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47"/>
  </p:notesMasterIdLst>
  <p:handoutMasterIdLst>
    <p:handoutMasterId r:id="rId48"/>
  </p:handoutMasterIdLst>
  <p:sldIdLst>
    <p:sldId id="256" r:id="rId3"/>
    <p:sldId id="301" r:id="rId4"/>
    <p:sldId id="309" r:id="rId5"/>
    <p:sldId id="310" r:id="rId6"/>
    <p:sldId id="302" r:id="rId7"/>
    <p:sldId id="311" r:id="rId8"/>
    <p:sldId id="312" r:id="rId9"/>
    <p:sldId id="300" r:id="rId10"/>
    <p:sldId id="313" r:id="rId11"/>
    <p:sldId id="269" r:id="rId12"/>
    <p:sldId id="266" r:id="rId13"/>
    <p:sldId id="268" r:id="rId14"/>
    <p:sldId id="265" r:id="rId15"/>
    <p:sldId id="270" r:id="rId16"/>
    <p:sldId id="332" r:id="rId17"/>
    <p:sldId id="316" r:id="rId18"/>
    <p:sldId id="317" r:id="rId19"/>
    <p:sldId id="273" r:id="rId20"/>
    <p:sldId id="263" r:id="rId21"/>
    <p:sldId id="318" r:id="rId22"/>
    <p:sldId id="275" r:id="rId23"/>
    <p:sldId id="276" r:id="rId24"/>
    <p:sldId id="324" r:id="rId25"/>
    <p:sldId id="325" r:id="rId26"/>
    <p:sldId id="277" r:id="rId27"/>
    <p:sldId id="287" r:id="rId28"/>
    <p:sldId id="288" r:id="rId29"/>
    <p:sldId id="289" r:id="rId30"/>
    <p:sldId id="290" r:id="rId31"/>
    <p:sldId id="272" r:id="rId32"/>
    <p:sldId id="264" r:id="rId33"/>
    <p:sldId id="319" r:id="rId34"/>
    <p:sldId id="326" r:id="rId35"/>
    <p:sldId id="327" r:id="rId36"/>
    <p:sldId id="328" r:id="rId37"/>
    <p:sldId id="329" r:id="rId38"/>
    <p:sldId id="330" r:id="rId39"/>
    <p:sldId id="323" r:id="rId40"/>
    <p:sldId id="320" r:id="rId41"/>
    <p:sldId id="331" r:id="rId42"/>
    <p:sldId id="286" r:id="rId43"/>
    <p:sldId id="305" r:id="rId44"/>
    <p:sldId id="306" r:id="rId45"/>
    <p:sldId id="279" r:id="rId46"/>
  </p:sldIdLst>
  <p:sldSz cx="12192000" cy="6858000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5854"/>
    <a:srgbClr val="016B66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2" autoAdjust="0"/>
    <p:restoredTop sz="91346"/>
  </p:normalViewPr>
  <p:slideViewPr>
    <p:cSldViewPr snapToGrid="0" showGuides="1">
      <p:cViewPr varScale="1">
        <p:scale>
          <a:sx n="115" d="100"/>
          <a:sy n="115" d="100"/>
        </p:scale>
        <p:origin x="50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2BF76-BBC5-4B39-B376-5A8DAB5152FC}" type="datetimeFigureOut">
              <a:rPr lang="en-US" smtClean="0"/>
              <a:t>9/17/23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3EFDD-4674-43B7-8118-2163221D4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04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B1253-FF7E-4534-803F-5B921882EB05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42B90-0194-40E5-91C4-8008DFE28A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4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64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5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161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22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328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9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36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64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en-US" altLang="zh-CN" dirty="0"/>
          </a:p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Khám</a:t>
            </a:r>
            <a:r>
              <a:rPr lang="en-US" altLang="zh-CN" dirty="0"/>
              <a:t> </a:t>
            </a:r>
            <a:r>
              <a:rPr lang="en-US" altLang="zh-CN" dirty="0" err="1"/>
              <a:t>phá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03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696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4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2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cartoon of a green landscape&#10;&#10;Description automatically generated">
            <a:extLst>
              <a:ext uri="{FF2B5EF4-FFF2-40B4-BE49-F238E27FC236}">
                <a16:creationId xmlns:a16="http://schemas.microsoft.com/office/drawing/2014/main" id="{46984F50-1A28-CF65-FF05-1E5A6F5D1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89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AC11C5-0A12-035E-E32A-6A9E1DEA5202}"/>
              </a:ext>
            </a:extLst>
          </p:cNvPr>
          <p:cNvSpPr/>
          <p:nvPr userDrawn="1"/>
        </p:nvSpPr>
        <p:spPr>
          <a:xfrm>
            <a:off x="275771" y="261257"/>
            <a:ext cx="11669486" cy="63282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061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36455-59E5-484A-8A8F-FE2F794C3BF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5A854-BFE8-4D70-9D26-BEB781DBE5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0.wdp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microsoft.com/office/2007/relationships/hdphoto" Target="../media/hdphoto14.wdp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3.xml"/><Relationship Id="rId5" Type="http://schemas.microsoft.com/office/2007/relationships/hdphoto" Target="../media/hdphoto14.wdp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4.wdp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microsoft.com/office/2007/relationships/hdphoto" Target="../media/hdphoto16.wdp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openxmlformats.org/officeDocument/2006/relationships/slide" Target="slide13.xml"/><Relationship Id="rId9" Type="http://schemas.microsoft.com/office/2007/relationships/hdphoto" Target="../media/hdphoto17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21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"/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928033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81373" y="3532730"/>
            <a:ext cx="2599055" cy="2521585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66" y="121785"/>
            <a:ext cx="2054530" cy="1914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4" y="393735"/>
            <a:ext cx="7455339" cy="4428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0"/>
          <a:stretch/>
        </p:blipFill>
        <p:spPr>
          <a:xfrm>
            <a:off x="6785747" y="1078940"/>
            <a:ext cx="2872509" cy="1920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21304657">
            <a:off x="3153830" y="2564642"/>
            <a:ext cx="62151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Môn</a:t>
            </a:r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Toán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showWhenStopped="0">
                <p:cTn id="7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92" y="5827486"/>
            <a:ext cx="2462864" cy="1030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E760D2-8547-BE10-0341-C58371A006C9}"/>
              </a:ext>
            </a:extLst>
          </p:cNvPr>
          <p:cNvSpPr txBox="1"/>
          <p:nvPr/>
        </p:nvSpPr>
        <p:spPr>
          <a:xfrm>
            <a:off x="943429" y="449942"/>
            <a:ext cx="104304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rgbClr val="00B050"/>
                </a:solidFill>
                <a:latin typeface="#9Slide03 IcielPanton Black" pitchFamily="2" charset="77"/>
              </a:rPr>
              <a:t>1. Mỗi cánh diều gắn với vạch chỉ số nào trên tia số dưới đây?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C6C8B1-626F-6144-9FCB-288F78C068BA}"/>
              </a:ext>
            </a:extLst>
          </p:cNvPr>
          <p:cNvGrpSpPr/>
          <p:nvPr/>
        </p:nvGrpSpPr>
        <p:grpSpPr>
          <a:xfrm>
            <a:off x="450411" y="3909392"/>
            <a:ext cx="11344023" cy="2136456"/>
            <a:chOff x="2765530" y="1858535"/>
            <a:chExt cx="8238601" cy="1835763"/>
          </a:xfrm>
          <a:solidFill>
            <a:srgbClr val="FFD44A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554576C-51DC-162C-B4FE-AB7B3C579C5C}"/>
                </a:ext>
              </a:extLst>
            </p:cNvPr>
            <p:cNvGrpSpPr/>
            <p:nvPr/>
          </p:nvGrpSpPr>
          <p:grpSpPr>
            <a:xfrm>
              <a:off x="2765530" y="1858535"/>
              <a:ext cx="8238601" cy="1835763"/>
              <a:chOff x="3135435" y="1858535"/>
              <a:chExt cx="9791717" cy="1927076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EB6711E-9F33-34EA-8F87-4AA795E4FC35}"/>
                  </a:ext>
                </a:extLst>
              </p:cNvPr>
              <p:cNvGrpSpPr/>
              <p:nvPr/>
            </p:nvGrpSpPr>
            <p:grpSpPr>
              <a:xfrm>
                <a:off x="3135435" y="1858535"/>
                <a:ext cx="9791717" cy="1927076"/>
                <a:chOff x="3125754" y="1858535"/>
                <a:chExt cx="9751067" cy="1809470"/>
              </a:xfrm>
              <a:grpFill/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FEB4B98A-0333-B87B-4045-1C36883D66C3}"/>
                    </a:ext>
                  </a:extLst>
                </p:cNvPr>
                <p:cNvGrpSpPr/>
                <p:nvPr/>
              </p:nvGrpSpPr>
              <p:grpSpPr>
                <a:xfrm>
                  <a:off x="3125754" y="1858535"/>
                  <a:ext cx="9751067" cy="1809470"/>
                  <a:chOff x="2770330" y="-2002738"/>
                  <a:chExt cx="8947581" cy="1553299"/>
                </a:xfrm>
                <a:grpFill/>
              </p:grpSpPr>
              <p:sp>
                <p:nvSpPr>
                  <p:cNvPr id="27" name="Rectangle: Rounded Corners 53">
                    <a:extLst>
                      <a:ext uri="{FF2B5EF4-FFF2-40B4-BE49-F238E27FC236}">
                        <a16:creationId xmlns:a16="http://schemas.microsoft.com/office/drawing/2014/main" id="{A6EF85F2-4CD1-80CC-BBEA-BF0017C6E2AA}"/>
                      </a:ext>
                    </a:extLst>
                  </p:cNvPr>
                  <p:cNvSpPr/>
                  <p:nvPr/>
                </p:nvSpPr>
                <p:spPr>
                  <a:xfrm>
                    <a:off x="2770330" y="-2002738"/>
                    <a:ext cx="8947581" cy="1553299"/>
                  </a:xfrm>
                  <a:prstGeom prst="roundRect">
                    <a:avLst/>
                  </a:prstGeom>
                  <a:grpFill/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8" name="Straight Arrow Connector 27">
                    <a:extLst>
                      <a:ext uri="{FF2B5EF4-FFF2-40B4-BE49-F238E27FC236}">
                        <a16:creationId xmlns:a16="http://schemas.microsoft.com/office/drawing/2014/main" id="{BBBF7799-26DA-8A54-63F3-97DED83CF9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31852" y="-1298299"/>
                    <a:ext cx="8150110" cy="13346"/>
                  </a:xfrm>
                  <a:prstGeom prst="straightConnector1">
                    <a:avLst/>
                  </a:prstGeom>
                  <a:grpFill/>
                  <a:ln w="5715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99DFC086-F940-2C4A-4600-F8832860688E}"/>
                      </a:ext>
                    </a:extLst>
                  </p:cNvPr>
                  <p:cNvCxnSpPr/>
                  <p:nvPr/>
                </p:nvCxnSpPr>
                <p:spPr>
                  <a:xfrm>
                    <a:off x="3239028" y="-1464637"/>
                    <a:ext cx="0" cy="340242"/>
                  </a:xfrm>
                  <a:prstGeom prst="line">
                    <a:avLst/>
                  </a:prstGeom>
                  <a:grpFill/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759874BD-EE0B-A31B-3368-1C4558808A22}"/>
                      </a:ext>
                    </a:extLst>
                  </p:cNvPr>
                  <p:cNvCxnSpPr/>
                  <p:nvPr/>
                </p:nvCxnSpPr>
                <p:spPr>
                  <a:xfrm>
                    <a:off x="3965586" y="-1468179"/>
                    <a:ext cx="0" cy="340242"/>
                  </a:xfrm>
                  <a:prstGeom prst="line">
                    <a:avLst/>
                  </a:prstGeom>
                  <a:grpFill/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9FEA3372-B1EF-4597-8DA2-A212359BF27B}"/>
                      </a:ext>
                    </a:extLst>
                  </p:cNvPr>
                  <p:cNvCxnSpPr/>
                  <p:nvPr/>
                </p:nvCxnSpPr>
                <p:spPr>
                  <a:xfrm>
                    <a:off x="4718247" y="-1454004"/>
                    <a:ext cx="0" cy="340242"/>
                  </a:xfrm>
                  <a:prstGeom prst="line">
                    <a:avLst/>
                  </a:prstGeom>
                  <a:grpFill/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6941077E-DD9A-D536-5BE8-50AF9FA2D887}"/>
                      </a:ext>
                    </a:extLst>
                  </p:cNvPr>
                  <p:cNvCxnSpPr/>
                  <p:nvPr/>
                </p:nvCxnSpPr>
                <p:spPr>
                  <a:xfrm>
                    <a:off x="5468038" y="-1454004"/>
                    <a:ext cx="0" cy="340242"/>
                  </a:xfrm>
                  <a:prstGeom prst="line">
                    <a:avLst/>
                  </a:prstGeom>
                  <a:grpFill/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1056E91F-7793-A990-6299-A5C0A3C676FD}"/>
                      </a:ext>
                    </a:extLst>
                  </p:cNvPr>
                  <p:cNvCxnSpPr/>
                  <p:nvPr/>
                </p:nvCxnSpPr>
                <p:spPr>
                  <a:xfrm>
                    <a:off x="6217229" y="-1450462"/>
                    <a:ext cx="0" cy="340242"/>
                  </a:xfrm>
                  <a:prstGeom prst="line">
                    <a:avLst/>
                  </a:prstGeom>
                  <a:grpFill/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87BE64CD-F7CF-A7B5-7A14-5FAFB3515028}"/>
                      </a:ext>
                    </a:extLst>
                  </p:cNvPr>
                  <p:cNvCxnSpPr/>
                  <p:nvPr/>
                </p:nvCxnSpPr>
                <p:spPr>
                  <a:xfrm>
                    <a:off x="6967020" y="-1450462"/>
                    <a:ext cx="0" cy="340242"/>
                  </a:xfrm>
                  <a:prstGeom prst="line">
                    <a:avLst/>
                  </a:prstGeom>
                  <a:grpFill/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E7153946-5324-0F63-9325-7BCFFFF0624D}"/>
                      </a:ext>
                    </a:extLst>
                  </p:cNvPr>
                  <p:cNvCxnSpPr/>
                  <p:nvPr/>
                </p:nvCxnSpPr>
                <p:spPr>
                  <a:xfrm>
                    <a:off x="7693578" y="-1454004"/>
                    <a:ext cx="0" cy="340242"/>
                  </a:xfrm>
                  <a:prstGeom prst="line">
                    <a:avLst/>
                  </a:prstGeom>
                  <a:grpFill/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F76CBD82-451F-5D17-A85D-CAD476A2527C}"/>
                      </a:ext>
                    </a:extLst>
                  </p:cNvPr>
                  <p:cNvSpPr txBox="1"/>
                  <p:nvPr/>
                </p:nvSpPr>
                <p:spPr>
                  <a:xfrm>
                    <a:off x="3020489" y="-1073252"/>
                    <a:ext cx="366004" cy="472485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dirty="0">
                        <a:latin typeface="#9Slide03 AmpleSoft Bold" panose="02000000000000000000" pitchFamily="2" charset="0"/>
                      </a:rPr>
                      <a:t>0</a:t>
                    </a: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8BFB7161-EC47-F503-21CF-86FB7811310E}"/>
                      </a:ext>
                    </a:extLst>
                  </p:cNvPr>
                  <p:cNvSpPr txBox="1"/>
                  <p:nvPr/>
                </p:nvSpPr>
                <p:spPr>
                  <a:xfrm>
                    <a:off x="3716336" y="-1095046"/>
                    <a:ext cx="504169" cy="472485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dirty="0">
                        <a:latin typeface="#9Slide03 AmpleSoft Bold" panose="02000000000000000000" pitchFamily="2" charset="0"/>
                      </a:rPr>
                      <a:t>10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292ABF8A-96D0-CEDE-2FDA-FFD324C52056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744" y="-1063571"/>
                    <a:ext cx="551578" cy="472485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dirty="0">
                        <a:latin typeface="#9Slide03 AmpleSoft Bold" panose="02000000000000000000" pitchFamily="2" charset="0"/>
                      </a:rPr>
                      <a:t>20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7A7AC3F4-931A-DC2F-B564-200535372FE2}"/>
                      </a:ext>
                    </a:extLst>
                  </p:cNvPr>
                  <p:cNvSpPr txBox="1"/>
                  <p:nvPr/>
                </p:nvSpPr>
                <p:spPr>
                  <a:xfrm>
                    <a:off x="5181466" y="-1063571"/>
                    <a:ext cx="548869" cy="472485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dirty="0">
                        <a:latin typeface="#9Slide03 AmpleSoft Bold" panose="02000000000000000000" pitchFamily="2" charset="0"/>
                      </a:rPr>
                      <a:t>30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9BD0A321-6541-50D3-0188-726BE55A6A3B}"/>
                      </a:ext>
                    </a:extLst>
                  </p:cNvPr>
                  <p:cNvSpPr txBox="1"/>
                  <p:nvPr/>
                </p:nvSpPr>
                <p:spPr>
                  <a:xfrm>
                    <a:off x="5923888" y="-1096734"/>
                    <a:ext cx="555642" cy="472485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dirty="0">
                        <a:latin typeface="#9Slide03 AmpleSoft Bold" panose="02000000000000000000" pitchFamily="2" charset="0"/>
                      </a:rPr>
                      <a:t>40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2B5AFD74-103A-D878-3D12-BC1DFAEBF855}"/>
                      </a:ext>
                    </a:extLst>
                  </p:cNvPr>
                  <p:cNvSpPr txBox="1"/>
                  <p:nvPr/>
                </p:nvSpPr>
                <p:spPr>
                  <a:xfrm>
                    <a:off x="6676083" y="-1080351"/>
                    <a:ext cx="566479" cy="472485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dirty="0">
                        <a:latin typeface="#9Slide03 AmpleSoft Bold" panose="02000000000000000000" pitchFamily="2" charset="0"/>
                      </a:rPr>
                      <a:t>50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AFE35FD2-6834-696C-AB02-E47CB4126195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595" y="-1105923"/>
                    <a:ext cx="563770" cy="472485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dirty="0">
                        <a:latin typeface="#9Slide03 AmpleSoft Bold" panose="02000000000000000000" pitchFamily="2" charset="0"/>
                      </a:rPr>
                      <a:t>60</a:t>
                    </a:r>
                  </a:p>
                </p:txBody>
              </p: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AC9B2339-7EEF-9CAE-2467-8F28D42927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88102" y="-1446498"/>
                    <a:ext cx="0" cy="340242"/>
                  </a:xfrm>
                  <a:prstGeom prst="line">
                    <a:avLst/>
                  </a:prstGeom>
                  <a:grpFill/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A3571D9E-C941-51D1-484B-E42001E05292}"/>
                      </a:ext>
                    </a:extLst>
                  </p:cNvPr>
                  <p:cNvSpPr txBox="1"/>
                  <p:nvPr/>
                </p:nvSpPr>
                <p:spPr>
                  <a:xfrm>
                    <a:off x="8201350" y="-1116370"/>
                    <a:ext cx="542097" cy="472485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dirty="0">
                        <a:latin typeface="#9Slide03 AmpleSoft Bold" panose="02000000000000000000" pitchFamily="2" charset="0"/>
                      </a:rPr>
                      <a:t>70</a:t>
                    </a:r>
                  </a:p>
                </p:txBody>
              </p:sp>
            </p:grp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B85D4F72-9502-FBD6-DD6B-CB9B492127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47877" y="2520866"/>
                  <a:ext cx="0" cy="396355"/>
                </a:xfrm>
                <a:prstGeom prst="line">
                  <a:avLst/>
                </a:prstGeom>
                <a:grpFill/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582B5E6D-4516-20A6-858D-A84B0ACD98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06378" y="2520866"/>
                  <a:ext cx="0" cy="396355"/>
                </a:xfrm>
                <a:prstGeom prst="line">
                  <a:avLst/>
                </a:prstGeom>
                <a:grpFill/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EA3FEEA-020F-762D-A6A7-A98D8459E99B}"/>
                  </a:ext>
                </a:extLst>
              </p:cNvPr>
              <p:cNvSpPr txBox="1"/>
              <p:nvPr/>
            </p:nvSpPr>
            <p:spPr>
              <a:xfrm>
                <a:off x="9915897" y="2973662"/>
                <a:ext cx="619922" cy="586181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#9Slide03 AmpleSoft Bold" panose="02000000000000000000" pitchFamily="2" charset="0"/>
                  </a:rPr>
                  <a:t>80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351359-C9E4-7394-E612-56FC9B03C829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10017711" y="2533115"/>
              <a:ext cx="0" cy="38390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4EB5D6-4E29-FF32-2128-C94E838C084D}"/>
                </a:ext>
              </a:extLst>
            </p:cNvPr>
            <p:cNvSpPr txBox="1"/>
            <p:nvPr/>
          </p:nvSpPr>
          <p:spPr>
            <a:xfrm>
              <a:off x="9669190" y="2917019"/>
              <a:ext cx="697042" cy="55840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79DB96-BDC3-1F9C-9035-615E5BEA47A2}"/>
                </a:ext>
              </a:extLst>
            </p:cNvPr>
            <p:cNvSpPr txBox="1"/>
            <p:nvPr/>
          </p:nvSpPr>
          <p:spPr>
            <a:xfrm>
              <a:off x="9095050" y="2909169"/>
              <a:ext cx="519098" cy="55840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90</a:t>
              </a:r>
            </a:p>
          </p:txBody>
        </p:sp>
      </p:grpSp>
      <p:pic>
        <p:nvPicPr>
          <p:cNvPr id="50" name="Picture 49" descr="A colorful kite with bows&#10;&#10;Description automatically generated">
            <a:extLst>
              <a:ext uri="{FF2B5EF4-FFF2-40B4-BE49-F238E27FC236}">
                <a16:creationId xmlns:a16="http://schemas.microsoft.com/office/drawing/2014/main" id="{347D01E6-1047-1CE6-D5BF-EDA515DA4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6397" y1="58165" x2="30888" y2="58367"/>
                        <a14:foregroundMark x1="28094" y1="19563" x2="29591" y2="20089"/>
                        <a14:foregroundMark x1="65569" y1="33751" x2="65319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7233">
            <a:off x="573654" y="1429781"/>
            <a:ext cx="2152266" cy="2660073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5A1B55E-4AFB-31BB-5968-CBA3E47848B8}"/>
              </a:ext>
            </a:extLst>
          </p:cNvPr>
          <p:cNvCxnSpPr/>
          <p:nvPr/>
        </p:nvCxnSpPr>
        <p:spPr>
          <a:xfrm flipH="1">
            <a:off x="1965794" y="2493818"/>
            <a:ext cx="323194" cy="219759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7" name="Picture 56" descr="A colorful kite with bows&#10;&#10;Description automatically generated">
            <a:extLst>
              <a:ext uri="{FF2B5EF4-FFF2-40B4-BE49-F238E27FC236}">
                <a16:creationId xmlns:a16="http://schemas.microsoft.com/office/drawing/2014/main" id="{40876463-E5FC-AE8E-7604-E8063BFC8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6397" y1="58165" x2="30888" y2="58367"/>
                        <a14:foregroundMark x1="28094" y1="19563" x2="29591" y2="20089"/>
                        <a14:foregroundMark x1="65569" y1="33751" x2="65319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7233">
            <a:off x="3884948" y="1592813"/>
            <a:ext cx="2152266" cy="2660073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19E5CB7-CF35-859B-E674-BE3ACB81F056}"/>
              </a:ext>
            </a:extLst>
          </p:cNvPr>
          <p:cNvCxnSpPr/>
          <p:nvPr/>
        </p:nvCxnSpPr>
        <p:spPr>
          <a:xfrm flipH="1">
            <a:off x="5277088" y="2656850"/>
            <a:ext cx="323194" cy="219759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9" name="Picture 58" descr="A colorful kite with bows&#10;&#10;Description automatically generated">
            <a:extLst>
              <a:ext uri="{FF2B5EF4-FFF2-40B4-BE49-F238E27FC236}">
                <a16:creationId xmlns:a16="http://schemas.microsoft.com/office/drawing/2014/main" id="{B5C354CC-0373-81AB-129B-45055D419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6397" y1="58165" x2="30888" y2="58367"/>
                        <a14:foregroundMark x1="28094" y1="19563" x2="29591" y2="20089"/>
                        <a14:foregroundMark x1="65569" y1="33751" x2="65319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7233">
            <a:off x="6282622" y="1618571"/>
            <a:ext cx="2152266" cy="2660073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E35660B-CD08-73CE-1A2F-A6E3CBEE9D1C}"/>
              </a:ext>
            </a:extLst>
          </p:cNvPr>
          <p:cNvCxnSpPr>
            <a:cxnSpLocks/>
          </p:cNvCxnSpPr>
          <p:nvPr/>
        </p:nvCxnSpPr>
        <p:spPr>
          <a:xfrm flipH="1">
            <a:off x="7708804" y="2682608"/>
            <a:ext cx="289152" cy="213909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Picture 60" descr="A colorful kite with bows&#10;&#10;Description automatically generated">
            <a:extLst>
              <a:ext uri="{FF2B5EF4-FFF2-40B4-BE49-F238E27FC236}">
                <a16:creationId xmlns:a16="http://schemas.microsoft.com/office/drawing/2014/main" id="{A5D97A7D-4E1A-3B2F-83B7-4617AFF41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6397" y1="58165" x2="30888" y2="58367"/>
                        <a14:foregroundMark x1="28094" y1="19563" x2="29591" y2="20089"/>
                        <a14:foregroundMark x1="65569" y1="33751" x2="65319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7233">
            <a:off x="8743673" y="1592813"/>
            <a:ext cx="2152266" cy="2660073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72DB013-4EFC-48BD-35AD-4695450BC2E4}"/>
              </a:ext>
            </a:extLst>
          </p:cNvPr>
          <p:cNvCxnSpPr>
            <a:cxnSpLocks/>
          </p:cNvCxnSpPr>
          <p:nvPr/>
        </p:nvCxnSpPr>
        <p:spPr>
          <a:xfrm flipH="1">
            <a:off x="10174619" y="2656850"/>
            <a:ext cx="284388" cy="217904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F665E86-3A6D-52A1-381B-3741594BE21E}"/>
              </a:ext>
            </a:extLst>
          </p:cNvPr>
          <p:cNvGrpSpPr/>
          <p:nvPr/>
        </p:nvGrpSpPr>
        <p:grpSpPr>
          <a:xfrm>
            <a:off x="1129341" y="4714416"/>
            <a:ext cx="748474" cy="278001"/>
            <a:chOff x="1129341" y="4714416"/>
            <a:chExt cx="748474" cy="27800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1AA8A88-EF03-E48D-8733-65E5E7A3961C}"/>
                </a:ext>
              </a:extLst>
            </p:cNvPr>
            <p:cNvCxnSpPr>
              <a:cxnSpLocks/>
            </p:cNvCxnSpPr>
            <p:nvPr/>
          </p:nvCxnSpPr>
          <p:spPr>
            <a:xfrm>
              <a:off x="1129341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9511B20-A014-C6D2-FCFA-0BCC926E4BCB}"/>
                </a:ext>
              </a:extLst>
            </p:cNvPr>
            <p:cNvCxnSpPr>
              <a:cxnSpLocks/>
            </p:cNvCxnSpPr>
            <p:nvPr/>
          </p:nvCxnSpPr>
          <p:spPr>
            <a:xfrm>
              <a:off x="1227545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2C2AEC5-A321-BB6A-E65B-164631AAAE4F}"/>
                </a:ext>
              </a:extLst>
            </p:cNvPr>
            <p:cNvCxnSpPr>
              <a:cxnSpLocks/>
            </p:cNvCxnSpPr>
            <p:nvPr/>
          </p:nvCxnSpPr>
          <p:spPr>
            <a:xfrm>
              <a:off x="1508988" y="4714416"/>
              <a:ext cx="0" cy="278001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4D7F90B-A52C-F856-7485-E84F8F99FB88}"/>
                </a:ext>
              </a:extLst>
            </p:cNvPr>
            <p:cNvCxnSpPr>
              <a:cxnSpLocks/>
            </p:cNvCxnSpPr>
            <p:nvPr/>
          </p:nvCxnSpPr>
          <p:spPr>
            <a:xfrm>
              <a:off x="1319614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F9DAB4A-98E4-FF93-4D40-69A5CDC655A1}"/>
                </a:ext>
              </a:extLst>
            </p:cNvPr>
            <p:cNvCxnSpPr>
              <a:cxnSpLocks/>
            </p:cNvCxnSpPr>
            <p:nvPr/>
          </p:nvCxnSpPr>
          <p:spPr>
            <a:xfrm>
              <a:off x="1417007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36B79D2-132C-ECFB-6524-98144BD76EF9}"/>
                </a:ext>
              </a:extLst>
            </p:cNvPr>
            <p:cNvCxnSpPr>
              <a:cxnSpLocks/>
            </p:cNvCxnSpPr>
            <p:nvPr/>
          </p:nvCxnSpPr>
          <p:spPr>
            <a:xfrm>
              <a:off x="1595900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AD00E6C-C983-B6A4-E3C0-233314DCAE27}"/>
                </a:ext>
              </a:extLst>
            </p:cNvPr>
            <p:cNvCxnSpPr>
              <a:cxnSpLocks/>
            </p:cNvCxnSpPr>
            <p:nvPr/>
          </p:nvCxnSpPr>
          <p:spPr>
            <a:xfrm>
              <a:off x="1688353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9BC758B-5E20-28C7-FA42-6596F8710A76}"/>
                </a:ext>
              </a:extLst>
            </p:cNvPr>
            <p:cNvCxnSpPr>
              <a:cxnSpLocks/>
            </p:cNvCxnSpPr>
            <p:nvPr/>
          </p:nvCxnSpPr>
          <p:spPr>
            <a:xfrm>
              <a:off x="1780422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D3A9048-88B0-CF98-251C-2E9EFCE8DED8}"/>
                </a:ext>
              </a:extLst>
            </p:cNvPr>
            <p:cNvCxnSpPr>
              <a:cxnSpLocks/>
            </p:cNvCxnSpPr>
            <p:nvPr/>
          </p:nvCxnSpPr>
          <p:spPr>
            <a:xfrm>
              <a:off x="1877815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7A915B0-6E32-AF69-2469-D471EF0CBFA7}"/>
              </a:ext>
            </a:extLst>
          </p:cNvPr>
          <p:cNvGrpSpPr/>
          <p:nvPr/>
        </p:nvGrpSpPr>
        <p:grpSpPr>
          <a:xfrm>
            <a:off x="2064669" y="4714415"/>
            <a:ext cx="748474" cy="278001"/>
            <a:chOff x="1129341" y="4714416"/>
            <a:chExt cx="748474" cy="278001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CDCBE9E-7B55-820A-5D2F-BB5B21B39F09}"/>
                </a:ext>
              </a:extLst>
            </p:cNvPr>
            <p:cNvCxnSpPr>
              <a:cxnSpLocks/>
            </p:cNvCxnSpPr>
            <p:nvPr/>
          </p:nvCxnSpPr>
          <p:spPr>
            <a:xfrm>
              <a:off x="1129341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22903D8-2E84-0463-E7F8-92C64711EC8A}"/>
                </a:ext>
              </a:extLst>
            </p:cNvPr>
            <p:cNvCxnSpPr>
              <a:cxnSpLocks/>
            </p:cNvCxnSpPr>
            <p:nvPr/>
          </p:nvCxnSpPr>
          <p:spPr>
            <a:xfrm>
              <a:off x="1227545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7C89671-BBB8-1010-3E1F-1D2A9C40B480}"/>
                </a:ext>
              </a:extLst>
            </p:cNvPr>
            <p:cNvCxnSpPr>
              <a:cxnSpLocks/>
            </p:cNvCxnSpPr>
            <p:nvPr/>
          </p:nvCxnSpPr>
          <p:spPr>
            <a:xfrm>
              <a:off x="1508988" y="4714416"/>
              <a:ext cx="0" cy="278001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BF8C0FF-5477-381A-132C-2D5E996B05DC}"/>
                </a:ext>
              </a:extLst>
            </p:cNvPr>
            <p:cNvCxnSpPr>
              <a:cxnSpLocks/>
            </p:cNvCxnSpPr>
            <p:nvPr/>
          </p:nvCxnSpPr>
          <p:spPr>
            <a:xfrm>
              <a:off x="1319614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F4ED51D-D24D-D801-6FB9-29318F68E0F7}"/>
                </a:ext>
              </a:extLst>
            </p:cNvPr>
            <p:cNvCxnSpPr>
              <a:cxnSpLocks/>
            </p:cNvCxnSpPr>
            <p:nvPr/>
          </p:nvCxnSpPr>
          <p:spPr>
            <a:xfrm>
              <a:off x="1417007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1639A1A-5A1C-B5DD-C755-48A6ABDB88BA}"/>
                </a:ext>
              </a:extLst>
            </p:cNvPr>
            <p:cNvCxnSpPr>
              <a:cxnSpLocks/>
            </p:cNvCxnSpPr>
            <p:nvPr/>
          </p:nvCxnSpPr>
          <p:spPr>
            <a:xfrm>
              <a:off x="1595900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A10E6D7-5D75-78D4-87B1-AD99A70F63CB}"/>
                </a:ext>
              </a:extLst>
            </p:cNvPr>
            <p:cNvCxnSpPr>
              <a:cxnSpLocks/>
            </p:cNvCxnSpPr>
            <p:nvPr/>
          </p:nvCxnSpPr>
          <p:spPr>
            <a:xfrm>
              <a:off x="1688353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3E174DC-7932-0C00-158D-A97830EC6295}"/>
                </a:ext>
              </a:extLst>
            </p:cNvPr>
            <p:cNvCxnSpPr>
              <a:cxnSpLocks/>
            </p:cNvCxnSpPr>
            <p:nvPr/>
          </p:nvCxnSpPr>
          <p:spPr>
            <a:xfrm>
              <a:off x="1780422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2C0BF43-614D-2C6D-82F8-36BA0DED13FE}"/>
                </a:ext>
              </a:extLst>
            </p:cNvPr>
            <p:cNvCxnSpPr>
              <a:cxnSpLocks/>
            </p:cNvCxnSpPr>
            <p:nvPr/>
          </p:nvCxnSpPr>
          <p:spPr>
            <a:xfrm>
              <a:off x="1877815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1A88147-0B76-65B2-3AA3-16487FA3D2CF}"/>
              </a:ext>
            </a:extLst>
          </p:cNvPr>
          <p:cNvGrpSpPr/>
          <p:nvPr/>
        </p:nvGrpSpPr>
        <p:grpSpPr>
          <a:xfrm>
            <a:off x="3018916" y="4716337"/>
            <a:ext cx="748474" cy="278001"/>
            <a:chOff x="1129341" y="4714416"/>
            <a:chExt cx="748474" cy="278001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A4454CD-8A7A-49F1-297F-BF6129B30036}"/>
                </a:ext>
              </a:extLst>
            </p:cNvPr>
            <p:cNvCxnSpPr>
              <a:cxnSpLocks/>
            </p:cNvCxnSpPr>
            <p:nvPr/>
          </p:nvCxnSpPr>
          <p:spPr>
            <a:xfrm>
              <a:off x="1129341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C18CDDC-0E6A-B6A8-6D95-21925400FAAA}"/>
                </a:ext>
              </a:extLst>
            </p:cNvPr>
            <p:cNvCxnSpPr>
              <a:cxnSpLocks/>
            </p:cNvCxnSpPr>
            <p:nvPr/>
          </p:nvCxnSpPr>
          <p:spPr>
            <a:xfrm>
              <a:off x="1227545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C59A539-9F62-AD83-2555-E8D8C187885B}"/>
                </a:ext>
              </a:extLst>
            </p:cNvPr>
            <p:cNvCxnSpPr>
              <a:cxnSpLocks/>
            </p:cNvCxnSpPr>
            <p:nvPr/>
          </p:nvCxnSpPr>
          <p:spPr>
            <a:xfrm>
              <a:off x="1508988" y="4714416"/>
              <a:ext cx="0" cy="278001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833077F-28AB-1ACA-0A2A-01303007A02D}"/>
                </a:ext>
              </a:extLst>
            </p:cNvPr>
            <p:cNvCxnSpPr>
              <a:cxnSpLocks/>
            </p:cNvCxnSpPr>
            <p:nvPr/>
          </p:nvCxnSpPr>
          <p:spPr>
            <a:xfrm>
              <a:off x="1319614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919EDA1-5F61-2FD2-EE6F-F893516D82AE}"/>
                </a:ext>
              </a:extLst>
            </p:cNvPr>
            <p:cNvCxnSpPr>
              <a:cxnSpLocks/>
            </p:cNvCxnSpPr>
            <p:nvPr/>
          </p:nvCxnSpPr>
          <p:spPr>
            <a:xfrm>
              <a:off x="1417007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E5DFD476-E00A-FDC5-433C-12D08579B501}"/>
                </a:ext>
              </a:extLst>
            </p:cNvPr>
            <p:cNvCxnSpPr>
              <a:cxnSpLocks/>
            </p:cNvCxnSpPr>
            <p:nvPr/>
          </p:nvCxnSpPr>
          <p:spPr>
            <a:xfrm>
              <a:off x="1595900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1826DEA-B4D5-0D23-FB91-E5E0BB0BFD37}"/>
                </a:ext>
              </a:extLst>
            </p:cNvPr>
            <p:cNvCxnSpPr>
              <a:cxnSpLocks/>
            </p:cNvCxnSpPr>
            <p:nvPr/>
          </p:nvCxnSpPr>
          <p:spPr>
            <a:xfrm>
              <a:off x="1688353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5287114-541F-1D32-5C72-009BD2790346}"/>
                </a:ext>
              </a:extLst>
            </p:cNvPr>
            <p:cNvCxnSpPr>
              <a:cxnSpLocks/>
            </p:cNvCxnSpPr>
            <p:nvPr/>
          </p:nvCxnSpPr>
          <p:spPr>
            <a:xfrm>
              <a:off x="1780422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9C2B1B8-BFF4-A7F7-226D-0EBCD2CDADB8}"/>
                </a:ext>
              </a:extLst>
            </p:cNvPr>
            <p:cNvCxnSpPr>
              <a:cxnSpLocks/>
            </p:cNvCxnSpPr>
            <p:nvPr/>
          </p:nvCxnSpPr>
          <p:spPr>
            <a:xfrm>
              <a:off x="1877815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BF165DC-25E9-E28E-54B6-1D290A16278C}"/>
              </a:ext>
            </a:extLst>
          </p:cNvPr>
          <p:cNvGrpSpPr/>
          <p:nvPr/>
        </p:nvGrpSpPr>
        <p:grpSpPr>
          <a:xfrm>
            <a:off x="3954244" y="4716336"/>
            <a:ext cx="748474" cy="278001"/>
            <a:chOff x="1129341" y="4714416"/>
            <a:chExt cx="748474" cy="278001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9ADBAC1-0AFA-77F8-6342-F7F786B6F1EC}"/>
                </a:ext>
              </a:extLst>
            </p:cNvPr>
            <p:cNvCxnSpPr>
              <a:cxnSpLocks/>
            </p:cNvCxnSpPr>
            <p:nvPr/>
          </p:nvCxnSpPr>
          <p:spPr>
            <a:xfrm>
              <a:off x="1129341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CDDA949-7407-2D9B-19C5-CAF1DCEBFA57}"/>
                </a:ext>
              </a:extLst>
            </p:cNvPr>
            <p:cNvCxnSpPr>
              <a:cxnSpLocks/>
            </p:cNvCxnSpPr>
            <p:nvPr/>
          </p:nvCxnSpPr>
          <p:spPr>
            <a:xfrm>
              <a:off x="1227545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87FE30D-AF8B-6202-8FDA-B2FDB9E0D0CA}"/>
                </a:ext>
              </a:extLst>
            </p:cNvPr>
            <p:cNvCxnSpPr>
              <a:cxnSpLocks/>
            </p:cNvCxnSpPr>
            <p:nvPr/>
          </p:nvCxnSpPr>
          <p:spPr>
            <a:xfrm>
              <a:off x="1508988" y="4714416"/>
              <a:ext cx="0" cy="278001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568C044-A931-7837-230D-8703B6779516}"/>
                </a:ext>
              </a:extLst>
            </p:cNvPr>
            <p:cNvCxnSpPr>
              <a:cxnSpLocks/>
            </p:cNvCxnSpPr>
            <p:nvPr/>
          </p:nvCxnSpPr>
          <p:spPr>
            <a:xfrm>
              <a:off x="1319614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C41825CF-F949-C580-CE0F-EC11392833B4}"/>
                </a:ext>
              </a:extLst>
            </p:cNvPr>
            <p:cNvCxnSpPr>
              <a:cxnSpLocks/>
            </p:cNvCxnSpPr>
            <p:nvPr/>
          </p:nvCxnSpPr>
          <p:spPr>
            <a:xfrm>
              <a:off x="1417007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94DC27F-7EB0-EB9A-79DA-A8DE273CD0AA}"/>
                </a:ext>
              </a:extLst>
            </p:cNvPr>
            <p:cNvCxnSpPr>
              <a:cxnSpLocks/>
            </p:cNvCxnSpPr>
            <p:nvPr/>
          </p:nvCxnSpPr>
          <p:spPr>
            <a:xfrm>
              <a:off x="1595900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06CDA37-E95E-1892-EB64-15EE80963CF6}"/>
                </a:ext>
              </a:extLst>
            </p:cNvPr>
            <p:cNvCxnSpPr>
              <a:cxnSpLocks/>
            </p:cNvCxnSpPr>
            <p:nvPr/>
          </p:nvCxnSpPr>
          <p:spPr>
            <a:xfrm>
              <a:off x="1688353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DD6ABC6-EFD3-3F72-9728-E6C3F0956D42}"/>
                </a:ext>
              </a:extLst>
            </p:cNvPr>
            <p:cNvCxnSpPr>
              <a:cxnSpLocks/>
            </p:cNvCxnSpPr>
            <p:nvPr/>
          </p:nvCxnSpPr>
          <p:spPr>
            <a:xfrm>
              <a:off x="1780422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C287E17-3D88-E2F6-84DE-A1692256B164}"/>
                </a:ext>
              </a:extLst>
            </p:cNvPr>
            <p:cNvCxnSpPr>
              <a:cxnSpLocks/>
            </p:cNvCxnSpPr>
            <p:nvPr/>
          </p:nvCxnSpPr>
          <p:spPr>
            <a:xfrm>
              <a:off x="1877815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3875E7C-6434-9A2D-DCDA-95B489016ACE}"/>
              </a:ext>
            </a:extLst>
          </p:cNvPr>
          <p:cNvGrpSpPr/>
          <p:nvPr/>
        </p:nvGrpSpPr>
        <p:grpSpPr>
          <a:xfrm>
            <a:off x="4915033" y="4722710"/>
            <a:ext cx="748474" cy="278001"/>
            <a:chOff x="1129341" y="4714416"/>
            <a:chExt cx="748474" cy="278001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EBAA3BD-EBD9-1A82-FE47-E0A9000A7195}"/>
                </a:ext>
              </a:extLst>
            </p:cNvPr>
            <p:cNvCxnSpPr>
              <a:cxnSpLocks/>
            </p:cNvCxnSpPr>
            <p:nvPr/>
          </p:nvCxnSpPr>
          <p:spPr>
            <a:xfrm>
              <a:off x="1129341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5238777-BB88-C13B-4696-22C0B0CA7CE7}"/>
                </a:ext>
              </a:extLst>
            </p:cNvPr>
            <p:cNvCxnSpPr>
              <a:cxnSpLocks/>
            </p:cNvCxnSpPr>
            <p:nvPr/>
          </p:nvCxnSpPr>
          <p:spPr>
            <a:xfrm>
              <a:off x="1227545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2DD6423-E296-53B7-C188-031A4BC7E3AB}"/>
                </a:ext>
              </a:extLst>
            </p:cNvPr>
            <p:cNvCxnSpPr>
              <a:cxnSpLocks/>
            </p:cNvCxnSpPr>
            <p:nvPr/>
          </p:nvCxnSpPr>
          <p:spPr>
            <a:xfrm>
              <a:off x="1508988" y="4714416"/>
              <a:ext cx="0" cy="278001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17FD6BA-E8C9-DD4C-5244-6AA39EC27F1B}"/>
                </a:ext>
              </a:extLst>
            </p:cNvPr>
            <p:cNvCxnSpPr>
              <a:cxnSpLocks/>
            </p:cNvCxnSpPr>
            <p:nvPr/>
          </p:nvCxnSpPr>
          <p:spPr>
            <a:xfrm>
              <a:off x="1319614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9A9218A9-8E5C-DCC5-57B5-14362FB27F62}"/>
                </a:ext>
              </a:extLst>
            </p:cNvPr>
            <p:cNvCxnSpPr>
              <a:cxnSpLocks/>
            </p:cNvCxnSpPr>
            <p:nvPr/>
          </p:nvCxnSpPr>
          <p:spPr>
            <a:xfrm>
              <a:off x="1417007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9D9FB7C-38F9-C551-A6C1-F9E3B4160980}"/>
                </a:ext>
              </a:extLst>
            </p:cNvPr>
            <p:cNvCxnSpPr>
              <a:cxnSpLocks/>
            </p:cNvCxnSpPr>
            <p:nvPr/>
          </p:nvCxnSpPr>
          <p:spPr>
            <a:xfrm>
              <a:off x="1595900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43FF434-AAE0-169B-585B-9DA6ADEBE243}"/>
                </a:ext>
              </a:extLst>
            </p:cNvPr>
            <p:cNvCxnSpPr>
              <a:cxnSpLocks/>
            </p:cNvCxnSpPr>
            <p:nvPr/>
          </p:nvCxnSpPr>
          <p:spPr>
            <a:xfrm>
              <a:off x="1688353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C0C3525-202B-65D9-4283-5F2B02D8DC38}"/>
                </a:ext>
              </a:extLst>
            </p:cNvPr>
            <p:cNvCxnSpPr>
              <a:cxnSpLocks/>
            </p:cNvCxnSpPr>
            <p:nvPr/>
          </p:nvCxnSpPr>
          <p:spPr>
            <a:xfrm>
              <a:off x="1780422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F2FF8CF3-4CCA-E628-3CCA-BFF419EA829D}"/>
                </a:ext>
              </a:extLst>
            </p:cNvPr>
            <p:cNvCxnSpPr>
              <a:cxnSpLocks/>
            </p:cNvCxnSpPr>
            <p:nvPr/>
          </p:nvCxnSpPr>
          <p:spPr>
            <a:xfrm>
              <a:off x="1877815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80053799-879E-3DF1-BF8E-0F8EAE9B5F9B}"/>
              </a:ext>
            </a:extLst>
          </p:cNvPr>
          <p:cNvGrpSpPr/>
          <p:nvPr/>
        </p:nvGrpSpPr>
        <p:grpSpPr>
          <a:xfrm>
            <a:off x="5850361" y="4722709"/>
            <a:ext cx="748474" cy="278001"/>
            <a:chOff x="1129341" y="4714416"/>
            <a:chExt cx="748474" cy="278001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C5A6D29-3693-0C3C-19CC-F34B0F99C941}"/>
                </a:ext>
              </a:extLst>
            </p:cNvPr>
            <p:cNvCxnSpPr>
              <a:cxnSpLocks/>
            </p:cNvCxnSpPr>
            <p:nvPr/>
          </p:nvCxnSpPr>
          <p:spPr>
            <a:xfrm>
              <a:off x="1129341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CB0490F-735F-7136-17BA-880CB1613DF6}"/>
                </a:ext>
              </a:extLst>
            </p:cNvPr>
            <p:cNvCxnSpPr>
              <a:cxnSpLocks/>
            </p:cNvCxnSpPr>
            <p:nvPr/>
          </p:nvCxnSpPr>
          <p:spPr>
            <a:xfrm>
              <a:off x="1227545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16E0ADC-C56A-3602-758E-BD440EA145EA}"/>
                </a:ext>
              </a:extLst>
            </p:cNvPr>
            <p:cNvCxnSpPr>
              <a:cxnSpLocks/>
            </p:cNvCxnSpPr>
            <p:nvPr/>
          </p:nvCxnSpPr>
          <p:spPr>
            <a:xfrm>
              <a:off x="1508988" y="4714416"/>
              <a:ext cx="0" cy="278001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0F26CD42-9984-CA97-55A5-0F7F26783E9D}"/>
                </a:ext>
              </a:extLst>
            </p:cNvPr>
            <p:cNvCxnSpPr>
              <a:cxnSpLocks/>
            </p:cNvCxnSpPr>
            <p:nvPr/>
          </p:nvCxnSpPr>
          <p:spPr>
            <a:xfrm>
              <a:off x="1319614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A29A0C6-8B9C-ED1E-04AA-0B35954C1F9B}"/>
                </a:ext>
              </a:extLst>
            </p:cNvPr>
            <p:cNvCxnSpPr>
              <a:cxnSpLocks/>
            </p:cNvCxnSpPr>
            <p:nvPr/>
          </p:nvCxnSpPr>
          <p:spPr>
            <a:xfrm>
              <a:off x="1417007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2E519E2-078E-EBAE-3D6A-DB363FA9FFBF}"/>
                </a:ext>
              </a:extLst>
            </p:cNvPr>
            <p:cNvCxnSpPr>
              <a:cxnSpLocks/>
            </p:cNvCxnSpPr>
            <p:nvPr/>
          </p:nvCxnSpPr>
          <p:spPr>
            <a:xfrm>
              <a:off x="1595900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571BBB07-0E92-EDEA-E246-13329375F5B8}"/>
                </a:ext>
              </a:extLst>
            </p:cNvPr>
            <p:cNvCxnSpPr>
              <a:cxnSpLocks/>
            </p:cNvCxnSpPr>
            <p:nvPr/>
          </p:nvCxnSpPr>
          <p:spPr>
            <a:xfrm>
              <a:off x="1688353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AB6C5B1-2024-C3EF-D542-4AD62FADFD80}"/>
                </a:ext>
              </a:extLst>
            </p:cNvPr>
            <p:cNvCxnSpPr>
              <a:cxnSpLocks/>
            </p:cNvCxnSpPr>
            <p:nvPr/>
          </p:nvCxnSpPr>
          <p:spPr>
            <a:xfrm>
              <a:off x="1780422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BC4328B-C2B8-8028-C3DD-E2634548D1BE}"/>
                </a:ext>
              </a:extLst>
            </p:cNvPr>
            <p:cNvCxnSpPr>
              <a:cxnSpLocks/>
            </p:cNvCxnSpPr>
            <p:nvPr/>
          </p:nvCxnSpPr>
          <p:spPr>
            <a:xfrm>
              <a:off x="1877815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3F1F778-70B5-6540-C16E-25E815C1BDF5}"/>
              </a:ext>
            </a:extLst>
          </p:cNvPr>
          <p:cNvGrpSpPr/>
          <p:nvPr/>
        </p:nvGrpSpPr>
        <p:grpSpPr>
          <a:xfrm>
            <a:off x="6804608" y="4724631"/>
            <a:ext cx="748474" cy="278001"/>
            <a:chOff x="1129341" y="4714416"/>
            <a:chExt cx="748474" cy="278001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237D5F-CCB7-D542-F365-A3A316FADAE2}"/>
                </a:ext>
              </a:extLst>
            </p:cNvPr>
            <p:cNvCxnSpPr>
              <a:cxnSpLocks/>
            </p:cNvCxnSpPr>
            <p:nvPr/>
          </p:nvCxnSpPr>
          <p:spPr>
            <a:xfrm>
              <a:off x="1129341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563E3EC-985D-9701-F8E6-4920C46A0B07}"/>
                </a:ext>
              </a:extLst>
            </p:cNvPr>
            <p:cNvCxnSpPr>
              <a:cxnSpLocks/>
            </p:cNvCxnSpPr>
            <p:nvPr/>
          </p:nvCxnSpPr>
          <p:spPr>
            <a:xfrm>
              <a:off x="1227545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C80E744-1DAC-4476-F478-19E36F799B09}"/>
                </a:ext>
              </a:extLst>
            </p:cNvPr>
            <p:cNvCxnSpPr>
              <a:cxnSpLocks/>
            </p:cNvCxnSpPr>
            <p:nvPr/>
          </p:nvCxnSpPr>
          <p:spPr>
            <a:xfrm>
              <a:off x="1508988" y="4714416"/>
              <a:ext cx="0" cy="278001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A43C499-648A-9F07-398A-6E5795F6533B}"/>
                </a:ext>
              </a:extLst>
            </p:cNvPr>
            <p:cNvCxnSpPr>
              <a:cxnSpLocks/>
            </p:cNvCxnSpPr>
            <p:nvPr/>
          </p:nvCxnSpPr>
          <p:spPr>
            <a:xfrm>
              <a:off x="1319614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608DD41-3598-4C18-EA54-988247916AD3}"/>
                </a:ext>
              </a:extLst>
            </p:cNvPr>
            <p:cNvCxnSpPr>
              <a:cxnSpLocks/>
            </p:cNvCxnSpPr>
            <p:nvPr/>
          </p:nvCxnSpPr>
          <p:spPr>
            <a:xfrm>
              <a:off x="1417007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E403D2AD-46A2-A4DD-C5AD-77CF8767F9B0}"/>
                </a:ext>
              </a:extLst>
            </p:cNvPr>
            <p:cNvCxnSpPr>
              <a:cxnSpLocks/>
            </p:cNvCxnSpPr>
            <p:nvPr/>
          </p:nvCxnSpPr>
          <p:spPr>
            <a:xfrm>
              <a:off x="1595900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6A320DB-777B-503F-CC72-AAE069F31CA0}"/>
                </a:ext>
              </a:extLst>
            </p:cNvPr>
            <p:cNvCxnSpPr>
              <a:cxnSpLocks/>
            </p:cNvCxnSpPr>
            <p:nvPr/>
          </p:nvCxnSpPr>
          <p:spPr>
            <a:xfrm>
              <a:off x="1688353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3596475E-FEC2-7014-F52C-3442EEBBA9DD}"/>
                </a:ext>
              </a:extLst>
            </p:cNvPr>
            <p:cNvCxnSpPr>
              <a:cxnSpLocks/>
            </p:cNvCxnSpPr>
            <p:nvPr/>
          </p:nvCxnSpPr>
          <p:spPr>
            <a:xfrm>
              <a:off x="1780422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1E8727B2-A17B-839C-BEB5-A119FD20ABFA}"/>
                </a:ext>
              </a:extLst>
            </p:cNvPr>
            <p:cNvCxnSpPr>
              <a:cxnSpLocks/>
            </p:cNvCxnSpPr>
            <p:nvPr/>
          </p:nvCxnSpPr>
          <p:spPr>
            <a:xfrm>
              <a:off x="1877815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75BC4155-9EE3-71E3-9893-54054A6CE52A}"/>
              </a:ext>
            </a:extLst>
          </p:cNvPr>
          <p:cNvGrpSpPr/>
          <p:nvPr/>
        </p:nvGrpSpPr>
        <p:grpSpPr>
          <a:xfrm>
            <a:off x="7796231" y="4727792"/>
            <a:ext cx="748474" cy="278001"/>
            <a:chOff x="1129341" y="4714416"/>
            <a:chExt cx="748474" cy="278001"/>
          </a:xfrm>
        </p:grpSpPr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D9C60D92-9ECF-96F1-207F-7D134CD808B4}"/>
                </a:ext>
              </a:extLst>
            </p:cNvPr>
            <p:cNvCxnSpPr>
              <a:cxnSpLocks/>
            </p:cNvCxnSpPr>
            <p:nvPr/>
          </p:nvCxnSpPr>
          <p:spPr>
            <a:xfrm>
              <a:off x="1129341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F0D84E19-F235-D453-317F-A41A5441AEA1}"/>
                </a:ext>
              </a:extLst>
            </p:cNvPr>
            <p:cNvCxnSpPr>
              <a:cxnSpLocks/>
            </p:cNvCxnSpPr>
            <p:nvPr/>
          </p:nvCxnSpPr>
          <p:spPr>
            <a:xfrm>
              <a:off x="1227545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CD25BF75-51FB-F938-1370-1DC016C2F130}"/>
                </a:ext>
              </a:extLst>
            </p:cNvPr>
            <p:cNvCxnSpPr>
              <a:cxnSpLocks/>
            </p:cNvCxnSpPr>
            <p:nvPr/>
          </p:nvCxnSpPr>
          <p:spPr>
            <a:xfrm>
              <a:off x="1508988" y="4714416"/>
              <a:ext cx="0" cy="278001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09F8E5F6-1598-E4EA-001B-20E4989CC176}"/>
                </a:ext>
              </a:extLst>
            </p:cNvPr>
            <p:cNvCxnSpPr>
              <a:cxnSpLocks/>
            </p:cNvCxnSpPr>
            <p:nvPr/>
          </p:nvCxnSpPr>
          <p:spPr>
            <a:xfrm>
              <a:off x="1319614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76B60DB8-E209-E5B3-B582-BC597C8E18C7}"/>
                </a:ext>
              </a:extLst>
            </p:cNvPr>
            <p:cNvCxnSpPr>
              <a:cxnSpLocks/>
            </p:cNvCxnSpPr>
            <p:nvPr/>
          </p:nvCxnSpPr>
          <p:spPr>
            <a:xfrm>
              <a:off x="1417007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325805BD-B506-0136-7F3A-2721C123484E}"/>
                </a:ext>
              </a:extLst>
            </p:cNvPr>
            <p:cNvCxnSpPr>
              <a:cxnSpLocks/>
            </p:cNvCxnSpPr>
            <p:nvPr/>
          </p:nvCxnSpPr>
          <p:spPr>
            <a:xfrm>
              <a:off x="1595900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35C938B8-157A-A3D2-0B19-7566C1081937}"/>
                </a:ext>
              </a:extLst>
            </p:cNvPr>
            <p:cNvCxnSpPr>
              <a:cxnSpLocks/>
            </p:cNvCxnSpPr>
            <p:nvPr/>
          </p:nvCxnSpPr>
          <p:spPr>
            <a:xfrm>
              <a:off x="1688353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203E9E2B-FA6A-E9A8-AF53-1BF93544A4C0}"/>
                </a:ext>
              </a:extLst>
            </p:cNvPr>
            <p:cNvCxnSpPr>
              <a:cxnSpLocks/>
            </p:cNvCxnSpPr>
            <p:nvPr/>
          </p:nvCxnSpPr>
          <p:spPr>
            <a:xfrm>
              <a:off x="1780422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F8B80E90-527A-0CB5-46B2-76EDF97E4334}"/>
                </a:ext>
              </a:extLst>
            </p:cNvPr>
            <p:cNvCxnSpPr>
              <a:cxnSpLocks/>
            </p:cNvCxnSpPr>
            <p:nvPr/>
          </p:nvCxnSpPr>
          <p:spPr>
            <a:xfrm>
              <a:off x="1877815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8139D294-A19D-2B01-7BF7-1CF5C80DC65C}"/>
              </a:ext>
            </a:extLst>
          </p:cNvPr>
          <p:cNvGrpSpPr/>
          <p:nvPr/>
        </p:nvGrpSpPr>
        <p:grpSpPr>
          <a:xfrm>
            <a:off x="8689627" y="4718882"/>
            <a:ext cx="748474" cy="278001"/>
            <a:chOff x="1129341" y="4714416"/>
            <a:chExt cx="748474" cy="278001"/>
          </a:xfrm>
        </p:grpSpPr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AE14881D-50E1-B82D-3341-D71D85EA2359}"/>
                </a:ext>
              </a:extLst>
            </p:cNvPr>
            <p:cNvCxnSpPr>
              <a:cxnSpLocks/>
            </p:cNvCxnSpPr>
            <p:nvPr/>
          </p:nvCxnSpPr>
          <p:spPr>
            <a:xfrm>
              <a:off x="1129341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058C47DD-99D2-5812-D37F-DBE6D89374CF}"/>
                </a:ext>
              </a:extLst>
            </p:cNvPr>
            <p:cNvCxnSpPr>
              <a:cxnSpLocks/>
            </p:cNvCxnSpPr>
            <p:nvPr/>
          </p:nvCxnSpPr>
          <p:spPr>
            <a:xfrm>
              <a:off x="1227545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97500759-2562-AE06-5EEF-03E176ED3242}"/>
                </a:ext>
              </a:extLst>
            </p:cNvPr>
            <p:cNvCxnSpPr>
              <a:cxnSpLocks/>
            </p:cNvCxnSpPr>
            <p:nvPr/>
          </p:nvCxnSpPr>
          <p:spPr>
            <a:xfrm>
              <a:off x="1508988" y="4714416"/>
              <a:ext cx="0" cy="278001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F1A8812C-20F0-C203-1906-D5665273664E}"/>
                </a:ext>
              </a:extLst>
            </p:cNvPr>
            <p:cNvCxnSpPr>
              <a:cxnSpLocks/>
            </p:cNvCxnSpPr>
            <p:nvPr/>
          </p:nvCxnSpPr>
          <p:spPr>
            <a:xfrm>
              <a:off x="1319614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03F92A53-1418-F17D-1F12-3F9863657CE5}"/>
                </a:ext>
              </a:extLst>
            </p:cNvPr>
            <p:cNvCxnSpPr>
              <a:cxnSpLocks/>
            </p:cNvCxnSpPr>
            <p:nvPr/>
          </p:nvCxnSpPr>
          <p:spPr>
            <a:xfrm>
              <a:off x="1417007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AE92B72A-A929-D016-A589-6B6A13DF3B88}"/>
                </a:ext>
              </a:extLst>
            </p:cNvPr>
            <p:cNvCxnSpPr>
              <a:cxnSpLocks/>
            </p:cNvCxnSpPr>
            <p:nvPr/>
          </p:nvCxnSpPr>
          <p:spPr>
            <a:xfrm>
              <a:off x="1595900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5604BC1B-9740-C9D1-9A68-FD201F2F78C0}"/>
                </a:ext>
              </a:extLst>
            </p:cNvPr>
            <p:cNvCxnSpPr>
              <a:cxnSpLocks/>
            </p:cNvCxnSpPr>
            <p:nvPr/>
          </p:nvCxnSpPr>
          <p:spPr>
            <a:xfrm>
              <a:off x="1688353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638F2D43-6943-2102-6667-5BB7ADE996EE}"/>
                </a:ext>
              </a:extLst>
            </p:cNvPr>
            <p:cNvCxnSpPr>
              <a:cxnSpLocks/>
            </p:cNvCxnSpPr>
            <p:nvPr/>
          </p:nvCxnSpPr>
          <p:spPr>
            <a:xfrm>
              <a:off x="1780422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9A4B2B5C-9388-FEFF-6A5D-6AAF4D6B8583}"/>
                </a:ext>
              </a:extLst>
            </p:cNvPr>
            <p:cNvCxnSpPr>
              <a:cxnSpLocks/>
            </p:cNvCxnSpPr>
            <p:nvPr/>
          </p:nvCxnSpPr>
          <p:spPr>
            <a:xfrm>
              <a:off x="1877815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F3A65B9B-CA7D-F794-F155-4839839C062C}"/>
              </a:ext>
            </a:extLst>
          </p:cNvPr>
          <p:cNvGrpSpPr/>
          <p:nvPr/>
        </p:nvGrpSpPr>
        <p:grpSpPr>
          <a:xfrm>
            <a:off x="9605598" y="4721192"/>
            <a:ext cx="748474" cy="278001"/>
            <a:chOff x="1129341" y="4714416"/>
            <a:chExt cx="748474" cy="278001"/>
          </a:xfrm>
        </p:grpSpPr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F5E47FE8-9418-50C1-7C3D-5B305C8012F9}"/>
                </a:ext>
              </a:extLst>
            </p:cNvPr>
            <p:cNvCxnSpPr>
              <a:cxnSpLocks/>
            </p:cNvCxnSpPr>
            <p:nvPr/>
          </p:nvCxnSpPr>
          <p:spPr>
            <a:xfrm>
              <a:off x="1129341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A9073319-A39E-6219-9928-5A62501CC4C9}"/>
                </a:ext>
              </a:extLst>
            </p:cNvPr>
            <p:cNvCxnSpPr>
              <a:cxnSpLocks/>
            </p:cNvCxnSpPr>
            <p:nvPr/>
          </p:nvCxnSpPr>
          <p:spPr>
            <a:xfrm>
              <a:off x="1227545" y="47786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D29EB0C-20EA-28F6-06DC-364A68AD312C}"/>
                </a:ext>
              </a:extLst>
            </p:cNvPr>
            <p:cNvCxnSpPr>
              <a:cxnSpLocks/>
            </p:cNvCxnSpPr>
            <p:nvPr/>
          </p:nvCxnSpPr>
          <p:spPr>
            <a:xfrm>
              <a:off x="1508988" y="4714416"/>
              <a:ext cx="0" cy="278001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C2C623A9-701D-1057-4944-2537D2A95CE0}"/>
                </a:ext>
              </a:extLst>
            </p:cNvPr>
            <p:cNvCxnSpPr>
              <a:cxnSpLocks/>
            </p:cNvCxnSpPr>
            <p:nvPr/>
          </p:nvCxnSpPr>
          <p:spPr>
            <a:xfrm>
              <a:off x="1319614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4DB9C765-AA49-05A4-23F5-D4909648E9C5}"/>
                </a:ext>
              </a:extLst>
            </p:cNvPr>
            <p:cNvCxnSpPr>
              <a:cxnSpLocks/>
            </p:cNvCxnSpPr>
            <p:nvPr/>
          </p:nvCxnSpPr>
          <p:spPr>
            <a:xfrm>
              <a:off x="1417007" y="4772091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5AC1EBDD-548E-EE78-BCE4-7B6259B362B1}"/>
                </a:ext>
              </a:extLst>
            </p:cNvPr>
            <p:cNvCxnSpPr>
              <a:cxnSpLocks/>
            </p:cNvCxnSpPr>
            <p:nvPr/>
          </p:nvCxnSpPr>
          <p:spPr>
            <a:xfrm>
              <a:off x="1595900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9A4B86DF-4557-17D2-21F4-61BD00C1B60D}"/>
                </a:ext>
              </a:extLst>
            </p:cNvPr>
            <p:cNvCxnSpPr>
              <a:cxnSpLocks/>
            </p:cNvCxnSpPr>
            <p:nvPr/>
          </p:nvCxnSpPr>
          <p:spPr>
            <a:xfrm>
              <a:off x="1688353" y="47671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ECD7E03-7A08-1E0C-86F8-7DC7CE358CDD}"/>
                </a:ext>
              </a:extLst>
            </p:cNvPr>
            <p:cNvCxnSpPr>
              <a:cxnSpLocks/>
            </p:cNvCxnSpPr>
            <p:nvPr/>
          </p:nvCxnSpPr>
          <p:spPr>
            <a:xfrm>
              <a:off x="1780422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ED8295D8-23D6-9521-C9DD-57ED90714E1B}"/>
                </a:ext>
              </a:extLst>
            </p:cNvPr>
            <p:cNvCxnSpPr>
              <a:cxnSpLocks/>
            </p:cNvCxnSpPr>
            <p:nvPr/>
          </p:nvCxnSpPr>
          <p:spPr>
            <a:xfrm>
              <a:off x="1877815" y="4760587"/>
              <a:ext cx="0" cy="199215"/>
            </a:xfrm>
            <a:prstGeom prst="line">
              <a:avLst/>
            </a:prstGeom>
            <a:solidFill>
              <a:srgbClr val="FFD44A"/>
            </a:solidFill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7" name="TextBox 216">
            <a:extLst>
              <a:ext uri="{FF2B5EF4-FFF2-40B4-BE49-F238E27FC236}">
                <a16:creationId xmlns:a16="http://schemas.microsoft.com/office/drawing/2014/main" id="{7EFF5791-6CC5-B07F-CEB0-DE63C0DF7CD7}"/>
              </a:ext>
            </a:extLst>
          </p:cNvPr>
          <p:cNvSpPr txBox="1"/>
          <p:nvPr/>
        </p:nvSpPr>
        <p:spPr>
          <a:xfrm>
            <a:off x="1828137" y="1864952"/>
            <a:ext cx="46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n w="19050">
                  <a:solidFill>
                    <a:schemeClr val="bg1"/>
                  </a:solidFill>
                </a:ln>
                <a:latin typeface="#9Slide03 IcielPanton Black" pitchFamily="2" charset="77"/>
              </a:rPr>
              <a:t>A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1C587FE8-2804-C30D-7F32-6BE4430BFEB2}"/>
              </a:ext>
            </a:extLst>
          </p:cNvPr>
          <p:cNvSpPr txBox="1"/>
          <p:nvPr/>
        </p:nvSpPr>
        <p:spPr>
          <a:xfrm>
            <a:off x="5194738" y="2045604"/>
            <a:ext cx="46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n w="19050">
                  <a:solidFill>
                    <a:schemeClr val="bg1"/>
                  </a:solidFill>
                </a:ln>
                <a:latin typeface="#9Slide03 IcielPanton Black" pitchFamily="2" charset="77"/>
              </a:rPr>
              <a:t>B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EBA7A589-072C-9A39-7D00-AAFCC94BD86F}"/>
              </a:ext>
            </a:extLst>
          </p:cNvPr>
          <p:cNvSpPr txBox="1"/>
          <p:nvPr/>
        </p:nvSpPr>
        <p:spPr>
          <a:xfrm>
            <a:off x="7568427" y="2107220"/>
            <a:ext cx="46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n w="19050">
                  <a:solidFill>
                    <a:schemeClr val="bg1"/>
                  </a:solidFill>
                </a:ln>
                <a:latin typeface="#9Slide03 IcielPanton Black" pitchFamily="2" charset="77"/>
              </a:rPr>
              <a:t>C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D27D1455-B84A-7ADA-2387-867A2E9753E5}"/>
              </a:ext>
            </a:extLst>
          </p:cNvPr>
          <p:cNvSpPr txBox="1"/>
          <p:nvPr/>
        </p:nvSpPr>
        <p:spPr>
          <a:xfrm>
            <a:off x="10022294" y="2066018"/>
            <a:ext cx="46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n w="19050">
                  <a:solidFill>
                    <a:schemeClr val="bg1"/>
                  </a:solidFill>
                </a:ln>
                <a:latin typeface="#9Slide03 IcielPanton Black" pitchFamily="2" charset="77"/>
              </a:rPr>
              <a:t>D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0A8AC3F7-AFD0-5F44-968A-78D7C6F40989}"/>
              </a:ext>
            </a:extLst>
          </p:cNvPr>
          <p:cNvSpPr txBox="1"/>
          <p:nvPr/>
        </p:nvSpPr>
        <p:spPr>
          <a:xfrm>
            <a:off x="1590284" y="5169700"/>
            <a:ext cx="639201" cy="649871"/>
          </a:xfrm>
          <a:prstGeom prst="rect">
            <a:avLst/>
          </a:prstGeom>
          <a:solidFill>
            <a:srgbClr val="FFD44A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#9Slide03 AmpleSoft Bold" panose="02000000000000000000" pitchFamily="2" charset="0"/>
              </a:rPr>
              <a:t>10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C7640312-73EF-584C-9CBC-0E9E9588AA68}"/>
              </a:ext>
            </a:extLst>
          </p:cNvPr>
          <p:cNvSpPr txBox="1"/>
          <p:nvPr/>
        </p:nvSpPr>
        <p:spPr>
          <a:xfrm>
            <a:off x="4954811" y="4001863"/>
            <a:ext cx="646331" cy="584775"/>
          </a:xfrm>
          <a:prstGeom prst="rect">
            <a:avLst/>
          </a:prstGeom>
          <a:solidFill>
            <a:srgbClr val="FFD44A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#9Slide03 AmpleSoft Bold" panose="02000000000000000000" pitchFamily="2" charset="0"/>
              </a:rPr>
              <a:t>45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F5954B77-777D-E987-3FCF-711D93CA60D7}"/>
              </a:ext>
            </a:extLst>
          </p:cNvPr>
          <p:cNvSpPr txBox="1"/>
          <p:nvPr/>
        </p:nvSpPr>
        <p:spPr>
          <a:xfrm>
            <a:off x="7342345" y="5145851"/>
            <a:ext cx="641522" cy="584775"/>
          </a:xfrm>
          <a:prstGeom prst="rect">
            <a:avLst/>
          </a:prstGeom>
          <a:solidFill>
            <a:srgbClr val="FFD44A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#9Slide03 AmpleSoft Bold" panose="02000000000000000000" pitchFamily="2" charset="0"/>
              </a:rPr>
              <a:t>70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97E30AB0-23DA-4CD6-11BA-C269DE3B4607}"/>
              </a:ext>
            </a:extLst>
          </p:cNvPr>
          <p:cNvSpPr txBox="1"/>
          <p:nvPr/>
        </p:nvSpPr>
        <p:spPr>
          <a:xfrm>
            <a:off x="9851453" y="4038820"/>
            <a:ext cx="627095" cy="584775"/>
          </a:xfrm>
          <a:prstGeom prst="rect">
            <a:avLst/>
          </a:prstGeom>
          <a:solidFill>
            <a:srgbClr val="FFD44A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#9Slide03 AmpleSoft Bold" panose="02000000000000000000" pitchFamily="2" charset="0"/>
              </a:rPr>
              <a:t>97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04005 L -0.00286 -0.36366 " pathEditMode="relative" ptsTypes="AA">
                                      <p:cBhvr>
                                        <p:cTn id="6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04005 L -0.00273 -0.1719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8 -0.04004 L 0.00195 -0.3386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04004 L -0.00273 -0.1719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5A4BBA-69EA-AA52-B7ED-18058FA9A446}"/>
              </a:ext>
            </a:extLst>
          </p:cNvPr>
          <p:cNvSpPr/>
          <p:nvPr/>
        </p:nvSpPr>
        <p:spPr>
          <a:xfrm>
            <a:off x="8563231" y="528304"/>
            <a:ext cx="3628769" cy="127623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</a:rPr>
              <a:t>game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5F61ABC-A4FC-9166-DD4E-DF00F0D4F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93" y="717494"/>
            <a:ext cx="8187638" cy="4273666"/>
          </a:xfrm>
          <a:prstGeom prst="rect">
            <a:avLst/>
          </a:prstGeom>
        </p:spPr>
      </p:pic>
      <p:pic>
        <p:nvPicPr>
          <p:cNvPr id="2" name="Picture 1" descr="A cartoon of a frog&#10;&#10;Description automatically generated">
            <a:extLst>
              <a:ext uri="{FF2B5EF4-FFF2-40B4-BE49-F238E27FC236}">
                <a16:creationId xmlns:a16="http://schemas.microsoft.com/office/drawing/2014/main" id="{46D404AB-3D13-4E33-ADFB-5B4165FFF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47" y="2854327"/>
            <a:ext cx="2759575" cy="35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0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0B7797-2979-07D0-001D-8D91374A51D2}"/>
              </a:ext>
            </a:extLst>
          </p:cNvPr>
          <p:cNvSpPr txBox="1"/>
          <p:nvPr/>
        </p:nvSpPr>
        <p:spPr>
          <a:xfrm>
            <a:off x="6678572" y="1197413"/>
            <a:ext cx="5359175" cy="2400657"/>
          </a:xfrm>
          <a:custGeom>
            <a:avLst/>
            <a:gdLst>
              <a:gd name="connsiteX0" fmla="*/ 30654 w 5359175"/>
              <a:gd name="connsiteY0" fmla="*/ 1871600 h 2400657"/>
              <a:gd name="connsiteX1" fmla="*/ 138432 w 5359175"/>
              <a:gd name="connsiteY1" fmla="*/ 1581146 h 2400657"/>
              <a:gd name="connsiteX2" fmla="*/ 2433675 w 5359175"/>
              <a:gd name="connsiteY2" fmla="*/ 5065 h 2400657"/>
              <a:gd name="connsiteX3" fmla="*/ 4990617 w 5359175"/>
              <a:gd name="connsiteY3" fmla="*/ 592805 h 2400657"/>
              <a:gd name="connsiteX4" fmla="*/ 3061755 w 5359175"/>
              <a:gd name="connsiteY4" fmla="*/ 2388387 h 2400657"/>
              <a:gd name="connsiteX5" fmla="*/ 641934 w 5359175"/>
              <a:gd name="connsiteY5" fmla="*/ 1979838 h 2400657"/>
              <a:gd name="connsiteX6" fmla="*/ 342407 w 5359175"/>
              <a:gd name="connsiteY6" fmla="*/ 1926801 h 2400657"/>
              <a:gd name="connsiteX7" fmla="*/ 30654 w 5359175"/>
              <a:gd name="connsiteY7" fmla="*/ 1871600 h 2400657"/>
              <a:gd name="connsiteX0" fmla="*/ 30654 w 5359175"/>
              <a:gd name="connsiteY0" fmla="*/ 1871600 h 2400657"/>
              <a:gd name="connsiteX1" fmla="*/ 138432 w 5359175"/>
              <a:gd name="connsiteY1" fmla="*/ 1581146 h 2400657"/>
              <a:gd name="connsiteX2" fmla="*/ 2433675 w 5359175"/>
              <a:gd name="connsiteY2" fmla="*/ 5065 h 2400657"/>
              <a:gd name="connsiteX3" fmla="*/ 4990617 w 5359175"/>
              <a:gd name="connsiteY3" fmla="*/ 592805 h 2400657"/>
              <a:gd name="connsiteX4" fmla="*/ 3061755 w 5359175"/>
              <a:gd name="connsiteY4" fmla="*/ 2388387 h 2400657"/>
              <a:gd name="connsiteX5" fmla="*/ 641934 w 5359175"/>
              <a:gd name="connsiteY5" fmla="*/ 1979838 h 2400657"/>
              <a:gd name="connsiteX6" fmla="*/ 342407 w 5359175"/>
              <a:gd name="connsiteY6" fmla="*/ 1926801 h 2400657"/>
              <a:gd name="connsiteX7" fmla="*/ 30654 w 5359175"/>
              <a:gd name="connsiteY7" fmla="*/ 1871600 h 240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9175" h="2400657" fill="none" extrusionOk="0">
                <a:moveTo>
                  <a:pt x="30654" y="1871600"/>
                </a:moveTo>
                <a:cubicBezTo>
                  <a:pt x="42183" y="1758191"/>
                  <a:pt x="123135" y="1655802"/>
                  <a:pt x="138432" y="1581146"/>
                </a:cubicBezTo>
                <a:cubicBezTo>
                  <a:pt x="-553945" y="1095030"/>
                  <a:pt x="513956" y="54215"/>
                  <a:pt x="2433675" y="5065"/>
                </a:cubicBezTo>
                <a:cubicBezTo>
                  <a:pt x="3603957" y="71374"/>
                  <a:pt x="4417974" y="251244"/>
                  <a:pt x="4990617" y="592805"/>
                </a:cubicBezTo>
                <a:cubicBezTo>
                  <a:pt x="5855380" y="1225022"/>
                  <a:pt x="4903806" y="2091237"/>
                  <a:pt x="3061755" y="2388387"/>
                </a:cubicBezTo>
                <a:cubicBezTo>
                  <a:pt x="2256178" y="2287066"/>
                  <a:pt x="1252757" y="2253753"/>
                  <a:pt x="641934" y="1979838"/>
                </a:cubicBezTo>
                <a:cubicBezTo>
                  <a:pt x="511247" y="1998094"/>
                  <a:pt x="407943" y="1910887"/>
                  <a:pt x="342407" y="1926801"/>
                </a:cubicBezTo>
                <a:cubicBezTo>
                  <a:pt x="245716" y="1941585"/>
                  <a:pt x="93873" y="1854013"/>
                  <a:pt x="30654" y="1871600"/>
                </a:cubicBezTo>
                <a:close/>
              </a:path>
              <a:path w="5359175" h="2400657" stroke="0" extrusionOk="0">
                <a:moveTo>
                  <a:pt x="30654" y="1871600"/>
                </a:moveTo>
                <a:cubicBezTo>
                  <a:pt x="52035" y="1769983"/>
                  <a:pt x="138482" y="1669625"/>
                  <a:pt x="138432" y="1581146"/>
                </a:cubicBezTo>
                <a:cubicBezTo>
                  <a:pt x="-677567" y="451031"/>
                  <a:pt x="840247" y="-96390"/>
                  <a:pt x="2433675" y="5065"/>
                </a:cubicBezTo>
                <a:cubicBezTo>
                  <a:pt x="3538629" y="128709"/>
                  <a:pt x="4423583" y="308976"/>
                  <a:pt x="4990617" y="592805"/>
                </a:cubicBezTo>
                <a:cubicBezTo>
                  <a:pt x="5588131" y="1258313"/>
                  <a:pt x="5039362" y="2115192"/>
                  <a:pt x="3061755" y="2388387"/>
                </a:cubicBezTo>
                <a:cubicBezTo>
                  <a:pt x="2153742" y="2515766"/>
                  <a:pt x="1190228" y="2399449"/>
                  <a:pt x="641934" y="1979838"/>
                </a:cubicBezTo>
                <a:cubicBezTo>
                  <a:pt x="506395" y="1961407"/>
                  <a:pt x="425694" y="1932890"/>
                  <a:pt x="342407" y="1926801"/>
                </a:cubicBezTo>
                <a:cubicBezTo>
                  <a:pt x="277047" y="1906096"/>
                  <a:pt x="123919" y="1871475"/>
                  <a:pt x="30654" y="1871600"/>
                </a:cubicBezTo>
                <a:close/>
              </a:path>
              <a:path w="5359175" h="2400657" fill="none" stroke="0" extrusionOk="0">
                <a:moveTo>
                  <a:pt x="30654" y="1871600"/>
                </a:moveTo>
                <a:cubicBezTo>
                  <a:pt x="51751" y="1754784"/>
                  <a:pt x="132641" y="1677126"/>
                  <a:pt x="138432" y="1581146"/>
                </a:cubicBezTo>
                <a:cubicBezTo>
                  <a:pt x="-733511" y="911538"/>
                  <a:pt x="844369" y="-25683"/>
                  <a:pt x="2433675" y="5065"/>
                </a:cubicBezTo>
                <a:cubicBezTo>
                  <a:pt x="3335731" y="212029"/>
                  <a:pt x="4276984" y="109924"/>
                  <a:pt x="4990617" y="592805"/>
                </a:cubicBezTo>
                <a:cubicBezTo>
                  <a:pt x="5875218" y="1234766"/>
                  <a:pt x="4910867" y="2080265"/>
                  <a:pt x="3061755" y="2388387"/>
                </a:cubicBezTo>
                <a:cubicBezTo>
                  <a:pt x="2222187" y="2177513"/>
                  <a:pt x="1234954" y="2313526"/>
                  <a:pt x="641934" y="1979838"/>
                </a:cubicBezTo>
                <a:cubicBezTo>
                  <a:pt x="509041" y="1997326"/>
                  <a:pt x="438696" y="1887804"/>
                  <a:pt x="342407" y="1926801"/>
                </a:cubicBezTo>
                <a:cubicBezTo>
                  <a:pt x="246019" y="1951068"/>
                  <a:pt x="109834" y="1844562"/>
                  <a:pt x="30654" y="187160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30654 w 5359175"/>
                      <a:gd name="connsiteY0" fmla="*/ 1871600 h 2400657"/>
                      <a:gd name="connsiteX1" fmla="*/ 138432 w 5359175"/>
                      <a:gd name="connsiteY1" fmla="*/ 1581146 h 2400657"/>
                      <a:gd name="connsiteX2" fmla="*/ 2433675 w 5359175"/>
                      <a:gd name="connsiteY2" fmla="*/ 5065 h 2400657"/>
                      <a:gd name="connsiteX3" fmla="*/ 4990617 w 5359175"/>
                      <a:gd name="connsiteY3" fmla="*/ 592805 h 2400657"/>
                      <a:gd name="connsiteX4" fmla="*/ 3061755 w 5359175"/>
                      <a:gd name="connsiteY4" fmla="*/ 2388387 h 2400657"/>
                      <a:gd name="connsiteX5" fmla="*/ 641934 w 5359175"/>
                      <a:gd name="connsiteY5" fmla="*/ 1979838 h 2400657"/>
                      <a:gd name="connsiteX6" fmla="*/ 342407 w 5359175"/>
                      <a:gd name="connsiteY6" fmla="*/ 1926801 h 2400657"/>
                      <a:gd name="connsiteX7" fmla="*/ 30654 w 5359175"/>
                      <a:gd name="connsiteY7" fmla="*/ 1871600 h 2400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59175" h="2400657" fill="none" extrusionOk="0">
                        <a:moveTo>
                          <a:pt x="30654" y="1871600"/>
                        </a:moveTo>
                        <a:cubicBezTo>
                          <a:pt x="47658" y="1751036"/>
                          <a:pt x="139747" y="1674832"/>
                          <a:pt x="138432" y="1581146"/>
                        </a:cubicBezTo>
                        <a:cubicBezTo>
                          <a:pt x="-678617" y="872815"/>
                          <a:pt x="872308" y="20044"/>
                          <a:pt x="2433675" y="5065"/>
                        </a:cubicBezTo>
                        <a:cubicBezTo>
                          <a:pt x="3447892" y="126352"/>
                          <a:pt x="4423205" y="209167"/>
                          <a:pt x="4990617" y="592805"/>
                        </a:cubicBezTo>
                        <a:cubicBezTo>
                          <a:pt x="5905327" y="1203666"/>
                          <a:pt x="4960158" y="2234975"/>
                          <a:pt x="3061755" y="2388387"/>
                        </a:cubicBezTo>
                        <a:cubicBezTo>
                          <a:pt x="2226090" y="2355161"/>
                          <a:pt x="1218373" y="2296488"/>
                          <a:pt x="641934" y="1979838"/>
                        </a:cubicBezTo>
                        <a:cubicBezTo>
                          <a:pt x="525922" y="1995510"/>
                          <a:pt x="435803" y="1906476"/>
                          <a:pt x="342407" y="1926801"/>
                        </a:cubicBezTo>
                        <a:cubicBezTo>
                          <a:pt x="249011" y="1947126"/>
                          <a:pt x="107324" y="1865936"/>
                          <a:pt x="30654" y="1871600"/>
                        </a:cubicBezTo>
                        <a:close/>
                      </a:path>
                      <a:path w="5359175" h="2400657" stroke="0" extrusionOk="0">
                        <a:moveTo>
                          <a:pt x="30654" y="1871600"/>
                        </a:moveTo>
                        <a:cubicBezTo>
                          <a:pt x="39016" y="1747720"/>
                          <a:pt x="126696" y="1688590"/>
                          <a:pt x="138432" y="1581146"/>
                        </a:cubicBezTo>
                        <a:cubicBezTo>
                          <a:pt x="-581559" y="754946"/>
                          <a:pt x="1042931" y="-156430"/>
                          <a:pt x="2433675" y="5065"/>
                        </a:cubicBezTo>
                        <a:cubicBezTo>
                          <a:pt x="3482524" y="1903"/>
                          <a:pt x="4301995" y="258748"/>
                          <a:pt x="4990617" y="592805"/>
                        </a:cubicBezTo>
                        <a:cubicBezTo>
                          <a:pt x="5622116" y="1207766"/>
                          <a:pt x="4808281" y="2067018"/>
                          <a:pt x="3061755" y="2388387"/>
                        </a:cubicBezTo>
                        <a:cubicBezTo>
                          <a:pt x="2165482" y="2393805"/>
                          <a:pt x="1129796" y="2302571"/>
                          <a:pt x="641934" y="1979838"/>
                        </a:cubicBezTo>
                        <a:cubicBezTo>
                          <a:pt x="506942" y="1957603"/>
                          <a:pt x="424605" y="1929038"/>
                          <a:pt x="342407" y="1926801"/>
                        </a:cubicBezTo>
                        <a:cubicBezTo>
                          <a:pt x="260208" y="1924565"/>
                          <a:pt x="147845" y="1876537"/>
                          <a:pt x="30654" y="187160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3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Cốm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30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artoon of a frog&#10;&#10;Description automatically generated">
            <a:extLst>
              <a:ext uri="{FF2B5EF4-FFF2-40B4-BE49-F238E27FC236}">
                <a16:creationId xmlns:a16="http://schemas.microsoft.com/office/drawing/2014/main" id="{D8EB1380-C051-89DF-A9EA-66860DD9D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97" y="1385689"/>
            <a:ext cx="2759575" cy="35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4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F9000BDF-B410-B0E5-24E5-D650A84FCD8B}"/>
              </a:ext>
            </a:extLst>
          </p:cNvPr>
          <p:cNvGrpSpPr/>
          <p:nvPr/>
        </p:nvGrpSpPr>
        <p:grpSpPr>
          <a:xfrm rot="1223878">
            <a:off x="6891820" y="568106"/>
            <a:ext cx="4173361" cy="1912204"/>
            <a:chOff x="4956086" y="880873"/>
            <a:chExt cx="3537398" cy="1909043"/>
          </a:xfrm>
        </p:grpSpPr>
        <p:sp>
          <p:nvSpPr>
            <p:cNvPr id="11" name="Google Shape;64;p2">
              <a:extLst>
                <a:ext uri="{FF2B5EF4-FFF2-40B4-BE49-F238E27FC236}">
                  <a16:creationId xmlns:a16="http://schemas.microsoft.com/office/drawing/2014/main" id="{2D131123-9520-DC4D-0763-A1F0E049E3F5}"/>
                </a:ext>
              </a:extLst>
            </p:cNvPr>
            <p:cNvSpPr/>
            <p:nvPr/>
          </p:nvSpPr>
          <p:spPr>
            <a:xfrm>
              <a:off x="5126097" y="1185262"/>
              <a:ext cx="3338999" cy="1544247"/>
            </a:xfrm>
            <a:custGeom>
              <a:avLst/>
              <a:gdLst/>
              <a:ahLst/>
              <a:cxnLst/>
              <a:rect l="l" t="t" r="r" b="b"/>
              <a:pathLst>
                <a:path w="3338999" h="1544247" extrusionOk="0">
                  <a:moveTo>
                    <a:pt x="3239656" y="582982"/>
                  </a:moveTo>
                  <a:cubicBezTo>
                    <a:pt x="3199671" y="542424"/>
                    <a:pt x="3158255" y="503679"/>
                    <a:pt x="3115597" y="466843"/>
                  </a:cubicBezTo>
                  <a:cubicBezTo>
                    <a:pt x="3078475" y="434779"/>
                    <a:pt x="3040399" y="404050"/>
                    <a:pt x="3001368" y="375040"/>
                  </a:cubicBezTo>
                  <a:cubicBezTo>
                    <a:pt x="2963005" y="346315"/>
                    <a:pt x="2923879" y="319118"/>
                    <a:pt x="2883798" y="293352"/>
                  </a:cubicBezTo>
                  <a:cubicBezTo>
                    <a:pt x="2842954" y="267204"/>
                    <a:pt x="2801347" y="242583"/>
                    <a:pt x="2758880" y="219680"/>
                  </a:cubicBezTo>
                  <a:cubicBezTo>
                    <a:pt x="2704962" y="190383"/>
                    <a:pt x="2649708" y="163853"/>
                    <a:pt x="2593309" y="140282"/>
                  </a:cubicBezTo>
                  <a:cubicBezTo>
                    <a:pt x="2548362" y="121291"/>
                    <a:pt x="2502746" y="104210"/>
                    <a:pt x="2456367" y="88941"/>
                  </a:cubicBezTo>
                  <a:cubicBezTo>
                    <a:pt x="2404072" y="71763"/>
                    <a:pt x="2350822" y="56876"/>
                    <a:pt x="2296904" y="44566"/>
                  </a:cubicBezTo>
                  <a:cubicBezTo>
                    <a:pt x="2248998" y="33591"/>
                    <a:pt x="2200424" y="24525"/>
                    <a:pt x="2151278" y="17655"/>
                  </a:cubicBezTo>
                  <a:cubicBezTo>
                    <a:pt x="2095451" y="9638"/>
                    <a:pt x="2038957" y="4294"/>
                    <a:pt x="1981794" y="1813"/>
                  </a:cubicBezTo>
                  <a:cubicBezTo>
                    <a:pt x="1955551" y="573"/>
                    <a:pt x="1929117" y="0"/>
                    <a:pt x="1902587" y="0"/>
                  </a:cubicBezTo>
                  <a:cubicBezTo>
                    <a:pt x="1878920" y="0"/>
                    <a:pt x="1855445" y="477"/>
                    <a:pt x="1831969" y="1431"/>
                  </a:cubicBezTo>
                  <a:cubicBezTo>
                    <a:pt x="1785399" y="3245"/>
                    <a:pt x="1739211" y="6966"/>
                    <a:pt x="1693500" y="12406"/>
                  </a:cubicBezTo>
                  <a:cubicBezTo>
                    <a:pt x="1642731" y="18418"/>
                    <a:pt x="1592535" y="26625"/>
                    <a:pt x="1542912" y="36931"/>
                  </a:cubicBezTo>
                  <a:cubicBezTo>
                    <a:pt x="1488230" y="48383"/>
                    <a:pt x="1434217" y="62316"/>
                    <a:pt x="1381158" y="78730"/>
                  </a:cubicBezTo>
                  <a:cubicBezTo>
                    <a:pt x="1331725" y="93903"/>
                    <a:pt x="1282960" y="111271"/>
                    <a:pt x="1235054" y="130739"/>
                  </a:cubicBezTo>
                  <a:cubicBezTo>
                    <a:pt x="1185622" y="150684"/>
                    <a:pt x="1137048" y="172824"/>
                    <a:pt x="1089429" y="197063"/>
                  </a:cubicBezTo>
                  <a:cubicBezTo>
                    <a:pt x="1043336" y="220443"/>
                    <a:pt x="998197" y="245732"/>
                    <a:pt x="954013" y="272930"/>
                  </a:cubicBezTo>
                  <a:cubicBezTo>
                    <a:pt x="905153" y="302990"/>
                    <a:pt x="857438" y="335245"/>
                    <a:pt x="810964" y="369696"/>
                  </a:cubicBezTo>
                  <a:cubicBezTo>
                    <a:pt x="770024" y="400042"/>
                    <a:pt x="730039" y="432011"/>
                    <a:pt x="691199" y="465603"/>
                  </a:cubicBezTo>
                  <a:cubicBezTo>
                    <a:pt x="653123" y="498335"/>
                    <a:pt x="616000" y="532690"/>
                    <a:pt x="580023" y="568476"/>
                  </a:cubicBezTo>
                  <a:cubicBezTo>
                    <a:pt x="544237" y="604072"/>
                    <a:pt x="509501" y="641003"/>
                    <a:pt x="475814" y="679366"/>
                  </a:cubicBezTo>
                  <a:cubicBezTo>
                    <a:pt x="440505" y="719733"/>
                    <a:pt x="406341" y="761531"/>
                    <a:pt x="373513" y="804761"/>
                  </a:cubicBezTo>
                  <a:cubicBezTo>
                    <a:pt x="343452" y="844269"/>
                    <a:pt x="314442" y="885018"/>
                    <a:pt x="286672" y="926911"/>
                  </a:cubicBezTo>
                  <a:cubicBezTo>
                    <a:pt x="253366" y="976916"/>
                    <a:pt x="221779" y="1028640"/>
                    <a:pt x="191910" y="1081794"/>
                  </a:cubicBezTo>
                  <a:cubicBezTo>
                    <a:pt x="167479" y="1125215"/>
                    <a:pt x="144195" y="1169590"/>
                    <a:pt x="122150" y="1214919"/>
                  </a:cubicBezTo>
                  <a:cubicBezTo>
                    <a:pt x="97434" y="1265688"/>
                    <a:pt x="74245" y="1317601"/>
                    <a:pt x="52773" y="1370661"/>
                  </a:cubicBezTo>
                  <a:cubicBezTo>
                    <a:pt x="33878" y="1416944"/>
                    <a:pt x="16318" y="1463991"/>
                    <a:pt x="0" y="1511897"/>
                  </a:cubicBezTo>
                  <a:lnTo>
                    <a:pt x="92185" y="1544248"/>
                  </a:lnTo>
                  <a:cubicBezTo>
                    <a:pt x="107454" y="1499873"/>
                    <a:pt x="123963" y="1456166"/>
                    <a:pt x="141523" y="1413222"/>
                  </a:cubicBezTo>
                  <a:cubicBezTo>
                    <a:pt x="163281" y="1360259"/>
                    <a:pt x="186661" y="1308345"/>
                    <a:pt x="211759" y="1257767"/>
                  </a:cubicBezTo>
                  <a:cubicBezTo>
                    <a:pt x="232372" y="1215873"/>
                    <a:pt x="254130" y="1174838"/>
                    <a:pt x="277033" y="1134662"/>
                  </a:cubicBezTo>
                  <a:cubicBezTo>
                    <a:pt x="306712" y="1082271"/>
                    <a:pt x="338299" y="1031312"/>
                    <a:pt x="371700" y="982070"/>
                  </a:cubicBezTo>
                  <a:cubicBezTo>
                    <a:pt x="397657" y="943516"/>
                    <a:pt x="424663" y="906012"/>
                    <a:pt x="452720" y="869558"/>
                  </a:cubicBezTo>
                  <a:cubicBezTo>
                    <a:pt x="485070" y="827473"/>
                    <a:pt x="518757" y="786820"/>
                    <a:pt x="553494" y="747694"/>
                  </a:cubicBezTo>
                  <a:cubicBezTo>
                    <a:pt x="584986" y="712480"/>
                    <a:pt x="617336" y="678507"/>
                    <a:pt x="650641" y="645870"/>
                  </a:cubicBezTo>
                  <a:cubicBezTo>
                    <a:pt x="685760" y="611229"/>
                    <a:pt x="722023" y="578115"/>
                    <a:pt x="759241" y="546623"/>
                  </a:cubicBezTo>
                  <a:cubicBezTo>
                    <a:pt x="795313" y="515799"/>
                    <a:pt x="832435" y="486502"/>
                    <a:pt x="870417" y="458732"/>
                  </a:cubicBezTo>
                  <a:cubicBezTo>
                    <a:pt x="916986" y="424568"/>
                    <a:pt x="964892" y="392694"/>
                    <a:pt x="1013943" y="363206"/>
                  </a:cubicBezTo>
                  <a:cubicBezTo>
                    <a:pt x="1054978" y="338490"/>
                    <a:pt x="1096967" y="315491"/>
                    <a:pt x="1139624" y="294211"/>
                  </a:cubicBezTo>
                  <a:cubicBezTo>
                    <a:pt x="1185813" y="271116"/>
                    <a:pt x="1232860" y="250122"/>
                    <a:pt x="1280765" y="231322"/>
                  </a:cubicBezTo>
                  <a:cubicBezTo>
                    <a:pt x="1325140" y="213763"/>
                    <a:pt x="1370183" y="198113"/>
                    <a:pt x="1415894" y="184275"/>
                  </a:cubicBezTo>
                  <a:cubicBezTo>
                    <a:pt x="1467045" y="168911"/>
                    <a:pt x="1519054" y="155837"/>
                    <a:pt x="1571731" y="145340"/>
                  </a:cubicBezTo>
                  <a:cubicBezTo>
                    <a:pt x="1617442" y="136179"/>
                    <a:pt x="1663630" y="128830"/>
                    <a:pt x="1710296" y="123486"/>
                  </a:cubicBezTo>
                  <a:cubicBezTo>
                    <a:pt x="1756102" y="118238"/>
                    <a:pt x="1802386" y="114802"/>
                    <a:pt x="1849051" y="113371"/>
                  </a:cubicBezTo>
                  <a:cubicBezTo>
                    <a:pt x="1866801" y="112798"/>
                    <a:pt x="1884646" y="112512"/>
                    <a:pt x="1902587" y="112512"/>
                  </a:cubicBezTo>
                  <a:cubicBezTo>
                    <a:pt x="1930739" y="112512"/>
                    <a:pt x="1958795" y="113180"/>
                    <a:pt x="1986565" y="114611"/>
                  </a:cubicBezTo>
                  <a:cubicBezTo>
                    <a:pt x="2040388" y="117283"/>
                    <a:pt x="2093638" y="122532"/>
                    <a:pt x="2146220" y="130166"/>
                  </a:cubicBezTo>
                  <a:cubicBezTo>
                    <a:pt x="2191263" y="136751"/>
                    <a:pt x="2235733" y="145149"/>
                    <a:pt x="2279726" y="155265"/>
                  </a:cubicBezTo>
                  <a:cubicBezTo>
                    <a:pt x="2328014" y="166334"/>
                    <a:pt x="2375538" y="179504"/>
                    <a:pt x="2422490" y="194677"/>
                  </a:cubicBezTo>
                  <a:cubicBezTo>
                    <a:pt x="2465051" y="208419"/>
                    <a:pt x="2507041" y="223879"/>
                    <a:pt x="2548362" y="240961"/>
                  </a:cubicBezTo>
                  <a:cubicBezTo>
                    <a:pt x="2603711" y="263673"/>
                    <a:pt x="2658011" y="289344"/>
                    <a:pt x="2710974" y="317686"/>
                  </a:cubicBezTo>
                  <a:cubicBezTo>
                    <a:pt x="2750005" y="338490"/>
                    <a:pt x="2788368" y="360916"/>
                    <a:pt x="2825968" y="384678"/>
                  </a:cubicBezTo>
                  <a:cubicBezTo>
                    <a:pt x="2862803" y="407868"/>
                    <a:pt x="2898876" y="432489"/>
                    <a:pt x="2934280" y="458446"/>
                  </a:cubicBezTo>
                  <a:cubicBezTo>
                    <a:pt x="2970448" y="484880"/>
                    <a:pt x="3005853" y="512650"/>
                    <a:pt x="3040399" y="541851"/>
                  </a:cubicBezTo>
                  <a:cubicBezTo>
                    <a:pt x="3083724" y="578401"/>
                    <a:pt x="3125808" y="616955"/>
                    <a:pt x="3166366" y="657512"/>
                  </a:cubicBezTo>
                  <a:cubicBezTo>
                    <a:pt x="3198049" y="689100"/>
                    <a:pt x="3228968" y="721928"/>
                    <a:pt x="3258838" y="755901"/>
                  </a:cubicBezTo>
                  <a:lnTo>
                    <a:pt x="3338999" y="690340"/>
                  </a:lnTo>
                  <a:cubicBezTo>
                    <a:pt x="3306934" y="653314"/>
                    <a:pt x="3273820" y="617336"/>
                    <a:pt x="3239656" y="582982"/>
                  </a:cubicBez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65;p2">
              <a:extLst>
                <a:ext uri="{FF2B5EF4-FFF2-40B4-BE49-F238E27FC236}">
                  <a16:creationId xmlns:a16="http://schemas.microsoft.com/office/drawing/2014/main" id="{3C2566B3-C0EE-ECB8-2A3B-FC5EA96C2967}"/>
                </a:ext>
              </a:extLst>
            </p:cNvPr>
            <p:cNvSpPr/>
            <p:nvPr/>
          </p:nvSpPr>
          <p:spPr>
            <a:xfrm>
              <a:off x="5302452" y="1383756"/>
              <a:ext cx="3015014" cy="1406160"/>
            </a:xfrm>
            <a:custGeom>
              <a:avLst/>
              <a:gdLst/>
              <a:ahLst/>
              <a:cxnLst/>
              <a:rect l="l" t="t" r="r" b="b"/>
              <a:pathLst>
                <a:path w="3015014" h="1406160" extrusionOk="0">
                  <a:moveTo>
                    <a:pt x="2928746" y="521429"/>
                  </a:moveTo>
                  <a:cubicBezTo>
                    <a:pt x="2887806" y="480585"/>
                    <a:pt x="2845531" y="441841"/>
                    <a:pt x="2801919" y="405291"/>
                  </a:cubicBezTo>
                  <a:cubicBezTo>
                    <a:pt x="2769759" y="378284"/>
                    <a:pt x="2736836" y="352423"/>
                    <a:pt x="2703245" y="327897"/>
                  </a:cubicBezTo>
                  <a:cubicBezTo>
                    <a:pt x="2670607" y="303849"/>
                    <a:pt x="2637207" y="281041"/>
                    <a:pt x="2603329" y="259474"/>
                  </a:cubicBezTo>
                  <a:cubicBezTo>
                    <a:pt x="2568402" y="237239"/>
                    <a:pt x="2532902" y="216340"/>
                    <a:pt x="2496734" y="196777"/>
                  </a:cubicBezTo>
                  <a:cubicBezTo>
                    <a:pt x="2444725" y="168529"/>
                    <a:pt x="2391475" y="143145"/>
                    <a:pt x="2337175" y="120719"/>
                  </a:cubicBezTo>
                  <a:cubicBezTo>
                    <a:pt x="2298717" y="104782"/>
                    <a:pt x="2259686" y="90277"/>
                    <a:pt x="2220083" y="77394"/>
                  </a:cubicBezTo>
                  <a:cubicBezTo>
                    <a:pt x="2177426" y="63461"/>
                    <a:pt x="2134100" y="51341"/>
                    <a:pt x="2090202" y="41130"/>
                  </a:cubicBezTo>
                  <a:cubicBezTo>
                    <a:pt x="2049263" y="31492"/>
                    <a:pt x="2007847" y="23476"/>
                    <a:pt x="1966048" y="17273"/>
                  </a:cubicBezTo>
                  <a:cubicBezTo>
                    <a:pt x="1915947" y="9638"/>
                    <a:pt x="1865179" y="4581"/>
                    <a:pt x="1813933" y="2099"/>
                  </a:cubicBezTo>
                  <a:cubicBezTo>
                    <a:pt x="1787785" y="668"/>
                    <a:pt x="1761542" y="0"/>
                    <a:pt x="1735203" y="0"/>
                  </a:cubicBezTo>
                  <a:cubicBezTo>
                    <a:pt x="1718694" y="0"/>
                    <a:pt x="1702184" y="286"/>
                    <a:pt x="1685770" y="763"/>
                  </a:cubicBezTo>
                  <a:cubicBezTo>
                    <a:pt x="1639105" y="2290"/>
                    <a:pt x="1592821" y="5821"/>
                    <a:pt x="1547015" y="11452"/>
                  </a:cubicBezTo>
                  <a:cubicBezTo>
                    <a:pt x="1503594" y="16700"/>
                    <a:pt x="1460556" y="23857"/>
                    <a:pt x="1418089" y="32637"/>
                  </a:cubicBezTo>
                  <a:cubicBezTo>
                    <a:pt x="1367225" y="43230"/>
                    <a:pt x="1317124" y="56399"/>
                    <a:pt x="1267787" y="71859"/>
                  </a:cubicBezTo>
                  <a:cubicBezTo>
                    <a:pt x="1225512" y="85124"/>
                    <a:pt x="1183809" y="100106"/>
                    <a:pt x="1142678" y="116806"/>
                  </a:cubicBezTo>
                  <a:cubicBezTo>
                    <a:pt x="1096490" y="135606"/>
                    <a:pt x="1051066" y="156505"/>
                    <a:pt x="1006500" y="179504"/>
                  </a:cubicBezTo>
                  <a:cubicBezTo>
                    <a:pt x="967183" y="199640"/>
                    <a:pt x="928629" y="221493"/>
                    <a:pt x="890743" y="244778"/>
                  </a:cubicBezTo>
                  <a:cubicBezTo>
                    <a:pt x="842169" y="274647"/>
                    <a:pt x="794741" y="306998"/>
                    <a:pt x="748553" y="341735"/>
                  </a:cubicBezTo>
                  <a:cubicBezTo>
                    <a:pt x="713816" y="367883"/>
                    <a:pt x="679843" y="395366"/>
                    <a:pt x="646633" y="424091"/>
                  </a:cubicBezTo>
                  <a:cubicBezTo>
                    <a:pt x="610847" y="455010"/>
                    <a:pt x="575920" y="487456"/>
                    <a:pt x="541947" y="521334"/>
                  </a:cubicBezTo>
                  <a:cubicBezTo>
                    <a:pt x="511409" y="551585"/>
                    <a:pt x="481730" y="583077"/>
                    <a:pt x="452815" y="615714"/>
                  </a:cubicBezTo>
                  <a:cubicBezTo>
                    <a:pt x="418747" y="653982"/>
                    <a:pt x="385919" y="693680"/>
                    <a:pt x="354331" y="734811"/>
                  </a:cubicBezTo>
                  <a:cubicBezTo>
                    <a:pt x="328470" y="768307"/>
                    <a:pt x="303372" y="802757"/>
                    <a:pt x="279133" y="838066"/>
                  </a:cubicBezTo>
                  <a:cubicBezTo>
                    <a:pt x="245923" y="886449"/>
                    <a:pt x="214240" y="936454"/>
                    <a:pt x="184180" y="988082"/>
                  </a:cubicBezTo>
                  <a:cubicBezTo>
                    <a:pt x="162708" y="1024918"/>
                    <a:pt x="142000" y="1062517"/>
                    <a:pt x="122246" y="1100880"/>
                  </a:cubicBezTo>
                  <a:cubicBezTo>
                    <a:pt x="96384" y="1150981"/>
                    <a:pt x="71954" y="1202322"/>
                    <a:pt x="49051" y="1254904"/>
                  </a:cubicBezTo>
                  <a:cubicBezTo>
                    <a:pt x="31778" y="1294412"/>
                    <a:pt x="15460" y="1334493"/>
                    <a:pt x="0" y="1375337"/>
                  </a:cubicBezTo>
                  <a:lnTo>
                    <a:pt x="87700" y="1406160"/>
                  </a:lnTo>
                  <a:cubicBezTo>
                    <a:pt x="102301" y="1368657"/>
                    <a:pt x="117570" y="1331725"/>
                    <a:pt x="133697" y="1295462"/>
                  </a:cubicBezTo>
                  <a:cubicBezTo>
                    <a:pt x="156887" y="1242975"/>
                    <a:pt x="181699" y="1191729"/>
                    <a:pt x="208037" y="1141915"/>
                  </a:cubicBezTo>
                  <a:cubicBezTo>
                    <a:pt x="226551" y="1106892"/>
                    <a:pt x="245828" y="1072442"/>
                    <a:pt x="265868" y="1038755"/>
                  </a:cubicBezTo>
                  <a:cubicBezTo>
                    <a:pt x="295928" y="987986"/>
                    <a:pt x="327802" y="938745"/>
                    <a:pt x="361107" y="891316"/>
                  </a:cubicBezTo>
                  <a:cubicBezTo>
                    <a:pt x="383628" y="859156"/>
                    <a:pt x="406913" y="827855"/>
                    <a:pt x="430866" y="797413"/>
                  </a:cubicBezTo>
                  <a:cubicBezTo>
                    <a:pt x="462167" y="757523"/>
                    <a:pt x="494709" y="719065"/>
                    <a:pt x="528300" y="682038"/>
                  </a:cubicBezTo>
                  <a:cubicBezTo>
                    <a:pt x="555021" y="652550"/>
                    <a:pt x="582504" y="624112"/>
                    <a:pt x="610656" y="596628"/>
                  </a:cubicBezTo>
                  <a:cubicBezTo>
                    <a:pt x="643866" y="564086"/>
                    <a:pt x="678030" y="532976"/>
                    <a:pt x="713148" y="503298"/>
                  </a:cubicBezTo>
                  <a:cubicBezTo>
                    <a:pt x="743781" y="477436"/>
                    <a:pt x="775082" y="452624"/>
                    <a:pt x="806956" y="429149"/>
                  </a:cubicBezTo>
                  <a:cubicBezTo>
                    <a:pt x="853335" y="394794"/>
                    <a:pt x="901050" y="363016"/>
                    <a:pt x="949910" y="333909"/>
                  </a:cubicBezTo>
                  <a:cubicBezTo>
                    <a:pt x="984742" y="313106"/>
                    <a:pt x="1020242" y="293638"/>
                    <a:pt x="1056219" y="275697"/>
                  </a:cubicBezTo>
                  <a:cubicBezTo>
                    <a:pt x="1099449" y="253939"/>
                    <a:pt x="1143442" y="234281"/>
                    <a:pt x="1188198" y="216721"/>
                  </a:cubicBezTo>
                  <a:cubicBezTo>
                    <a:pt x="1225798" y="202025"/>
                    <a:pt x="1263874" y="188760"/>
                    <a:pt x="1302428" y="177118"/>
                  </a:cubicBezTo>
                  <a:cubicBezTo>
                    <a:pt x="1349857" y="162613"/>
                    <a:pt x="1397954" y="150493"/>
                    <a:pt x="1446814" y="140855"/>
                  </a:cubicBezTo>
                  <a:cubicBezTo>
                    <a:pt x="1485367" y="133220"/>
                    <a:pt x="1524398" y="127017"/>
                    <a:pt x="1563811" y="122437"/>
                  </a:cubicBezTo>
                  <a:cubicBezTo>
                    <a:pt x="1609713" y="117093"/>
                    <a:pt x="1656092" y="113848"/>
                    <a:pt x="1702948" y="112894"/>
                  </a:cubicBezTo>
                  <a:cubicBezTo>
                    <a:pt x="1713636" y="112607"/>
                    <a:pt x="1724419" y="112512"/>
                    <a:pt x="1735203" y="112512"/>
                  </a:cubicBezTo>
                  <a:cubicBezTo>
                    <a:pt x="1763164" y="112512"/>
                    <a:pt x="1791030" y="113275"/>
                    <a:pt x="1818704" y="114898"/>
                  </a:cubicBezTo>
                  <a:cubicBezTo>
                    <a:pt x="1866610" y="117570"/>
                    <a:pt x="1914134" y="122532"/>
                    <a:pt x="1960990" y="129785"/>
                  </a:cubicBezTo>
                  <a:cubicBezTo>
                    <a:pt x="1998781" y="135606"/>
                    <a:pt x="2036094" y="142859"/>
                    <a:pt x="2073121" y="151543"/>
                  </a:cubicBezTo>
                  <a:cubicBezTo>
                    <a:pt x="2111293" y="160513"/>
                    <a:pt x="2148987" y="170915"/>
                    <a:pt x="2186300" y="182748"/>
                  </a:cubicBezTo>
                  <a:cubicBezTo>
                    <a:pt x="2222182" y="194105"/>
                    <a:pt x="2257587" y="206797"/>
                    <a:pt x="2292514" y="220825"/>
                  </a:cubicBezTo>
                  <a:cubicBezTo>
                    <a:pt x="2345859" y="242201"/>
                    <a:pt x="2398155" y="266536"/>
                    <a:pt x="2449305" y="293733"/>
                  </a:cubicBezTo>
                  <a:cubicBezTo>
                    <a:pt x="2482133" y="311102"/>
                    <a:pt x="2514484" y="329806"/>
                    <a:pt x="2546262" y="349560"/>
                  </a:cubicBezTo>
                  <a:cubicBezTo>
                    <a:pt x="2577086" y="368646"/>
                    <a:pt x="2607433" y="388782"/>
                    <a:pt x="2637207" y="410063"/>
                  </a:cubicBezTo>
                  <a:cubicBezTo>
                    <a:pt x="2668031" y="431916"/>
                    <a:pt x="2698282" y="454915"/>
                    <a:pt x="2727961" y="479058"/>
                  </a:cubicBezTo>
                  <a:cubicBezTo>
                    <a:pt x="2772527" y="515131"/>
                    <a:pt x="2815661" y="553494"/>
                    <a:pt x="2857364" y="594242"/>
                  </a:cubicBezTo>
                  <a:cubicBezTo>
                    <a:pt x="2884562" y="620676"/>
                    <a:pt x="2911091" y="648065"/>
                    <a:pt x="2937048" y="676312"/>
                  </a:cubicBezTo>
                  <a:lnTo>
                    <a:pt x="3015014" y="612565"/>
                  </a:lnTo>
                  <a:cubicBezTo>
                    <a:pt x="2986958" y="581073"/>
                    <a:pt x="2958233" y="550631"/>
                    <a:pt x="2928746" y="521429"/>
                  </a:cubicBez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" name="Google Shape;66;p2">
              <a:extLst>
                <a:ext uri="{FF2B5EF4-FFF2-40B4-BE49-F238E27FC236}">
                  <a16:creationId xmlns:a16="http://schemas.microsoft.com/office/drawing/2014/main" id="{ED57D4F3-3C02-67FA-DE49-010AFC5931A4}"/>
                </a:ext>
              </a:extLst>
            </p:cNvPr>
            <p:cNvGrpSpPr/>
            <p:nvPr/>
          </p:nvGrpSpPr>
          <p:grpSpPr>
            <a:xfrm>
              <a:off x="4956086" y="880873"/>
              <a:ext cx="3537398" cy="1836263"/>
              <a:chOff x="1669732" y="207655"/>
              <a:chExt cx="3537398" cy="1836263"/>
            </a:xfrm>
          </p:grpSpPr>
          <p:sp>
            <p:nvSpPr>
              <p:cNvPr id="14" name="Google Shape;67;p2">
                <a:extLst>
                  <a:ext uri="{FF2B5EF4-FFF2-40B4-BE49-F238E27FC236}">
                    <a16:creationId xmlns:a16="http://schemas.microsoft.com/office/drawing/2014/main" id="{3AED3667-17DF-89D7-3997-53CB2681E911}"/>
                  </a:ext>
                </a:extLst>
              </p:cNvPr>
              <p:cNvSpPr/>
              <p:nvPr/>
            </p:nvSpPr>
            <p:spPr>
              <a:xfrm>
                <a:off x="3903939" y="224737"/>
                <a:ext cx="185038" cy="666482"/>
              </a:xfrm>
              <a:custGeom>
                <a:avLst/>
                <a:gdLst/>
                <a:ahLst/>
                <a:cxnLst/>
                <a:rect l="l" t="t" r="r" b="b"/>
                <a:pathLst>
                  <a:path w="185038" h="666482" extrusionOk="0">
                    <a:moveTo>
                      <a:pt x="185039" y="70714"/>
                    </a:moveTo>
                    <a:lnTo>
                      <a:pt x="167193" y="185898"/>
                    </a:lnTo>
                    <a:lnTo>
                      <a:pt x="150016" y="296501"/>
                    </a:lnTo>
                    <a:lnTo>
                      <a:pt x="136847" y="380956"/>
                    </a:lnTo>
                    <a:lnTo>
                      <a:pt x="119765" y="491369"/>
                    </a:lnTo>
                    <a:lnTo>
                      <a:pt x="92567" y="666483"/>
                    </a:lnTo>
                    <a:lnTo>
                      <a:pt x="0" y="639285"/>
                    </a:lnTo>
                    <a:lnTo>
                      <a:pt x="7635" y="469611"/>
                    </a:lnTo>
                    <a:lnTo>
                      <a:pt x="12692" y="357099"/>
                    </a:lnTo>
                    <a:lnTo>
                      <a:pt x="16509" y="271403"/>
                    </a:lnTo>
                    <a:lnTo>
                      <a:pt x="21567" y="158986"/>
                    </a:lnTo>
                    <a:lnTo>
                      <a:pt x="25480" y="70714"/>
                    </a:lnTo>
                    <a:lnTo>
                      <a:pt x="120242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68;p2">
                <a:extLst>
                  <a:ext uri="{FF2B5EF4-FFF2-40B4-BE49-F238E27FC236}">
                    <a16:creationId xmlns:a16="http://schemas.microsoft.com/office/drawing/2014/main" id="{86602976-BE60-32A7-FC69-C150CDC04FC8}"/>
                  </a:ext>
                </a:extLst>
              </p:cNvPr>
              <p:cNvSpPr/>
              <p:nvPr/>
            </p:nvSpPr>
            <p:spPr>
              <a:xfrm>
                <a:off x="3595127" y="207655"/>
                <a:ext cx="182080" cy="658848"/>
              </a:xfrm>
              <a:custGeom>
                <a:avLst/>
                <a:gdLst/>
                <a:ahLst/>
                <a:cxnLst/>
                <a:rect l="l" t="t" r="r" b="b"/>
                <a:pathLst>
                  <a:path w="182080" h="658848" extrusionOk="0">
                    <a:moveTo>
                      <a:pt x="182080" y="658848"/>
                    </a:moveTo>
                    <a:lnTo>
                      <a:pt x="85982" y="650451"/>
                    </a:lnTo>
                    <a:lnTo>
                      <a:pt x="58403" y="469802"/>
                    </a:lnTo>
                    <a:lnTo>
                      <a:pt x="41226" y="357672"/>
                    </a:lnTo>
                    <a:lnTo>
                      <a:pt x="28152" y="271785"/>
                    </a:lnTo>
                    <a:lnTo>
                      <a:pt x="11070" y="159845"/>
                    </a:lnTo>
                    <a:lnTo>
                      <a:pt x="0" y="87700"/>
                    </a:lnTo>
                    <a:lnTo>
                      <a:pt x="79112" y="0"/>
                    </a:lnTo>
                    <a:lnTo>
                      <a:pt x="156505" y="56495"/>
                    </a:lnTo>
                    <a:lnTo>
                      <a:pt x="160895" y="160227"/>
                    </a:lnTo>
                    <a:lnTo>
                      <a:pt x="165666" y="272930"/>
                    </a:lnTo>
                    <a:lnTo>
                      <a:pt x="169388" y="359008"/>
                    </a:lnTo>
                    <a:lnTo>
                      <a:pt x="174160" y="471806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69;p2">
                <a:extLst>
                  <a:ext uri="{FF2B5EF4-FFF2-40B4-BE49-F238E27FC236}">
                    <a16:creationId xmlns:a16="http://schemas.microsoft.com/office/drawing/2014/main" id="{1C7DB0C8-8D6C-F6CE-2449-835015844ABE}"/>
                  </a:ext>
                </a:extLst>
              </p:cNvPr>
              <p:cNvSpPr/>
              <p:nvPr/>
            </p:nvSpPr>
            <p:spPr>
              <a:xfrm>
                <a:off x="3305020" y="261478"/>
                <a:ext cx="242392" cy="645965"/>
              </a:xfrm>
              <a:custGeom>
                <a:avLst/>
                <a:gdLst/>
                <a:ahLst/>
                <a:cxnLst/>
                <a:rect l="l" t="t" r="r" b="b"/>
                <a:pathLst>
                  <a:path w="242392" h="645965" extrusionOk="0">
                    <a:moveTo>
                      <a:pt x="242392" y="644152"/>
                    </a:moveTo>
                    <a:lnTo>
                      <a:pt x="145912" y="645965"/>
                    </a:lnTo>
                    <a:lnTo>
                      <a:pt x="92376" y="443940"/>
                    </a:lnTo>
                    <a:lnTo>
                      <a:pt x="63652" y="335723"/>
                    </a:lnTo>
                    <a:lnTo>
                      <a:pt x="40939" y="249931"/>
                    </a:lnTo>
                    <a:lnTo>
                      <a:pt x="12120" y="141523"/>
                    </a:lnTo>
                    <a:lnTo>
                      <a:pt x="0" y="95716"/>
                    </a:lnTo>
                    <a:lnTo>
                      <a:pt x="69282" y="0"/>
                    </a:lnTo>
                    <a:lnTo>
                      <a:pt x="152306" y="48001"/>
                    </a:lnTo>
                    <a:lnTo>
                      <a:pt x="162708" y="116997"/>
                    </a:lnTo>
                    <a:lnTo>
                      <a:pt x="179504" y="228078"/>
                    </a:lnTo>
                    <a:lnTo>
                      <a:pt x="192578" y="314537"/>
                    </a:lnTo>
                    <a:lnTo>
                      <a:pt x="209373" y="425522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70;p2">
                <a:extLst>
                  <a:ext uri="{FF2B5EF4-FFF2-40B4-BE49-F238E27FC236}">
                    <a16:creationId xmlns:a16="http://schemas.microsoft.com/office/drawing/2014/main" id="{8FD4128D-1521-8F58-4EF3-FA77B7EAB63B}"/>
                  </a:ext>
                </a:extLst>
              </p:cNvPr>
              <p:cNvSpPr/>
              <p:nvPr/>
            </p:nvSpPr>
            <p:spPr>
              <a:xfrm>
                <a:off x="2999263" y="368741"/>
                <a:ext cx="330569" cy="624111"/>
              </a:xfrm>
              <a:custGeom>
                <a:avLst/>
                <a:gdLst/>
                <a:ahLst/>
                <a:cxnLst/>
                <a:rect l="l" t="t" r="r" b="b"/>
                <a:pathLst>
                  <a:path w="330569" h="624111" extrusionOk="0">
                    <a:moveTo>
                      <a:pt x="330569" y="606267"/>
                    </a:moveTo>
                    <a:lnTo>
                      <a:pt x="235712" y="624112"/>
                    </a:lnTo>
                    <a:lnTo>
                      <a:pt x="139519" y="412448"/>
                    </a:lnTo>
                    <a:lnTo>
                      <a:pt x="93999" y="312629"/>
                    </a:lnTo>
                    <a:lnTo>
                      <a:pt x="55731" y="228650"/>
                    </a:lnTo>
                    <a:lnTo>
                      <a:pt x="10020" y="127972"/>
                    </a:lnTo>
                    <a:lnTo>
                      <a:pt x="0" y="105927"/>
                    </a:lnTo>
                    <a:lnTo>
                      <a:pt x="52296" y="0"/>
                    </a:lnTo>
                    <a:lnTo>
                      <a:pt x="142095" y="33496"/>
                    </a:lnTo>
                    <a:lnTo>
                      <a:pt x="156123" y="76058"/>
                    </a:lnTo>
                    <a:lnTo>
                      <a:pt x="190860" y="181603"/>
                    </a:lnTo>
                    <a:lnTo>
                      <a:pt x="219107" y="267586"/>
                    </a:lnTo>
                    <a:lnTo>
                      <a:pt x="253748" y="37294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71;p2">
                <a:extLst>
                  <a:ext uri="{FF2B5EF4-FFF2-40B4-BE49-F238E27FC236}">
                    <a16:creationId xmlns:a16="http://schemas.microsoft.com/office/drawing/2014/main" id="{E4B722A5-9AA4-A351-8DDC-CED6A6B91187}"/>
                  </a:ext>
                </a:extLst>
              </p:cNvPr>
              <p:cNvSpPr/>
              <p:nvPr/>
            </p:nvSpPr>
            <p:spPr>
              <a:xfrm>
                <a:off x="2715740" y="507305"/>
                <a:ext cx="405481" cy="587085"/>
              </a:xfrm>
              <a:custGeom>
                <a:avLst/>
                <a:gdLst/>
                <a:ahLst/>
                <a:cxnLst/>
                <a:rect l="l" t="t" r="r" b="b"/>
                <a:pathLst>
                  <a:path w="405481" h="587085" extrusionOk="0">
                    <a:moveTo>
                      <a:pt x="405482" y="554543"/>
                    </a:moveTo>
                    <a:lnTo>
                      <a:pt x="314823" y="587085"/>
                    </a:lnTo>
                    <a:lnTo>
                      <a:pt x="184752" y="391167"/>
                    </a:lnTo>
                    <a:lnTo>
                      <a:pt x="125586" y="301940"/>
                    </a:lnTo>
                    <a:lnTo>
                      <a:pt x="72431" y="221970"/>
                    </a:lnTo>
                    <a:lnTo>
                      <a:pt x="12501" y="131693"/>
                    </a:lnTo>
                    <a:lnTo>
                      <a:pt x="0" y="112894"/>
                    </a:lnTo>
                    <a:lnTo>
                      <a:pt x="34927" y="0"/>
                    </a:lnTo>
                    <a:lnTo>
                      <a:pt x="128830" y="18704"/>
                    </a:lnTo>
                    <a:lnTo>
                      <a:pt x="147916" y="55827"/>
                    </a:lnTo>
                    <a:lnTo>
                      <a:pt x="198112" y="152879"/>
                    </a:lnTo>
                    <a:lnTo>
                      <a:pt x="241342" y="236762"/>
                    </a:lnTo>
                    <a:lnTo>
                      <a:pt x="291061" y="332955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72;p2">
                <a:extLst>
                  <a:ext uri="{FF2B5EF4-FFF2-40B4-BE49-F238E27FC236}">
                    <a16:creationId xmlns:a16="http://schemas.microsoft.com/office/drawing/2014/main" id="{DADDED3E-353B-9175-91DA-316B2B9BD309}"/>
                  </a:ext>
                </a:extLst>
              </p:cNvPr>
              <p:cNvSpPr/>
              <p:nvPr/>
            </p:nvSpPr>
            <p:spPr>
              <a:xfrm>
                <a:off x="2437180" y="681942"/>
                <a:ext cx="452433" cy="551966"/>
              </a:xfrm>
              <a:custGeom>
                <a:avLst/>
                <a:gdLst/>
                <a:ahLst/>
                <a:cxnLst/>
                <a:rect l="l" t="t" r="r" b="b"/>
                <a:pathLst>
                  <a:path w="452433" h="551966" extrusionOk="0">
                    <a:moveTo>
                      <a:pt x="452433" y="509501"/>
                    </a:moveTo>
                    <a:lnTo>
                      <a:pt x="365974" y="551967"/>
                    </a:lnTo>
                    <a:lnTo>
                      <a:pt x="226551" y="385919"/>
                    </a:lnTo>
                    <a:lnTo>
                      <a:pt x="160036" y="306712"/>
                    </a:lnTo>
                    <a:lnTo>
                      <a:pt x="96289" y="230750"/>
                    </a:lnTo>
                    <a:lnTo>
                      <a:pt x="28247" y="149730"/>
                    </a:lnTo>
                    <a:lnTo>
                      <a:pt x="0" y="115947"/>
                    </a:lnTo>
                    <a:lnTo>
                      <a:pt x="22044" y="0"/>
                    </a:lnTo>
                    <a:lnTo>
                      <a:pt x="117474" y="8016"/>
                    </a:lnTo>
                    <a:lnTo>
                      <a:pt x="148012" y="53822"/>
                    </a:lnTo>
                    <a:lnTo>
                      <a:pt x="207465" y="142859"/>
                    </a:lnTo>
                    <a:lnTo>
                      <a:pt x="261955" y="224356"/>
                    </a:lnTo>
                    <a:lnTo>
                      <a:pt x="320358" y="311674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73;p2">
                <a:extLst>
                  <a:ext uri="{FF2B5EF4-FFF2-40B4-BE49-F238E27FC236}">
                    <a16:creationId xmlns:a16="http://schemas.microsoft.com/office/drawing/2014/main" id="{5F369569-0080-0E88-97C3-F31998D9DC97}"/>
                  </a:ext>
                </a:extLst>
              </p:cNvPr>
              <p:cNvSpPr/>
              <p:nvPr/>
            </p:nvSpPr>
            <p:spPr>
              <a:xfrm>
                <a:off x="2209198" y="885017"/>
                <a:ext cx="506542" cy="500339"/>
              </a:xfrm>
              <a:custGeom>
                <a:avLst/>
                <a:gdLst/>
                <a:ahLst/>
                <a:cxnLst/>
                <a:rect l="l" t="t" r="r" b="b"/>
                <a:pathLst>
                  <a:path w="506542" h="500339" extrusionOk="0">
                    <a:moveTo>
                      <a:pt x="506542" y="445181"/>
                    </a:moveTo>
                    <a:lnTo>
                      <a:pt x="427431" y="500339"/>
                    </a:lnTo>
                    <a:lnTo>
                      <a:pt x="269685" y="361489"/>
                    </a:lnTo>
                    <a:lnTo>
                      <a:pt x="194200" y="295260"/>
                    </a:lnTo>
                    <a:lnTo>
                      <a:pt x="118524" y="228746"/>
                    </a:lnTo>
                    <a:lnTo>
                      <a:pt x="40844" y="160418"/>
                    </a:lnTo>
                    <a:lnTo>
                      <a:pt x="0" y="124536"/>
                    </a:lnTo>
                    <a:lnTo>
                      <a:pt x="4199" y="6394"/>
                    </a:lnTo>
                    <a:lnTo>
                      <a:pt x="99820" y="0"/>
                    </a:lnTo>
                    <a:lnTo>
                      <a:pt x="145054" y="49528"/>
                    </a:lnTo>
                    <a:lnTo>
                      <a:pt x="215672" y="126922"/>
                    </a:lnTo>
                    <a:lnTo>
                      <a:pt x="283332" y="200880"/>
                    </a:lnTo>
                    <a:lnTo>
                      <a:pt x="352041" y="276174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74;p2">
                <a:extLst>
                  <a:ext uri="{FF2B5EF4-FFF2-40B4-BE49-F238E27FC236}">
                    <a16:creationId xmlns:a16="http://schemas.microsoft.com/office/drawing/2014/main" id="{D0C56B86-E207-6FF0-E5C4-30782AB646FA}"/>
                  </a:ext>
                </a:extLst>
              </p:cNvPr>
              <p:cNvSpPr/>
              <p:nvPr/>
            </p:nvSpPr>
            <p:spPr>
              <a:xfrm>
                <a:off x="1984747" y="1114240"/>
                <a:ext cx="560459" cy="447661"/>
              </a:xfrm>
              <a:custGeom>
                <a:avLst/>
                <a:gdLst/>
                <a:ahLst/>
                <a:cxnLst/>
                <a:rect l="l" t="t" r="r" b="b"/>
                <a:pathLst>
                  <a:path w="560459" h="447661" extrusionOk="0">
                    <a:moveTo>
                      <a:pt x="560460" y="381529"/>
                    </a:moveTo>
                    <a:lnTo>
                      <a:pt x="490224" y="447662"/>
                    </a:lnTo>
                    <a:lnTo>
                      <a:pt x="326943" y="341544"/>
                    </a:lnTo>
                    <a:lnTo>
                      <a:pt x="244969" y="288389"/>
                    </a:lnTo>
                    <a:lnTo>
                      <a:pt x="161181" y="233899"/>
                    </a:lnTo>
                    <a:lnTo>
                      <a:pt x="76153" y="178740"/>
                    </a:lnTo>
                    <a:lnTo>
                      <a:pt x="12883" y="137610"/>
                    </a:lnTo>
                    <a:lnTo>
                      <a:pt x="0" y="20040"/>
                    </a:lnTo>
                    <a:lnTo>
                      <a:pt x="93712" y="0"/>
                    </a:lnTo>
                    <a:lnTo>
                      <a:pt x="162994" y="56495"/>
                    </a:lnTo>
                    <a:lnTo>
                      <a:pt x="242201" y="121387"/>
                    </a:lnTo>
                    <a:lnTo>
                      <a:pt x="320167" y="185134"/>
                    </a:lnTo>
                    <a:lnTo>
                      <a:pt x="396702" y="247736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75;p2">
                <a:extLst>
                  <a:ext uri="{FF2B5EF4-FFF2-40B4-BE49-F238E27FC236}">
                    <a16:creationId xmlns:a16="http://schemas.microsoft.com/office/drawing/2014/main" id="{AFFFC117-A744-4F81-4B78-5A305A556D92}"/>
                  </a:ext>
                </a:extLst>
              </p:cNvPr>
              <p:cNvSpPr/>
              <p:nvPr/>
            </p:nvSpPr>
            <p:spPr>
              <a:xfrm>
                <a:off x="1803812" y="1403106"/>
                <a:ext cx="602449" cy="392694"/>
              </a:xfrm>
              <a:custGeom>
                <a:avLst/>
                <a:gdLst/>
                <a:ahLst/>
                <a:cxnLst/>
                <a:rect l="l" t="t" r="r" b="b"/>
                <a:pathLst>
                  <a:path w="602449" h="392694" extrusionOk="0">
                    <a:moveTo>
                      <a:pt x="602449" y="318068"/>
                    </a:moveTo>
                    <a:lnTo>
                      <a:pt x="541279" y="392694"/>
                    </a:lnTo>
                    <a:lnTo>
                      <a:pt x="354809" y="303372"/>
                    </a:lnTo>
                    <a:lnTo>
                      <a:pt x="269017" y="262337"/>
                    </a:lnTo>
                    <a:lnTo>
                      <a:pt x="182176" y="220730"/>
                    </a:lnTo>
                    <a:lnTo>
                      <a:pt x="92567" y="177881"/>
                    </a:lnTo>
                    <a:lnTo>
                      <a:pt x="27866" y="146867"/>
                    </a:lnTo>
                    <a:lnTo>
                      <a:pt x="0" y="32064"/>
                    </a:lnTo>
                    <a:lnTo>
                      <a:pt x="90277" y="0"/>
                    </a:lnTo>
                    <a:lnTo>
                      <a:pt x="162326" y="44757"/>
                    </a:lnTo>
                    <a:lnTo>
                      <a:pt x="247450" y="97625"/>
                    </a:lnTo>
                    <a:lnTo>
                      <a:pt x="330951" y="149539"/>
                    </a:lnTo>
                    <a:lnTo>
                      <a:pt x="412639" y="200212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76;p2">
                <a:extLst>
                  <a:ext uri="{FF2B5EF4-FFF2-40B4-BE49-F238E27FC236}">
                    <a16:creationId xmlns:a16="http://schemas.microsoft.com/office/drawing/2014/main" id="{D30A971C-4A31-18EA-5714-C4DE92912320}"/>
                  </a:ext>
                </a:extLst>
              </p:cNvPr>
              <p:cNvSpPr/>
              <p:nvPr/>
            </p:nvSpPr>
            <p:spPr>
              <a:xfrm>
                <a:off x="1669732" y="1702661"/>
                <a:ext cx="630028" cy="341257"/>
              </a:xfrm>
              <a:custGeom>
                <a:avLst/>
                <a:gdLst/>
                <a:ahLst/>
                <a:cxnLst/>
                <a:rect l="l" t="t" r="r" b="b"/>
                <a:pathLst>
                  <a:path w="630028" h="341257" extrusionOk="0">
                    <a:moveTo>
                      <a:pt x="630029" y="260619"/>
                    </a:moveTo>
                    <a:lnTo>
                      <a:pt x="577351" y="341257"/>
                    </a:lnTo>
                    <a:lnTo>
                      <a:pt x="368551" y="268063"/>
                    </a:lnTo>
                    <a:lnTo>
                      <a:pt x="280850" y="237239"/>
                    </a:lnTo>
                    <a:lnTo>
                      <a:pt x="196681" y="207656"/>
                    </a:lnTo>
                    <a:lnTo>
                      <a:pt x="104496" y="175305"/>
                    </a:lnTo>
                    <a:lnTo>
                      <a:pt x="40271" y="152783"/>
                    </a:lnTo>
                    <a:lnTo>
                      <a:pt x="0" y="41703"/>
                    </a:lnTo>
                    <a:lnTo>
                      <a:pt x="86269" y="0"/>
                    </a:lnTo>
                    <a:lnTo>
                      <a:pt x="157269" y="34069"/>
                    </a:lnTo>
                    <a:lnTo>
                      <a:pt x="246018" y="76630"/>
                    </a:lnTo>
                    <a:lnTo>
                      <a:pt x="329901" y="116806"/>
                    </a:lnTo>
                    <a:lnTo>
                      <a:pt x="414548" y="157364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77;p2">
                <a:extLst>
                  <a:ext uri="{FF2B5EF4-FFF2-40B4-BE49-F238E27FC236}">
                    <a16:creationId xmlns:a16="http://schemas.microsoft.com/office/drawing/2014/main" id="{06C3A812-E3C2-3A76-4E55-5FA484F0A8BF}"/>
                  </a:ext>
                </a:extLst>
              </p:cNvPr>
              <p:cNvSpPr/>
              <p:nvPr/>
            </p:nvSpPr>
            <p:spPr>
              <a:xfrm>
                <a:off x="4089836" y="308811"/>
                <a:ext cx="327801" cy="635754"/>
              </a:xfrm>
              <a:custGeom>
                <a:avLst/>
                <a:gdLst/>
                <a:ahLst/>
                <a:cxnLst/>
                <a:rect l="l" t="t" r="r" b="b"/>
                <a:pathLst>
                  <a:path w="327801" h="635754" extrusionOk="0">
                    <a:moveTo>
                      <a:pt x="327802" y="85124"/>
                    </a:moveTo>
                    <a:lnTo>
                      <a:pt x="277701" y="197445"/>
                    </a:lnTo>
                    <a:lnTo>
                      <a:pt x="232754" y="298219"/>
                    </a:lnTo>
                    <a:lnTo>
                      <a:pt x="197922" y="376376"/>
                    </a:lnTo>
                    <a:lnTo>
                      <a:pt x="153261" y="476577"/>
                    </a:lnTo>
                    <a:lnTo>
                      <a:pt x="82261" y="635754"/>
                    </a:lnTo>
                    <a:lnTo>
                      <a:pt x="0" y="585177"/>
                    </a:lnTo>
                    <a:lnTo>
                      <a:pt x="47047" y="438405"/>
                    </a:lnTo>
                    <a:lnTo>
                      <a:pt x="80829" y="333146"/>
                    </a:lnTo>
                    <a:lnTo>
                      <a:pt x="106882" y="251935"/>
                    </a:lnTo>
                    <a:lnTo>
                      <a:pt x="140759" y="146199"/>
                    </a:lnTo>
                    <a:lnTo>
                      <a:pt x="173778" y="43230"/>
                    </a:lnTo>
                    <a:lnTo>
                      <a:pt x="283713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78;p2">
                <a:extLst>
                  <a:ext uri="{FF2B5EF4-FFF2-40B4-BE49-F238E27FC236}">
                    <a16:creationId xmlns:a16="http://schemas.microsoft.com/office/drawing/2014/main" id="{59AA54D3-7FA2-9101-E8ED-003AEB773541}"/>
                  </a:ext>
                </a:extLst>
              </p:cNvPr>
              <p:cNvSpPr/>
              <p:nvPr/>
            </p:nvSpPr>
            <p:spPr>
              <a:xfrm>
                <a:off x="4334519" y="453578"/>
                <a:ext cx="396416" cy="600159"/>
              </a:xfrm>
              <a:custGeom>
                <a:avLst/>
                <a:gdLst/>
                <a:ahLst/>
                <a:cxnLst/>
                <a:rect l="l" t="t" r="r" b="b"/>
                <a:pathLst>
                  <a:path w="396416" h="600159" extrusionOk="0">
                    <a:moveTo>
                      <a:pt x="396416" y="90563"/>
                    </a:moveTo>
                    <a:lnTo>
                      <a:pt x="323508" y="205842"/>
                    </a:lnTo>
                    <a:lnTo>
                      <a:pt x="265677" y="297169"/>
                    </a:lnTo>
                    <a:lnTo>
                      <a:pt x="219394" y="370459"/>
                    </a:lnTo>
                    <a:lnTo>
                      <a:pt x="162326" y="460545"/>
                    </a:lnTo>
                    <a:lnTo>
                      <a:pt x="74054" y="600159"/>
                    </a:lnTo>
                    <a:lnTo>
                      <a:pt x="0" y="538225"/>
                    </a:lnTo>
                    <a:lnTo>
                      <a:pt x="65370" y="404623"/>
                    </a:lnTo>
                    <a:lnTo>
                      <a:pt x="112798" y="307762"/>
                    </a:lnTo>
                    <a:lnTo>
                      <a:pt x="150684" y="230177"/>
                    </a:lnTo>
                    <a:lnTo>
                      <a:pt x="198590" y="132171"/>
                    </a:lnTo>
                    <a:lnTo>
                      <a:pt x="250027" y="27007"/>
                    </a:lnTo>
                    <a:lnTo>
                      <a:pt x="365115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79;p2">
                <a:extLst>
                  <a:ext uri="{FF2B5EF4-FFF2-40B4-BE49-F238E27FC236}">
                    <a16:creationId xmlns:a16="http://schemas.microsoft.com/office/drawing/2014/main" id="{FEDD9D3A-1A7A-8CC6-2ED4-8385EFCF0AD1}"/>
                  </a:ext>
                </a:extLst>
              </p:cNvPr>
              <p:cNvSpPr/>
              <p:nvPr/>
            </p:nvSpPr>
            <p:spPr>
              <a:xfrm>
                <a:off x="4488161" y="653981"/>
                <a:ext cx="485547" cy="520952"/>
              </a:xfrm>
              <a:custGeom>
                <a:avLst/>
                <a:gdLst/>
                <a:ahLst/>
                <a:cxnLst/>
                <a:rect l="l" t="t" r="r" b="b"/>
                <a:pathLst>
                  <a:path w="485547" h="520952" extrusionOk="0">
                    <a:moveTo>
                      <a:pt x="485548" y="95335"/>
                    </a:moveTo>
                    <a:lnTo>
                      <a:pt x="401665" y="178931"/>
                    </a:lnTo>
                    <a:lnTo>
                      <a:pt x="326466" y="253939"/>
                    </a:lnTo>
                    <a:lnTo>
                      <a:pt x="264341" y="315778"/>
                    </a:lnTo>
                    <a:lnTo>
                      <a:pt x="190383" y="389641"/>
                    </a:lnTo>
                    <a:lnTo>
                      <a:pt x="58499" y="520952"/>
                    </a:lnTo>
                    <a:lnTo>
                      <a:pt x="0" y="444417"/>
                    </a:lnTo>
                    <a:lnTo>
                      <a:pt x="99629" y="320549"/>
                    </a:lnTo>
                    <a:lnTo>
                      <a:pt x="165667" y="238479"/>
                    </a:lnTo>
                    <a:lnTo>
                      <a:pt x="220348" y="170533"/>
                    </a:lnTo>
                    <a:lnTo>
                      <a:pt x="287435" y="87128"/>
                    </a:lnTo>
                    <a:lnTo>
                      <a:pt x="356813" y="859"/>
                    </a:lnTo>
                    <a:lnTo>
                      <a:pt x="475050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80;p2">
                <a:extLst>
                  <a:ext uri="{FF2B5EF4-FFF2-40B4-BE49-F238E27FC236}">
                    <a16:creationId xmlns:a16="http://schemas.microsoft.com/office/drawing/2014/main" id="{EF74DD25-66AB-E75D-D9B6-5688C88929F3}"/>
                  </a:ext>
                </a:extLst>
              </p:cNvPr>
              <p:cNvSpPr/>
              <p:nvPr/>
            </p:nvSpPr>
            <p:spPr>
              <a:xfrm>
                <a:off x="4689614" y="873088"/>
                <a:ext cx="517516" cy="488219"/>
              </a:xfrm>
              <a:custGeom>
                <a:avLst/>
                <a:gdLst/>
                <a:ahLst/>
                <a:cxnLst/>
                <a:rect l="l" t="t" r="r" b="b"/>
                <a:pathLst>
                  <a:path w="517516" h="488219" extrusionOk="0">
                    <a:moveTo>
                      <a:pt x="517517" y="106500"/>
                    </a:moveTo>
                    <a:lnTo>
                      <a:pt x="423614" y="183321"/>
                    </a:lnTo>
                    <a:lnTo>
                      <a:pt x="343452" y="248881"/>
                    </a:lnTo>
                    <a:lnTo>
                      <a:pt x="275983" y="304040"/>
                    </a:lnTo>
                    <a:lnTo>
                      <a:pt x="198017" y="367787"/>
                    </a:lnTo>
                    <a:lnTo>
                      <a:pt x="50769" y="488220"/>
                    </a:lnTo>
                    <a:lnTo>
                      <a:pt x="0" y="406150"/>
                    </a:lnTo>
                    <a:lnTo>
                      <a:pt x="118333" y="285717"/>
                    </a:lnTo>
                    <a:lnTo>
                      <a:pt x="189715" y="212904"/>
                    </a:lnTo>
                    <a:lnTo>
                      <a:pt x="250981" y="150493"/>
                    </a:lnTo>
                    <a:lnTo>
                      <a:pt x="324271" y="75962"/>
                    </a:lnTo>
                    <a:lnTo>
                      <a:pt x="398802" y="0"/>
                    </a:lnTo>
                    <a:lnTo>
                      <a:pt x="516467" y="10688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81;p2">
              <a:extLst>
                <a:ext uri="{FF2B5EF4-FFF2-40B4-BE49-F238E27FC236}">
                  <a16:creationId xmlns:a16="http://schemas.microsoft.com/office/drawing/2014/main" id="{7C688B3A-7FC0-36E0-6082-1CD1A2399B37}"/>
                </a:ext>
              </a:extLst>
            </p:cNvPr>
            <p:cNvSpPr/>
            <p:nvPr/>
          </p:nvSpPr>
          <p:spPr>
            <a:xfrm>
              <a:off x="8372708" y="1836941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3"/>
                    <a:pt x="28163" y="10509"/>
                    <a:pt x="27305" y="8792"/>
                  </a:cubicBezTo>
                  <a:cubicBezTo>
                    <a:pt x="26732" y="6978"/>
                    <a:pt x="25778" y="5452"/>
                    <a:pt x="24347" y="4211"/>
                  </a:cubicBezTo>
                  <a:cubicBezTo>
                    <a:pt x="23010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0" y="203"/>
                    <a:pt x="11654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8" y="6120"/>
                    <a:pt x="1920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2" y="22724"/>
                  </a:cubicBezTo>
                  <a:cubicBezTo>
                    <a:pt x="1825" y="24538"/>
                    <a:pt x="2779" y="26064"/>
                    <a:pt x="4210" y="27305"/>
                  </a:cubicBezTo>
                  <a:cubicBezTo>
                    <a:pt x="5547" y="28736"/>
                    <a:pt x="7074" y="29691"/>
                    <a:pt x="8791" y="30263"/>
                  </a:cubicBezTo>
                  <a:cubicBezTo>
                    <a:pt x="10509" y="31122"/>
                    <a:pt x="12322" y="31599"/>
                    <a:pt x="14327" y="31504"/>
                  </a:cubicBezTo>
                  <a:cubicBezTo>
                    <a:pt x="15567" y="31313"/>
                    <a:pt x="16903" y="31122"/>
                    <a:pt x="18143" y="31027"/>
                  </a:cubicBezTo>
                  <a:cubicBezTo>
                    <a:pt x="20529" y="30359"/>
                    <a:pt x="22629" y="29118"/>
                    <a:pt x="24442" y="27305"/>
                  </a:cubicBezTo>
                  <a:cubicBezTo>
                    <a:pt x="25205" y="26351"/>
                    <a:pt x="25969" y="25396"/>
                    <a:pt x="26637" y="24442"/>
                  </a:cubicBezTo>
                  <a:cubicBezTo>
                    <a:pt x="27877" y="22152"/>
                    <a:pt x="28450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2;p2">
              <a:extLst>
                <a:ext uri="{FF2B5EF4-FFF2-40B4-BE49-F238E27FC236}">
                  <a16:creationId xmlns:a16="http://schemas.microsoft.com/office/drawing/2014/main" id="{A402A79B-6AF6-4F24-0049-9E3113937823}"/>
                </a:ext>
              </a:extLst>
            </p:cNvPr>
            <p:cNvSpPr/>
            <p:nvPr/>
          </p:nvSpPr>
          <p:spPr>
            <a:xfrm>
              <a:off x="8228835" y="1961394"/>
              <a:ext cx="27627" cy="28628"/>
            </a:xfrm>
            <a:custGeom>
              <a:avLst/>
              <a:gdLst/>
              <a:ahLst/>
              <a:cxnLst/>
              <a:rect l="l" t="t" r="r" b="b"/>
              <a:pathLst>
                <a:path w="27627" h="28628" extrusionOk="0">
                  <a:moveTo>
                    <a:pt x="13814" y="28629"/>
                  </a:moveTo>
                  <a:cubicBezTo>
                    <a:pt x="32232" y="28629"/>
                    <a:pt x="32232" y="0"/>
                    <a:pt x="13814" y="0"/>
                  </a:cubicBezTo>
                  <a:cubicBezTo>
                    <a:pt x="-4605" y="0"/>
                    <a:pt x="-4605" y="28629"/>
                    <a:pt x="13814" y="28629"/>
                  </a:cubicBezTo>
                  <a:lnTo>
                    <a:pt x="13814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3;p2">
              <a:extLst>
                <a:ext uri="{FF2B5EF4-FFF2-40B4-BE49-F238E27FC236}">
                  <a16:creationId xmlns:a16="http://schemas.microsoft.com/office/drawing/2014/main" id="{61683946-83A8-69B2-EFDC-0307773FBF58}"/>
                </a:ext>
              </a:extLst>
            </p:cNvPr>
            <p:cNvSpPr/>
            <p:nvPr/>
          </p:nvSpPr>
          <p:spPr>
            <a:xfrm>
              <a:off x="8134992" y="1622033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7190" y="12"/>
                  </a:moveTo>
                  <a:cubicBezTo>
                    <a:pt x="16235" y="12"/>
                    <a:pt x="15281" y="12"/>
                    <a:pt x="14327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9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7" y="28546"/>
                  </a:cubicBez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5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680"/>
                    <a:pt x="19766" y="107"/>
                    <a:pt x="17190" y="12"/>
                  </a:cubicBezTo>
                  <a:lnTo>
                    <a:pt x="1719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4;p2">
              <a:extLst>
                <a:ext uri="{FF2B5EF4-FFF2-40B4-BE49-F238E27FC236}">
                  <a16:creationId xmlns:a16="http://schemas.microsoft.com/office/drawing/2014/main" id="{127B4DEB-1B51-BAE9-3F9A-F1EF3870DE28}"/>
                </a:ext>
              </a:extLst>
            </p:cNvPr>
            <p:cNvSpPr/>
            <p:nvPr/>
          </p:nvSpPr>
          <p:spPr>
            <a:xfrm>
              <a:off x="7999290" y="1783214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7190" y="12"/>
                  </a:moveTo>
                  <a:cubicBezTo>
                    <a:pt x="16235" y="12"/>
                    <a:pt x="15281" y="12"/>
                    <a:pt x="14326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6" y="28546"/>
                  </a:cubicBez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152" y="680"/>
                    <a:pt x="19766" y="12"/>
                    <a:pt x="17190" y="12"/>
                  </a:cubicBezTo>
                  <a:lnTo>
                    <a:pt x="1719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5;p2">
              <a:extLst>
                <a:ext uri="{FF2B5EF4-FFF2-40B4-BE49-F238E27FC236}">
                  <a16:creationId xmlns:a16="http://schemas.microsoft.com/office/drawing/2014/main" id="{24F2BEA1-2C70-999F-DE96-00390DC5E6DE}"/>
                </a:ext>
              </a:extLst>
            </p:cNvPr>
            <p:cNvSpPr/>
            <p:nvPr/>
          </p:nvSpPr>
          <p:spPr>
            <a:xfrm>
              <a:off x="7920656" y="1458096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6;p2">
              <a:extLst>
                <a:ext uri="{FF2B5EF4-FFF2-40B4-BE49-F238E27FC236}">
                  <a16:creationId xmlns:a16="http://schemas.microsoft.com/office/drawing/2014/main" id="{93939BDC-C484-0888-FF39-F6F68272FFC3}"/>
                </a:ext>
              </a:extLst>
            </p:cNvPr>
            <p:cNvSpPr/>
            <p:nvPr/>
          </p:nvSpPr>
          <p:spPr>
            <a:xfrm>
              <a:off x="7807107" y="1641787"/>
              <a:ext cx="31396" cy="31515"/>
            </a:xfrm>
            <a:custGeom>
              <a:avLst/>
              <a:gdLst/>
              <a:ahLst/>
              <a:cxnLst/>
              <a:rect l="l" t="t" r="r" b="b"/>
              <a:pathLst>
                <a:path w="31396" h="31515" extrusionOk="0">
                  <a:moveTo>
                    <a:pt x="27197" y="7074"/>
                  </a:moveTo>
                  <a:cubicBezTo>
                    <a:pt x="26243" y="6120"/>
                    <a:pt x="25289" y="5165"/>
                    <a:pt x="24335" y="4211"/>
                  </a:cubicBezTo>
                  <a:cubicBezTo>
                    <a:pt x="22999" y="2780"/>
                    <a:pt x="21472" y="1825"/>
                    <a:pt x="19754" y="1253"/>
                  </a:cubicBezTo>
                  <a:cubicBezTo>
                    <a:pt x="18036" y="394"/>
                    <a:pt x="16223" y="-83"/>
                    <a:pt x="14219" y="12"/>
                  </a:cubicBezTo>
                  <a:cubicBezTo>
                    <a:pt x="12215" y="-83"/>
                    <a:pt x="10402" y="394"/>
                    <a:pt x="8684" y="1253"/>
                  </a:cubicBezTo>
                  <a:cubicBezTo>
                    <a:pt x="6871" y="1825"/>
                    <a:pt x="5344" y="2780"/>
                    <a:pt x="4103" y="4211"/>
                  </a:cubicBezTo>
                  <a:cubicBezTo>
                    <a:pt x="3340" y="5165"/>
                    <a:pt x="2577" y="6120"/>
                    <a:pt x="1908" y="7074"/>
                  </a:cubicBezTo>
                  <a:cubicBezTo>
                    <a:pt x="573" y="9269"/>
                    <a:pt x="0" y="11750"/>
                    <a:pt x="0" y="14327"/>
                  </a:cubicBezTo>
                  <a:cubicBezTo>
                    <a:pt x="191" y="15567"/>
                    <a:pt x="382" y="16903"/>
                    <a:pt x="477" y="18144"/>
                  </a:cubicBezTo>
                  <a:cubicBezTo>
                    <a:pt x="1145" y="20529"/>
                    <a:pt x="2386" y="22629"/>
                    <a:pt x="4199" y="24442"/>
                  </a:cubicBezTo>
                  <a:cubicBezTo>
                    <a:pt x="5153" y="25396"/>
                    <a:pt x="6107" y="26351"/>
                    <a:pt x="7062" y="27305"/>
                  </a:cubicBezTo>
                  <a:cubicBezTo>
                    <a:pt x="8398" y="28736"/>
                    <a:pt x="9925" y="29691"/>
                    <a:pt x="11642" y="30263"/>
                  </a:cubicBezTo>
                  <a:cubicBezTo>
                    <a:pt x="13360" y="31122"/>
                    <a:pt x="15173" y="31599"/>
                    <a:pt x="17177" y="31504"/>
                  </a:cubicBezTo>
                  <a:cubicBezTo>
                    <a:pt x="19181" y="31599"/>
                    <a:pt x="20994" y="31122"/>
                    <a:pt x="22712" y="30263"/>
                  </a:cubicBezTo>
                  <a:cubicBezTo>
                    <a:pt x="24525" y="29691"/>
                    <a:pt x="26052" y="28736"/>
                    <a:pt x="27293" y="27305"/>
                  </a:cubicBezTo>
                  <a:cubicBezTo>
                    <a:pt x="28056" y="26351"/>
                    <a:pt x="28820" y="25396"/>
                    <a:pt x="29488" y="24442"/>
                  </a:cubicBezTo>
                  <a:cubicBezTo>
                    <a:pt x="30824" y="22247"/>
                    <a:pt x="31396" y="19766"/>
                    <a:pt x="31396" y="17189"/>
                  </a:cubicBezTo>
                  <a:cubicBezTo>
                    <a:pt x="31205" y="15949"/>
                    <a:pt x="31015" y="14613"/>
                    <a:pt x="30919" y="13372"/>
                  </a:cubicBezTo>
                  <a:cubicBezTo>
                    <a:pt x="30251" y="10986"/>
                    <a:pt x="29010" y="8887"/>
                    <a:pt x="27197" y="7074"/>
                  </a:cubicBezTo>
                  <a:lnTo>
                    <a:pt x="27197" y="7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7;p2">
              <a:extLst>
                <a:ext uri="{FF2B5EF4-FFF2-40B4-BE49-F238E27FC236}">
                  <a16:creationId xmlns:a16="http://schemas.microsoft.com/office/drawing/2014/main" id="{B9192E2B-CC50-9D43-3F74-1EFD461AFFA4}"/>
                </a:ext>
              </a:extLst>
            </p:cNvPr>
            <p:cNvSpPr/>
            <p:nvPr/>
          </p:nvSpPr>
          <p:spPr>
            <a:xfrm>
              <a:off x="7623308" y="1319520"/>
              <a:ext cx="31396" cy="31515"/>
            </a:xfrm>
            <a:custGeom>
              <a:avLst/>
              <a:gdLst/>
              <a:ahLst/>
              <a:cxnLst/>
              <a:rect l="l" t="t" r="r" b="b"/>
              <a:pathLst>
                <a:path w="31396" h="31515" extrusionOk="0">
                  <a:moveTo>
                    <a:pt x="27198" y="7074"/>
                  </a:moveTo>
                  <a:cubicBezTo>
                    <a:pt x="26243" y="6120"/>
                    <a:pt x="25289" y="5165"/>
                    <a:pt x="24335" y="4211"/>
                  </a:cubicBezTo>
                  <a:cubicBezTo>
                    <a:pt x="22999" y="2780"/>
                    <a:pt x="21472" y="1825"/>
                    <a:pt x="19754" y="1253"/>
                  </a:cubicBezTo>
                  <a:cubicBezTo>
                    <a:pt x="18036" y="394"/>
                    <a:pt x="16223" y="-83"/>
                    <a:pt x="14219" y="12"/>
                  </a:cubicBezTo>
                  <a:cubicBezTo>
                    <a:pt x="12215" y="-83"/>
                    <a:pt x="10402" y="394"/>
                    <a:pt x="8684" y="1253"/>
                  </a:cubicBezTo>
                  <a:cubicBezTo>
                    <a:pt x="6871" y="1825"/>
                    <a:pt x="5344" y="2780"/>
                    <a:pt x="4103" y="4211"/>
                  </a:cubicBezTo>
                  <a:cubicBezTo>
                    <a:pt x="3340" y="5165"/>
                    <a:pt x="2577" y="6120"/>
                    <a:pt x="1909" y="7074"/>
                  </a:cubicBezTo>
                  <a:cubicBezTo>
                    <a:pt x="573" y="9269"/>
                    <a:pt x="0" y="11750"/>
                    <a:pt x="0" y="14327"/>
                  </a:cubicBezTo>
                  <a:cubicBezTo>
                    <a:pt x="191" y="15567"/>
                    <a:pt x="382" y="16903"/>
                    <a:pt x="477" y="18144"/>
                  </a:cubicBezTo>
                  <a:cubicBezTo>
                    <a:pt x="1145" y="20530"/>
                    <a:pt x="2386" y="22629"/>
                    <a:pt x="4199" y="24442"/>
                  </a:cubicBezTo>
                  <a:cubicBezTo>
                    <a:pt x="5153" y="25396"/>
                    <a:pt x="6108" y="26351"/>
                    <a:pt x="7062" y="27305"/>
                  </a:cubicBezTo>
                  <a:cubicBezTo>
                    <a:pt x="8398" y="28736"/>
                    <a:pt x="9925" y="29691"/>
                    <a:pt x="11642" y="30263"/>
                  </a:cubicBezTo>
                  <a:cubicBezTo>
                    <a:pt x="13360" y="31122"/>
                    <a:pt x="15173" y="31599"/>
                    <a:pt x="17177" y="31504"/>
                  </a:cubicBezTo>
                  <a:cubicBezTo>
                    <a:pt x="19182" y="31599"/>
                    <a:pt x="20995" y="31122"/>
                    <a:pt x="22712" y="30263"/>
                  </a:cubicBezTo>
                  <a:cubicBezTo>
                    <a:pt x="24526" y="29691"/>
                    <a:pt x="26052" y="28736"/>
                    <a:pt x="27293" y="27305"/>
                  </a:cubicBezTo>
                  <a:cubicBezTo>
                    <a:pt x="28056" y="26351"/>
                    <a:pt x="28820" y="25396"/>
                    <a:pt x="29488" y="24442"/>
                  </a:cubicBezTo>
                  <a:cubicBezTo>
                    <a:pt x="30824" y="22247"/>
                    <a:pt x="31397" y="19766"/>
                    <a:pt x="31397" y="17189"/>
                  </a:cubicBezTo>
                  <a:cubicBezTo>
                    <a:pt x="31205" y="15949"/>
                    <a:pt x="31015" y="14613"/>
                    <a:pt x="30919" y="13372"/>
                  </a:cubicBezTo>
                  <a:cubicBezTo>
                    <a:pt x="30251" y="10891"/>
                    <a:pt x="29011" y="8792"/>
                    <a:pt x="27198" y="7074"/>
                  </a:cubicBezTo>
                  <a:lnTo>
                    <a:pt x="27198" y="7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8;p2">
              <a:extLst>
                <a:ext uri="{FF2B5EF4-FFF2-40B4-BE49-F238E27FC236}">
                  <a16:creationId xmlns:a16="http://schemas.microsoft.com/office/drawing/2014/main" id="{AB8A10E8-A474-E8C6-5183-CC7C1646A87F}"/>
                </a:ext>
              </a:extLst>
            </p:cNvPr>
            <p:cNvSpPr/>
            <p:nvPr/>
          </p:nvSpPr>
          <p:spPr>
            <a:xfrm>
              <a:off x="7546857" y="1520304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7190" y="12"/>
                  </a:moveTo>
                  <a:cubicBezTo>
                    <a:pt x="16235" y="12"/>
                    <a:pt x="15281" y="12"/>
                    <a:pt x="14326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30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6" y="28546"/>
                  </a:cubicBez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5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680"/>
                    <a:pt x="19766" y="12"/>
                    <a:pt x="17190" y="12"/>
                  </a:cubicBezTo>
                  <a:lnTo>
                    <a:pt x="1719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9;p2">
              <a:extLst>
                <a:ext uri="{FF2B5EF4-FFF2-40B4-BE49-F238E27FC236}">
                  <a16:creationId xmlns:a16="http://schemas.microsoft.com/office/drawing/2014/main" id="{7D41826C-832E-E031-BD8F-AC69D39C611E}"/>
                </a:ext>
              </a:extLst>
            </p:cNvPr>
            <p:cNvSpPr/>
            <p:nvPr/>
          </p:nvSpPr>
          <p:spPr>
            <a:xfrm>
              <a:off x="7309523" y="1443865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3"/>
                    <a:pt x="28164" y="10509"/>
                    <a:pt x="27305" y="8792"/>
                  </a:cubicBezTo>
                  <a:cubicBezTo>
                    <a:pt x="26733" y="6978"/>
                    <a:pt x="25778" y="5452"/>
                    <a:pt x="24347" y="4211"/>
                  </a:cubicBezTo>
                  <a:cubicBezTo>
                    <a:pt x="23011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5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3" y="22724"/>
                  </a:cubicBezTo>
                  <a:cubicBezTo>
                    <a:pt x="1825" y="24538"/>
                    <a:pt x="2780" y="26064"/>
                    <a:pt x="4211" y="27305"/>
                  </a:cubicBezTo>
                  <a:cubicBezTo>
                    <a:pt x="5547" y="28736"/>
                    <a:pt x="7074" y="29691"/>
                    <a:pt x="8792" y="30263"/>
                  </a:cubicBezTo>
                  <a:cubicBezTo>
                    <a:pt x="10509" y="31122"/>
                    <a:pt x="12323" y="31599"/>
                    <a:pt x="14327" y="31504"/>
                  </a:cubicBezTo>
                  <a:cubicBezTo>
                    <a:pt x="15567" y="31313"/>
                    <a:pt x="16903" y="31122"/>
                    <a:pt x="18144" y="31027"/>
                  </a:cubicBezTo>
                  <a:cubicBezTo>
                    <a:pt x="20529" y="30359"/>
                    <a:pt x="22629" y="29118"/>
                    <a:pt x="24442" y="27305"/>
                  </a:cubicBezTo>
                  <a:cubicBezTo>
                    <a:pt x="25206" y="26351"/>
                    <a:pt x="25969" y="25396"/>
                    <a:pt x="26637" y="24442"/>
                  </a:cubicBezTo>
                  <a:cubicBezTo>
                    <a:pt x="27878" y="22247"/>
                    <a:pt x="28546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90;p2">
              <a:extLst>
                <a:ext uri="{FF2B5EF4-FFF2-40B4-BE49-F238E27FC236}">
                  <a16:creationId xmlns:a16="http://schemas.microsoft.com/office/drawing/2014/main" id="{84CF5D63-87D2-79E0-56D1-CC4471E9867B}"/>
                </a:ext>
              </a:extLst>
            </p:cNvPr>
            <p:cNvSpPr/>
            <p:nvPr/>
          </p:nvSpPr>
          <p:spPr>
            <a:xfrm>
              <a:off x="7044132" y="1426986"/>
              <a:ext cx="27662" cy="28629"/>
            </a:xfrm>
            <a:custGeom>
              <a:avLst/>
              <a:gdLst/>
              <a:ahLst/>
              <a:cxnLst/>
              <a:rect l="l" t="t" r="r" b="b"/>
              <a:pathLst>
                <a:path w="27662" h="28629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91;p2">
              <a:extLst>
                <a:ext uri="{FF2B5EF4-FFF2-40B4-BE49-F238E27FC236}">
                  <a16:creationId xmlns:a16="http://schemas.microsoft.com/office/drawing/2014/main" id="{E6EE3342-AB7C-EF08-BD99-BB7374CB5225}"/>
                </a:ext>
              </a:extLst>
            </p:cNvPr>
            <p:cNvSpPr/>
            <p:nvPr/>
          </p:nvSpPr>
          <p:spPr>
            <a:xfrm>
              <a:off x="6789656" y="1441110"/>
              <a:ext cx="27626" cy="28628"/>
            </a:xfrm>
            <a:custGeom>
              <a:avLst/>
              <a:gdLst/>
              <a:ahLst/>
              <a:cxnLst/>
              <a:rect l="l" t="t" r="r" b="b"/>
              <a:pathLst>
                <a:path w="27626" h="28628" extrusionOk="0">
                  <a:moveTo>
                    <a:pt x="13813" y="28629"/>
                  </a:moveTo>
                  <a:cubicBezTo>
                    <a:pt x="32231" y="28629"/>
                    <a:pt x="32231" y="0"/>
                    <a:pt x="13813" y="0"/>
                  </a:cubicBezTo>
                  <a:cubicBezTo>
                    <a:pt x="-4604" y="0"/>
                    <a:pt x="-4604" y="28629"/>
                    <a:pt x="13813" y="28629"/>
                  </a:cubicBezTo>
                  <a:lnTo>
                    <a:pt x="13813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92;p2">
              <a:extLst>
                <a:ext uri="{FF2B5EF4-FFF2-40B4-BE49-F238E27FC236}">
                  <a16:creationId xmlns:a16="http://schemas.microsoft.com/office/drawing/2014/main" id="{21DCBC97-6BCC-CB1E-70F7-774EEC7DDCDF}"/>
                </a:ext>
              </a:extLst>
            </p:cNvPr>
            <p:cNvSpPr/>
            <p:nvPr/>
          </p:nvSpPr>
          <p:spPr>
            <a:xfrm>
              <a:off x="6509247" y="1517549"/>
              <a:ext cx="31515" cy="31396"/>
            </a:xfrm>
            <a:custGeom>
              <a:avLst/>
              <a:gdLst/>
              <a:ahLst/>
              <a:cxnLst/>
              <a:rect l="l" t="t" r="r" b="b"/>
              <a:pathLst>
                <a:path w="31515" h="31396" extrusionOk="0">
                  <a:moveTo>
                    <a:pt x="24442" y="27198"/>
                  </a:moveTo>
                  <a:cubicBezTo>
                    <a:pt x="25396" y="26243"/>
                    <a:pt x="26351" y="25289"/>
                    <a:pt x="27305" y="24335"/>
                  </a:cubicBezTo>
                  <a:cubicBezTo>
                    <a:pt x="28736" y="22999"/>
                    <a:pt x="29691" y="21472"/>
                    <a:pt x="30263" y="19754"/>
                  </a:cubicBezTo>
                  <a:cubicBezTo>
                    <a:pt x="31122" y="18036"/>
                    <a:pt x="31599" y="16223"/>
                    <a:pt x="31504" y="14219"/>
                  </a:cubicBezTo>
                  <a:cubicBezTo>
                    <a:pt x="31599" y="12215"/>
                    <a:pt x="31122" y="10402"/>
                    <a:pt x="30263" y="8684"/>
                  </a:cubicBezTo>
                  <a:cubicBezTo>
                    <a:pt x="29691" y="6871"/>
                    <a:pt x="28736" y="5344"/>
                    <a:pt x="27305" y="4103"/>
                  </a:cubicBezTo>
                  <a:cubicBezTo>
                    <a:pt x="26351" y="3340"/>
                    <a:pt x="25396" y="2577"/>
                    <a:pt x="24442" y="1909"/>
                  </a:cubicBezTo>
                  <a:cubicBezTo>
                    <a:pt x="22247" y="573"/>
                    <a:pt x="19766" y="0"/>
                    <a:pt x="17189" y="0"/>
                  </a:cubicBezTo>
                  <a:cubicBezTo>
                    <a:pt x="15949" y="191"/>
                    <a:pt x="14613" y="382"/>
                    <a:pt x="13372" y="477"/>
                  </a:cubicBezTo>
                  <a:cubicBezTo>
                    <a:pt x="10986" y="1145"/>
                    <a:pt x="8887" y="2386"/>
                    <a:pt x="7074" y="4199"/>
                  </a:cubicBezTo>
                  <a:cubicBezTo>
                    <a:pt x="6119" y="5153"/>
                    <a:pt x="5165" y="6108"/>
                    <a:pt x="4211" y="7062"/>
                  </a:cubicBezTo>
                  <a:cubicBezTo>
                    <a:pt x="2779" y="8398"/>
                    <a:pt x="1825" y="9925"/>
                    <a:pt x="1253" y="11642"/>
                  </a:cubicBezTo>
                  <a:cubicBezTo>
                    <a:pt x="394" y="13360"/>
                    <a:pt x="-83" y="15173"/>
                    <a:pt x="12" y="17177"/>
                  </a:cubicBezTo>
                  <a:cubicBezTo>
                    <a:pt x="-83" y="19181"/>
                    <a:pt x="394" y="20995"/>
                    <a:pt x="1253" y="22712"/>
                  </a:cubicBezTo>
                  <a:cubicBezTo>
                    <a:pt x="1825" y="24525"/>
                    <a:pt x="2779" y="26052"/>
                    <a:pt x="4211" y="27293"/>
                  </a:cubicBezTo>
                  <a:cubicBezTo>
                    <a:pt x="5165" y="28056"/>
                    <a:pt x="6119" y="28820"/>
                    <a:pt x="7074" y="29488"/>
                  </a:cubicBezTo>
                  <a:cubicBezTo>
                    <a:pt x="9269" y="30824"/>
                    <a:pt x="11750" y="31396"/>
                    <a:pt x="14327" y="31396"/>
                  </a:cubicBezTo>
                  <a:cubicBezTo>
                    <a:pt x="15567" y="31206"/>
                    <a:pt x="16903" y="31015"/>
                    <a:pt x="18144" y="30919"/>
                  </a:cubicBezTo>
                  <a:cubicBezTo>
                    <a:pt x="20529" y="30156"/>
                    <a:pt x="22629" y="28915"/>
                    <a:pt x="24442" y="27198"/>
                  </a:cubicBezTo>
                  <a:lnTo>
                    <a:pt x="24442" y="271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93;p2">
              <a:extLst>
                <a:ext uri="{FF2B5EF4-FFF2-40B4-BE49-F238E27FC236}">
                  <a16:creationId xmlns:a16="http://schemas.microsoft.com/office/drawing/2014/main" id="{6BB2DD6F-7D6F-C601-3A99-99B0DC666A1E}"/>
                </a:ext>
              </a:extLst>
            </p:cNvPr>
            <p:cNvSpPr/>
            <p:nvPr/>
          </p:nvSpPr>
          <p:spPr>
            <a:xfrm>
              <a:off x="6268954" y="1622033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3"/>
                    <a:pt x="28164" y="10509"/>
                    <a:pt x="27305" y="8792"/>
                  </a:cubicBezTo>
                  <a:cubicBezTo>
                    <a:pt x="26733" y="6978"/>
                    <a:pt x="25778" y="5452"/>
                    <a:pt x="24347" y="4211"/>
                  </a:cubicBezTo>
                  <a:cubicBezTo>
                    <a:pt x="23011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4" y="394"/>
                    <a:pt x="10414" y="489"/>
                  </a:cubicBezTo>
                  <a:cubicBezTo>
                    <a:pt x="8028" y="1157"/>
                    <a:pt x="5929" y="2398"/>
                    <a:pt x="4116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3" y="22724"/>
                  </a:cubicBezTo>
                  <a:cubicBezTo>
                    <a:pt x="1825" y="24538"/>
                    <a:pt x="2780" y="26064"/>
                    <a:pt x="4211" y="27305"/>
                  </a:cubicBezTo>
                  <a:cubicBezTo>
                    <a:pt x="5547" y="28736"/>
                    <a:pt x="7074" y="29691"/>
                    <a:pt x="8792" y="30263"/>
                  </a:cubicBezTo>
                  <a:cubicBezTo>
                    <a:pt x="10509" y="31122"/>
                    <a:pt x="12323" y="31599"/>
                    <a:pt x="14326" y="31504"/>
                  </a:cubicBezTo>
                  <a:cubicBezTo>
                    <a:pt x="15567" y="31313"/>
                    <a:pt x="16903" y="31122"/>
                    <a:pt x="18144" y="31027"/>
                  </a:cubicBezTo>
                  <a:cubicBezTo>
                    <a:pt x="20530" y="30359"/>
                    <a:pt x="22629" y="29118"/>
                    <a:pt x="24442" y="27305"/>
                  </a:cubicBezTo>
                  <a:cubicBezTo>
                    <a:pt x="25206" y="26351"/>
                    <a:pt x="25969" y="25396"/>
                    <a:pt x="26637" y="24442"/>
                  </a:cubicBezTo>
                  <a:cubicBezTo>
                    <a:pt x="27878" y="22152"/>
                    <a:pt x="28546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94;p2">
              <a:extLst>
                <a:ext uri="{FF2B5EF4-FFF2-40B4-BE49-F238E27FC236}">
                  <a16:creationId xmlns:a16="http://schemas.microsoft.com/office/drawing/2014/main" id="{D6122D1A-FB60-9026-77DD-88B5915369F4}"/>
                </a:ext>
              </a:extLst>
            </p:cNvPr>
            <p:cNvSpPr/>
            <p:nvPr/>
          </p:nvSpPr>
          <p:spPr>
            <a:xfrm>
              <a:off x="6017723" y="1786089"/>
              <a:ext cx="27627" cy="28628"/>
            </a:xfrm>
            <a:custGeom>
              <a:avLst/>
              <a:gdLst/>
              <a:ahLst/>
              <a:cxnLst/>
              <a:rect l="l" t="t" r="r" b="b"/>
              <a:pathLst>
                <a:path w="27627" h="28628" extrusionOk="0">
                  <a:moveTo>
                    <a:pt x="13814" y="28629"/>
                  </a:moveTo>
                  <a:cubicBezTo>
                    <a:pt x="32232" y="28629"/>
                    <a:pt x="32232" y="0"/>
                    <a:pt x="13814" y="0"/>
                  </a:cubicBezTo>
                  <a:cubicBezTo>
                    <a:pt x="-4605" y="0"/>
                    <a:pt x="-4605" y="28629"/>
                    <a:pt x="13814" y="28629"/>
                  </a:cubicBezTo>
                  <a:lnTo>
                    <a:pt x="13814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95;p2">
              <a:extLst>
                <a:ext uri="{FF2B5EF4-FFF2-40B4-BE49-F238E27FC236}">
                  <a16:creationId xmlns:a16="http://schemas.microsoft.com/office/drawing/2014/main" id="{56E07B09-8005-C43A-2306-7DC17F91B00C}"/>
                </a:ext>
              </a:extLst>
            </p:cNvPr>
            <p:cNvSpPr/>
            <p:nvPr/>
          </p:nvSpPr>
          <p:spPr>
            <a:xfrm>
              <a:off x="5816426" y="1969970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4" y="28641"/>
                    <a:pt x="21006" y="28164"/>
                    <a:pt x="22724" y="27305"/>
                  </a:cubicBezTo>
                  <a:cubicBezTo>
                    <a:pt x="24538" y="26732"/>
                    <a:pt x="26065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3" y="-83"/>
                    <a:pt x="10509" y="394"/>
                    <a:pt x="8791" y="1253"/>
                  </a:cubicBezTo>
                  <a:cubicBezTo>
                    <a:pt x="6979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19" y="25969"/>
                    <a:pt x="7074" y="26637"/>
                  </a:cubicBezTo>
                  <a:cubicBezTo>
                    <a:pt x="9364" y="27878"/>
                    <a:pt x="11750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96;p2">
              <a:extLst>
                <a:ext uri="{FF2B5EF4-FFF2-40B4-BE49-F238E27FC236}">
                  <a16:creationId xmlns:a16="http://schemas.microsoft.com/office/drawing/2014/main" id="{89B70378-4F28-B63D-A902-54C2EE38D216}"/>
                </a:ext>
              </a:extLst>
            </p:cNvPr>
            <p:cNvSpPr/>
            <p:nvPr/>
          </p:nvSpPr>
          <p:spPr>
            <a:xfrm>
              <a:off x="5638831" y="2179069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97;p2">
              <a:extLst>
                <a:ext uri="{FF2B5EF4-FFF2-40B4-BE49-F238E27FC236}">
                  <a16:creationId xmlns:a16="http://schemas.microsoft.com/office/drawing/2014/main" id="{D355FA27-1C3D-531B-38D4-915F799BD84B}"/>
                </a:ext>
              </a:extLst>
            </p:cNvPr>
            <p:cNvSpPr/>
            <p:nvPr/>
          </p:nvSpPr>
          <p:spPr>
            <a:xfrm>
              <a:off x="5485665" y="2442158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0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5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2" y="-83"/>
                    <a:pt x="10509" y="394"/>
                    <a:pt x="8792" y="1253"/>
                  </a:cubicBezTo>
                  <a:cubicBezTo>
                    <a:pt x="6978" y="1825"/>
                    <a:pt x="5452" y="2779"/>
                    <a:pt x="4211" y="4211"/>
                  </a:cubicBezTo>
                  <a:cubicBezTo>
                    <a:pt x="2779" y="5547"/>
                    <a:pt x="1825" y="7074"/>
                    <a:pt x="1253" y="8792"/>
                  </a:cubicBezTo>
                  <a:cubicBezTo>
                    <a:pt x="394" y="10509"/>
                    <a:pt x="-83" y="12322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878"/>
                    <a:pt x="11750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98;p2">
              <a:extLst>
                <a:ext uri="{FF2B5EF4-FFF2-40B4-BE49-F238E27FC236}">
                  <a16:creationId xmlns:a16="http://schemas.microsoft.com/office/drawing/2014/main" id="{FEC0A744-E775-4CBC-EA80-829FA7DCE6CD}"/>
                </a:ext>
              </a:extLst>
            </p:cNvPr>
            <p:cNvSpPr/>
            <p:nvPr/>
          </p:nvSpPr>
          <p:spPr>
            <a:xfrm>
              <a:off x="5364183" y="2713561"/>
              <a:ext cx="28557" cy="34283"/>
            </a:xfrm>
            <a:custGeom>
              <a:avLst/>
              <a:gdLst/>
              <a:ahLst/>
              <a:cxnLst/>
              <a:rect l="l" t="t" r="r" b="b"/>
              <a:pathLst>
                <a:path w="28557" h="34283" extrusionOk="0">
                  <a:moveTo>
                    <a:pt x="28546" y="19957"/>
                  </a:moveTo>
                  <a:cubicBezTo>
                    <a:pt x="28546" y="18048"/>
                    <a:pt x="28546" y="16140"/>
                    <a:pt x="28546" y="14327"/>
                  </a:cubicBezTo>
                  <a:cubicBezTo>
                    <a:pt x="28641" y="12323"/>
                    <a:pt x="28164" y="10509"/>
                    <a:pt x="27305" y="8792"/>
                  </a:cubicBezTo>
                  <a:cubicBezTo>
                    <a:pt x="26732" y="6979"/>
                    <a:pt x="25778" y="5452"/>
                    <a:pt x="24347" y="4211"/>
                  </a:cubicBezTo>
                  <a:cubicBezTo>
                    <a:pt x="23011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5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6235"/>
                    <a:pt x="12" y="18144"/>
                    <a:pt x="12" y="19957"/>
                  </a:cubicBezTo>
                  <a:cubicBezTo>
                    <a:pt x="-83" y="21961"/>
                    <a:pt x="394" y="23774"/>
                    <a:pt x="1253" y="25492"/>
                  </a:cubicBezTo>
                  <a:cubicBezTo>
                    <a:pt x="1825" y="27305"/>
                    <a:pt x="2779" y="28832"/>
                    <a:pt x="4211" y="30073"/>
                  </a:cubicBezTo>
                  <a:cubicBezTo>
                    <a:pt x="5547" y="31504"/>
                    <a:pt x="7074" y="32458"/>
                    <a:pt x="8792" y="33031"/>
                  </a:cubicBezTo>
                  <a:cubicBezTo>
                    <a:pt x="10509" y="33890"/>
                    <a:pt x="12322" y="34367"/>
                    <a:pt x="14327" y="34271"/>
                  </a:cubicBezTo>
                  <a:cubicBezTo>
                    <a:pt x="15567" y="34081"/>
                    <a:pt x="16903" y="33890"/>
                    <a:pt x="18144" y="33794"/>
                  </a:cubicBezTo>
                  <a:cubicBezTo>
                    <a:pt x="20529" y="33126"/>
                    <a:pt x="22629" y="31886"/>
                    <a:pt x="24442" y="30073"/>
                  </a:cubicBezTo>
                  <a:cubicBezTo>
                    <a:pt x="25206" y="29118"/>
                    <a:pt x="25969" y="28164"/>
                    <a:pt x="26637" y="27210"/>
                  </a:cubicBezTo>
                  <a:cubicBezTo>
                    <a:pt x="27878" y="24919"/>
                    <a:pt x="28546" y="22534"/>
                    <a:pt x="28546" y="19957"/>
                  </a:cubicBezTo>
                  <a:lnTo>
                    <a:pt x="28546" y="199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99;p2">
              <a:extLst>
                <a:ext uri="{FF2B5EF4-FFF2-40B4-BE49-F238E27FC236}">
                  <a16:creationId xmlns:a16="http://schemas.microsoft.com/office/drawing/2014/main" id="{92D310CC-E0A4-99FB-C158-69497E58008D}"/>
                </a:ext>
              </a:extLst>
            </p:cNvPr>
            <p:cNvSpPr/>
            <p:nvPr/>
          </p:nvSpPr>
          <p:spPr>
            <a:xfrm>
              <a:off x="5171999" y="2634354"/>
              <a:ext cx="28819" cy="31420"/>
            </a:xfrm>
            <a:custGeom>
              <a:avLst/>
              <a:gdLst/>
              <a:ahLst/>
              <a:cxnLst/>
              <a:rect l="l" t="t" r="r" b="b"/>
              <a:pathLst>
                <a:path w="28819" h="31420" extrusionOk="0">
                  <a:moveTo>
                    <a:pt x="0" y="14327"/>
                  </a:moveTo>
                  <a:cubicBezTo>
                    <a:pt x="95" y="15281"/>
                    <a:pt x="191" y="16235"/>
                    <a:pt x="286" y="17094"/>
                  </a:cubicBezTo>
                  <a:cubicBezTo>
                    <a:pt x="191" y="19098"/>
                    <a:pt x="668" y="20911"/>
                    <a:pt x="1527" y="22629"/>
                  </a:cubicBezTo>
                  <a:cubicBezTo>
                    <a:pt x="2099" y="24442"/>
                    <a:pt x="3054" y="25969"/>
                    <a:pt x="4485" y="27210"/>
                  </a:cubicBezTo>
                  <a:cubicBezTo>
                    <a:pt x="5821" y="28641"/>
                    <a:pt x="7348" y="29595"/>
                    <a:pt x="9066" y="30168"/>
                  </a:cubicBezTo>
                  <a:cubicBezTo>
                    <a:pt x="10783" y="31027"/>
                    <a:pt x="12597" y="31504"/>
                    <a:pt x="14601" y="31408"/>
                  </a:cubicBezTo>
                  <a:cubicBezTo>
                    <a:pt x="15841" y="31218"/>
                    <a:pt x="17177" y="31027"/>
                    <a:pt x="18418" y="30931"/>
                  </a:cubicBezTo>
                  <a:cubicBezTo>
                    <a:pt x="20804" y="30263"/>
                    <a:pt x="22903" y="29023"/>
                    <a:pt x="24716" y="27210"/>
                  </a:cubicBezTo>
                  <a:cubicBezTo>
                    <a:pt x="25480" y="26255"/>
                    <a:pt x="26243" y="25301"/>
                    <a:pt x="26911" y="24347"/>
                  </a:cubicBezTo>
                  <a:cubicBezTo>
                    <a:pt x="28247" y="22152"/>
                    <a:pt x="28820" y="19671"/>
                    <a:pt x="28820" y="17094"/>
                  </a:cubicBezTo>
                  <a:cubicBezTo>
                    <a:pt x="28724" y="16140"/>
                    <a:pt x="28629" y="15185"/>
                    <a:pt x="28533" y="14327"/>
                  </a:cubicBezTo>
                  <a:cubicBezTo>
                    <a:pt x="28629" y="12322"/>
                    <a:pt x="28152" y="10509"/>
                    <a:pt x="27293" y="8792"/>
                  </a:cubicBezTo>
                  <a:cubicBezTo>
                    <a:pt x="26720" y="6978"/>
                    <a:pt x="25766" y="5451"/>
                    <a:pt x="24335" y="4211"/>
                  </a:cubicBezTo>
                  <a:cubicBezTo>
                    <a:pt x="22999" y="2779"/>
                    <a:pt x="21472" y="1825"/>
                    <a:pt x="19754" y="1253"/>
                  </a:cubicBezTo>
                  <a:cubicBezTo>
                    <a:pt x="18036" y="394"/>
                    <a:pt x="16223" y="-83"/>
                    <a:pt x="14219" y="12"/>
                  </a:cubicBezTo>
                  <a:cubicBezTo>
                    <a:pt x="12978" y="203"/>
                    <a:pt x="11642" y="394"/>
                    <a:pt x="10402" y="489"/>
                  </a:cubicBezTo>
                  <a:cubicBezTo>
                    <a:pt x="8016" y="1157"/>
                    <a:pt x="5917" y="2398"/>
                    <a:pt x="4103" y="4211"/>
                  </a:cubicBezTo>
                  <a:cubicBezTo>
                    <a:pt x="3340" y="5165"/>
                    <a:pt x="2577" y="6120"/>
                    <a:pt x="1909" y="7074"/>
                  </a:cubicBezTo>
                  <a:cubicBezTo>
                    <a:pt x="668" y="9269"/>
                    <a:pt x="0" y="11750"/>
                    <a:pt x="0" y="14327"/>
                  </a:cubicBezTo>
                  <a:lnTo>
                    <a:pt x="0" y="143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00;p2">
              <a:extLst>
                <a:ext uri="{FF2B5EF4-FFF2-40B4-BE49-F238E27FC236}">
                  <a16:creationId xmlns:a16="http://schemas.microsoft.com/office/drawing/2014/main" id="{25223EB0-E5BE-8D09-66F2-90433B5FC74E}"/>
                </a:ext>
              </a:extLst>
            </p:cNvPr>
            <p:cNvSpPr/>
            <p:nvPr/>
          </p:nvSpPr>
          <p:spPr>
            <a:xfrm>
              <a:off x="5313128" y="2340239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7189" y="12"/>
                  </a:moveTo>
                  <a:cubicBezTo>
                    <a:pt x="16235" y="12"/>
                    <a:pt x="15281" y="12"/>
                    <a:pt x="14327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79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2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7" y="28546"/>
                  </a:cubicBez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152" y="680"/>
                    <a:pt x="19766" y="12"/>
                    <a:pt x="17189" y="12"/>
                  </a:cubicBezTo>
                  <a:lnTo>
                    <a:pt x="1718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01;p2">
              <a:extLst>
                <a:ext uri="{FF2B5EF4-FFF2-40B4-BE49-F238E27FC236}">
                  <a16:creationId xmlns:a16="http://schemas.microsoft.com/office/drawing/2014/main" id="{30EE1DFD-E5E8-8377-00E7-FC9A3A4E5D73}"/>
                </a:ext>
              </a:extLst>
            </p:cNvPr>
            <p:cNvSpPr/>
            <p:nvPr/>
          </p:nvSpPr>
          <p:spPr>
            <a:xfrm>
              <a:off x="5482898" y="2063110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2"/>
                    <a:pt x="28164" y="10509"/>
                    <a:pt x="27305" y="8792"/>
                  </a:cubicBezTo>
                  <a:cubicBezTo>
                    <a:pt x="26732" y="6978"/>
                    <a:pt x="25778" y="5451"/>
                    <a:pt x="24347" y="4211"/>
                  </a:cubicBezTo>
                  <a:cubicBezTo>
                    <a:pt x="23011" y="2779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4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3" y="22724"/>
                  </a:cubicBezTo>
                  <a:cubicBezTo>
                    <a:pt x="1825" y="24537"/>
                    <a:pt x="2779" y="26064"/>
                    <a:pt x="4211" y="27305"/>
                  </a:cubicBezTo>
                  <a:cubicBezTo>
                    <a:pt x="5547" y="28736"/>
                    <a:pt x="7074" y="29691"/>
                    <a:pt x="8792" y="30263"/>
                  </a:cubicBezTo>
                  <a:cubicBezTo>
                    <a:pt x="10509" y="31122"/>
                    <a:pt x="12322" y="31599"/>
                    <a:pt x="14327" y="31504"/>
                  </a:cubicBezTo>
                  <a:cubicBezTo>
                    <a:pt x="15567" y="31313"/>
                    <a:pt x="16903" y="31122"/>
                    <a:pt x="18144" y="31027"/>
                  </a:cubicBezTo>
                  <a:cubicBezTo>
                    <a:pt x="20529" y="30359"/>
                    <a:pt x="22629" y="29118"/>
                    <a:pt x="24442" y="27305"/>
                  </a:cubicBezTo>
                  <a:cubicBezTo>
                    <a:pt x="25206" y="26351"/>
                    <a:pt x="25969" y="25396"/>
                    <a:pt x="26637" y="24442"/>
                  </a:cubicBezTo>
                  <a:cubicBezTo>
                    <a:pt x="27878" y="22247"/>
                    <a:pt x="28546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02;p2">
              <a:extLst>
                <a:ext uri="{FF2B5EF4-FFF2-40B4-BE49-F238E27FC236}">
                  <a16:creationId xmlns:a16="http://schemas.microsoft.com/office/drawing/2014/main" id="{024F80F6-F04C-069A-65A8-6859AC8ED485}"/>
                </a:ext>
              </a:extLst>
            </p:cNvPr>
            <p:cNvSpPr/>
            <p:nvPr/>
          </p:nvSpPr>
          <p:spPr>
            <a:xfrm>
              <a:off x="5677861" y="1834269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2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79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364" y="27878"/>
                    <a:pt x="11750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03;p2">
              <a:extLst>
                <a:ext uri="{FF2B5EF4-FFF2-40B4-BE49-F238E27FC236}">
                  <a16:creationId xmlns:a16="http://schemas.microsoft.com/office/drawing/2014/main" id="{0B50E8FA-0E08-FB73-E6A0-9C7DE74CCB99}"/>
                </a:ext>
              </a:extLst>
            </p:cNvPr>
            <p:cNvSpPr/>
            <p:nvPr/>
          </p:nvSpPr>
          <p:spPr>
            <a:xfrm>
              <a:off x="5887652" y="1630538"/>
              <a:ext cx="27626" cy="28628"/>
            </a:xfrm>
            <a:custGeom>
              <a:avLst/>
              <a:gdLst/>
              <a:ahLst/>
              <a:cxnLst/>
              <a:rect l="l" t="t" r="r" b="b"/>
              <a:pathLst>
                <a:path w="27626" h="28628" extrusionOk="0">
                  <a:moveTo>
                    <a:pt x="13813" y="28629"/>
                  </a:moveTo>
                  <a:cubicBezTo>
                    <a:pt x="32231" y="28629"/>
                    <a:pt x="32231" y="0"/>
                    <a:pt x="13813" y="0"/>
                  </a:cubicBezTo>
                  <a:cubicBezTo>
                    <a:pt x="-4604" y="0"/>
                    <a:pt x="-4604" y="28629"/>
                    <a:pt x="13813" y="28629"/>
                  </a:cubicBezTo>
                  <a:lnTo>
                    <a:pt x="13813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04;p2">
              <a:extLst>
                <a:ext uri="{FF2B5EF4-FFF2-40B4-BE49-F238E27FC236}">
                  <a16:creationId xmlns:a16="http://schemas.microsoft.com/office/drawing/2014/main" id="{D7EAD5D5-245D-62E5-4A75-CC2F6F76ABDE}"/>
                </a:ext>
              </a:extLst>
            </p:cNvPr>
            <p:cNvSpPr/>
            <p:nvPr/>
          </p:nvSpPr>
          <p:spPr>
            <a:xfrm>
              <a:off x="6153425" y="1455233"/>
              <a:ext cx="27627" cy="28628"/>
            </a:xfrm>
            <a:custGeom>
              <a:avLst/>
              <a:gdLst/>
              <a:ahLst/>
              <a:cxnLst/>
              <a:rect l="l" t="t" r="r" b="b"/>
              <a:pathLst>
                <a:path w="27627" h="28628" extrusionOk="0">
                  <a:moveTo>
                    <a:pt x="13814" y="28629"/>
                  </a:moveTo>
                  <a:cubicBezTo>
                    <a:pt x="32232" y="28629"/>
                    <a:pt x="32232" y="0"/>
                    <a:pt x="13814" y="0"/>
                  </a:cubicBezTo>
                  <a:cubicBezTo>
                    <a:pt x="-4605" y="0"/>
                    <a:pt x="-4605" y="28629"/>
                    <a:pt x="13814" y="28629"/>
                  </a:cubicBezTo>
                  <a:lnTo>
                    <a:pt x="13814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05;p2">
              <a:extLst>
                <a:ext uri="{FF2B5EF4-FFF2-40B4-BE49-F238E27FC236}">
                  <a16:creationId xmlns:a16="http://schemas.microsoft.com/office/drawing/2014/main" id="{CCC4EBD0-757F-0196-55B2-87F21E9CB528}"/>
                </a:ext>
              </a:extLst>
            </p:cNvPr>
            <p:cNvSpPr/>
            <p:nvPr/>
          </p:nvSpPr>
          <p:spPr>
            <a:xfrm>
              <a:off x="6447504" y="1333655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06;p2">
              <a:extLst>
                <a:ext uri="{FF2B5EF4-FFF2-40B4-BE49-F238E27FC236}">
                  <a16:creationId xmlns:a16="http://schemas.microsoft.com/office/drawing/2014/main" id="{39463F4B-3D6B-FA66-AECF-02F76969B26C}"/>
                </a:ext>
              </a:extLst>
            </p:cNvPr>
            <p:cNvSpPr/>
            <p:nvPr/>
          </p:nvSpPr>
          <p:spPr>
            <a:xfrm>
              <a:off x="6735416" y="1240408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4326" y="28546"/>
                  </a:move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5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90" y="12"/>
                  </a:cubicBezTo>
                  <a:cubicBezTo>
                    <a:pt x="16235" y="12"/>
                    <a:pt x="15281" y="12"/>
                    <a:pt x="14326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364" y="27973"/>
                    <a:pt x="11750" y="28546"/>
                    <a:pt x="14326" y="28546"/>
                  </a:cubicBezTo>
                  <a:lnTo>
                    <a:pt x="14326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07;p2">
              <a:extLst>
                <a:ext uri="{FF2B5EF4-FFF2-40B4-BE49-F238E27FC236}">
                  <a16:creationId xmlns:a16="http://schemas.microsoft.com/office/drawing/2014/main" id="{E0F60A77-96D9-2145-1667-0489A3335A33}"/>
                </a:ext>
              </a:extLst>
            </p:cNvPr>
            <p:cNvSpPr/>
            <p:nvPr/>
          </p:nvSpPr>
          <p:spPr>
            <a:xfrm>
              <a:off x="7027146" y="1212078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08;p2">
              <a:extLst>
                <a:ext uri="{FF2B5EF4-FFF2-40B4-BE49-F238E27FC236}">
                  <a16:creationId xmlns:a16="http://schemas.microsoft.com/office/drawing/2014/main" id="{646A15E9-02B6-7CDE-7FFC-8E53169512FE}"/>
                </a:ext>
              </a:extLst>
            </p:cNvPr>
            <p:cNvSpPr/>
            <p:nvPr/>
          </p:nvSpPr>
          <p:spPr>
            <a:xfrm>
              <a:off x="7326414" y="1237641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6" y="28164"/>
                    <a:pt x="22724" y="27305"/>
                  </a:cubicBezTo>
                  <a:cubicBezTo>
                    <a:pt x="24537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5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2" y="-83"/>
                    <a:pt x="10509" y="394"/>
                    <a:pt x="8791" y="1253"/>
                  </a:cubicBezTo>
                  <a:cubicBezTo>
                    <a:pt x="6978" y="1825"/>
                    <a:pt x="5451" y="2780"/>
                    <a:pt x="4211" y="4211"/>
                  </a:cubicBezTo>
                  <a:cubicBezTo>
                    <a:pt x="2779" y="5547"/>
                    <a:pt x="1825" y="7074"/>
                    <a:pt x="1252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19" y="25969"/>
                    <a:pt x="7074" y="26637"/>
                  </a:cubicBezTo>
                  <a:cubicBezTo>
                    <a:pt x="9268" y="27878"/>
                    <a:pt x="11654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25;p2">
            <a:extLst>
              <a:ext uri="{FF2B5EF4-FFF2-40B4-BE49-F238E27FC236}">
                <a16:creationId xmlns:a16="http://schemas.microsoft.com/office/drawing/2014/main" id="{08D153C0-18E4-FA0F-40F3-FFF02CC3C16B}"/>
              </a:ext>
            </a:extLst>
          </p:cNvPr>
          <p:cNvSpPr/>
          <p:nvPr/>
        </p:nvSpPr>
        <p:spPr>
          <a:xfrm>
            <a:off x="2439914" y="3621852"/>
            <a:ext cx="1830000" cy="2108784"/>
          </a:xfrm>
          <a:custGeom>
            <a:avLst/>
            <a:gdLst/>
            <a:ahLst/>
            <a:cxnLst/>
            <a:rect l="l" t="t" r="r" b="b"/>
            <a:pathLst>
              <a:path w="1517223" h="1133243" extrusionOk="0">
                <a:moveTo>
                  <a:pt x="1181905" y="1111676"/>
                </a:moveTo>
                <a:cubicBezTo>
                  <a:pt x="1190685" y="1111962"/>
                  <a:pt x="1199465" y="1112248"/>
                  <a:pt x="1208053" y="1112534"/>
                </a:cubicBezTo>
                <a:cubicBezTo>
                  <a:pt x="1242122" y="1113775"/>
                  <a:pt x="1276954" y="1115779"/>
                  <a:pt x="1311786" y="1119024"/>
                </a:cubicBezTo>
                <a:cubicBezTo>
                  <a:pt x="1321043" y="1116065"/>
                  <a:pt x="1330299" y="1112821"/>
                  <a:pt x="1339460" y="1109195"/>
                </a:cubicBezTo>
                <a:cubicBezTo>
                  <a:pt x="1349099" y="1105473"/>
                  <a:pt x="1358642" y="1101274"/>
                  <a:pt x="1367994" y="1096693"/>
                </a:cubicBezTo>
                <a:cubicBezTo>
                  <a:pt x="1369234" y="1096121"/>
                  <a:pt x="1370379" y="1095548"/>
                  <a:pt x="1371620" y="1094880"/>
                </a:cubicBezTo>
                <a:cubicBezTo>
                  <a:pt x="1422103" y="1069686"/>
                  <a:pt x="1469722" y="1032183"/>
                  <a:pt x="1496824" y="978169"/>
                </a:cubicBezTo>
                <a:cubicBezTo>
                  <a:pt x="1502360" y="967004"/>
                  <a:pt x="1506940" y="954979"/>
                  <a:pt x="1510185" y="942574"/>
                </a:cubicBezTo>
                <a:cubicBezTo>
                  <a:pt x="1523545" y="893523"/>
                  <a:pt x="1518582" y="837792"/>
                  <a:pt x="1489286" y="799047"/>
                </a:cubicBezTo>
                <a:cubicBezTo>
                  <a:pt x="1461898" y="762784"/>
                  <a:pt x="1411988" y="750283"/>
                  <a:pt x="1374292" y="767746"/>
                </a:cubicBezTo>
                <a:cubicBezTo>
                  <a:pt x="1391184" y="747706"/>
                  <a:pt x="1403208" y="722512"/>
                  <a:pt x="1409983" y="695315"/>
                </a:cubicBezTo>
                <a:cubicBezTo>
                  <a:pt x="1425538" y="632903"/>
                  <a:pt x="1413133" y="560377"/>
                  <a:pt x="1368853" y="517910"/>
                </a:cubicBezTo>
                <a:cubicBezTo>
                  <a:pt x="1294800" y="446910"/>
                  <a:pt x="1161389" y="488804"/>
                  <a:pt x="1130564" y="592823"/>
                </a:cubicBezTo>
                <a:cubicBezTo>
                  <a:pt x="1142779" y="524877"/>
                  <a:pt x="1155090" y="456930"/>
                  <a:pt x="1167401" y="388984"/>
                </a:cubicBezTo>
                <a:cubicBezTo>
                  <a:pt x="1172458" y="361310"/>
                  <a:pt x="1177229" y="331154"/>
                  <a:pt x="1166160" y="305674"/>
                </a:cubicBezTo>
                <a:cubicBezTo>
                  <a:pt x="1148219" y="264067"/>
                  <a:pt x="1095637" y="258341"/>
                  <a:pt x="1059182" y="280958"/>
                </a:cubicBezTo>
                <a:cubicBezTo>
                  <a:pt x="1055556" y="283057"/>
                  <a:pt x="1052121" y="285539"/>
                  <a:pt x="1048876" y="288306"/>
                </a:cubicBezTo>
                <a:cubicBezTo>
                  <a:pt x="1024446" y="309205"/>
                  <a:pt x="1008986" y="339456"/>
                  <a:pt x="996962" y="371712"/>
                </a:cubicBezTo>
                <a:cubicBezTo>
                  <a:pt x="992955" y="382400"/>
                  <a:pt x="989424" y="393279"/>
                  <a:pt x="985988" y="404062"/>
                </a:cubicBezTo>
                <a:cubicBezTo>
                  <a:pt x="984461" y="408738"/>
                  <a:pt x="983030" y="413414"/>
                  <a:pt x="981598" y="417995"/>
                </a:cubicBezTo>
                <a:cubicBezTo>
                  <a:pt x="980930" y="413319"/>
                  <a:pt x="980453" y="408548"/>
                  <a:pt x="980167" y="403776"/>
                </a:cubicBezTo>
                <a:cubicBezTo>
                  <a:pt x="978163" y="377056"/>
                  <a:pt x="980167" y="348522"/>
                  <a:pt x="982553" y="320180"/>
                </a:cubicBezTo>
                <a:cubicBezTo>
                  <a:pt x="988660" y="247080"/>
                  <a:pt x="997344" y="175126"/>
                  <a:pt x="947434" y="137336"/>
                </a:cubicBezTo>
                <a:cubicBezTo>
                  <a:pt x="906303" y="106225"/>
                  <a:pt x="847137" y="127316"/>
                  <a:pt x="814595" y="169305"/>
                </a:cubicBezTo>
                <a:cubicBezTo>
                  <a:pt x="781959" y="211294"/>
                  <a:pt x="769648" y="268170"/>
                  <a:pt x="759819" y="322851"/>
                </a:cubicBezTo>
                <a:cubicBezTo>
                  <a:pt x="739874" y="261586"/>
                  <a:pt x="754189" y="193544"/>
                  <a:pt x="748940" y="128556"/>
                </a:cubicBezTo>
                <a:cubicBezTo>
                  <a:pt x="743596" y="63664"/>
                  <a:pt x="701129" y="-9722"/>
                  <a:pt x="644062" y="1062"/>
                </a:cubicBezTo>
                <a:cubicBezTo>
                  <a:pt x="627457" y="4116"/>
                  <a:pt x="612475" y="14231"/>
                  <a:pt x="599782" y="26637"/>
                </a:cubicBezTo>
                <a:cubicBezTo>
                  <a:pt x="513706" y="110234"/>
                  <a:pt x="537468" y="261777"/>
                  <a:pt x="575640" y="385549"/>
                </a:cubicBezTo>
                <a:cubicBezTo>
                  <a:pt x="561993" y="344228"/>
                  <a:pt x="545292" y="304338"/>
                  <a:pt x="525634" y="266262"/>
                </a:cubicBezTo>
                <a:cubicBezTo>
                  <a:pt x="518000" y="251566"/>
                  <a:pt x="509411" y="236487"/>
                  <a:pt x="496337" y="227899"/>
                </a:cubicBezTo>
                <a:cubicBezTo>
                  <a:pt x="463605" y="206427"/>
                  <a:pt x="419802" y="238682"/>
                  <a:pt x="409018" y="279622"/>
                </a:cubicBezTo>
                <a:cubicBezTo>
                  <a:pt x="399762" y="314454"/>
                  <a:pt x="406919" y="351290"/>
                  <a:pt x="416462" y="386504"/>
                </a:cubicBezTo>
                <a:cubicBezTo>
                  <a:pt x="386210" y="302620"/>
                  <a:pt x="277421" y="264830"/>
                  <a:pt x="213101" y="321993"/>
                </a:cubicBezTo>
                <a:cubicBezTo>
                  <a:pt x="161473" y="367799"/>
                  <a:pt x="155652" y="459221"/>
                  <a:pt x="188957" y="520869"/>
                </a:cubicBezTo>
                <a:cubicBezTo>
                  <a:pt x="148304" y="484319"/>
                  <a:pt x="101161" y="459794"/>
                  <a:pt x="56405" y="483079"/>
                </a:cubicBezTo>
                <a:cubicBezTo>
                  <a:pt x="16420" y="503882"/>
                  <a:pt x="-3048" y="558564"/>
                  <a:pt x="387" y="608092"/>
                </a:cubicBezTo>
                <a:cubicBezTo>
                  <a:pt x="3823" y="657715"/>
                  <a:pt x="25581" y="703140"/>
                  <a:pt x="49152" y="745225"/>
                </a:cubicBezTo>
                <a:cubicBezTo>
                  <a:pt x="125400" y="881689"/>
                  <a:pt x="225411" y="1000977"/>
                  <a:pt x="341645" y="1094880"/>
                </a:cubicBezTo>
                <a:cubicBezTo>
                  <a:pt x="354910" y="1105568"/>
                  <a:pt x="368269" y="1115875"/>
                  <a:pt x="381821" y="1125799"/>
                </a:cubicBezTo>
                <a:cubicBezTo>
                  <a:pt x="385256" y="1128376"/>
                  <a:pt x="388596" y="1130762"/>
                  <a:pt x="392032" y="1133243"/>
                </a:cubicBezTo>
                <a:lnTo>
                  <a:pt x="394227" y="1125799"/>
                </a:lnTo>
                <a:lnTo>
                  <a:pt x="403293" y="1094880"/>
                </a:lnTo>
                <a:lnTo>
                  <a:pt x="1167782" y="1094880"/>
                </a:lnTo>
                <a:cubicBezTo>
                  <a:pt x="1172172" y="1100606"/>
                  <a:pt x="1177038" y="1106236"/>
                  <a:pt x="1181905" y="1111676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31;p2">
            <a:extLst>
              <a:ext uri="{FF2B5EF4-FFF2-40B4-BE49-F238E27FC236}">
                <a16:creationId xmlns:a16="http://schemas.microsoft.com/office/drawing/2014/main" id="{00A60A2A-0994-2C9B-4921-81C1E434D7C3}"/>
              </a:ext>
            </a:extLst>
          </p:cNvPr>
          <p:cNvSpPr/>
          <p:nvPr/>
        </p:nvSpPr>
        <p:spPr>
          <a:xfrm>
            <a:off x="3130298" y="2895962"/>
            <a:ext cx="1495792" cy="2301798"/>
          </a:xfrm>
          <a:custGeom>
            <a:avLst/>
            <a:gdLst/>
            <a:ahLst/>
            <a:cxnLst/>
            <a:rect l="l" t="t" r="r" b="b"/>
            <a:pathLst>
              <a:path w="1240137" h="1236968" extrusionOk="0">
                <a:moveTo>
                  <a:pt x="427811" y="1079499"/>
                </a:moveTo>
                <a:cubicBezTo>
                  <a:pt x="263481" y="1052015"/>
                  <a:pt x="113561" y="948379"/>
                  <a:pt x="29773" y="804375"/>
                </a:cubicBezTo>
                <a:cubicBezTo>
                  <a:pt x="2958" y="758282"/>
                  <a:pt x="-15748" y="695775"/>
                  <a:pt x="18798" y="655217"/>
                </a:cubicBezTo>
                <a:cubicBezTo>
                  <a:pt x="68040" y="597482"/>
                  <a:pt x="161084" y="644338"/>
                  <a:pt x="219488" y="692817"/>
                </a:cubicBezTo>
                <a:cubicBezTo>
                  <a:pt x="192862" y="609602"/>
                  <a:pt x="167479" y="526101"/>
                  <a:pt x="143335" y="442123"/>
                </a:cubicBezTo>
                <a:cubicBezTo>
                  <a:pt x="139804" y="430003"/>
                  <a:pt x="136560" y="416165"/>
                  <a:pt x="142953" y="405286"/>
                </a:cubicBezTo>
                <a:cubicBezTo>
                  <a:pt x="156313" y="382383"/>
                  <a:pt x="191717" y="396411"/>
                  <a:pt x="211758" y="413780"/>
                </a:cubicBezTo>
                <a:cubicBezTo>
                  <a:pt x="243727" y="441455"/>
                  <a:pt x="272833" y="472469"/>
                  <a:pt x="298599" y="506060"/>
                </a:cubicBezTo>
                <a:cubicBezTo>
                  <a:pt x="234089" y="411298"/>
                  <a:pt x="239241" y="274738"/>
                  <a:pt x="310624" y="185034"/>
                </a:cubicBezTo>
                <a:cubicBezTo>
                  <a:pt x="385631" y="244392"/>
                  <a:pt x="443366" y="325126"/>
                  <a:pt x="475336" y="415306"/>
                </a:cubicBezTo>
                <a:cubicBezTo>
                  <a:pt x="446992" y="287622"/>
                  <a:pt x="467988" y="149725"/>
                  <a:pt x="533070" y="36259"/>
                </a:cubicBezTo>
                <a:cubicBezTo>
                  <a:pt x="540896" y="22612"/>
                  <a:pt x="550344" y="8393"/>
                  <a:pt x="565039" y="2667"/>
                </a:cubicBezTo>
                <a:cubicBezTo>
                  <a:pt x="600444" y="-11075"/>
                  <a:pt x="630982" y="31010"/>
                  <a:pt x="644629" y="66510"/>
                </a:cubicBezTo>
                <a:cubicBezTo>
                  <a:pt x="678125" y="153447"/>
                  <a:pt x="702936" y="243819"/>
                  <a:pt x="718491" y="335814"/>
                </a:cubicBezTo>
                <a:cubicBezTo>
                  <a:pt x="770978" y="296305"/>
                  <a:pt x="766492" y="185797"/>
                  <a:pt x="832147" y="188088"/>
                </a:cubicBezTo>
                <a:cubicBezTo>
                  <a:pt x="874710" y="189615"/>
                  <a:pt x="892555" y="244964"/>
                  <a:pt x="886543" y="287049"/>
                </a:cubicBezTo>
                <a:cubicBezTo>
                  <a:pt x="880531" y="329229"/>
                  <a:pt x="862781" y="373413"/>
                  <a:pt x="879386" y="412635"/>
                </a:cubicBezTo>
                <a:cubicBezTo>
                  <a:pt x="878050" y="373222"/>
                  <a:pt x="931395" y="348601"/>
                  <a:pt x="966036" y="367591"/>
                </a:cubicBezTo>
                <a:cubicBezTo>
                  <a:pt x="1000677" y="386582"/>
                  <a:pt x="1012701" y="432866"/>
                  <a:pt x="1003158" y="471133"/>
                </a:cubicBezTo>
                <a:cubicBezTo>
                  <a:pt x="993615" y="509401"/>
                  <a:pt x="967277" y="541084"/>
                  <a:pt x="939888" y="569522"/>
                </a:cubicBezTo>
                <a:cubicBezTo>
                  <a:pt x="989513" y="539556"/>
                  <a:pt x="1051064" y="508828"/>
                  <a:pt x="1102310" y="535930"/>
                </a:cubicBezTo>
                <a:cubicBezTo>
                  <a:pt x="1143918" y="557879"/>
                  <a:pt x="1160046" y="611892"/>
                  <a:pt x="1152124" y="658271"/>
                </a:cubicBezTo>
                <a:cubicBezTo>
                  <a:pt x="1144204" y="704650"/>
                  <a:pt x="1117483" y="745399"/>
                  <a:pt x="1091431" y="784620"/>
                </a:cubicBezTo>
                <a:cubicBezTo>
                  <a:pt x="1114335" y="741486"/>
                  <a:pt x="1183235" y="738814"/>
                  <a:pt x="1216253" y="774791"/>
                </a:cubicBezTo>
                <a:cubicBezTo>
                  <a:pt x="1249273" y="810768"/>
                  <a:pt x="1246409" y="870507"/>
                  <a:pt x="1217780" y="910016"/>
                </a:cubicBezTo>
                <a:cubicBezTo>
                  <a:pt x="1189151" y="949619"/>
                  <a:pt x="1140387" y="970709"/>
                  <a:pt x="1091909" y="976339"/>
                </a:cubicBezTo>
                <a:cubicBezTo>
                  <a:pt x="1120442" y="947424"/>
                  <a:pt x="1171019" y="944180"/>
                  <a:pt x="1202989" y="969182"/>
                </a:cubicBezTo>
                <a:cubicBezTo>
                  <a:pt x="1155942" y="1073583"/>
                  <a:pt x="1041617" y="1143628"/>
                  <a:pt x="927292" y="1138379"/>
                </a:cubicBezTo>
                <a:cubicBezTo>
                  <a:pt x="956684" y="1173784"/>
                  <a:pt x="896945" y="1216060"/>
                  <a:pt x="851044" y="1218541"/>
                </a:cubicBezTo>
                <a:cubicBezTo>
                  <a:pt x="738818" y="1224553"/>
                  <a:pt x="624778" y="1188289"/>
                  <a:pt x="536601" y="1118530"/>
                </a:cubicBezTo>
                <a:cubicBezTo>
                  <a:pt x="529063" y="1160615"/>
                  <a:pt x="507018" y="1201841"/>
                  <a:pt x="470182" y="1223408"/>
                </a:cubicBezTo>
                <a:cubicBezTo>
                  <a:pt x="433251" y="1244975"/>
                  <a:pt x="380669" y="1241349"/>
                  <a:pt x="353185" y="1208711"/>
                </a:cubicBezTo>
                <a:cubicBezTo>
                  <a:pt x="325606" y="1176074"/>
                  <a:pt x="336389" y="1116431"/>
                  <a:pt x="376660" y="1102116"/>
                </a:cubicBezTo>
                <a:lnTo>
                  <a:pt x="427811" y="1079499"/>
                </a:ln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32;p2">
            <a:extLst>
              <a:ext uri="{FF2B5EF4-FFF2-40B4-BE49-F238E27FC236}">
                <a16:creationId xmlns:a16="http://schemas.microsoft.com/office/drawing/2014/main" id="{A78D2484-0A8F-5C42-56E6-0B0117D572A8}"/>
              </a:ext>
            </a:extLst>
          </p:cNvPr>
          <p:cNvSpPr/>
          <p:nvPr/>
        </p:nvSpPr>
        <p:spPr>
          <a:xfrm>
            <a:off x="840638" y="5861345"/>
            <a:ext cx="1240089" cy="1009611"/>
          </a:xfrm>
          <a:custGeom>
            <a:avLst/>
            <a:gdLst/>
            <a:ahLst/>
            <a:cxnLst/>
            <a:rect l="l" t="t" r="r" b="b"/>
            <a:pathLst>
              <a:path w="1240089" h="1009611" extrusionOk="0">
                <a:moveTo>
                  <a:pt x="1217781" y="909983"/>
                </a:moveTo>
                <a:cubicBezTo>
                  <a:pt x="1204420" y="928401"/>
                  <a:pt x="1186670" y="942811"/>
                  <a:pt x="1166630" y="953594"/>
                </a:cubicBezTo>
                <a:cubicBezTo>
                  <a:pt x="1179799" y="955789"/>
                  <a:pt x="1192396" y="960942"/>
                  <a:pt x="1202989" y="969245"/>
                </a:cubicBezTo>
                <a:cubicBezTo>
                  <a:pt x="1196595" y="983368"/>
                  <a:pt x="1189056" y="996824"/>
                  <a:pt x="1180276" y="1009611"/>
                </a:cubicBezTo>
                <a:lnTo>
                  <a:pt x="236283" y="1009611"/>
                </a:lnTo>
                <a:cubicBezTo>
                  <a:pt x="151541" y="960179"/>
                  <a:pt x="79206" y="889274"/>
                  <a:pt x="29773" y="804437"/>
                </a:cubicBezTo>
                <a:cubicBezTo>
                  <a:pt x="2957" y="758344"/>
                  <a:pt x="-15747" y="695838"/>
                  <a:pt x="18798" y="655280"/>
                </a:cubicBezTo>
                <a:cubicBezTo>
                  <a:pt x="68136" y="597449"/>
                  <a:pt x="161084" y="644305"/>
                  <a:pt x="219488" y="692879"/>
                </a:cubicBezTo>
                <a:cubicBezTo>
                  <a:pt x="192863" y="609665"/>
                  <a:pt x="167478" y="526068"/>
                  <a:pt x="143334" y="442185"/>
                </a:cubicBezTo>
                <a:cubicBezTo>
                  <a:pt x="139899" y="429970"/>
                  <a:pt x="136559" y="416228"/>
                  <a:pt x="142953" y="405349"/>
                </a:cubicBezTo>
                <a:cubicBezTo>
                  <a:pt x="156313" y="382446"/>
                  <a:pt x="191717" y="396474"/>
                  <a:pt x="211758" y="413842"/>
                </a:cubicBezTo>
                <a:cubicBezTo>
                  <a:pt x="243727" y="441517"/>
                  <a:pt x="272833" y="472531"/>
                  <a:pt x="298599" y="506123"/>
                </a:cubicBezTo>
                <a:cubicBezTo>
                  <a:pt x="270733" y="465184"/>
                  <a:pt x="255942" y="416610"/>
                  <a:pt x="253747" y="367368"/>
                </a:cubicBezTo>
                <a:cubicBezTo>
                  <a:pt x="250789" y="302285"/>
                  <a:pt x="269970" y="236056"/>
                  <a:pt x="310623" y="185001"/>
                </a:cubicBezTo>
                <a:cubicBezTo>
                  <a:pt x="327037" y="197980"/>
                  <a:pt x="342592" y="212008"/>
                  <a:pt x="357193" y="226895"/>
                </a:cubicBezTo>
                <a:cubicBezTo>
                  <a:pt x="364446" y="234148"/>
                  <a:pt x="371412" y="241687"/>
                  <a:pt x="378092" y="249417"/>
                </a:cubicBezTo>
                <a:cubicBezTo>
                  <a:pt x="402045" y="276710"/>
                  <a:pt x="423040" y="306579"/>
                  <a:pt x="440599" y="338357"/>
                </a:cubicBezTo>
                <a:cubicBezTo>
                  <a:pt x="454341" y="362978"/>
                  <a:pt x="465983" y="388744"/>
                  <a:pt x="475335" y="415273"/>
                </a:cubicBezTo>
                <a:cubicBezTo>
                  <a:pt x="447088" y="287589"/>
                  <a:pt x="468083" y="149692"/>
                  <a:pt x="533071" y="36226"/>
                </a:cubicBezTo>
                <a:cubicBezTo>
                  <a:pt x="540896" y="22579"/>
                  <a:pt x="550343" y="8360"/>
                  <a:pt x="565039" y="2634"/>
                </a:cubicBezTo>
                <a:cubicBezTo>
                  <a:pt x="600539" y="-11012"/>
                  <a:pt x="630982" y="31073"/>
                  <a:pt x="644628" y="66477"/>
                </a:cubicBezTo>
                <a:cubicBezTo>
                  <a:pt x="678219" y="153509"/>
                  <a:pt x="703031" y="243882"/>
                  <a:pt x="718491" y="335781"/>
                </a:cubicBezTo>
                <a:cubicBezTo>
                  <a:pt x="770977" y="296273"/>
                  <a:pt x="766492" y="185764"/>
                  <a:pt x="832148" y="188055"/>
                </a:cubicBezTo>
                <a:cubicBezTo>
                  <a:pt x="874710" y="189582"/>
                  <a:pt x="892555" y="244931"/>
                  <a:pt x="886543" y="287016"/>
                </a:cubicBezTo>
                <a:cubicBezTo>
                  <a:pt x="880531" y="329196"/>
                  <a:pt x="862781" y="373380"/>
                  <a:pt x="879386" y="412697"/>
                </a:cubicBezTo>
                <a:cubicBezTo>
                  <a:pt x="878050" y="373189"/>
                  <a:pt x="931395" y="348663"/>
                  <a:pt x="965941" y="367558"/>
                </a:cubicBezTo>
                <a:cubicBezTo>
                  <a:pt x="1000582" y="386549"/>
                  <a:pt x="1012701" y="432833"/>
                  <a:pt x="1003158" y="471100"/>
                </a:cubicBezTo>
                <a:cubicBezTo>
                  <a:pt x="993615" y="509368"/>
                  <a:pt x="967277" y="541051"/>
                  <a:pt x="939888" y="569489"/>
                </a:cubicBezTo>
                <a:cubicBezTo>
                  <a:pt x="980446" y="544963"/>
                  <a:pt x="1029020" y="519960"/>
                  <a:pt x="1073395" y="526545"/>
                </a:cubicBezTo>
                <a:cubicBezTo>
                  <a:pt x="1083320" y="527977"/>
                  <a:pt x="1092958" y="530935"/>
                  <a:pt x="1102310" y="535897"/>
                </a:cubicBezTo>
                <a:cubicBezTo>
                  <a:pt x="1143918" y="557846"/>
                  <a:pt x="1160045" y="611859"/>
                  <a:pt x="1152125" y="658238"/>
                </a:cubicBezTo>
                <a:cubicBezTo>
                  <a:pt x="1144872" y="701086"/>
                  <a:pt x="1121587" y="738972"/>
                  <a:pt x="1097634" y="775331"/>
                </a:cubicBezTo>
                <a:cubicBezTo>
                  <a:pt x="1124736" y="741262"/>
                  <a:pt x="1185716" y="741548"/>
                  <a:pt x="1216158" y="774759"/>
                </a:cubicBezTo>
                <a:cubicBezTo>
                  <a:pt x="1249177" y="810640"/>
                  <a:pt x="1246410" y="870379"/>
                  <a:pt x="1217781" y="909983"/>
                </a:cubicBez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37;p2">
            <a:extLst>
              <a:ext uri="{FF2B5EF4-FFF2-40B4-BE49-F238E27FC236}">
                <a16:creationId xmlns:a16="http://schemas.microsoft.com/office/drawing/2014/main" id="{96A667A9-0AF0-ECD5-781A-44DC9AC3F6B6}"/>
              </a:ext>
            </a:extLst>
          </p:cNvPr>
          <p:cNvSpPr/>
          <p:nvPr/>
        </p:nvSpPr>
        <p:spPr>
          <a:xfrm>
            <a:off x="-2200" y="4828874"/>
            <a:ext cx="1433332" cy="2040562"/>
          </a:xfrm>
          <a:custGeom>
            <a:avLst/>
            <a:gdLst/>
            <a:ahLst/>
            <a:cxnLst/>
            <a:rect l="l" t="t" r="r" b="b"/>
            <a:pathLst>
              <a:path w="1433332" h="1842494" extrusionOk="0">
                <a:moveTo>
                  <a:pt x="1423242" y="1842494"/>
                </a:moveTo>
                <a:lnTo>
                  <a:pt x="0" y="1842494"/>
                </a:lnTo>
                <a:lnTo>
                  <a:pt x="0" y="960626"/>
                </a:lnTo>
                <a:cubicBezTo>
                  <a:pt x="27961" y="996412"/>
                  <a:pt x="52296" y="1035538"/>
                  <a:pt x="72527" y="1077241"/>
                </a:cubicBezTo>
                <a:cubicBezTo>
                  <a:pt x="42943" y="987346"/>
                  <a:pt x="13074" y="889244"/>
                  <a:pt x="39508" y="798300"/>
                </a:cubicBezTo>
                <a:cubicBezTo>
                  <a:pt x="65942" y="707355"/>
                  <a:pt x="177023" y="644180"/>
                  <a:pt x="242106" y="707355"/>
                </a:cubicBezTo>
                <a:cubicBezTo>
                  <a:pt x="292207" y="756024"/>
                  <a:pt x="292111" y="853267"/>
                  <a:pt x="350228" y="889435"/>
                </a:cubicBezTo>
                <a:cubicBezTo>
                  <a:pt x="329806" y="633683"/>
                  <a:pt x="353568" y="373922"/>
                  <a:pt x="419796" y="128095"/>
                </a:cubicBezTo>
                <a:cubicBezTo>
                  <a:pt x="433538" y="76849"/>
                  <a:pt x="455201" y="19400"/>
                  <a:pt x="501484" y="3941"/>
                </a:cubicBezTo>
                <a:cubicBezTo>
                  <a:pt x="580310" y="-22493"/>
                  <a:pt x="636041" y="89446"/>
                  <a:pt x="651596" y="178864"/>
                </a:cubicBezTo>
                <a:cubicBezTo>
                  <a:pt x="682229" y="355504"/>
                  <a:pt x="689959" y="537012"/>
                  <a:pt x="674499" y="715848"/>
                </a:cubicBezTo>
                <a:cubicBezTo>
                  <a:pt x="687764" y="671664"/>
                  <a:pt x="702078" y="625476"/>
                  <a:pt x="732998" y="593888"/>
                </a:cubicBezTo>
                <a:cubicBezTo>
                  <a:pt x="763917" y="562301"/>
                  <a:pt x="816880" y="551804"/>
                  <a:pt x="847418" y="584059"/>
                </a:cubicBezTo>
                <a:cubicBezTo>
                  <a:pt x="868604" y="606390"/>
                  <a:pt x="873089" y="641508"/>
                  <a:pt x="874425" y="673764"/>
                </a:cubicBezTo>
                <a:cubicBezTo>
                  <a:pt x="877956" y="759078"/>
                  <a:pt x="867649" y="845060"/>
                  <a:pt x="844173" y="926367"/>
                </a:cubicBezTo>
                <a:cubicBezTo>
                  <a:pt x="900286" y="896211"/>
                  <a:pt x="971668" y="909857"/>
                  <a:pt x="1019097" y="953946"/>
                </a:cubicBezTo>
                <a:cubicBezTo>
                  <a:pt x="1032266" y="966065"/>
                  <a:pt x="1043527" y="980571"/>
                  <a:pt x="1052211" y="997175"/>
                </a:cubicBezTo>
                <a:cubicBezTo>
                  <a:pt x="1088665" y="1067030"/>
                  <a:pt x="1073015" y="1163510"/>
                  <a:pt x="1019574" y="1217141"/>
                </a:cubicBezTo>
                <a:cubicBezTo>
                  <a:pt x="1042191" y="1201396"/>
                  <a:pt x="1069484" y="1196433"/>
                  <a:pt x="1096586" y="1200251"/>
                </a:cubicBezTo>
                <a:cubicBezTo>
                  <a:pt x="1143728" y="1206740"/>
                  <a:pt x="1190584" y="1239568"/>
                  <a:pt x="1212629" y="1287283"/>
                </a:cubicBezTo>
                <a:cubicBezTo>
                  <a:pt x="1213106" y="1288237"/>
                  <a:pt x="1213487" y="1289191"/>
                  <a:pt x="1213869" y="1290146"/>
                </a:cubicBezTo>
                <a:cubicBezTo>
                  <a:pt x="1215110" y="1292818"/>
                  <a:pt x="1216255" y="1295585"/>
                  <a:pt x="1217400" y="1298352"/>
                </a:cubicBezTo>
                <a:cubicBezTo>
                  <a:pt x="1248510" y="1378609"/>
                  <a:pt x="1225893" y="1475852"/>
                  <a:pt x="1180087" y="1547711"/>
                </a:cubicBezTo>
                <a:cubicBezTo>
                  <a:pt x="1215491" y="1525858"/>
                  <a:pt x="1257767" y="1520514"/>
                  <a:pt x="1297466" y="1529484"/>
                </a:cubicBezTo>
                <a:lnTo>
                  <a:pt x="1297561" y="1529580"/>
                </a:lnTo>
                <a:cubicBezTo>
                  <a:pt x="1336783" y="1538359"/>
                  <a:pt x="1373428" y="1561357"/>
                  <a:pt x="1398240" y="1596190"/>
                </a:cubicBezTo>
                <a:cubicBezTo>
                  <a:pt x="1448245" y="1666330"/>
                  <a:pt x="1444333" y="1776457"/>
                  <a:pt x="1389556" y="1841731"/>
                </a:cubicBezTo>
                <a:cubicBezTo>
                  <a:pt x="1401389" y="1836291"/>
                  <a:pt x="1412936" y="1837246"/>
                  <a:pt x="1423242" y="1842494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38;p2">
            <a:extLst>
              <a:ext uri="{FF2B5EF4-FFF2-40B4-BE49-F238E27FC236}">
                <a16:creationId xmlns:a16="http://schemas.microsoft.com/office/drawing/2014/main" id="{0D0C4690-037E-2B60-02D9-0E88A255BEDD}"/>
              </a:ext>
            </a:extLst>
          </p:cNvPr>
          <p:cNvSpPr/>
          <p:nvPr/>
        </p:nvSpPr>
        <p:spPr>
          <a:xfrm>
            <a:off x="3872028" y="3057589"/>
            <a:ext cx="1148384" cy="1603272"/>
          </a:xfrm>
          <a:custGeom>
            <a:avLst/>
            <a:gdLst/>
            <a:ahLst/>
            <a:cxnLst/>
            <a:rect l="l" t="t" r="r" b="b"/>
            <a:pathLst>
              <a:path w="952106" h="861585" extrusionOk="0">
                <a:moveTo>
                  <a:pt x="798423" y="847557"/>
                </a:moveTo>
                <a:cubicBezTo>
                  <a:pt x="807203" y="847843"/>
                  <a:pt x="815983" y="848130"/>
                  <a:pt x="824570" y="848416"/>
                </a:cubicBezTo>
                <a:cubicBezTo>
                  <a:pt x="856063" y="849561"/>
                  <a:pt x="888223" y="851279"/>
                  <a:pt x="920382" y="854142"/>
                </a:cubicBezTo>
                <a:cubicBezTo>
                  <a:pt x="925632" y="846794"/>
                  <a:pt x="930403" y="838968"/>
                  <a:pt x="934506" y="830666"/>
                </a:cubicBezTo>
                <a:cubicBezTo>
                  <a:pt x="947866" y="804232"/>
                  <a:pt x="954833" y="774458"/>
                  <a:pt x="951111" y="746115"/>
                </a:cubicBezTo>
                <a:cubicBezTo>
                  <a:pt x="949680" y="734855"/>
                  <a:pt x="946530" y="723784"/>
                  <a:pt x="941472" y="713287"/>
                </a:cubicBezTo>
                <a:cubicBezTo>
                  <a:pt x="925632" y="680745"/>
                  <a:pt x="886791" y="660419"/>
                  <a:pt x="852341" y="664045"/>
                </a:cubicBezTo>
                <a:cubicBezTo>
                  <a:pt x="842702" y="665000"/>
                  <a:pt x="833446" y="667863"/>
                  <a:pt x="825048" y="672920"/>
                </a:cubicBezTo>
                <a:cubicBezTo>
                  <a:pt x="853773" y="647727"/>
                  <a:pt x="865319" y="604401"/>
                  <a:pt x="853773" y="568043"/>
                </a:cubicBezTo>
                <a:cubicBezTo>
                  <a:pt x="852054" y="562699"/>
                  <a:pt x="849860" y="557450"/>
                  <a:pt x="847093" y="552487"/>
                </a:cubicBezTo>
                <a:cubicBezTo>
                  <a:pt x="844897" y="548575"/>
                  <a:pt x="842511" y="544853"/>
                  <a:pt x="839745" y="541322"/>
                </a:cubicBezTo>
                <a:cubicBezTo>
                  <a:pt x="814933" y="509449"/>
                  <a:pt x="768553" y="495229"/>
                  <a:pt x="730191" y="508303"/>
                </a:cubicBezTo>
                <a:cubicBezTo>
                  <a:pt x="727232" y="509258"/>
                  <a:pt x="724369" y="510403"/>
                  <a:pt x="721507" y="511739"/>
                </a:cubicBezTo>
                <a:cubicBezTo>
                  <a:pt x="722365" y="509258"/>
                  <a:pt x="723129" y="506777"/>
                  <a:pt x="723893" y="504200"/>
                </a:cubicBezTo>
                <a:cubicBezTo>
                  <a:pt x="737348" y="462020"/>
                  <a:pt x="743550" y="417454"/>
                  <a:pt x="742405" y="373270"/>
                </a:cubicBezTo>
                <a:cubicBezTo>
                  <a:pt x="741929" y="355520"/>
                  <a:pt x="739543" y="336148"/>
                  <a:pt x="726850" y="323742"/>
                </a:cubicBezTo>
                <a:cubicBezTo>
                  <a:pt x="708624" y="305706"/>
                  <a:pt x="676369" y="311050"/>
                  <a:pt x="657378" y="328132"/>
                </a:cubicBezTo>
                <a:cubicBezTo>
                  <a:pt x="638292" y="345214"/>
                  <a:pt x="629035" y="370407"/>
                  <a:pt x="620637" y="394551"/>
                </a:cubicBezTo>
                <a:cubicBezTo>
                  <a:pt x="630180" y="310859"/>
                  <a:pt x="629512" y="225926"/>
                  <a:pt x="618537" y="142330"/>
                </a:cubicBezTo>
                <a:cubicBezTo>
                  <a:pt x="617106" y="130687"/>
                  <a:pt x="615389" y="119045"/>
                  <a:pt x="613385" y="107497"/>
                </a:cubicBezTo>
                <a:cubicBezTo>
                  <a:pt x="613003" y="104826"/>
                  <a:pt x="612525" y="102058"/>
                  <a:pt x="612049" y="99386"/>
                </a:cubicBezTo>
                <a:cubicBezTo>
                  <a:pt x="609663" y="85263"/>
                  <a:pt x="605177" y="70089"/>
                  <a:pt x="598975" y="55966"/>
                </a:cubicBezTo>
                <a:cubicBezTo>
                  <a:pt x="583515" y="20847"/>
                  <a:pt x="556986" y="-7877"/>
                  <a:pt x="522727" y="1952"/>
                </a:cubicBezTo>
                <a:cubicBezTo>
                  <a:pt x="494478" y="10064"/>
                  <a:pt x="480833" y="41365"/>
                  <a:pt x="471862" y="69421"/>
                </a:cubicBezTo>
                <a:cubicBezTo>
                  <a:pt x="429205" y="203787"/>
                  <a:pt x="412218" y="346263"/>
                  <a:pt x="422047" y="486927"/>
                </a:cubicBezTo>
                <a:cubicBezTo>
                  <a:pt x="387120" y="466506"/>
                  <a:pt x="388169" y="413160"/>
                  <a:pt x="358204" y="385963"/>
                </a:cubicBezTo>
                <a:cubicBezTo>
                  <a:pt x="319365" y="350653"/>
                  <a:pt x="251323" y="384340"/>
                  <a:pt x="234336" y="434059"/>
                </a:cubicBezTo>
                <a:cubicBezTo>
                  <a:pt x="217445" y="483778"/>
                  <a:pt x="234623" y="537887"/>
                  <a:pt x="251610" y="587606"/>
                </a:cubicBezTo>
                <a:cubicBezTo>
                  <a:pt x="218590" y="523000"/>
                  <a:pt x="165054" y="469082"/>
                  <a:pt x="100734" y="435586"/>
                </a:cubicBezTo>
                <a:cubicBezTo>
                  <a:pt x="78977" y="557641"/>
                  <a:pt x="101403" y="687140"/>
                  <a:pt x="163050" y="794784"/>
                </a:cubicBezTo>
                <a:cubicBezTo>
                  <a:pt x="134326" y="769400"/>
                  <a:pt x="105601" y="744015"/>
                  <a:pt x="76972" y="718727"/>
                </a:cubicBezTo>
                <a:cubicBezTo>
                  <a:pt x="61131" y="704698"/>
                  <a:pt x="39278" y="690002"/>
                  <a:pt x="20860" y="700309"/>
                </a:cubicBezTo>
                <a:cubicBezTo>
                  <a:pt x="7786" y="707657"/>
                  <a:pt x="3873" y="724357"/>
                  <a:pt x="2156" y="739339"/>
                </a:cubicBezTo>
                <a:cubicBezTo>
                  <a:pt x="-1375" y="769782"/>
                  <a:pt x="-517" y="800510"/>
                  <a:pt x="4350" y="830666"/>
                </a:cubicBezTo>
                <a:cubicBezTo>
                  <a:pt x="5019" y="834769"/>
                  <a:pt x="5782" y="838873"/>
                  <a:pt x="6641" y="842976"/>
                </a:cubicBezTo>
                <a:lnTo>
                  <a:pt x="6641" y="843072"/>
                </a:lnTo>
                <a:cubicBezTo>
                  <a:pt x="7786" y="849275"/>
                  <a:pt x="9122" y="855383"/>
                  <a:pt x="10649" y="861585"/>
                </a:cubicBezTo>
                <a:lnTo>
                  <a:pt x="19714" y="830666"/>
                </a:lnTo>
                <a:lnTo>
                  <a:pt x="784204" y="830666"/>
                </a:lnTo>
                <a:cubicBezTo>
                  <a:pt x="788690" y="836487"/>
                  <a:pt x="793556" y="842118"/>
                  <a:pt x="798423" y="847557"/>
                </a:cubicBezTo>
                <a:close/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136" name="Google Shape;168;p2">
            <a:extLst>
              <a:ext uri="{FF2B5EF4-FFF2-40B4-BE49-F238E27FC236}">
                <a16:creationId xmlns:a16="http://schemas.microsoft.com/office/drawing/2014/main" id="{E3DF55F0-E883-A768-3DB0-77F584A1E613}"/>
              </a:ext>
            </a:extLst>
          </p:cNvPr>
          <p:cNvGrpSpPr/>
          <p:nvPr/>
        </p:nvGrpSpPr>
        <p:grpSpPr>
          <a:xfrm>
            <a:off x="4458818" y="6366150"/>
            <a:ext cx="757320" cy="461094"/>
            <a:chOff x="4143455" y="6230676"/>
            <a:chExt cx="627883" cy="247788"/>
          </a:xfrm>
        </p:grpSpPr>
        <p:grpSp>
          <p:nvGrpSpPr>
            <p:cNvPr id="137" name="Google Shape;169;p2">
              <a:extLst>
                <a:ext uri="{FF2B5EF4-FFF2-40B4-BE49-F238E27FC236}">
                  <a16:creationId xmlns:a16="http://schemas.microsoft.com/office/drawing/2014/main" id="{998CCBE1-F468-4095-4601-5EF4EADF96E1}"/>
                </a:ext>
              </a:extLst>
            </p:cNvPr>
            <p:cNvGrpSpPr/>
            <p:nvPr/>
          </p:nvGrpSpPr>
          <p:grpSpPr>
            <a:xfrm>
              <a:off x="4143455" y="6230676"/>
              <a:ext cx="627883" cy="247788"/>
              <a:chOff x="4143455" y="6230676"/>
              <a:chExt cx="627883" cy="247788"/>
            </a:xfrm>
          </p:grpSpPr>
          <p:sp>
            <p:nvSpPr>
              <p:cNvPr id="140" name="Google Shape;170;p2">
                <a:extLst>
                  <a:ext uri="{FF2B5EF4-FFF2-40B4-BE49-F238E27FC236}">
                    <a16:creationId xmlns:a16="http://schemas.microsoft.com/office/drawing/2014/main" id="{B451BE99-61AB-B326-40A0-F94A522D54F0}"/>
                  </a:ext>
                </a:extLst>
              </p:cNvPr>
              <p:cNvSpPr/>
              <p:nvPr/>
            </p:nvSpPr>
            <p:spPr>
              <a:xfrm>
                <a:off x="4157551" y="6244360"/>
                <a:ext cx="599608" cy="219581"/>
              </a:xfrm>
              <a:custGeom>
                <a:avLst/>
                <a:gdLst/>
                <a:ahLst/>
                <a:cxnLst/>
                <a:rect l="l" t="t" r="r" b="b"/>
                <a:pathLst>
                  <a:path w="599608" h="219581" extrusionOk="0">
                    <a:moveTo>
                      <a:pt x="13305" y="105644"/>
                    </a:moveTo>
                    <a:cubicBezTo>
                      <a:pt x="20558" y="94574"/>
                      <a:pt x="30101" y="84363"/>
                      <a:pt x="39835" y="75965"/>
                    </a:cubicBezTo>
                    <a:cubicBezTo>
                      <a:pt x="88695" y="33690"/>
                      <a:pt x="151011" y="7256"/>
                      <a:pt x="215426" y="1339"/>
                    </a:cubicBezTo>
                    <a:cubicBezTo>
                      <a:pt x="250639" y="-1905"/>
                      <a:pt x="286330" y="958"/>
                      <a:pt x="321067" y="7638"/>
                    </a:cubicBezTo>
                    <a:cubicBezTo>
                      <a:pt x="420601" y="26914"/>
                      <a:pt x="543419" y="61651"/>
                      <a:pt x="593806" y="147156"/>
                    </a:cubicBezTo>
                    <a:cubicBezTo>
                      <a:pt x="608597" y="172159"/>
                      <a:pt x="593710" y="204032"/>
                      <a:pt x="564986" y="208422"/>
                    </a:cubicBezTo>
                    <a:cubicBezTo>
                      <a:pt x="461445" y="224359"/>
                      <a:pt x="210082" y="223596"/>
                      <a:pt x="60829" y="203746"/>
                    </a:cubicBezTo>
                    <a:cubicBezTo>
                      <a:pt x="44511" y="201552"/>
                      <a:pt x="28765" y="194871"/>
                      <a:pt x="17122" y="183229"/>
                    </a:cubicBezTo>
                    <a:cubicBezTo>
                      <a:pt x="-7689" y="158226"/>
                      <a:pt x="-2441" y="129788"/>
                      <a:pt x="13305" y="105644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71;p2">
                <a:extLst>
                  <a:ext uri="{FF2B5EF4-FFF2-40B4-BE49-F238E27FC236}">
                    <a16:creationId xmlns:a16="http://schemas.microsoft.com/office/drawing/2014/main" id="{7B5D3186-8801-88E0-2889-C6B06ECA7AE7}"/>
                  </a:ext>
                </a:extLst>
              </p:cNvPr>
              <p:cNvSpPr/>
              <p:nvPr/>
            </p:nvSpPr>
            <p:spPr>
              <a:xfrm>
                <a:off x="4143455" y="6230676"/>
                <a:ext cx="627883" cy="247788"/>
              </a:xfrm>
              <a:custGeom>
                <a:avLst/>
                <a:gdLst/>
                <a:ahLst/>
                <a:cxnLst/>
                <a:rect l="l" t="t" r="r" b="b"/>
                <a:pathLst>
                  <a:path w="627883" h="247788" extrusionOk="0">
                    <a:moveTo>
                      <a:pt x="39808" y="126581"/>
                    </a:moveTo>
                    <a:cubicBezTo>
                      <a:pt x="66623" y="87073"/>
                      <a:pt x="115961" y="59971"/>
                      <a:pt x="160049" y="44702"/>
                    </a:cubicBezTo>
                    <a:cubicBezTo>
                      <a:pt x="210055" y="27334"/>
                      <a:pt x="263304" y="24185"/>
                      <a:pt x="315409" y="32392"/>
                    </a:cubicBezTo>
                    <a:cubicBezTo>
                      <a:pt x="357303" y="38976"/>
                      <a:pt x="399197" y="49092"/>
                      <a:pt x="439468" y="62357"/>
                    </a:cubicBezTo>
                    <a:cubicBezTo>
                      <a:pt x="478404" y="75145"/>
                      <a:pt x="517244" y="92035"/>
                      <a:pt x="549785" y="117325"/>
                    </a:cubicBezTo>
                    <a:cubicBezTo>
                      <a:pt x="569158" y="132403"/>
                      <a:pt x="621167" y="176968"/>
                      <a:pt x="589580" y="202448"/>
                    </a:cubicBezTo>
                    <a:cubicBezTo>
                      <a:pt x="579178" y="210846"/>
                      <a:pt x="561237" y="210369"/>
                      <a:pt x="548449" y="211609"/>
                    </a:cubicBezTo>
                    <a:cubicBezTo>
                      <a:pt x="532513" y="213232"/>
                      <a:pt x="516576" y="214377"/>
                      <a:pt x="500639" y="215331"/>
                    </a:cubicBezTo>
                    <a:cubicBezTo>
                      <a:pt x="417519" y="220293"/>
                      <a:pt x="333923" y="219912"/>
                      <a:pt x="250803" y="216762"/>
                    </a:cubicBezTo>
                    <a:cubicBezTo>
                      <a:pt x="204424" y="214949"/>
                      <a:pt x="158141" y="212182"/>
                      <a:pt x="111953" y="207410"/>
                    </a:cubicBezTo>
                    <a:cubicBezTo>
                      <a:pt x="90385" y="205215"/>
                      <a:pt x="65287" y="205215"/>
                      <a:pt x="47156" y="191760"/>
                    </a:cubicBezTo>
                    <a:cubicBezTo>
                      <a:pt x="23680" y="174391"/>
                      <a:pt x="25493" y="149198"/>
                      <a:pt x="39808" y="126581"/>
                    </a:cubicBezTo>
                    <a:cubicBezTo>
                      <a:pt x="49637" y="110931"/>
                      <a:pt x="24921" y="96616"/>
                      <a:pt x="15091" y="112171"/>
                    </a:cubicBezTo>
                    <a:cubicBezTo>
                      <a:pt x="2017" y="132880"/>
                      <a:pt x="-5045" y="157787"/>
                      <a:pt x="4212" y="181453"/>
                    </a:cubicBezTo>
                    <a:cubicBezTo>
                      <a:pt x="14041" y="206551"/>
                      <a:pt x="37899" y="224206"/>
                      <a:pt x="63760" y="229932"/>
                    </a:cubicBezTo>
                    <a:cubicBezTo>
                      <a:pt x="83992" y="234417"/>
                      <a:pt x="105559" y="235562"/>
                      <a:pt x="126076" y="237471"/>
                    </a:cubicBezTo>
                    <a:cubicBezTo>
                      <a:pt x="149361" y="239666"/>
                      <a:pt x="172741" y="241383"/>
                      <a:pt x="196122" y="242720"/>
                    </a:cubicBezTo>
                    <a:cubicBezTo>
                      <a:pt x="291552" y="248350"/>
                      <a:pt x="387554" y="249590"/>
                      <a:pt x="482984" y="244914"/>
                    </a:cubicBezTo>
                    <a:cubicBezTo>
                      <a:pt x="501593" y="243960"/>
                      <a:pt x="520106" y="242815"/>
                      <a:pt x="538620" y="241192"/>
                    </a:cubicBezTo>
                    <a:cubicBezTo>
                      <a:pt x="555034" y="239666"/>
                      <a:pt x="573261" y="239284"/>
                      <a:pt x="589007" y="234512"/>
                    </a:cubicBezTo>
                    <a:cubicBezTo>
                      <a:pt x="610288" y="228023"/>
                      <a:pt x="625557" y="208842"/>
                      <a:pt x="627656" y="186893"/>
                    </a:cubicBezTo>
                    <a:cubicBezTo>
                      <a:pt x="629755" y="164848"/>
                      <a:pt x="616968" y="146622"/>
                      <a:pt x="603798" y="130207"/>
                    </a:cubicBezTo>
                    <a:cubicBezTo>
                      <a:pt x="545586" y="57967"/>
                      <a:pt x="445003" y="29624"/>
                      <a:pt x="358066" y="11397"/>
                    </a:cubicBezTo>
                    <a:cubicBezTo>
                      <a:pt x="294605" y="-1867"/>
                      <a:pt x="230476" y="-5971"/>
                      <a:pt x="167493" y="12352"/>
                    </a:cubicBezTo>
                    <a:cubicBezTo>
                      <a:pt x="110426" y="28861"/>
                      <a:pt x="49064" y="62070"/>
                      <a:pt x="14996" y="112171"/>
                    </a:cubicBezTo>
                    <a:cubicBezTo>
                      <a:pt x="4689" y="127440"/>
                      <a:pt x="29501" y="141755"/>
                      <a:pt x="39808" y="126581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8" name="Google Shape;172;p2">
              <a:extLst>
                <a:ext uri="{FF2B5EF4-FFF2-40B4-BE49-F238E27FC236}">
                  <a16:creationId xmlns:a16="http://schemas.microsoft.com/office/drawing/2014/main" id="{DA9C4832-B518-F892-C0FC-DC0FB4B32716}"/>
                </a:ext>
              </a:extLst>
            </p:cNvPr>
            <p:cNvSpPr/>
            <p:nvPr/>
          </p:nvSpPr>
          <p:spPr>
            <a:xfrm>
              <a:off x="4183715" y="6271686"/>
              <a:ext cx="362845" cy="164784"/>
            </a:xfrm>
            <a:custGeom>
              <a:avLst/>
              <a:gdLst/>
              <a:ahLst/>
              <a:cxnLst/>
              <a:rect l="l" t="t" r="r" b="b"/>
              <a:pathLst>
                <a:path w="362845" h="164784" extrusionOk="0">
                  <a:moveTo>
                    <a:pt x="7849" y="77555"/>
                  </a:moveTo>
                  <a:cubicBezTo>
                    <a:pt x="12143" y="69348"/>
                    <a:pt x="17869" y="61809"/>
                    <a:pt x="23691" y="55511"/>
                  </a:cubicBezTo>
                  <a:cubicBezTo>
                    <a:pt x="52987" y="24210"/>
                    <a:pt x="90587" y="4838"/>
                    <a:pt x="129427" y="829"/>
                  </a:cubicBezTo>
                  <a:cubicBezTo>
                    <a:pt x="150708" y="-1365"/>
                    <a:pt x="172275" y="925"/>
                    <a:pt x="193365" y="6173"/>
                  </a:cubicBezTo>
                  <a:cubicBezTo>
                    <a:pt x="253677" y="21156"/>
                    <a:pt x="328208" y="47972"/>
                    <a:pt x="359222" y="112101"/>
                  </a:cubicBezTo>
                  <a:cubicBezTo>
                    <a:pt x="368288" y="130900"/>
                    <a:pt x="359509" y="154567"/>
                    <a:pt x="342140" y="157716"/>
                  </a:cubicBezTo>
                  <a:cubicBezTo>
                    <a:pt x="279634" y="168977"/>
                    <a:pt x="127519" y="166782"/>
                    <a:pt x="37146" y="151132"/>
                  </a:cubicBezTo>
                  <a:cubicBezTo>
                    <a:pt x="27222" y="149414"/>
                    <a:pt x="17679" y="144356"/>
                    <a:pt x="10617" y="135481"/>
                  </a:cubicBezTo>
                  <a:cubicBezTo>
                    <a:pt x="-4557" y="116777"/>
                    <a:pt x="-1598" y="95496"/>
                    <a:pt x="7849" y="77555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73;p2">
              <a:extLst>
                <a:ext uri="{FF2B5EF4-FFF2-40B4-BE49-F238E27FC236}">
                  <a16:creationId xmlns:a16="http://schemas.microsoft.com/office/drawing/2014/main" id="{E5668C78-FD27-58F7-66DA-A5C3600791C1}"/>
                </a:ext>
              </a:extLst>
            </p:cNvPr>
            <p:cNvSpPr/>
            <p:nvPr/>
          </p:nvSpPr>
          <p:spPr>
            <a:xfrm>
              <a:off x="4230202" y="6293383"/>
              <a:ext cx="134851" cy="61342"/>
            </a:xfrm>
            <a:custGeom>
              <a:avLst/>
              <a:gdLst/>
              <a:ahLst/>
              <a:cxnLst/>
              <a:rect l="l" t="t" r="r" b="b"/>
              <a:pathLst>
                <a:path w="134851" h="61342" extrusionOk="0">
                  <a:moveTo>
                    <a:pt x="2875" y="28851"/>
                  </a:moveTo>
                  <a:cubicBezTo>
                    <a:pt x="4497" y="25797"/>
                    <a:pt x="6597" y="22935"/>
                    <a:pt x="8792" y="20644"/>
                  </a:cubicBezTo>
                  <a:cubicBezTo>
                    <a:pt x="19671" y="9002"/>
                    <a:pt x="33699" y="1749"/>
                    <a:pt x="48109" y="318"/>
                  </a:cubicBezTo>
                  <a:cubicBezTo>
                    <a:pt x="56029" y="-541"/>
                    <a:pt x="64046" y="413"/>
                    <a:pt x="71871" y="2321"/>
                  </a:cubicBezTo>
                  <a:cubicBezTo>
                    <a:pt x="94297" y="7952"/>
                    <a:pt x="121971" y="17877"/>
                    <a:pt x="133519" y="41734"/>
                  </a:cubicBezTo>
                  <a:cubicBezTo>
                    <a:pt x="136858" y="48701"/>
                    <a:pt x="133614" y="57576"/>
                    <a:pt x="127220" y="58721"/>
                  </a:cubicBezTo>
                  <a:cubicBezTo>
                    <a:pt x="103935" y="62920"/>
                    <a:pt x="47441" y="62061"/>
                    <a:pt x="13754" y="56240"/>
                  </a:cubicBezTo>
                  <a:cubicBezTo>
                    <a:pt x="10032" y="55571"/>
                    <a:pt x="6501" y="53663"/>
                    <a:pt x="3925" y="50418"/>
                  </a:cubicBezTo>
                  <a:cubicBezTo>
                    <a:pt x="-1706" y="43452"/>
                    <a:pt x="-561" y="35531"/>
                    <a:pt x="2875" y="28851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25;p2">
            <a:extLst>
              <a:ext uri="{FF2B5EF4-FFF2-40B4-BE49-F238E27FC236}">
                <a16:creationId xmlns:a16="http://schemas.microsoft.com/office/drawing/2014/main" id="{810F5A5A-FB32-AF5D-FDA2-BCBD77CA46D8}"/>
              </a:ext>
            </a:extLst>
          </p:cNvPr>
          <p:cNvSpPr/>
          <p:nvPr/>
        </p:nvSpPr>
        <p:spPr>
          <a:xfrm>
            <a:off x="5768537" y="939839"/>
            <a:ext cx="1041131" cy="1307928"/>
          </a:xfrm>
          <a:custGeom>
            <a:avLst/>
            <a:gdLst/>
            <a:ahLst/>
            <a:cxnLst/>
            <a:rect l="l" t="t" r="r" b="b"/>
            <a:pathLst>
              <a:path w="1517223" h="1133243" extrusionOk="0">
                <a:moveTo>
                  <a:pt x="1181905" y="1111676"/>
                </a:moveTo>
                <a:cubicBezTo>
                  <a:pt x="1190685" y="1111962"/>
                  <a:pt x="1199465" y="1112248"/>
                  <a:pt x="1208053" y="1112534"/>
                </a:cubicBezTo>
                <a:cubicBezTo>
                  <a:pt x="1242122" y="1113775"/>
                  <a:pt x="1276954" y="1115779"/>
                  <a:pt x="1311786" y="1119024"/>
                </a:cubicBezTo>
                <a:cubicBezTo>
                  <a:pt x="1321043" y="1116065"/>
                  <a:pt x="1330299" y="1112821"/>
                  <a:pt x="1339460" y="1109195"/>
                </a:cubicBezTo>
                <a:cubicBezTo>
                  <a:pt x="1349099" y="1105473"/>
                  <a:pt x="1358642" y="1101274"/>
                  <a:pt x="1367994" y="1096693"/>
                </a:cubicBezTo>
                <a:cubicBezTo>
                  <a:pt x="1369234" y="1096121"/>
                  <a:pt x="1370379" y="1095548"/>
                  <a:pt x="1371620" y="1094880"/>
                </a:cubicBezTo>
                <a:cubicBezTo>
                  <a:pt x="1422103" y="1069686"/>
                  <a:pt x="1469722" y="1032183"/>
                  <a:pt x="1496824" y="978169"/>
                </a:cubicBezTo>
                <a:cubicBezTo>
                  <a:pt x="1502360" y="967004"/>
                  <a:pt x="1506940" y="954979"/>
                  <a:pt x="1510185" y="942574"/>
                </a:cubicBezTo>
                <a:cubicBezTo>
                  <a:pt x="1523545" y="893523"/>
                  <a:pt x="1518582" y="837792"/>
                  <a:pt x="1489286" y="799047"/>
                </a:cubicBezTo>
                <a:cubicBezTo>
                  <a:pt x="1461898" y="762784"/>
                  <a:pt x="1411988" y="750283"/>
                  <a:pt x="1374292" y="767746"/>
                </a:cubicBezTo>
                <a:cubicBezTo>
                  <a:pt x="1391184" y="747706"/>
                  <a:pt x="1403208" y="722512"/>
                  <a:pt x="1409983" y="695315"/>
                </a:cubicBezTo>
                <a:cubicBezTo>
                  <a:pt x="1425538" y="632903"/>
                  <a:pt x="1413133" y="560377"/>
                  <a:pt x="1368853" y="517910"/>
                </a:cubicBezTo>
                <a:cubicBezTo>
                  <a:pt x="1294800" y="446910"/>
                  <a:pt x="1161389" y="488804"/>
                  <a:pt x="1130564" y="592823"/>
                </a:cubicBezTo>
                <a:cubicBezTo>
                  <a:pt x="1142779" y="524877"/>
                  <a:pt x="1155090" y="456930"/>
                  <a:pt x="1167401" y="388984"/>
                </a:cubicBezTo>
                <a:cubicBezTo>
                  <a:pt x="1172458" y="361310"/>
                  <a:pt x="1177229" y="331154"/>
                  <a:pt x="1166160" y="305674"/>
                </a:cubicBezTo>
                <a:cubicBezTo>
                  <a:pt x="1148219" y="264067"/>
                  <a:pt x="1095637" y="258341"/>
                  <a:pt x="1059182" y="280958"/>
                </a:cubicBezTo>
                <a:cubicBezTo>
                  <a:pt x="1055556" y="283057"/>
                  <a:pt x="1052121" y="285539"/>
                  <a:pt x="1048876" y="288306"/>
                </a:cubicBezTo>
                <a:cubicBezTo>
                  <a:pt x="1024446" y="309205"/>
                  <a:pt x="1008986" y="339456"/>
                  <a:pt x="996962" y="371712"/>
                </a:cubicBezTo>
                <a:cubicBezTo>
                  <a:pt x="992955" y="382400"/>
                  <a:pt x="989424" y="393279"/>
                  <a:pt x="985988" y="404062"/>
                </a:cubicBezTo>
                <a:cubicBezTo>
                  <a:pt x="984461" y="408738"/>
                  <a:pt x="983030" y="413414"/>
                  <a:pt x="981598" y="417995"/>
                </a:cubicBezTo>
                <a:cubicBezTo>
                  <a:pt x="980930" y="413319"/>
                  <a:pt x="980453" y="408548"/>
                  <a:pt x="980167" y="403776"/>
                </a:cubicBezTo>
                <a:cubicBezTo>
                  <a:pt x="978163" y="377056"/>
                  <a:pt x="980167" y="348522"/>
                  <a:pt x="982553" y="320180"/>
                </a:cubicBezTo>
                <a:cubicBezTo>
                  <a:pt x="988660" y="247080"/>
                  <a:pt x="997344" y="175126"/>
                  <a:pt x="947434" y="137336"/>
                </a:cubicBezTo>
                <a:cubicBezTo>
                  <a:pt x="906303" y="106225"/>
                  <a:pt x="847137" y="127316"/>
                  <a:pt x="814595" y="169305"/>
                </a:cubicBezTo>
                <a:cubicBezTo>
                  <a:pt x="781959" y="211294"/>
                  <a:pt x="769648" y="268170"/>
                  <a:pt x="759819" y="322851"/>
                </a:cubicBezTo>
                <a:cubicBezTo>
                  <a:pt x="739874" y="261586"/>
                  <a:pt x="754189" y="193544"/>
                  <a:pt x="748940" y="128556"/>
                </a:cubicBezTo>
                <a:cubicBezTo>
                  <a:pt x="743596" y="63664"/>
                  <a:pt x="701129" y="-9722"/>
                  <a:pt x="644062" y="1062"/>
                </a:cubicBezTo>
                <a:cubicBezTo>
                  <a:pt x="627457" y="4116"/>
                  <a:pt x="612475" y="14231"/>
                  <a:pt x="599782" y="26637"/>
                </a:cubicBezTo>
                <a:cubicBezTo>
                  <a:pt x="513706" y="110234"/>
                  <a:pt x="537468" y="261777"/>
                  <a:pt x="575640" y="385549"/>
                </a:cubicBezTo>
                <a:cubicBezTo>
                  <a:pt x="561993" y="344228"/>
                  <a:pt x="545292" y="304338"/>
                  <a:pt x="525634" y="266262"/>
                </a:cubicBezTo>
                <a:cubicBezTo>
                  <a:pt x="518000" y="251566"/>
                  <a:pt x="509411" y="236487"/>
                  <a:pt x="496337" y="227899"/>
                </a:cubicBezTo>
                <a:cubicBezTo>
                  <a:pt x="463605" y="206427"/>
                  <a:pt x="419802" y="238682"/>
                  <a:pt x="409018" y="279622"/>
                </a:cubicBezTo>
                <a:cubicBezTo>
                  <a:pt x="399762" y="314454"/>
                  <a:pt x="406919" y="351290"/>
                  <a:pt x="416462" y="386504"/>
                </a:cubicBezTo>
                <a:cubicBezTo>
                  <a:pt x="386210" y="302620"/>
                  <a:pt x="277421" y="264830"/>
                  <a:pt x="213101" y="321993"/>
                </a:cubicBezTo>
                <a:cubicBezTo>
                  <a:pt x="161473" y="367799"/>
                  <a:pt x="155652" y="459221"/>
                  <a:pt x="188957" y="520869"/>
                </a:cubicBezTo>
                <a:cubicBezTo>
                  <a:pt x="148304" y="484319"/>
                  <a:pt x="101161" y="459794"/>
                  <a:pt x="56405" y="483079"/>
                </a:cubicBezTo>
                <a:cubicBezTo>
                  <a:pt x="16420" y="503882"/>
                  <a:pt x="-3048" y="558564"/>
                  <a:pt x="387" y="608092"/>
                </a:cubicBezTo>
                <a:cubicBezTo>
                  <a:pt x="3823" y="657715"/>
                  <a:pt x="25581" y="703140"/>
                  <a:pt x="49152" y="745225"/>
                </a:cubicBezTo>
                <a:cubicBezTo>
                  <a:pt x="125400" y="881689"/>
                  <a:pt x="225411" y="1000977"/>
                  <a:pt x="341645" y="1094880"/>
                </a:cubicBezTo>
                <a:cubicBezTo>
                  <a:pt x="354910" y="1105568"/>
                  <a:pt x="368269" y="1115875"/>
                  <a:pt x="381821" y="1125799"/>
                </a:cubicBezTo>
                <a:cubicBezTo>
                  <a:pt x="385256" y="1128376"/>
                  <a:pt x="388596" y="1130762"/>
                  <a:pt x="392032" y="1133243"/>
                </a:cubicBezTo>
                <a:lnTo>
                  <a:pt x="394227" y="1125799"/>
                </a:lnTo>
                <a:lnTo>
                  <a:pt x="403293" y="1094880"/>
                </a:lnTo>
                <a:lnTo>
                  <a:pt x="1167782" y="1094880"/>
                </a:lnTo>
                <a:cubicBezTo>
                  <a:pt x="1172172" y="1100606"/>
                  <a:pt x="1177038" y="1106236"/>
                  <a:pt x="1181905" y="1111676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31;p2">
            <a:extLst>
              <a:ext uri="{FF2B5EF4-FFF2-40B4-BE49-F238E27FC236}">
                <a16:creationId xmlns:a16="http://schemas.microsoft.com/office/drawing/2014/main" id="{08F81A8A-4084-8044-1AE9-1A9B5D738112}"/>
              </a:ext>
            </a:extLst>
          </p:cNvPr>
          <p:cNvSpPr/>
          <p:nvPr/>
        </p:nvSpPr>
        <p:spPr>
          <a:xfrm>
            <a:off x="6596702" y="707044"/>
            <a:ext cx="850992" cy="1427641"/>
          </a:xfrm>
          <a:custGeom>
            <a:avLst/>
            <a:gdLst/>
            <a:ahLst/>
            <a:cxnLst/>
            <a:rect l="l" t="t" r="r" b="b"/>
            <a:pathLst>
              <a:path w="1240137" h="1236968" extrusionOk="0">
                <a:moveTo>
                  <a:pt x="427811" y="1079499"/>
                </a:moveTo>
                <a:cubicBezTo>
                  <a:pt x="263481" y="1052015"/>
                  <a:pt x="113561" y="948379"/>
                  <a:pt x="29773" y="804375"/>
                </a:cubicBezTo>
                <a:cubicBezTo>
                  <a:pt x="2958" y="758282"/>
                  <a:pt x="-15748" y="695775"/>
                  <a:pt x="18798" y="655217"/>
                </a:cubicBezTo>
                <a:cubicBezTo>
                  <a:pt x="68040" y="597482"/>
                  <a:pt x="161084" y="644338"/>
                  <a:pt x="219488" y="692817"/>
                </a:cubicBezTo>
                <a:cubicBezTo>
                  <a:pt x="192862" y="609602"/>
                  <a:pt x="167479" y="526101"/>
                  <a:pt x="143335" y="442123"/>
                </a:cubicBezTo>
                <a:cubicBezTo>
                  <a:pt x="139804" y="430003"/>
                  <a:pt x="136560" y="416165"/>
                  <a:pt x="142953" y="405286"/>
                </a:cubicBezTo>
                <a:cubicBezTo>
                  <a:pt x="156313" y="382383"/>
                  <a:pt x="191717" y="396411"/>
                  <a:pt x="211758" y="413780"/>
                </a:cubicBezTo>
                <a:cubicBezTo>
                  <a:pt x="243727" y="441455"/>
                  <a:pt x="272833" y="472469"/>
                  <a:pt x="298599" y="506060"/>
                </a:cubicBezTo>
                <a:cubicBezTo>
                  <a:pt x="234089" y="411298"/>
                  <a:pt x="239241" y="274738"/>
                  <a:pt x="310624" y="185034"/>
                </a:cubicBezTo>
                <a:cubicBezTo>
                  <a:pt x="385631" y="244392"/>
                  <a:pt x="443366" y="325126"/>
                  <a:pt x="475336" y="415306"/>
                </a:cubicBezTo>
                <a:cubicBezTo>
                  <a:pt x="446992" y="287622"/>
                  <a:pt x="467988" y="149725"/>
                  <a:pt x="533070" y="36259"/>
                </a:cubicBezTo>
                <a:cubicBezTo>
                  <a:pt x="540896" y="22612"/>
                  <a:pt x="550344" y="8393"/>
                  <a:pt x="565039" y="2667"/>
                </a:cubicBezTo>
                <a:cubicBezTo>
                  <a:pt x="600444" y="-11075"/>
                  <a:pt x="630982" y="31010"/>
                  <a:pt x="644629" y="66510"/>
                </a:cubicBezTo>
                <a:cubicBezTo>
                  <a:pt x="678125" y="153447"/>
                  <a:pt x="702936" y="243819"/>
                  <a:pt x="718491" y="335814"/>
                </a:cubicBezTo>
                <a:cubicBezTo>
                  <a:pt x="770978" y="296305"/>
                  <a:pt x="766492" y="185797"/>
                  <a:pt x="832147" y="188088"/>
                </a:cubicBezTo>
                <a:cubicBezTo>
                  <a:pt x="874710" y="189615"/>
                  <a:pt x="892555" y="244964"/>
                  <a:pt x="886543" y="287049"/>
                </a:cubicBezTo>
                <a:cubicBezTo>
                  <a:pt x="880531" y="329229"/>
                  <a:pt x="862781" y="373413"/>
                  <a:pt x="879386" y="412635"/>
                </a:cubicBezTo>
                <a:cubicBezTo>
                  <a:pt x="878050" y="373222"/>
                  <a:pt x="931395" y="348601"/>
                  <a:pt x="966036" y="367591"/>
                </a:cubicBezTo>
                <a:cubicBezTo>
                  <a:pt x="1000677" y="386582"/>
                  <a:pt x="1012701" y="432866"/>
                  <a:pt x="1003158" y="471133"/>
                </a:cubicBezTo>
                <a:cubicBezTo>
                  <a:pt x="993615" y="509401"/>
                  <a:pt x="967277" y="541084"/>
                  <a:pt x="939888" y="569522"/>
                </a:cubicBezTo>
                <a:cubicBezTo>
                  <a:pt x="989513" y="539556"/>
                  <a:pt x="1051064" y="508828"/>
                  <a:pt x="1102310" y="535930"/>
                </a:cubicBezTo>
                <a:cubicBezTo>
                  <a:pt x="1143918" y="557879"/>
                  <a:pt x="1160046" y="611892"/>
                  <a:pt x="1152124" y="658271"/>
                </a:cubicBezTo>
                <a:cubicBezTo>
                  <a:pt x="1144204" y="704650"/>
                  <a:pt x="1117483" y="745399"/>
                  <a:pt x="1091431" y="784620"/>
                </a:cubicBezTo>
                <a:cubicBezTo>
                  <a:pt x="1114335" y="741486"/>
                  <a:pt x="1183235" y="738814"/>
                  <a:pt x="1216253" y="774791"/>
                </a:cubicBezTo>
                <a:cubicBezTo>
                  <a:pt x="1249273" y="810768"/>
                  <a:pt x="1246409" y="870507"/>
                  <a:pt x="1217780" y="910016"/>
                </a:cubicBezTo>
                <a:cubicBezTo>
                  <a:pt x="1189151" y="949619"/>
                  <a:pt x="1140387" y="970709"/>
                  <a:pt x="1091909" y="976339"/>
                </a:cubicBezTo>
                <a:cubicBezTo>
                  <a:pt x="1120442" y="947424"/>
                  <a:pt x="1171019" y="944180"/>
                  <a:pt x="1202989" y="969182"/>
                </a:cubicBezTo>
                <a:cubicBezTo>
                  <a:pt x="1155942" y="1073583"/>
                  <a:pt x="1041617" y="1143628"/>
                  <a:pt x="927292" y="1138379"/>
                </a:cubicBezTo>
                <a:cubicBezTo>
                  <a:pt x="956684" y="1173784"/>
                  <a:pt x="896945" y="1216060"/>
                  <a:pt x="851044" y="1218541"/>
                </a:cubicBezTo>
                <a:cubicBezTo>
                  <a:pt x="738818" y="1224553"/>
                  <a:pt x="624778" y="1188289"/>
                  <a:pt x="536601" y="1118530"/>
                </a:cubicBezTo>
                <a:cubicBezTo>
                  <a:pt x="529063" y="1160615"/>
                  <a:pt x="507018" y="1201841"/>
                  <a:pt x="470182" y="1223408"/>
                </a:cubicBezTo>
                <a:cubicBezTo>
                  <a:pt x="433251" y="1244975"/>
                  <a:pt x="380669" y="1241349"/>
                  <a:pt x="353185" y="1208711"/>
                </a:cubicBezTo>
                <a:cubicBezTo>
                  <a:pt x="325606" y="1176074"/>
                  <a:pt x="336389" y="1116431"/>
                  <a:pt x="376660" y="1102116"/>
                </a:cubicBezTo>
                <a:lnTo>
                  <a:pt x="427811" y="1079499"/>
                </a:ln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38;p2">
            <a:extLst>
              <a:ext uri="{FF2B5EF4-FFF2-40B4-BE49-F238E27FC236}">
                <a16:creationId xmlns:a16="http://schemas.microsoft.com/office/drawing/2014/main" id="{F287FA84-3851-BD42-2BAD-4F963113A9E7}"/>
              </a:ext>
            </a:extLst>
          </p:cNvPr>
          <p:cNvSpPr/>
          <p:nvPr/>
        </p:nvSpPr>
        <p:spPr>
          <a:xfrm>
            <a:off x="7338432" y="603391"/>
            <a:ext cx="653343" cy="994395"/>
          </a:xfrm>
          <a:custGeom>
            <a:avLst/>
            <a:gdLst/>
            <a:ahLst/>
            <a:cxnLst/>
            <a:rect l="l" t="t" r="r" b="b"/>
            <a:pathLst>
              <a:path w="952106" h="861585" extrusionOk="0">
                <a:moveTo>
                  <a:pt x="798423" y="847557"/>
                </a:moveTo>
                <a:cubicBezTo>
                  <a:pt x="807203" y="847843"/>
                  <a:pt x="815983" y="848130"/>
                  <a:pt x="824570" y="848416"/>
                </a:cubicBezTo>
                <a:cubicBezTo>
                  <a:pt x="856063" y="849561"/>
                  <a:pt x="888223" y="851279"/>
                  <a:pt x="920382" y="854142"/>
                </a:cubicBezTo>
                <a:cubicBezTo>
                  <a:pt x="925632" y="846794"/>
                  <a:pt x="930403" y="838968"/>
                  <a:pt x="934506" y="830666"/>
                </a:cubicBezTo>
                <a:cubicBezTo>
                  <a:pt x="947866" y="804232"/>
                  <a:pt x="954833" y="774458"/>
                  <a:pt x="951111" y="746115"/>
                </a:cubicBezTo>
                <a:cubicBezTo>
                  <a:pt x="949680" y="734855"/>
                  <a:pt x="946530" y="723784"/>
                  <a:pt x="941472" y="713287"/>
                </a:cubicBezTo>
                <a:cubicBezTo>
                  <a:pt x="925632" y="680745"/>
                  <a:pt x="886791" y="660419"/>
                  <a:pt x="852341" y="664045"/>
                </a:cubicBezTo>
                <a:cubicBezTo>
                  <a:pt x="842702" y="665000"/>
                  <a:pt x="833446" y="667863"/>
                  <a:pt x="825048" y="672920"/>
                </a:cubicBezTo>
                <a:cubicBezTo>
                  <a:pt x="853773" y="647727"/>
                  <a:pt x="865319" y="604401"/>
                  <a:pt x="853773" y="568043"/>
                </a:cubicBezTo>
                <a:cubicBezTo>
                  <a:pt x="852054" y="562699"/>
                  <a:pt x="849860" y="557450"/>
                  <a:pt x="847093" y="552487"/>
                </a:cubicBezTo>
                <a:cubicBezTo>
                  <a:pt x="844897" y="548575"/>
                  <a:pt x="842511" y="544853"/>
                  <a:pt x="839745" y="541322"/>
                </a:cubicBezTo>
                <a:cubicBezTo>
                  <a:pt x="814933" y="509449"/>
                  <a:pt x="768553" y="495229"/>
                  <a:pt x="730191" y="508303"/>
                </a:cubicBezTo>
                <a:cubicBezTo>
                  <a:pt x="727232" y="509258"/>
                  <a:pt x="724369" y="510403"/>
                  <a:pt x="721507" y="511739"/>
                </a:cubicBezTo>
                <a:cubicBezTo>
                  <a:pt x="722365" y="509258"/>
                  <a:pt x="723129" y="506777"/>
                  <a:pt x="723893" y="504200"/>
                </a:cubicBezTo>
                <a:cubicBezTo>
                  <a:pt x="737348" y="462020"/>
                  <a:pt x="743550" y="417454"/>
                  <a:pt x="742405" y="373270"/>
                </a:cubicBezTo>
                <a:cubicBezTo>
                  <a:pt x="741929" y="355520"/>
                  <a:pt x="739543" y="336148"/>
                  <a:pt x="726850" y="323742"/>
                </a:cubicBezTo>
                <a:cubicBezTo>
                  <a:pt x="708624" y="305706"/>
                  <a:pt x="676369" y="311050"/>
                  <a:pt x="657378" y="328132"/>
                </a:cubicBezTo>
                <a:cubicBezTo>
                  <a:pt x="638292" y="345214"/>
                  <a:pt x="629035" y="370407"/>
                  <a:pt x="620637" y="394551"/>
                </a:cubicBezTo>
                <a:cubicBezTo>
                  <a:pt x="630180" y="310859"/>
                  <a:pt x="629512" y="225926"/>
                  <a:pt x="618537" y="142330"/>
                </a:cubicBezTo>
                <a:cubicBezTo>
                  <a:pt x="617106" y="130687"/>
                  <a:pt x="615389" y="119045"/>
                  <a:pt x="613385" y="107497"/>
                </a:cubicBezTo>
                <a:cubicBezTo>
                  <a:pt x="613003" y="104826"/>
                  <a:pt x="612525" y="102058"/>
                  <a:pt x="612049" y="99386"/>
                </a:cubicBezTo>
                <a:cubicBezTo>
                  <a:pt x="609663" y="85263"/>
                  <a:pt x="605177" y="70089"/>
                  <a:pt x="598975" y="55966"/>
                </a:cubicBezTo>
                <a:cubicBezTo>
                  <a:pt x="583515" y="20847"/>
                  <a:pt x="556986" y="-7877"/>
                  <a:pt x="522727" y="1952"/>
                </a:cubicBezTo>
                <a:cubicBezTo>
                  <a:pt x="494478" y="10064"/>
                  <a:pt x="480833" y="41365"/>
                  <a:pt x="471862" y="69421"/>
                </a:cubicBezTo>
                <a:cubicBezTo>
                  <a:pt x="429205" y="203787"/>
                  <a:pt x="412218" y="346263"/>
                  <a:pt x="422047" y="486927"/>
                </a:cubicBezTo>
                <a:cubicBezTo>
                  <a:pt x="387120" y="466506"/>
                  <a:pt x="388169" y="413160"/>
                  <a:pt x="358204" y="385963"/>
                </a:cubicBezTo>
                <a:cubicBezTo>
                  <a:pt x="319365" y="350653"/>
                  <a:pt x="251323" y="384340"/>
                  <a:pt x="234336" y="434059"/>
                </a:cubicBezTo>
                <a:cubicBezTo>
                  <a:pt x="217445" y="483778"/>
                  <a:pt x="234623" y="537887"/>
                  <a:pt x="251610" y="587606"/>
                </a:cubicBezTo>
                <a:cubicBezTo>
                  <a:pt x="218590" y="523000"/>
                  <a:pt x="165054" y="469082"/>
                  <a:pt x="100734" y="435586"/>
                </a:cubicBezTo>
                <a:cubicBezTo>
                  <a:pt x="78977" y="557641"/>
                  <a:pt x="101403" y="687140"/>
                  <a:pt x="163050" y="794784"/>
                </a:cubicBezTo>
                <a:cubicBezTo>
                  <a:pt x="134326" y="769400"/>
                  <a:pt x="105601" y="744015"/>
                  <a:pt x="76972" y="718727"/>
                </a:cubicBezTo>
                <a:cubicBezTo>
                  <a:pt x="61131" y="704698"/>
                  <a:pt x="39278" y="690002"/>
                  <a:pt x="20860" y="700309"/>
                </a:cubicBezTo>
                <a:cubicBezTo>
                  <a:pt x="7786" y="707657"/>
                  <a:pt x="3873" y="724357"/>
                  <a:pt x="2156" y="739339"/>
                </a:cubicBezTo>
                <a:cubicBezTo>
                  <a:pt x="-1375" y="769782"/>
                  <a:pt x="-517" y="800510"/>
                  <a:pt x="4350" y="830666"/>
                </a:cubicBezTo>
                <a:cubicBezTo>
                  <a:pt x="5019" y="834769"/>
                  <a:pt x="5782" y="838873"/>
                  <a:pt x="6641" y="842976"/>
                </a:cubicBezTo>
                <a:lnTo>
                  <a:pt x="6641" y="843072"/>
                </a:lnTo>
                <a:cubicBezTo>
                  <a:pt x="7786" y="849275"/>
                  <a:pt x="9122" y="855383"/>
                  <a:pt x="10649" y="861585"/>
                </a:cubicBezTo>
                <a:lnTo>
                  <a:pt x="19714" y="830666"/>
                </a:lnTo>
                <a:lnTo>
                  <a:pt x="784204" y="830666"/>
                </a:lnTo>
                <a:cubicBezTo>
                  <a:pt x="788690" y="836487"/>
                  <a:pt x="793556" y="842118"/>
                  <a:pt x="798423" y="847557"/>
                </a:cubicBezTo>
                <a:close/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DD3922-5511-6B68-359C-CC7D15847F5F}"/>
              </a:ext>
            </a:extLst>
          </p:cNvPr>
          <p:cNvGrpSpPr/>
          <p:nvPr/>
        </p:nvGrpSpPr>
        <p:grpSpPr>
          <a:xfrm rot="10800000">
            <a:off x="935902" y="976799"/>
            <a:ext cx="10774747" cy="6244460"/>
            <a:chOff x="-628708" y="678689"/>
            <a:chExt cx="10774747" cy="62444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8EB704-D444-3024-2669-B7243511A629}"/>
                </a:ext>
              </a:extLst>
            </p:cNvPr>
            <p:cNvGrpSpPr/>
            <p:nvPr/>
          </p:nvGrpSpPr>
          <p:grpSpPr>
            <a:xfrm rot="4287252">
              <a:off x="2032384" y="-1190506"/>
              <a:ext cx="5452563" cy="10774747"/>
              <a:chOff x="2296404" y="457795"/>
              <a:chExt cx="3058970" cy="4663108"/>
            </a:xfrm>
          </p:grpSpPr>
          <p:sp>
            <p:nvSpPr>
              <p:cNvPr id="2" name="Google Shape;832;p8">
                <a:extLst>
                  <a:ext uri="{FF2B5EF4-FFF2-40B4-BE49-F238E27FC236}">
                    <a16:creationId xmlns:a16="http://schemas.microsoft.com/office/drawing/2014/main" id="{E0582AF8-6D63-F126-6813-E546D91C64E3}"/>
                  </a:ext>
                </a:extLst>
              </p:cNvPr>
              <p:cNvSpPr/>
              <p:nvPr/>
            </p:nvSpPr>
            <p:spPr>
              <a:xfrm>
                <a:off x="3342359" y="2288873"/>
                <a:ext cx="1449581" cy="1246601"/>
              </a:xfrm>
              <a:custGeom>
                <a:avLst/>
                <a:gdLst/>
                <a:ahLst/>
                <a:cxnLst/>
                <a:rect l="l" t="t" r="r" b="b"/>
                <a:pathLst>
                  <a:path w="1449581" h="1246601" extrusionOk="0">
                    <a:moveTo>
                      <a:pt x="1449581" y="1182282"/>
                    </a:moveTo>
                    <a:lnTo>
                      <a:pt x="505111" y="1246601"/>
                    </a:lnTo>
                    <a:cubicBezTo>
                      <a:pt x="494709" y="1091528"/>
                      <a:pt x="284095" y="881868"/>
                      <a:pt x="80352" y="679175"/>
                    </a:cubicBezTo>
                    <a:cubicBezTo>
                      <a:pt x="54013" y="652932"/>
                      <a:pt x="27102" y="626211"/>
                      <a:pt x="0" y="598823"/>
                    </a:cubicBezTo>
                    <a:lnTo>
                      <a:pt x="745308" y="0"/>
                    </a:lnTo>
                    <a:cubicBezTo>
                      <a:pt x="1059273" y="312342"/>
                      <a:pt x="1414940" y="666387"/>
                      <a:pt x="1449581" y="1182282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" name="Google Shape;833;p8">
                <a:extLst>
                  <a:ext uri="{FF2B5EF4-FFF2-40B4-BE49-F238E27FC236}">
                    <a16:creationId xmlns:a16="http://schemas.microsoft.com/office/drawing/2014/main" id="{A4F74F00-55A8-5B82-33A7-A7016D66FC21}"/>
                  </a:ext>
                </a:extLst>
              </p:cNvPr>
              <p:cNvSpPr/>
              <p:nvPr/>
            </p:nvSpPr>
            <p:spPr>
              <a:xfrm>
                <a:off x="2296404" y="4049179"/>
                <a:ext cx="1658587" cy="1071724"/>
              </a:xfrm>
              <a:custGeom>
                <a:avLst/>
                <a:gdLst/>
                <a:ahLst/>
                <a:cxnLst/>
                <a:rect l="l" t="t" r="r" b="b"/>
                <a:pathLst>
                  <a:path w="1665698" h="1069292" extrusionOk="0">
                    <a:moveTo>
                      <a:pt x="1665699" y="793405"/>
                    </a:moveTo>
                    <a:cubicBezTo>
                      <a:pt x="1511675" y="868222"/>
                      <a:pt x="1339137" y="929584"/>
                      <a:pt x="1149041" y="977299"/>
                    </a:cubicBezTo>
                    <a:cubicBezTo>
                      <a:pt x="873057" y="1046580"/>
                      <a:pt x="626180" y="1069293"/>
                      <a:pt x="494009" y="1069293"/>
                    </a:cubicBezTo>
                    <a:cubicBezTo>
                      <a:pt x="474160" y="1069293"/>
                      <a:pt x="456887" y="1068816"/>
                      <a:pt x="442477" y="1067862"/>
                    </a:cubicBezTo>
                    <a:cubicBezTo>
                      <a:pt x="181572" y="1050589"/>
                      <a:pt x="-15968" y="823465"/>
                      <a:pt x="1018" y="560556"/>
                    </a:cubicBezTo>
                    <a:cubicBezTo>
                      <a:pt x="18005" y="299841"/>
                      <a:pt x="239689" y="101633"/>
                      <a:pt x="497731" y="115184"/>
                    </a:cubicBezTo>
                    <a:lnTo>
                      <a:pt x="500690" y="115184"/>
                    </a:lnTo>
                    <a:cubicBezTo>
                      <a:pt x="591730" y="115184"/>
                      <a:pt x="848818" y="84169"/>
                      <a:pt x="1092069" y="0"/>
                    </a:cubicBezTo>
                    <a:lnTo>
                      <a:pt x="1665699" y="793405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" name="Google Shape;840;p8">
                <a:extLst>
                  <a:ext uri="{FF2B5EF4-FFF2-40B4-BE49-F238E27FC236}">
                    <a16:creationId xmlns:a16="http://schemas.microsoft.com/office/drawing/2014/main" id="{CA75DE0E-3E2C-842E-D5F9-4FFED617CAAE}"/>
                  </a:ext>
                </a:extLst>
              </p:cNvPr>
              <p:cNvSpPr/>
              <p:nvPr/>
            </p:nvSpPr>
            <p:spPr>
              <a:xfrm>
                <a:off x="3364614" y="3460539"/>
                <a:ext cx="1453023" cy="1390987"/>
              </a:xfrm>
              <a:custGeom>
                <a:avLst/>
                <a:gdLst/>
                <a:ahLst/>
                <a:cxnLst/>
                <a:rect l="l" t="t" r="r" b="b"/>
                <a:pathLst>
                  <a:path w="1453023" h="1390987" extrusionOk="0">
                    <a:moveTo>
                      <a:pt x="1064044" y="1047916"/>
                    </a:moveTo>
                    <a:cubicBezTo>
                      <a:pt x="930728" y="1182663"/>
                      <a:pt x="766684" y="1297275"/>
                      <a:pt x="573629" y="1390987"/>
                    </a:cubicBezTo>
                    <a:lnTo>
                      <a:pt x="0" y="597582"/>
                    </a:lnTo>
                    <a:cubicBezTo>
                      <a:pt x="155837" y="543569"/>
                      <a:pt x="305948" y="467798"/>
                      <a:pt x="403192" y="364352"/>
                    </a:cubicBezTo>
                    <a:cubicBezTo>
                      <a:pt x="483066" y="279419"/>
                      <a:pt x="513509" y="189715"/>
                      <a:pt x="505111" y="64320"/>
                    </a:cubicBezTo>
                    <a:lnTo>
                      <a:pt x="1449581" y="0"/>
                    </a:lnTo>
                    <a:cubicBezTo>
                      <a:pt x="1476683" y="403382"/>
                      <a:pt x="1343368" y="765825"/>
                      <a:pt x="1064044" y="1047916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" name="Google Shape;848;p8">
                <a:extLst>
                  <a:ext uri="{FF2B5EF4-FFF2-40B4-BE49-F238E27FC236}">
                    <a16:creationId xmlns:a16="http://schemas.microsoft.com/office/drawing/2014/main" id="{1FE1CDF1-4B2B-37A3-E122-A10DB858A7AD}"/>
                  </a:ext>
                </a:extLst>
              </p:cNvPr>
              <p:cNvSpPr/>
              <p:nvPr/>
            </p:nvSpPr>
            <p:spPr>
              <a:xfrm>
                <a:off x="2639548" y="1497799"/>
                <a:ext cx="1446479" cy="1396617"/>
              </a:xfrm>
              <a:custGeom>
                <a:avLst/>
                <a:gdLst/>
                <a:ahLst/>
                <a:cxnLst/>
                <a:rect l="l" t="t" r="r" b="b"/>
                <a:pathLst>
                  <a:path w="1446479" h="1396617" extrusionOk="0">
                    <a:moveTo>
                      <a:pt x="1446480" y="797795"/>
                    </a:moveTo>
                    <a:lnTo>
                      <a:pt x="701171" y="1396618"/>
                    </a:lnTo>
                    <a:cubicBezTo>
                      <a:pt x="555545" y="1250228"/>
                      <a:pt x="401330" y="1086852"/>
                      <a:pt x="276508" y="900382"/>
                    </a:cubicBezTo>
                    <a:cubicBezTo>
                      <a:pt x="81831" y="609511"/>
                      <a:pt x="-8446" y="315014"/>
                      <a:pt x="620" y="0"/>
                    </a:cubicBezTo>
                    <a:lnTo>
                      <a:pt x="946808" y="27579"/>
                    </a:lnTo>
                    <a:cubicBezTo>
                      <a:pt x="1020957" y="263768"/>
                      <a:pt x="1130893" y="483639"/>
                      <a:pt x="1446480" y="797795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833;p8">
                <a:extLst>
                  <a:ext uri="{FF2B5EF4-FFF2-40B4-BE49-F238E27FC236}">
                    <a16:creationId xmlns:a16="http://schemas.microsoft.com/office/drawing/2014/main" id="{6E446DE9-27D0-527D-923A-95E0AFF11DC1}"/>
                  </a:ext>
                </a:extLst>
              </p:cNvPr>
              <p:cNvSpPr/>
              <p:nvPr/>
            </p:nvSpPr>
            <p:spPr>
              <a:xfrm rot="11654573">
                <a:off x="3869602" y="457795"/>
                <a:ext cx="1485772" cy="761963"/>
              </a:xfrm>
              <a:custGeom>
                <a:avLst/>
                <a:gdLst/>
                <a:ahLst/>
                <a:cxnLst/>
                <a:rect l="l" t="t" r="r" b="b"/>
                <a:pathLst>
                  <a:path w="1665698" h="1069292" extrusionOk="0">
                    <a:moveTo>
                      <a:pt x="1665699" y="793405"/>
                    </a:moveTo>
                    <a:cubicBezTo>
                      <a:pt x="1511675" y="868222"/>
                      <a:pt x="1339137" y="929584"/>
                      <a:pt x="1149041" y="977299"/>
                    </a:cubicBezTo>
                    <a:cubicBezTo>
                      <a:pt x="873057" y="1046580"/>
                      <a:pt x="626180" y="1069293"/>
                      <a:pt x="494009" y="1069293"/>
                    </a:cubicBezTo>
                    <a:cubicBezTo>
                      <a:pt x="474160" y="1069293"/>
                      <a:pt x="456887" y="1068816"/>
                      <a:pt x="442477" y="1067862"/>
                    </a:cubicBezTo>
                    <a:cubicBezTo>
                      <a:pt x="181572" y="1050589"/>
                      <a:pt x="-15968" y="823465"/>
                      <a:pt x="1018" y="560556"/>
                    </a:cubicBezTo>
                    <a:cubicBezTo>
                      <a:pt x="18005" y="299841"/>
                      <a:pt x="239689" y="101633"/>
                      <a:pt x="497731" y="115184"/>
                    </a:cubicBezTo>
                    <a:lnTo>
                      <a:pt x="500690" y="115184"/>
                    </a:lnTo>
                    <a:cubicBezTo>
                      <a:pt x="591730" y="115184"/>
                      <a:pt x="848818" y="84169"/>
                      <a:pt x="1092069" y="0"/>
                    </a:cubicBezTo>
                    <a:lnTo>
                      <a:pt x="1665699" y="793405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" name="Google Shape;831;p8">
              <a:hlinkClick r:id="rId2" action="ppaction://hlinksldjump"/>
              <a:extLst>
                <a:ext uri="{FF2B5EF4-FFF2-40B4-BE49-F238E27FC236}">
                  <a16:creationId xmlns:a16="http://schemas.microsoft.com/office/drawing/2014/main" id="{6C29210C-2BBD-2DFA-3AF6-AB366F67AE10}"/>
                </a:ext>
              </a:extLst>
            </p:cNvPr>
            <p:cNvSpPr/>
            <p:nvPr/>
          </p:nvSpPr>
          <p:spPr>
            <a:xfrm rot="19742612">
              <a:off x="7090645" y="678689"/>
              <a:ext cx="2201997" cy="3049919"/>
            </a:xfrm>
            <a:custGeom>
              <a:avLst/>
              <a:gdLst/>
              <a:ahLst/>
              <a:cxnLst/>
              <a:rect l="l" t="t" r="r" b="b"/>
              <a:pathLst>
                <a:path w="1344167" h="1706669" extrusionOk="0">
                  <a:moveTo>
                    <a:pt x="392218" y="1706669"/>
                  </a:moveTo>
                  <a:cubicBezTo>
                    <a:pt x="395653" y="1674319"/>
                    <a:pt x="397275" y="1646930"/>
                    <a:pt x="397466" y="1626413"/>
                  </a:cubicBezTo>
                  <a:cubicBezTo>
                    <a:pt x="401378" y="1258053"/>
                    <a:pt x="267586" y="1020719"/>
                    <a:pt x="0" y="921090"/>
                  </a:cubicBezTo>
                  <a:lnTo>
                    <a:pt x="250695" y="0"/>
                  </a:lnTo>
                  <a:cubicBezTo>
                    <a:pt x="276652" y="7825"/>
                    <a:pt x="302418" y="16414"/>
                    <a:pt x="327898" y="25957"/>
                  </a:cubicBezTo>
                  <a:cubicBezTo>
                    <a:pt x="653886" y="147248"/>
                    <a:pt x="919468" y="365020"/>
                    <a:pt x="1096014" y="655795"/>
                  </a:cubicBezTo>
                  <a:cubicBezTo>
                    <a:pt x="1264447" y="933210"/>
                    <a:pt x="1347948" y="1263206"/>
                    <a:pt x="1344036" y="1636433"/>
                  </a:cubicBezTo>
                  <a:lnTo>
                    <a:pt x="392218" y="170666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144;p2">
            <a:extLst>
              <a:ext uri="{FF2B5EF4-FFF2-40B4-BE49-F238E27FC236}">
                <a16:creationId xmlns:a16="http://schemas.microsoft.com/office/drawing/2014/main" id="{51F7CECB-8314-EC80-0E67-247ADCBB7946}"/>
              </a:ext>
            </a:extLst>
          </p:cNvPr>
          <p:cNvGrpSpPr/>
          <p:nvPr/>
        </p:nvGrpSpPr>
        <p:grpSpPr>
          <a:xfrm>
            <a:off x="7672476" y="6482838"/>
            <a:ext cx="627883" cy="247788"/>
            <a:chOff x="8577131" y="221165"/>
            <a:chExt cx="627883" cy="247788"/>
          </a:xfrm>
        </p:grpSpPr>
        <p:grpSp>
          <p:nvGrpSpPr>
            <p:cNvPr id="253" name="Google Shape;145;p2">
              <a:extLst>
                <a:ext uri="{FF2B5EF4-FFF2-40B4-BE49-F238E27FC236}">
                  <a16:creationId xmlns:a16="http://schemas.microsoft.com/office/drawing/2014/main" id="{6F96732E-AE9B-217E-7685-8A744F9DB189}"/>
                </a:ext>
              </a:extLst>
            </p:cNvPr>
            <p:cNvGrpSpPr/>
            <p:nvPr/>
          </p:nvGrpSpPr>
          <p:grpSpPr>
            <a:xfrm>
              <a:off x="8577131" y="221165"/>
              <a:ext cx="627883" cy="247788"/>
              <a:chOff x="8577131" y="221165"/>
              <a:chExt cx="627883" cy="247788"/>
            </a:xfrm>
          </p:grpSpPr>
          <p:sp>
            <p:nvSpPr>
              <p:cNvPr id="256" name="Google Shape;146;p2">
                <a:extLst>
                  <a:ext uri="{FF2B5EF4-FFF2-40B4-BE49-F238E27FC236}">
                    <a16:creationId xmlns:a16="http://schemas.microsoft.com/office/drawing/2014/main" id="{F5F73CA0-8A66-81B1-5D23-1C4298987CA2}"/>
                  </a:ext>
                </a:extLst>
              </p:cNvPr>
              <p:cNvSpPr/>
              <p:nvPr/>
            </p:nvSpPr>
            <p:spPr>
              <a:xfrm>
                <a:off x="8591322" y="234849"/>
                <a:ext cx="599608" cy="219581"/>
              </a:xfrm>
              <a:custGeom>
                <a:avLst/>
                <a:gdLst/>
                <a:ahLst/>
                <a:cxnLst/>
                <a:rect l="l" t="t" r="r" b="b"/>
                <a:pathLst>
                  <a:path w="599608" h="219581" extrusionOk="0">
                    <a:moveTo>
                      <a:pt x="13305" y="105644"/>
                    </a:moveTo>
                    <a:cubicBezTo>
                      <a:pt x="20558" y="94574"/>
                      <a:pt x="30101" y="84363"/>
                      <a:pt x="39835" y="75966"/>
                    </a:cubicBezTo>
                    <a:cubicBezTo>
                      <a:pt x="88695" y="33690"/>
                      <a:pt x="151011" y="7256"/>
                      <a:pt x="215426" y="1339"/>
                    </a:cubicBezTo>
                    <a:cubicBezTo>
                      <a:pt x="250640" y="-1905"/>
                      <a:pt x="286330" y="958"/>
                      <a:pt x="321067" y="7638"/>
                    </a:cubicBezTo>
                    <a:cubicBezTo>
                      <a:pt x="420600" y="26915"/>
                      <a:pt x="543419" y="61651"/>
                      <a:pt x="593806" y="147156"/>
                    </a:cubicBezTo>
                    <a:cubicBezTo>
                      <a:pt x="608598" y="172159"/>
                      <a:pt x="593711" y="204033"/>
                      <a:pt x="564986" y="208422"/>
                    </a:cubicBezTo>
                    <a:cubicBezTo>
                      <a:pt x="461445" y="224359"/>
                      <a:pt x="210082" y="223596"/>
                      <a:pt x="60829" y="203746"/>
                    </a:cubicBezTo>
                    <a:cubicBezTo>
                      <a:pt x="44511" y="201551"/>
                      <a:pt x="28765" y="194871"/>
                      <a:pt x="17122" y="183229"/>
                    </a:cubicBezTo>
                    <a:cubicBezTo>
                      <a:pt x="-7689" y="158226"/>
                      <a:pt x="-2441" y="129693"/>
                      <a:pt x="13305" y="105644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147;p2">
                <a:extLst>
                  <a:ext uri="{FF2B5EF4-FFF2-40B4-BE49-F238E27FC236}">
                    <a16:creationId xmlns:a16="http://schemas.microsoft.com/office/drawing/2014/main" id="{7436CF11-C17D-05C2-656C-ACC278B93F23}"/>
                  </a:ext>
                </a:extLst>
              </p:cNvPr>
              <p:cNvSpPr/>
              <p:nvPr/>
            </p:nvSpPr>
            <p:spPr>
              <a:xfrm>
                <a:off x="8577131" y="221165"/>
                <a:ext cx="627883" cy="247788"/>
              </a:xfrm>
              <a:custGeom>
                <a:avLst/>
                <a:gdLst/>
                <a:ahLst/>
                <a:cxnLst/>
                <a:rect l="l" t="t" r="r" b="b"/>
                <a:pathLst>
                  <a:path w="627883" h="247788" extrusionOk="0">
                    <a:moveTo>
                      <a:pt x="39807" y="126581"/>
                    </a:moveTo>
                    <a:cubicBezTo>
                      <a:pt x="66623" y="87073"/>
                      <a:pt x="115961" y="59971"/>
                      <a:pt x="160049" y="44702"/>
                    </a:cubicBezTo>
                    <a:cubicBezTo>
                      <a:pt x="210055" y="27334"/>
                      <a:pt x="263305" y="24185"/>
                      <a:pt x="315409" y="32392"/>
                    </a:cubicBezTo>
                    <a:cubicBezTo>
                      <a:pt x="357303" y="38977"/>
                      <a:pt x="399197" y="49092"/>
                      <a:pt x="439468" y="62357"/>
                    </a:cubicBezTo>
                    <a:cubicBezTo>
                      <a:pt x="478404" y="75145"/>
                      <a:pt x="517244" y="92036"/>
                      <a:pt x="549785" y="117325"/>
                    </a:cubicBezTo>
                    <a:cubicBezTo>
                      <a:pt x="569158" y="132403"/>
                      <a:pt x="621167" y="176968"/>
                      <a:pt x="589579" y="202448"/>
                    </a:cubicBezTo>
                    <a:cubicBezTo>
                      <a:pt x="579178" y="210846"/>
                      <a:pt x="561237" y="210369"/>
                      <a:pt x="548449" y="211609"/>
                    </a:cubicBezTo>
                    <a:cubicBezTo>
                      <a:pt x="532512" y="213232"/>
                      <a:pt x="516576" y="214377"/>
                      <a:pt x="500639" y="215331"/>
                    </a:cubicBezTo>
                    <a:cubicBezTo>
                      <a:pt x="417519" y="220294"/>
                      <a:pt x="333923" y="219912"/>
                      <a:pt x="250803" y="216763"/>
                    </a:cubicBezTo>
                    <a:cubicBezTo>
                      <a:pt x="204424" y="214949"/>
                      <a:pt x="158141" y="212182"/>
                      <a:pt x="111952" y="207410"/>
                    </a:cubicBezTo>
                    <a:cubicBezTo>
                      <a:pt x="90385" y="205216"/>
                      <a:pt x="65288" y="205216"/>
                      <a:pt x="47156" y="191760"/>
                    </a:cubicBezTo>
                    <a:cubicBezTo>
                      <a:pt x="23775" y="174392"/>
                      <a:pt x="25588" y="149103"/>
                      <a:pt x="39807" y="126581"/>
                    </a:cubicBezTo>
                    <a:cubicBezTo>
                      <a:pt x="49637" y="110931"/>
                      <a:pt x="24920" y="96616"/>
                      <a:pt x="15091" y="112171"/>
                    </a:cubicBezTo>
                    <a:cubicBezTo>
                      <a:pt x="2017" y="132880"/>
                      <a:pt x="-5045" y="157787"/>
                      <a:pt x="4212" y="181454"/>
                    </a:cubicBezTo>
                    <a:cubicBezTo>
                      <a:pt x="14041" y="206552"/>
                      <a:pt x="37899" y="224206"/>
                      <a:pt x="63760" y="229932"/>
                    </a:cubicBezTo>
                    <a:cubicBezTo>
                      <a:pt x="83992" y="234417"/>
                      <a:pt x="105559" y="235562"/>
                      <a:pt x="126076" y="237471"/>
                    </a:cubicBezTo>
                    <a:cubicBezTo>
                      <a:pt x="149361" y="239666"/>
                      <a:pt x="172741" y="241384"/>
                      <a:pt x="196122" y="242720"/>
                    </a:cubicBezTo>
                    <a:cubicBezTo>
                      <a:pt x="291552" y="248350"/>
                      <a:pt x="387554" y="249591"/>
                      <a:pt x="482984" y="244914"/>
                    </a:cubicBezTo>
                    <a:cubicBezTo>
                      <a:pt x="501593" y="243960"/>
                      <a:pt x="520107" y="242815"/>
                      <a:pt x="538620" y="241193"/>
                    </a:cubicBezTo>
                    <a:cubicBezTo>
                      <a:pt x="555034" y="239666"/>
                      <a:pt x="573261" y="239284"/>
                      <a:pt x="589007" y="234513"/>
                    </a:cubicBezTo>
                    <a:cubicBezTo>
                      <a:pt x="610288" y="228023"/>
                      <a:pt x="625557" y="208842"/>
                      <a:pt x="627656" y="186893"/>
                    </a:cubicBezTo>
                    <a:cubicBezTo>
                      <a:pt x="629756" y="164849"/>
                      <a:pt x="616968" y="146622"/>
                      <a:pt x="603799" y="130208"/>
                    </a:cubicBezTo>
                    <a:cubicBezTo>
                      <a:pt x="545586" y="57967"/>
                      <a:pt x="445003" y="29624"/>
                      <a:pt x="358067" y="11397"/>
                    </a:cubicBezTo>
                    <a:cubicBezTo>
                      <a:pt x="294606" y="-1867"/>
                      <a:pt x="230477" y="-5971"/>
                      <a:pt x="167493" y="12352"/>
                    </a:cubicBezTo>
                    <a:cubicBezTo>
                      <a:pt x="110426" y="28861"/>
                      <a:pt x="49064" y="62071"/>
                      <a:pt x="14996" y="112171"/>
                    </a:cubicBezTo>
                    <a:cubicBezTo>
                      <a:pt x="4689" y="127345"/>
                      <a:pt x="29501" y="141659"/>
                      <a:pt x="39807" y="126581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4" name="Google Shape;148;p2">
              <a:extLst>
                <a:ext uri="{FF2B5EF4-FFF2-40B4-BE49-F238E27FC236}">
                  <a16:creationId xmlns:a16="http://schemas.microsoft.com/office/drawing/2014/main" id="{70CAC6E0-A824-B8F2-DFDC-B109E84F4999}"/>
                </a:ext>
              </a:extLst>
            </p:cNvPr>
            <p:cNvSpPr/>
            <p:nvPr/>
          </p:nvSpPr>
          <p:spPr>
            <a:xfrm>
              <a:off x="8617427" y="262175"/>
              <a:ext cx="362810" cy="164784"/>
            </a:xfrm>
            <a:custGeom>
              <a:avLst/>
              <a:gdLst/>
              <a:ahLst/>
              <a:cxnLst/>
              <a:rect l="l" t="t" r="r" b="b"/>
              <a:pathLst>
                <a:path w="362810" h="164784" extrusionOk="0">
                  <a:moveTo>
                    <a:pt x="7813" y="77555"/>
                  </a:moveTo>
                  <a:cubicBezTo>
                    <a:pt x="12108" y="69348"/>
                    <a:pt x="17834" y="61809"/>
                    <a:pt x="23655" y="55511"/>
                  </a:cubicBezTo>
                  <a:cubicBezTo>
                    <a:pt x="52952" y="24210"/>
                    <a:pt x="90552" y="4838"/>
                    <a:pt x="129391" y="829"/>
                  </a:cubicBezTo>
                  <a:cubicBezTo>
                    <a:pt x="150672" y="-1365"/>
                    <a:pt x="172240" y="925"/>
                    <a:pt x="193329" y="6174"/>
                  </a:cubicBezTo>
                  <a:cubicBezTo>
                    <a:pt x="253641" y="21156"/>
                    <a:pt x="328172" y="47972"/>
                    <a:pt x="359187" y="112101"/>
                  </a:cubicBezTo>
                  <a:cubicBezTo>
                    <a:pt x="368253" y="130900"/>
                    <a:pt x="359473" y="154567"/>
                    <a:pt x="342105" y="157716"/>
                  </a:cubicBezTo>
                  <a:cubicBezTo>
                    <a:pt x="279598" y="168977"/>
                    <a:pt x="127483" y="166782"/>
                    <a:pt x="37111" y="151132"/>
                  </a:cubicBezTo>
                  <a:cubicBezTo>
                    <a:pt x="27186" y="149414"/>
                    <a:pt x="17643" y="144356"/>
                    <a:pt x="10581" y="135481"/>
                  </a:cubicBezTo>
                  <a:cubicBezTo>
                    <a:pt x="-4592" y="116681"/>
                    <a:pt x="-1538" y="95401"/>
                    <a:pt x="7813" y="77555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149;p2">
              <a:extLst>
                <a:ext uri="{FF2B5EF4-FFF2-40B4-BE49-F238E27FC236}">
                  <a16:creationId xmlns:a16="http://schemas.microsoft.com/office/drawing/2014/main" id="{2BE6DB37-CBB6-A60D-8CFF-B89FDA9775C7}"/>
                </a:ext>
              </a:extLst>
            </p:cNvPr>
            <p:cNvSpPr/>
            <p:nvPr/>
          </p:nvSpPr>
          <p:spPr>
            <a:xfrm>
              <a:off x="8663937" y="283872"/>
              <a:ext cx="134887" cy="61342"/>
            </a:xfrm>
            <a:custGeom>
              <a:avLst/>
              <a:gdLst/>
              <a:ahLst/>
              <a:cxnLst/>
              <a:rect l="l" t="t" r="r" b="b"/>
              <a:pathLst>
                <a:path w="134887" h="61342" extrusionOk="0">
                  <a:moveTo>
                    <a:pt x="2911" y="28851"/>
                  </a:moveTo>
                  <a:cubicBezTo>
                    <a:pt x="4533" y="25797"/>
                    <a:pt x="6632" y="22935"/>
                    <a:pt x="8828" y="20644"/>
                  </a:cubicBezTo>
                  <a:cubicBezTo>
                    <a:pt x="19706" y="9002"/>
                    <a:pt x="33735" y="1749"/>
                    <a:pt x="48145" y="318"/>
                  </a:cubicBezTo>
                  <a:cubicBezTo>
                    <a:pt x="56065" y="-541"/>
                    <a:pt x="64081" y="413"/>
                    <a:pt x="71907" y="2322"/>
                  </a:cubicBezTo>
                  <a:cubicBezTo>
                    <a:pt x="94332" y="7952"/>
                    <a:pt x="122007" y="17877"/>
                    <a:pt x="133555" y="41734"/>
                  </a:cubicBezTo>
                  <a:cubicBezTo>
                    <a:pt x="136894" y="48701"/>
                    <a:pt x="133650" y="57576"/>
                    <a:pt x="127256" y="58721"/>
                  </a:cubicBezTo>
                  <a:cubicBezTo>
                    <a:pt x="103971" y="62920"/>
                    <a:pt x="47477" y="62061"/>
                    <a:pt x="13790" y="56240"/>
                  </a:cubicBezTo>
                  <a:cubicBezTo>
                    <a:pt x="10068" y="55572"/>
                    <a:pt x="6537" y="53663"/>
                    <a:pt x="3961" y="50418"/>
                  </a:cubicBezTo>
                  <a:cubicBezTo>
                    <a:pt x="-1670" y="43357"/>
                    <a:pt x="-620" y="35436"/>
                    <a:pt x="2911" y="28851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301;p2">
            <a:extLst>
              <a:ext uri="{FF2B5EF4-FFF2-40B4-BE49-F238E27FC236}">
                <a16:creationId xmlns:a16="http://schemas.microsoft.com/office/drawing/2014/main" id="{FB790B46-51C8-FAD0-30E0-2401D48D8A91}"/>
              </a:ext>
            </a:extLst>
          </p:cNvPr>
          <p:cNvGrpSpPr/>
          <p:nvPr/>
        </p:nvGrpSpPr>
        <p:grpSpPr>
          <a:xfrm>
            <a:off x="4672175" y="2461320"/>
            <a:ext cx="612111" cy="560672"/>
            <a:chOff x="4500753" y="6397069"/>
            <a:chExt cx="421421" cy="172502"/>
          </a:xfrm>
        </p:grpSpPr>
        <p:grpSp>
          <p:nvGrpSpPr>
            <p:cNvPr id="260" name="Google Shape;302;p2">
              <a:extLst>
                <a:ext uri="{FF2B5EF4-FFF2-40B4-BE49-F238E27FC236}">
                  <a16:creationId xmlns:a16="http://schemas.microsoft.com/office/drawing/2014/main" id="{DD2F6904-7831-F303-AF84-625A55EEBCE4}"/>
                </a:ext>
              </a:extLst>
            </p:cNvPr>
            <p:cNvGrpSpPr/>
            <p:nvPr/>
          </p:nvGrpSpPr>
          <p:grpSpPr>
            <a:xfrm>
              <a:off x="4500753" y="6397069"/>
              <a:ext cx="421421" cy="172502"/>
              <a:chOff x="4500753" y="6397069"/>
              <a:chExt cx="421421" cy="172502"/>
            </a:xfrm>
          </p:grpSpPr>
          <p:sp>
            <p:nvSpPr>
              <p:cNvPr id="263" name="Google Shape;303;p2">
                <a:extLst>
                  <a:ext uri="{FF2B5EF4-FFF2-40B4-BE49-F238E27FC236}">
                    <a16:creationId xmlns:a16="http://schemas.microsoft.com/office/drawing/2014/main" id="{16DF86DC-BB82-4276-7AE8-0C5FDB694B02}"/>
                  </a:ext>
                </a:extLst>
              </p:cNvPr>
              <p:cNvSpPr/>
              <p:nvPr/>
            </p:nvSpPr>
            <p:spPr>
              <a:xfrm>
                <a:off x="4513984" y="6410684"/>
                <a:ext cx="393970" cy="144189"/>
              </a:xfrm>
              <a:custGeom>
                <a:avLst/>
                <a:gdLst/>
                <a:ahLst/>
                <a:cxnLst/>
                <a:rect l="l" t="t" r="r" b="b"/>
                <a:pathLst>
                  <a:path w="393970" h="144189" extrusionOk="0">
                    <a:moveTo>
                      <a:pt x="8722" y="69487"/>
                    </a:moveTo>
                    <a:cubicBezTo>
                      <a:pt x="13494" y="62234"/>
                      <a:pt x="19697" y="55554"/>
                      <a:pt x="26186" y="49924"/>
                    </a:cubicBezTo>
                    <a:cubicBezTo>
                      <a:pt x="58346" y="22154"/>
                      <a:pt x="99286" y="4785"/>
                      <a:pt x="141561" y="872"/>
                    </a:cubicBezTo>
                    <a:cubicBezTo>
                      <a:pt x="164750" y="-1227"/>
                      <a:pt x="188131" y="587"/>
                      <a:pt x="210938" y="4976"/>
                    </a:cubicBezTo>
                    <a:cubicBezTo>
                      <a:pt x="276308" y="17573"/>
                      <a:pt x="357042" y="40476"/>
                      <a:pt x="390156" y="96589"/>
                    </a:cubicBezTo>
                    <a:cubicBezTo>
                      <a:pt x="399890" y="113003"/>
                      <a:pt x="390060" y="133997"/>
                      <a:pt x="371261" y="136860"/>
                    </a:cubicBezTo>
                    <a:cubicBezTo>
                      <a:pt x="303219" y="147358"/>
                      <a:pt x="138126" y="146785"/>
                      <a:pt x="40119" y="133806"/>
                    </a:cubicBezTo>
                    <a:cubicBezTo>
                      <a:pt x="29335" y="132375"/>
                      <a:pt x="19124" y="127985"/>
                      <a:pt x="11394" y="120351"/>
                    </a:cubicBezTo>
                    <a:cubicBezTo>
                      <a:pt x="-5115" y="104032"/>
                      <a:pt x="-1584" y="85328"/>
                      <a:pt x="8722" y="69487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304;p2">
                <a:extLst>
                  <a:ext uri="{FF2B5EF4-FFF2-40B4-BE49-F238E27FC236}">
                    <a16:creationId xmlns:a16="http://schemas.microsoft.com/office/drawing/2014/main" id="{7A3F2BC9-D612-177E-5533-3C32930AF016}"/>
                  </a:ext>
                </a:extLst>
              </p:cNvPr>
              <p:cNvSpPr/>
              <p:nvPr/>
            </p:nvSpPr>
            <p:spPr>
              <a:xfrm>
                <a:off x="4500753" y="6397069"/>
                <a:ext cx="421421" cy="172502"/>
              </a:xfrm>
              <a:custGeom>
                <a:avLst/>
                <a:gdLst/>
                <a:ahLst/>
                <a:cxnLst/>
                <a:rect l="l" t="t" r="r" b="b"/>
                <a:pathLst>
                  <a:path w="421421" h="172502" extrusionOk="0">
                    <a:moveTo>
                      <a:pt x="34359" y="90355"/>
                    </a:moveTo>
                    <a:cubicBezTo>
                      <a:pt x="51728" y="65257"/>
                      <a:pt x="83601" y="47889"/>
                      <a:pt x="111944" y="38250"/>
                    </a:cubicBezTo>
                    <a:cubicBezTo>
                      <a:pt x="143913" y="27466"/>
                      <a:pt x="177886" y="25654"/>
                      <a:pt x="211191" y="30902"/>
                    </a:cubicBezTo>
                    <a:cubicBezTo>
                      <a:pt x="262437" y="39014"/>
                      <a:pt x="319885" y="52947"/>
                      <a:pt x="361684" y="85202"/>
                    </a:cubicBezTo>
                    <a:cubicBezTo>
                      <a:pt x="371608" y="92836"/>
                      <a:pt x="408254" y="124042"/>
                      <a:pt x="385828" y="135398"/>
                    </a:cubicBezTo>
                    <a:cubicBezTo>
                      <a:pt x="379339" y="138643"/>
                      <a:pt x="369605" y="138261"/>
                      <a:pt x="362543" y="139024"/>
                    </a:cubicBezTo>
                    <a:cubicBezTo>
                      <a:pt x="351377" y="140170"/>
                      <a:pt x="340212" y="140933"/>
                      <a:pt x="328951" y="141505"/>
                    </a:cubicBezTo>
                    <a:cubicBezTo>
                      <a:pt x="276465" y="144464"/>
                      <a:pt x="223692" y="144273"/>
                      <a:pt x="171110" y="142269"/>
                    </a:cubicBezTo>
                    <a:cubicBezTo>
                      <a:pt x="141718" y="141219"/>
                      <a:pt x="112230" y="139502"/>
                      <a:pt x="82933" y="136638"/>
                    </a:cubicBezTo>
                    <a:cubicBezTo>
                      <a:pt x="70241" y="135398"/>
                      <a:pt x="55067" y="135589"/>
                      <a:pt x="43330" y="130054"/>
                    </a:cubicBezTo>
                    <a:cubicBezTo>
                      <a:pt x="25484" y="121561"/>
                      <a:pt x="25007" y="105433"/>
                      <a:pt x="34359" y="90355"/>
                    </a:cubicBezTo>
                    <a:cubicBezTo>
                      <a:pt x="44093" y="74609"/>
                      <a:pt x="19281" y="60294"/>
                      <a:pt x="9643" y="75945"/>
                    </a:cubicBezTo>
                    <a:cubicBezTo>
                      <a:pt x="-9634" y="107055"/>
                      <a:pt x="481" y="143987"/>
                      <a:pt x="35600" y="157729"/>
                    </a:cubicBezTo>
                    <a:cubicBezTo>
                      <a:pt x="49342" y="163073"/>
                      <a:pt x="65278" y="163550"/>
                      <a:pt x="79879" y="164981"/>
                    </a:cubicBezTo>
                    <a:cubicBezTo>
                      <a:pt x="95148" y="166508"/>
                      <a:pt x="110417" y="167749"/>
                      <a:pt x="125686" y="168703"/>
                    </a:cubicBezTo>
                    <a:cubicBezTo>
                      <a:pt x="190292" y="172807"/>
                      <a:pt x="255375" y="173761"/>
                      <a:pt x="320077" y="170707"/>
                    </a:cubicBezTo>
                    <a:cubicBezTo>
                      <a:pt x="333055" y="170134"/>
                      <a:pt x="345938" y="169276"/>
                      <a:pt x="358821" y="168131"/>
                    </a:cubicBezTo>
                    <a:cubicBezTo>
                      <a:pt x="369891" y="167080"/>
                      <a:pt x="382202" y="166794"/>
                      <a:pt x="392794" y="163454"/>
                    </a:cubicBezTo>
                    <a:cubicBezTo>
                      <a:pt x="406822" y="158969"/>
                      <a:pt x="417511" y="147136"/>
                      <a:pt x="420564" y="132821"/>
                    </a:cubicBezTo>
                    <a:cubicBezTo>
                      <a:pt x="423904" y="117075"/>
                      <a:pt x="417033" y="103810"/>
                      <a:pt x="407872" y="91596"/>
                    </a:cubicBezTo>
                    <a:cubicBezTo>
                      <a:pt x="369605" y="40827"/>
                      <a:pt x="302040" y="20596"/>
                      <a:pt x="242587" y="7999"/>
                    </a:cubicBezTo>
                    <a:cubicBezTo>
                      <a:pt x="199167" y="-1163"/>
                      <a:pt x="155174" y="-4216"/>
                      <a:pt x="112135" y="8380"/>
                    </a:cubicBezTo>
                    <a:cubicBezTo>
                      <a:pt x="73390" y="19737"/>
                      <a:pt x="33119" y="42258"/>
                      <a:pt x="9834" y="76040"/>
                    </a:cubicBezTo>
                    <a:cubicBezTo>
                      <a:pt x="-854" y="91119"/>
                      <a:pt x="23957" y="105433"/>
                      <a:pt x="34359" y="90355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1" name="Google Shape;305;p2">
              <a:extLst>
                <a:ext uri="{FF2B5EF4-FFF2-40B4-BE49-F238E27FC236}">
                  <a16:creationId xmlns:a16="http://schemas.microsoft.com/office/drawing/2014/main" id="{8BC30DA2-2116-1A9D-9DED-0147F6DC8DFA}"/>
                </a:ext>
              </a:extLst>
            </p:cNvPr>
            <p:cNvSpPr/>
            <p:nvPr/>
          </p:nvSpPr>
          <p:spPr>
            <a:xfrm>
              <a:off x="4531152" y="6428771"/>
              <a:ext cx="238357" cy="108275"/>
            </a:xfrm>
            <a:custGeom>
              <a:avLst/>
              <a:gdLst/>
              <a:ahLst/>
              <a:cxnLst/>
              <a:rect l="l" t="t" r="r" b="b"/>
              <a:pathLst>
                <a:path w="238357" h="108275" extrusionOk="0">
                  <a:moveTo>
                    <a:pt x="5106" y="50923"/>
                  </a:moveTo>
                  <a:cubicBezTo>
                    <a:pt x="7969" y="45483"/>
                    <a:pt x="11690" y="40520"/>
                    <a:pt x="15508" y="36417"/>
                  </a:cubicBezTo>
                  <a:cubicBezTo>
                    <a:pt x="34784" y="15900"/>
                    <a:pt x="59405" y="3112"/>
                    <a:pt x="84981" y="535"/>
                  </a:cubicBezTo>
                  <a:cubicBezTo>
                    <a:pt x="99009" y="-896"/>
                    <a:pt x="113133" y="631"/>
                    <a:pt x="126970" y="4067"/>
                  </a:cubicBezTo>
                  <a:cubicBezTo>
                    <a:pt x="166573" y="13896"/>
                    <a:pt x="215529" y="31455"/>
                    <a:pt x="235951" y="73635"/>
                  </a:cubicBezTo>
                  <a:cubicBezTo>
                    <a:pt x="241963" y="85945"/>
                    <a:pt x="236142" y="101596"/>
                    <a:pt x="224785" y="103600"/>
                  </a:cubicBezTo>
                  <a:cubicBezTo>
                    <a:pt x="183655" y="111043"/>
                    <a:pt x="83836" y="109612"/>
                    <a:pt x="24383" y="99210"/>
                  </a:cubicBezTo>
                  <a:cubicBezTo>
                    <a:pt x="17893" y="98065"/>
                    <a:pt x="11595" y="94725"/>
                    <a:pt x="6919" y="88999"/>
                  </a:cubicBezTo>
                  <a:cubicBezTo>
                    <a:pt x="-3006" y="76689"/>
                    <a:pt x="-1002" y="62660"/>
                    <a:pt x="5106" y="50923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306;p2">
              <a:extLst>
                <a:ext uri="{FF2B5EF4-FFF2-40B4-BE49-F238E27FC236}">
                  <a16:creationId xmlns:a16="http://schemas.microsoft.com/office/drawing/2014/main" id="{437DE972-19E0-9EAC-90D1-E0B22C30A14D}"/>
                </a:ext>
              </a:extLst>
            </p:cNvPr>
            <p:cNvSpPr/>
            <p:nvPr/>
          </p:nvSpPr>
          <p:spPr>
            <a:xfrm>
              <a:off x="4561737" y="6443018"/>
              <a:ext cx="88771" cy="40310"/>
            </a:xfrm>
            <a:custGeom>
              <a:avLst/>
              <a:gdLst/>
              <a:ahLst/>
              <a:cxnLst/>
              <a:rect l="l" t="t" r="r" b="b"/>
              <a:pathLst>
                <a:path w="88771" h="40310" extrusionOk="0">
                  <a:moveTo>
                    <a:pt x="1909" y="18926"/>
                  </a:moveTo>
                  <a:cubicBezTo>
                    <a:pt x="2958" y="16921"/>
                    <a:pt x="4390" y="15108"/>
                    <a:pt x="5821" y="13582"/>
                  </a:cubicBezTo>
                  <a:cubicBezTo>
                    <a:pt x="12978" y="5947"/>
                    <a:pt x="22140" y="1176"/>
                    <a:pt x="31683" y="221"/>
                  </a:cubicBezTo>
                  <a:cubicBezTo>
                    <a:pt x="36931" y="-351"/>
                    <a:pt x="42180" y="221"/>
                    <a:pt x="47333" y="1557"/>
                  </a:cubicBezTo>
                  <a:cubicBezTo>
                    <a:pt x="62125" y="5184"/>
                    <a:pt x="80256" y="11768"/>
                    <a:pt x="87891" y="27419"/>
                  </a:cubicBezTo>
                  <a:cubicBezTo>
                    <a:pt x="90086" y="31999"/>
                    <a:pt x="87987" y="37821"/>
                    <a:pt x="83692" y="38584"/>
                  </a:cubicBezTo>
                  <a:cubicBezTo>
                    <a:pt x="68423" y="41351"/>
                    <a:pt x="31301" y="40779"/>
                    <a:pt x="9161" y="36962"/>
                  </a:cubicBezTo>
                  <a:cubicBezTo>
                    <a:pt x="6776" y="36580"/>
                    <a:pt x="4390" y="35339"/>
                    <a:pt x="2672" y="33145"/>
                  </a:cubicBezTo>
                  <a:cubicBezTo>
                    <a:pt x="-1145" y="28469"/>
                    <a:pt x="-382" y="23315"/>
                    <a:pt x="1909" y="18926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110;p2">
            <a:extLst>
              <a:ext uri="{FF2B5EF4-FFF2-40B4-BE49-F238E27FC236}">
                <a16:creationId xmlns:a16="http://schemas.microsoft.com/office/drawing/2014/main" id="{FF3F048C-0CA2-D757-EAA2-36A5BDF0DF9D}"/>
              </a:ext>
            </a:extLst>
          </p:cNvPr>
          <p:cNvSpPr/>
          <p:nvPr/>
        </p:nvSpPr>
        <p:spPr>
          <a:xfrm>
            <a:off x="4450901" y="6103061"/>
            <a:ext cx="548531" cy="597582"/>
          </a:xfrm>
          <a:custGeom>
            <a:avLst/>
            <a:gdLst/>
            <a:ahLst/>
            <a:cxnLst/>
            <a:rect l="l" t="t" r="r" b="b"/>
            <a:pathLst>
              <a:path w="548531" h="597582" extrusionOk="0">
                <a:moveTo>
                  <a:pt x="270639" y="582505"/>
                </a:moveTo>
                <a:cubicBezTo>
                  <a:pt x="199067" y="457873"/>
                  <a:pt x="107359" y="344884"/>
                  <a:pt x="0" y="249263"/>
                </a:cubicBezTo>
                <a:cubicBezTo>
                  <a:pt x="92090" y="317782"/>
                  <a:pt x="175591" y="397943"/>
                  <a:pt x="247927" y="486979"/>
                </a:cubicBezTo>
                <a:cubicBezTo>
                  <a:pt x="168625" y="340685"/>
                  <a:pt x="117474" y="179217"/>
                  <a:pt x="98102" y="13933"/>
                </a:cubicBezTo>
                <a:cubicBezTo>
                  <a:pt x="145912" y="140282"/>
                  <a:pt x="197540" y="265200"/>
                  <a:pt x="252889" y="388495"/>
                </a:cubicBezTo>
                <a:cubicBezTo>
                  <a:pt x="215385" y="261001"/>
                  <a:pt x="226932" y="119669"/>
                  <a:pt x="284668" y="0"/>
                </a:cubicBezTo>
                <a:cubicBezTo>
                  <a:pt x="292111" y="137228"/>
                  <a:pt x="299746" y="275793"/>
                  <a:pt x="336772" y="408058"/>
                </a:cubicBezTo>
                <a:cubicBezTo>
                  <a:pt x="335723" y="305567"/>
                  <a:pt x="373131" y="203075"/>
                  <a:pt x="440028" y="125490"/>
                </a:cubicBezTo>
                <a:cubicBezTo>
                  <a:pt x="400615" y="239529"/>
                  <a:pt x="384392" y="361584"/>
                  <a:pt x="392790" y="482017"/>
                </a:cubicBezTo>
                <a:cubicBezTo>
                  <a:pt x="406532" y="441459"/>
                  <a:pt x="420942" y="400424"/>
                  <a:pt x="445467" y="365210"/>
                </a:cubicBezTo>
                <a:cubicBezTo>
                  <a:pt x="469993" y="330092"/>
                  <a:pt x="506161" y="300986"/>
                  <a:pt x="548531" y="294306"/>
                </a:cubicBezTo>
                <a:cubicBezTo>
                  <a:pt x="467130" y="378761"/>
                  <a:pt x="407772" y="484212"/>
                  <a:pt x="377712" y="597582"/>
                </a:cubicBezTo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110;p2">
            <a:extLst>
              <a:ext uri="{FF2B5EF4-FFF2-40B4-BE49-F238E27FC236}">
                <a16:creationId xmlns:a16="http://schemas.microsoft.com/office/drawing/2014/main" id="{BB857E81-C524-9510-2DD0-09F8CB0596D4}"/>
              </a:ext>
            </a:extLst>
          </p:cNvPr>
          <p:cNvSpPr/>
          <p:nvPr/>
        </p:nvSpPr>
        <p:spPr>
          <a:xfrm>
            <a:off x="4663353" y="2296767"/>
            <a:ext cx="548531" cy="597582"/>
          </a:xfrm>
          <a:custGeom>
            <a:avLst/>
            <a:gdLst/>
            <a:ahLst/>
            <a:cxnLst/>
            <a:rect l="l" t="t" r="r" b="b"/>
            <a:pathLst>
              <a:path w="548531" h="597582" extrusionOk="0">
                <a:moveTo>
                  <a:pt x="270639" y="582505"/>
                </a:moveTo>
                <a:cubicBezTo>
                  <a:pt x="199067" y="457873"/>
                  <a:pt x="107359" y="344884"/>
                  <a:pt x="0" y="249263"/>
                </a:cubicBezTo>
                <a:cubicBezTo>
                  <a:pt x="92090" y="317782"/>
                  <a:pt x="175591" y="397943"/>
                  <a:pt x="247927" y="486979"/>
                </a:cubicBezTo>
                <a:cubicBezTo>
                  <a:pt x="168625" y="340685"/>
                  <a:pt x="117474" y="179217"/>
                  <a:pt x="98102" y="13933"/>
                </a:cubicBezTo>
                <a:cubicBezTo>
                  <a:pt x="145912" y="140282"/>
                  <a:pt x="197540" y="265200"/>
                  <a:pt x="252889" y="388495"/>
                </a:cubicBezTo>
                <a:cubicBezTo>
                  <a:pt x="215385" y="261001"/>
                  <a:pt x="226932" y="119669"/>
                  <a:pt x="284668" y="0"/>
                </a:cubicBezTo>
                <a:cubicBezTo>
                  <a:pt x="292111" y="137228"/>
                  <a:pt x="299746" y="275793"/>
                  <a:pt x="336772" y="408058"/>
                </a:cubicBezTo>
                <a:cubicBezTo>
                  <a:pt x="335723" y="305567"/>
                  <a:pt x="373131" y="203075"/>
                  <a:pt x="440028" y="125490"/>
                </a:cubicBezTo>
                <a:cubicBezTo>
                  <a:pt x="400615" y="239529"/>
                  <a:pt x="384392" y="361584"/>
                  <a:pt x="392790" y="482017"/>
                </a:cubicBezTo>
                <a:cubicBezTo>
                  <a:pt x="406532" y="441459"/>
                  <a:pt x="420942" y="400424"/>
                  <a:pt x="445467" y="365210"/>
                </a:cubicBezTo>
                <a:cubicBezTo>
                  <a:pt x="469993" y="330092"/>
                  <a:pt x="506161" y="300986"/>
                  <a:pt x="548531" y="294306"/>
                </a:cubicBezTo>
                <a:cubicBezTo>
                  <a:pt x="467130" y="378761"/>
                  <a:pt x="407772" y="484212"/>
                  <a:pt x="377712" y="597582"/>
                </a:cubicBezTo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80;p2">
            <a:extLst>
              <a:ext uri="{FF2B5EF4-FFF2-40B4-BE49-F238E27FC236}">
                <a16:creationId xmlns:a16="http://schemas.microsoft.com/office/drawing/2014/main" id="{64FB8EA7-291F-EDE0-AE7D-B6C3DB8DCCE0}"/>
              </a:ext>
            </a:extLst>
          </p:cNvPr>
          <p:cNvGrpSpPr/>
          <p:nvPr/>
        </p:nvGrpSpPr>
        <p:grpSpPr>
          <a:xfrm>
            <a:off x="10039850" y="4298520"/>
            <a:ext cx="757320" cy="461094"/>
            <a:chOff x="8409556" y="6386036"/>
            <a:chExt cx="627883" cy="247788"/>
          </a:xfrm>
        </p:grpSpPr>
        <p:grpSp>
          <p:nvGrpSpPr>
            <p:cNvPr id="143" name="Google Shape;181;p2">
              <a:extLst>
                <a:ext uri="{FF2B5EF4-FFF2-40B4-BE49-F238E27FC236}">
                  <a16:creationId xmlns:a16="http://schemas.microsoft.com/office/drawing/2014/main" id="{C60C7F99-1AFF-D99C-C45C-A1E82DE4F13D}"/>
                </a:ext>
              </a:extLst>
            </p:cNvPr>
            <p:cNvGrpSpPr/>
            <p:nvPr/>
          </p:nvGrpSpPr>
          <p:grpSpPr>
            <a:xfrm>
              <a:off x="8409556" y="6386036"/>
              <a:ext cx="627883" cy="247788"/>
              <a:chOff x="8409556" y="6386036"/>
              <a:chExt cx="627883" cy="247788"/>
            </a:xfrm>
          </p:grpSpPr>
          <p:sp>
            <p:nvSpPr>
              <p:cNvPr id="146" name="Google Shape;182;p2">
                <a:extLst>
                  <a:ext uri="{FF2B5EF4-FFF2-40B4-BE49-F238E27FC236}">
                    <a16:creationId xmlns:a16="http://schemas.microsoft.com/office/drawing/2014/main" id="{F1FE0BF8-052E-2807-D111-59C9BDB7901B}"/>
                  </a:ext>
                </a:extLst>
              </p:cNvPr>
              <p:cNvSpPr/>
              <p:nvPr/>
            </p:nvSpPr>
            <p:spPr>
              <a:xfrm>
                <a:off x="8423747" y="6399720"/>
                <a:ext cx="599608" cy="219581"/>
              </a:xfrm>
              <a:custGeom>
                <a:avLst/>
                <a:gdLst/>
                <a:ahLst/>
                <a:cxnLst/>
                <a:rect l="l" t="t" r="r" b="b"/>
                <a:pathLst>
                  <a:path w="599608" h="219581" extrusionOk="0">
                    <a:moveTo>
                      <a:pt x="13305" y="105644"/>
                    </a:moveTo>
                    <a:cubicBezTo>
                      <a:pt x="20558" y="94575"/>
                      <a:pt x="30101" y="84364"/>
                      <a:pt x="39835" y="75966"/>
                    </a:cubicBezTo>
                    <a:cubicBezTo>
                      <a:pt x="88695" y="33690"/>
                      <a:pt x="151011" y="7256"/>
                      <a:pt x="215426" y="1339"/>
                    </a:cubicBezTo>
                    <a:cubicBezTo>
                      <a:pt x="250640" y="-1905"/>
                      <a:pt x="286330" y="957"/>
                      <a:pt x="321067" y="7638"/>
                    </a:cubicBezTo>
                    <a:cubicBezTo>
                      <a:pt x="420600" y="26915"/>
                      <a:pt x="543419" y="61651"/>
                      <a:pt x="593806" y="147156"/>
                    </a:cubicBezTo>
                    <a:cubicBezTo>
                      <a:pt x="608598" y="172159"/>
                      <a:pt x="593711" y="204033"/>
                      <a:pt x="564986" y="208423"/>
                    </a:cubicBezTo>
                    <a:cubicBezTo>
                      <a:pt x="461444" y="224359"/>
                      <a:pt x="210082" y="223596"/>
                      <a:pt x="60829" y="203746"/>
                    </a:cubicBezTo>
                    <a:cubicBezTo>
                      <a:pt x="44511" y="201551"/>
                      <a:pt x="28765" y="194871"/>
                      <a:pt x="17122" y="183229"/>
                    </a:cubicBezTo>
                    <a:cubicBezTo>
                      <a:pt x="-7689" y="158226"/>
                      <a:pt x="-2441" y="129693"/>
                      <a:pt x="13305" y="105644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83;p2">
                <a:extLst>
                  <a:ext uri="{FF2B5EF4-FFF2-40B4-BE49-F238E27FC236}">
                    <a16:creationId xmlns:a16="http://schemas.microsoft.com/office/drawing/2014/main" id="{AF53BFD7-660B-DAA2-07F9-93C8A99E0294}"/>
                  </a:ext>
                </a:extLst>
              </p:cNvPr>
              <p:cNvSpPr/>
              <p:nvPr/>
            </p:nvSpPr>
            <p:spPr>
              <a:xfrm>
                <a:off x="8409556" y="6386036"/>
                <a:ext cx="627883" cy="247788"/>
              </a:xfrm>
              <a:custGeom>
                <a:avLst/>
                <a:gdLst/>
                <a:ahLst/>
                <a:cxnLst/>
                <a:rect l="l" t="t" r="r" b="b"/>
                <a:pathLst>
                  <a:path w="627883" h="247788" extrusionOk="0">
                    <a:moveTo>
                      <a:pt x="39807" y="126581"/>
                    </a:moveTo>
                    <a:cubicBezTo>
                      <a:pt x="66623" y="87073"/>
                      <a:pt x="115961" y="59971"/>
                      <a:pt x="160049" y="44702"/>
                    </a:cubicBezTo>
                    <a:cubicBezTo>
                      <a:pt x="210055" y="27334"/>
                      <a:pt x="263304" y="24185"/>
                      <a:pt x="315409" y="32392"/>
                    </a:cubicBezTo>
                    <a:cubicBezTo>
                      <a:pt x="357303" y="38977"/>
                      <a:pt x="399197" y="49092"/>
                      <a:pt x="439468" y="62357"/>
                    </a:cubicBezTo>
                    <a:cubicBezTo>
                      <a:pt x="478404" y="75145"/>
                      <a:pt x="517244" y="92036"/>
                      <a:pt x="549785" y="117324"/>
                    </a:cubicBezTo>
                    <a:cubicBezTo>
                      <a:pt x="569158" y="132403"/>
                      <a:pt x="621167" y="176968"/>
                      <a:pt x="589579" y="202448"/>
                    </a:cubicBezTo>
                    <a:cubicBezTo>
                      <a:pt x="579178" y="210846"/>
                      <a:pt x="561237" y="210369"/>
                      <a:pt x="548449" y="211609"/>
                    </a:cubicBezTo>
                    <a:cubicBezTo>
                      <a:pt x="532512" y="213232"/>
                      <a:pt x="516576" y="214377"/>
                      <a:pt x="500639" y="215331"/>
                    </a:cubicBezTo>
                    <a:cubicBezTo>
                      <a:pt x="417519" y="220294"/>
                      <a:pt x="333923" y="219912"/>
                      <a:pt x="250803" y="216763"/>
                    </a:cubicBezTo>
                    <a:cubicBezTo>
                      <a:pt x="204424" y="214950"/>
                      <a:pt x="158141" y="212182"/>
                      <a:pt x="111952" y="207410"/>
                    </a:cubicBezTo>
                    <a:cubicBezTo>
                      <a:pt x="90385" y="205216"/>
                      <a:pt x="65287" y="205216"/>
                      <a:pt x="47156" y="191760"/>
                    </a:cubicBezTo>
                    <a:cubicBezTo>
                      <a:pt x="23775" y="174392"/>
                      <a:pt x="25588" y="149103"/>
                      <a:pt x="39807" y="126581"/>
                    </a:cubicBezTo>
                    <a:cubicBezTo>
                      <a:pt x="49637" y="110931"/>
                      <a:pt x="24920" y="96616"/>
                      <a:pt x="15091" y="112171"/>
                    </a:cubicBezTo>
                    <a:cubicBezTo>
                      <a:pt x="2017" y="132880"/>
                      <a:pt x="-5045" y="157787"/>
                      <a:pt x="4212" y="181454"/>
                    </a:cubicBezTo>
                    <a:cubicBezTo>
                      <a:pt x="14041" y="206552"/>
                      <a:pt x="37899" y="224206"/>
                      <a:pt x="63760" y="229932"/>
                    </a:cubicBezTo>
                    <a:cubicBezTo>
                      <a:pt x="83992" y="234417"/>
                      <a:pt x="105559" y="235562"/>
                      <a:pt x="126076" y="237471"/>
                    </a:cubicBezTo>
                    <a:cubicBezTo>
                      <a:pt x="149361" y="239666"/>
                      <a:pt x="172741" y="241383"/>
                      <a:pt x="196122" y="242720"/>
                    </a:cubicBezTo>
                    <a:cubicBezTo>
                      <a:pt x="291552" y="248350"/>
                      <a:pt x="387554" y="249591"/>
                      <a:pt x="482984" y="244914"/>
                    </a:cubicBezTo>
                    <a:cubicBezTo>
                      <a:pt x="501593" y="243960"/>
                      <a:pt x="520107" y="242815"/>
                      <a:pt x="538620" y="241193"/>
                    </a:cubicBezTo>
                    <a:cubicBezTo>
                      <a:pt x="555034" y="239666"/>
                      <a:pt x="573261" y="239284"/>
                      <a:pt x="589007" y="234513"/>
                    </a:cubicBezTo>
                    <a:cubicBezTo>
                      <a:pt x="610288" y="228024"/>
                      <a:pt x="625557" y="208842"/>
                      <a:pt x="627656" y="186893"/>
                    </a:cubicBezTo>
                    <a:cubicBezTo>
                      <a:pt x="629756" y="164849"/>
                      <a:pt x="616968" y="146622"/>
                      <a:pt x="603799" y="130208"/>
                    </a:cubicBezTo>
                    <a:cubicBezTo>
                      <a:pt x="545586" y="57967"/>
                      <a:pt x="445003" y="29624"/>
                      <a:pt x="358067" y="11397"/>
                    </a:cubicBezTo>
                    <a:cubicBezTo>
                      <a:pt x="294606" y="-1867"/>
                      <a:pt x="230477" y="-5971"/>
                      <a:pt x="167493" y="12352"/>
                    </a:cubicBezTo>
                    <a:cubicBezTo>
                      <a:pt x="110426" y="28861"/>
                      <a:pt x="49064" y="62071"/>
                      <a:pt x="14996" y="112171"/>
                    </a:cubicBezTo>
                    <a:cubicBezTo>
                      <a:pt x="4785" y="127345"/>
                      <a:pt x="29501" y="141755"/>
                      <a:pt x="39807" y="126581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" name="Google Shape;184;p2">
              <a:extLst>
                <a:ext uri="{FF2B5EF4-FFF2-40B4-BE49-F238E27FC236}">
                  <a16:creationId xmlns:a16="http://schemas.microsoft.com/office/drawing/2014/main" id="{6FB8B89B-DD17-5C20-ED31-4BEED2734B47}"/>
                </a:ext>
              </a:extLst>
            </p:cNvPr>
            <p:cNvSpPr/>
            <p:nvPr/>
          </p:nvSpPr>
          <p:spPr>
            <a:xfrm>
              <a:off x="8449852" y="6427046"/>
              <a:ext cx="362810" cy="164784"/>
            </a:xfrm>
            <a:custGeom>
              <a:avLst/>
              <a:gdLst/>
              <a:ahLst/>
              <a:cxnLst/>
              <a:rect l="l" t="t" r="r" b="b"/>
              <a:pathLst>
                <a:path w="362810" h="164784" extrusionOk="0">
                  <a:moveTo>
                    <a:pt x="7813" y="77555"/>
                  </a:moveTo>
                  <a:cubicBezTo>
                    <a:pt x="12108" y="69348"/>
                    <a:pt x="17834" y="61809"/>
                    <a:pt x="23655" y="55511"/>
                  </a:cubicBezTo>
                  <a:cubicBezTo>
                    <a:pt x="52952" y="24210"/>
                    <a:pt x="90552" y="4837"/>
                    <a:pt x="129391" y="829"/>
                  </a:cubicBezTo>
                  <a:cubicBezTo>
                    <a:pt x="150672" y="-1365"/>
                    <a:pt x="172240" y="925"/>
                    <a:pt x="193329" y="6173"/>
                  </a:cubicBezTo>
                  <a:cubicBezTo>
                    <a:pt x="253641" y="21156"/>
                    <a:pt x="328172" y="47972"/>
                    <a:pt x="359187" y="112100"/>
                  </a:cubicBezTo>
                  <a:cubicBezTo>
                    <a:pt x="368253" y="130900"/>
                    <a:pt x="359473" y="154567"/>
                    <a:pt x="342105" y="157716"/>
                  </a:cubicBezTo>
                  <a:cubicBezTo>
                    <a:pt x="279598" y="168977"/>
                    <a:pt x="127483" y="166782"/>
                    <a:pt x="37111" y="151132"/>
                  </a:cubicBezTo>
                  <a:cubicBezTo>
                    <a:pt x="27186" y="149414"/>
                    <a:pt x="17643" y="144356"/>
                    <a:pt x="10581" y="135481"/>
                  </a:cubicBezTo>
                  <a:cubicBezTo>
                    <a:pt x="-4592" y="116681"/>
                    <a:pt x="-1538" y="95400"/>
                    <a:pt x="7813" y="77555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85;p2">
              <a:extLst>
                <a:ext uri="{FF2B5EF4-FFF2-40B4-BE49-F238E27FC236}">
                  <a16:creationId xmlns:a16="http://schemas.microsoft.com/office/drawing/2014/main" id="{62505C77-5927-BF59-5A60-E03852A38696}"/>
                </a:ext>
              </a:extLst>
            </p:cNvPr>
            <p:cNvSpPr/>
            <p:nvPr/>
          </p:nvSpPr>
          <p:spPr>
            <a:xfrm>
              <a:off x="8496362" y="6448743"/>
              <a:ext cx="134887" cy="61341"/>
            </a:xfrm>
            <a:custGeom>
              <a:avLst/>
              <a:gdLst/>
              <a:ahLst/>
              <a:cxnLst/>
              <a:rect l="l" t="t" r="r" b="b"/>
              <a:pathLst>
                <a:path w="134887" h="61341" extrusionOk="0">
                  <a:moveTo>
                    <a:pt x="2911" y="28852"/>
                  </a:moveTo>
                  <a:cubicBezTo>
                    <a:pt x="4533" y="25798"/>
                    <a:pt x="6632" y="22934"/>
                    <a:pt x="8828" y="20644"/>
                  </a:cubicBezTo>
                  <a:cubicBezTo>
                    <a:pt x="19706" y="9002"/>
                    <a:pt x="33735" y="1749"/>
                    <a:pt x="48145" y="317"/>
                  </a:cubicBezTo>
                  <a:cubicBezTo>
                    <a:pt x="56065" y="-541"/>
                    <a:pt x="64081" y="413"/>
                    <a:pt x="71907" y="2322"/>
                  </a:cubicBezTo>
                  <a:cubicBezTo>
                    <a:pt x="94332" y="7952"/>
                    <a:pt x="122007" y="17877"/>
                    <a:pt x="133554" y="41734"/>
                  </a:cubicBezTo>
                  <a:cubicBezTo>
                    <a:pt x="136894" y="48701"/>
                    <a:pt x="133650" y="57575"/>
                    <a:pt x="127256" y="58721"/>
                  </a:cubicBezTo>
                  <a:cubicBezTo>
                    <a:pt x="103971" y="62919"/>
                    <a:pt x="47477" y="62061"/>
                    <a:pt x="13790" y="56240"/>
                  </a:cubicBezTo>
                  <a:cubicBezTo>
                    <a:pt x="10068" y="55572"/>
                    <a:pt x="6537" y="53663"/>
                    <a:pt x="3961" y="50418"/>
                  </a:cubicBezTo>
                  <a:cubicBezTo>
                    <a:pt x="-1670" y="43356"/>
                    <a:pt x="-620" y="35531"/>
                    <a:pt x="2911" y="28852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32;p2">
            <a:extLst>
              <a:ext uri="{FF2B5EF4-FFF2-40B4-BE49-F238E27FC236}">
                <a16:creationId xmlns:a16="http://schemas.microsoft.com/office/drawing/2014/main" id="{E8C44DAE-056C-FDC4-12F7-D38309D8556B}"/>
              </a:ext>
            </a:extLst>
          </p:cNvPr>
          <p:cNvSpPr/>
          <p:nvPr/>
        </p:nvSpPr>
        <p:spPr>
          <a:xfrm flipH="1">
            <a:off x="10548156" y="5861344"/>
            <a:ext cx="1644833" cy="1009611"/>
          </a:xfrm>
          <a:custGeom>
            <a:avLst/>
            <a:gdLst/>
            <a:ahLst/>
            <a:cxnLst/>
            <a:rect l="l" t="t" r="r" b="b"/>
            <a:pathLst>
              <a:path w="1240089" h="1009611" extrusionOk="0">
                <a:moveTo>
                  <a:pt x="1217781" y="909983"/>
                </a:moveTo>
                <a:cubicBezTo>
                  <a:pt x="1204420" y="928401"/>
                  <a:pt x="1186670" y="942811"/>
                  <a:pt x="1166630" y="953594"/>
                </a:cubicBezTo>
                <a:cubicBezTo>
                  <a:pt x="1179799" y="955789"/>
                  <a:pt x="1192396" y="960942"/>
                  <a:pt x="1202989" y="969245"/>
                </a:cubicBezTo>
                <a:cubicBezTo>
                  <a:pt x="1196595" y="983368"/>
                  <a:pt x="1189056" y="996824"/>
                  <a:pt x="1180276" y="1009611"/>
                </a:cubicBezTo>
                <a:lnTo>
                  <a:pt x="236283" y="1009611"/>
                </a:lnTo>
                <a:cubicBezTo>
                  <a:pt x="151541" y="960179"/>
                  <a:pt x="79206" y="889274"/>
                  <a:pt x="29773" y="804437"/>
                </a:cubicBezTo>
                <a:cubicBezTo>
                  <a:pt x="2957" y="758344"/>
                  <a:pt x="-15747" y="695838"/>
                  <a:pt x="18798" y="655280"/>
                </a:cubicBezTo>
                <a:cubicBezTo>
                  <a:pt x="68136" y="597449"/>
                  <a:pt x="161084" y="644305"/>
                  <a:pt x="219488" y="692879"/>
                </a:cubicBezTo>
                <a:cubicBezTo>
                  <a:pt x="192863" y="609665"/>
                  <a:pt x="167478" y="526068"/>
                  <a:pt x="143334" y="442185"/>
                </a:cubicBezTo>
                <a:cubicBezTo>
                  <a:pt x="139899" y="429970"/>
                  <a:pt x="136559" y="416228"/>
                  <a:pt x="142953" y="405349"/>
                </a:cubicBezTo>
                <a:cubicBezTo>
                  <a:pt x="156313" y="382446"/>
                  <a:pt x="191717" y="396474"/>
                  <a:pt x="211758" y="413842"/>
                </a:cubicBezTo>
                <a:cubicBezTo>
                  <a:pt x="243727" y="441517"/>
                  <a:pt x="272833" y="472531"/>
                  <a:pt x="298599" y="506123"/>
                </a:cubicBezTo>
                <a:cubicBezTo>
                  <a:pt x="270733" y="465184"/>
                  <a:pt x="255942" y="416610"/>
                  <a:pt x="253747" y="367368"/>
                </a:cubicBezTo>
                <a:cubicBezTo>
                  <a:pt x="250789" y="302285"/>
                  <a:pt x="269970" y="236056"/>
                  <a:pt x="310623" y="185001"/>
                </a:cubicBezTo>
                <a:cubicBezTo>
                  <a:pt x="327037" y="197980"/>
                  <a:pt x="342592" y="212008"/>
                  <a:pt x="357193" y="226895"/>
                </a:cubicBezTo>
                <a:cubicBezTo>
                  <a:pt x="364446" y="234148"/>
                  <a:pt x="371412" y="241687"/>
                  <a:pt x="378092" y="249417"/>
                </a:cubicBezTo>
                <a:cubicBezTo>
                  <a:pt x="402045" y="276710"/>
                  <a:pt x="423040" y="306579"/>
                  <a:pt x="440599" y="338357"/>
                </a:cubicBezTo>
                <a:cubicBezTo>
                  <a:pt x="454341" y="362978"/>
                  <a:pt x="465983" y="388744"/>
                  <a:pt x="475335" y="415273"/>
                </a:cubicBezTo>
                <a:cubicBezTo>
                  <a:pt x="447088" y="287589"/>
                  <a:pt x="468083" y="149692"/>
                  <a:pt x="533071" y="36226"/>
                </a:cubicBezTo>
                <a:cubicBezTo>
                  <a:pt x="540896" y="22579"/>
                  <a:pt x="550343" y="8360"/>
                  <a:pt x="565039" y="2634"/>
                </a:cubicBezTo>
                <a:cubicBezTo>
                  <a:pt x="600539" y="-11012"/>
                  <a:pt x="630982" y="31073"/>
                  <a:pt x="644628" y="66477"/>
                </a:cubicBezTo>
                <a:cubicBezTo>
                  <a:pt x="678219" y="153509"/>
                  <a:pt x="703031" y="243882"/>
                  <a:pt x="718491" y="335781"/>
                </a:cubicBezTo>
                <a:cubicBezTo>
                  <a:pt x="770977" y="296273"/>
                  <a:pt x="766492" y="185764"/>
                  <a:pt x="832148" y="188055"/>
                </a:cubicBezTo>
                <a:cubicBezTo>
                  <a:pt x="874710" y="189582"/>
                  <a:pt x="892555" y="244931"/>
                  <a:pt x="886543" y="287016"/>
                </a:cubicBezTo>
                <a:cubicBezTo>
                  <a:pt x="880531" y="329196"/>
                  <a:pt x="862781" y="373380"/>
                  <a:pt x="879386" y="412697"/>
                </a:cubicBezTo>
                <a:cubicBezTo>
                  <a:pt x="878050" y="373189"/>
                  <a:pt x="931395" y="348663"/>
                  <a:pt x="965941" y="367558"/>
                </a:cubicBezTo>
                <a:cubicBezTo>
                  <a:pt x="1000582" y="386549"/>
                  <a:pt x="1012701" y="432833"/>
                  <a:pt x="1003158" y="471100"/>
                </a:cubicBezTo>
                <a:cubicBezTo>
                  <a:pt x="993615" y="509368"/>
                  <a:pt x="967277" y="541051"/>
                  <a:pt x="939888" y="569489"/>
                </a:cubicBezTo>
                <a:cubicBezTo>
                  <a:pt x="980446" y="544963"/>
                  <a:pt x="1029020" y="519960"/>
                  <a:pt x="1073395" y="526545"/>
                </a:cubicBezTo>
                <a:cubicBezTo>
                  <a:pt x="1083320" y="527977"/>
                  <a:pt x="1092958" y="530935"/>
                  <a:pt x="1102310" y="535897"/>
                </a:cubicBezTo>
                <a:cubicBezTo>
                  <a:pt x="1143918" y="557846"/>
                  <a:pt x="1160045" y="611859"/>
                  <a:pt x="1152125" y="658238"/>
                </a:cubicBezTo>
                <a:cubicBezTo>
                  <a:pt x="1144872" y="701086"/>
                  <a:pt x="1121587" y="738972"/>
                  <a:pt x="1097634" y="775331"/>
                </a:cubicBezTo>
                <a:cubicBezTo>
                  <a:pt x="1124736" y="741262"/>
                  <a:pt x="1185716" y="741548"/>
                  <a:pt x="1216158" y="774759"/>
                </a:cubicBezTo>
                <a:cubicBezTo>
                  <a:pt x="1249177" y="810640"/>
                  <a:pt x="1246410" y="870379"/>
                  <a:pt x="1217781" y="909983"/>
                </a:cubicBez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37;p2">
            <a:extLst>
              <a:ext uri="{FF2B5EF4-FFF2-40B4-BE49-F238E27FC236}">
                <a16:creationId xmlns:a16="http://schemas.microsoft.com/office/drawing/2014/main" id="{05BEBF08-EBDC-37AA-8C6A-C46DDD4E721B}"/>
              </a:ext>
            </a:extLst>
          </p:cNvPr>
          <p:cNvSpPr/>
          <p:nvPr/>
        </p:nvSpPr>
        <p:spPr>
          <a:xfrm flipH="1">
            <a:off x="11129913" y="5600008"/>
            <a:ext cx="1132277" cy="1253318"/>
          </a:xfrm>
          <a:custGeom>
            <a:avLst/>
            <a:gdLst/>
            <a:ahLst/>
            <a:cxnLst/>
            <a:rect l="l" t="t" r="r" b="b"/>
            <a:pathLst>
              <a:path w="1433332" h="1842494" extrusionOk="0">
                <a:moveTo>
                  <a:pt x="1423242" y="1842494"/>
                </a:moveTo>
                <a:lnTo>
                  <a:pt x="0" y="1842494"/>
                </a:lnTo>
                <a:lnTo>
                  <a:pt x="0" y="960626"/>
                </a:lnTo>
                <a:cubicBezTo>
                  <a:pt x="27961" y="996412"/>
                  <a:pt x="52296" y="1035538"/>
                  <a:pt x="72527" y="1077241"/>
                </a:cubicBezTo>
                <a:cubicBezTo>
                  <a:pt x="42943" y="987346"/>
                  <a:pt x="13074" y="889244"/>
                  <a:pt x="39508" y="798300"/>
                </a:cubicBezTo>
                <a:cubicBezTo>
                  <a:pt x="65942" y="707355"/>
                  <a:pt x="177023" y="644180"/>
                  <a:pt x="242106" y="707355"/>
                </a:cubicBezTo>
                <a:cubicBezTo>
                  <a:pt x="292207" y="756024"/>
                  <a:pt x="292111" y="853267"/>
                  <a:pt x="350228" y="889435"/>
                </a:cubicBezTo>
                <a:cubicBezTo>
                  <a:pt x="329806" y="633683"/>
                  <a:pt x="353568" y="373922"/>
                  <a:pt x="419796" y="128095"/>
                </a:cubicBezTo>
                <a:cubicBezTo>
                  <a:pt x="433538" y="76849"/>
                  <a:pt x="455201" y="19400"/>
                  <a:pt x="501484" y="3941"/>
                </a:cubicBezTo>
                <a:cubicBezTo>
                  <a:pt x="580310" y="-22493"/>
                  <a:pt x="636041" y="89446"/>
                  <a:pt x="651596" y="178864"/>
                </a:cubicBezTo>
                <a:cubicBezTo>
                  <a:pt x="682229" y="355504"/>
                  <a:pt x="689959" y="537012"/>
                  <a:pt x="674499" y="715848"/>
                </a:cubicBezTo>
                <a:cubicBezTo>
                  <a:pt x="687764" y="671664"/>
                  <a:pt x="702078" y="625476"/>
                  <a:pt x="732998" y="593888"/>
                </a:cubicBezTo>
                <a:cubicBezTo>
                  <a:pt x="763917" y="562301"/>
                  <a:pt x="816880" y="551804"/>
                  <a:pt x="847418" y="584059"/>
                </a:cubicBezTo>
                <a:cubicBezTo>
                  <a:pt x="868604" y="606390"/>
                  <a:pt x="873089" y="641508"/>
                  <a:pt x="874425" y="673764"/>
                </a:cubicBezTo>
                <a:cubicBezTo>
                  <a:pt x="877956" y="759078"/>
                  <a:pt x="867649" y="845060"/>
                  <a:pt x="844173" y="926367"/>
                </a:cubicBezTo>
                <a:cubicBezTo>
                  <a:pt x="900286" y="896211"/>
                  <a:pt x="971668" y="909857"/>
                  <a:pt x="1019097" y="953946"/>
                </a:cubicBezTo>
                <a:cubicBezTo>
                  <a:pt x="1032266" y="966065"/>
                  <a:pt x="1043527" y="980571"/>
                  <a:pt x="1052211" y="997175"/>
                </a:cubicBezTo>
                <a:cubicBezTo>
                  <a:pt x="1088665" y="1067030"/>
                  <a:pt x="1073015" y="1163510"/>
                  <a:pt x="1019574" y="1217141"/>
                </a:cubicBezTo>
                <a:cubicBezTo>
                  <a:pt x="1042191" y="1201396"/>
                  <a:pt x="1069484" y="1196433"/>
                  <a:pt x="1096586" y="1200251"/>
                </a:cubicBezTo>
                <a:cubicBezTo>
                  <a:pt x="1143728" y="1206740"/>
                  <a:pt x="1190584" y="1239568"/>
                  <a:pt x="1212629" y="1287283"/>
                </a:cubicBezTo>
                <a:cubicBezTo>
                  <a:pt x="1213106" y="1288237"/>
                  <a:pt x="1213487" y="1289191"/>
                  <a:pt x="1213869" y="1290146"/>
                </a:cubicBezTo>
                <a:cubicBezTo>
                  <a:pt x="1215110" y="1292818"/>
                  <a:pt x="1216255" y="1295585"/>
                  <a:pt x="1217400" y="1298352"/>
                </a:cubicBezTo>
                <a:cubicBezTo>
                  <a:pt x="1248510" y="1378609"/>
                  <a:pt x="1225893" y="1475852"/>
                  <a:pt x="1180087" y="1547711"/>
                </a:cubicBezTo>
                <a:cubicBezTo>
                  <a:pt x="1215491" y="1525858"/>
                  <a:pt x="1257767" y="1520514"/>
                  <a:pt x="1297466" y="1529484"/>
                </a:cubicBezTo>
                <a:lnTo>
                  <a:pt x="1297561" y="1529580"/>
                </a:lnTo>
                <a:cubicBezTo>
                  <a:pt x="1336783" y="1538359"/>
                  <a:pt x="1373428" y="1561357"/>
                  <a:pt x="1398240" y="1596190"/>
                </a:cubicBezTo>
                <a:cubicBezTo>
                  <a:pt x="1448245" y="1666330"/>
                  <a:pt x="1444333" y="1776457"/>
                  <a:pt x="1389556" y="1841731"/>
                </a:cubicBezTo>
                <a:cubicBezTo>
                  <a:pt x="1401389" y="1836291"/>
                  <a:pt x="1412936" y="1837246"/>
                  <a:pt x="1423242" y="1842494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246" name="Google Shape;117;p2">
            <a:extLst>
              <a:ext uri="{FF2B5EF4-FFF2-40B4-BE49-F238E27FC236}">
                <a16:creationId xmlns:a16="http://schemas.microsoft.com/office/drawing/2014/main" id="{43EDB37C-3724-1280-50F9-270D4DEAA8B9}"/>
              </a:ext>
            </a:extLst>
          </p:cNvPr>
          <p:cNvGrpSpPr/>
          <p:nvPr/>
        </p:nvGrpSpPr>
        <p:grpSpPr>
          <a:xfrm>
            <a:off x="8733890" y="6134777"/>
            <a:ext cx="421422" cy="172502"/>
            <a:chOff x="856379" y="1114543"/>
            <a:chExt cx="421422" cy="172502"/>
          </a:xfrm>
        </p:grpSpPr>
        <p:grpSp>
          <p:nvGrpSpPr>
            <p:cNvPr id="247" name="Google Shape;118;p2">
              <a:extLst>
                <a:ext uri="{FF2B5EF4-FFF2-40B4-BE49-F238E27FC236}">
                  <a16:creationId xmlns:a16="http://schemas.microsoft.com/office/drawing/2014/main" id="{A6404C25-0A3B-9299-FD5C-C49D34250682}"/>
                </a:ext>
              </a:extLst>
            </p:cNvPr>
            <p:cNvGrpSpPr/>
            <p:nvPr/>
          </p:nvGrpSpPr>
          <p:grpSpPr>
            <a:xfrm>
              <a:off x="856379" y="1114543"/>
              <a:ext cx="421422" cy="172502"/>
              <a:chOff x="856379" y="1114543"/>
              <a:chExt cx="421422" cy="172502"/>
            </a:xfrm>
          </p:grpSpPr>
          <p:sp>
            <p:nvSpPr>
              <p:cNvPr id="250" name="Google Shape;119;p2">
                <a:extLst>
                  <a:ext uri="{FF2B5EF4-FFF2-40B4-BE49-F238E27FC236}">
                    <a16:creationId xmlns:a16="http://schemas.microsoft.com/office/drawing/2014/main" id="{5E436088-DD26-B4CB-BC01-6C0A49E18E3F}"/>
                  </a:ext>
                </a:extLst>
              </p:cNvPr>
              <p:cNvSpPr/>
              <p:nvPr/>
            </p:nvSpPr>
            <p:spPr>
              <a:xfrm>
                <a:off x="869609" y="1128159"/>
                <a:ext cx="393970" cy="144189"/>
              </a:xfrm>
              <a:custGeom>
                <a:avLst/>
                <a:gdLst/>
                <a:ahLst/>
                <a:cxnLst/>
                <a:rect l="l" t="t" r="r" b="b"/>
                <a:pathLst>
                  <a:path w="393970" h="144189" extrusionOk="0">
                    <a:moveTo>
                      <a:pt x="8723" y="69487"/>
                    </a:moveTo>
                    <a:cubicBezTo>
                      <a:pt x="13494" y="62234"/>
                      <a:pt x="19697" y="55554"/>
                      <a:pt x="26186" y="49924"/>
                    </a:cubicBezTo>
                    <a:cubicBezTo>
                      <a:pt x="58346" y="22154"/>
                      <a:pt x="99286" y="4785"/>
                      <a:pt x="141561" y="873"/>
                    </a:cubicBezTo>
                    <a:cubicBezTo>
                      <a:pt x="164750" y="-1227"/>
                      <a:pt x="188131" y="586"/>
                      <a:pt x="210939" y="4976"/>
                    </a:cubicBezTo>
                    <a:cubicBezTo>
                      <a:pt x="276308" y="17573"/>
                      <a:pt x="357042" y="40476"/>
                      <a:pt x="390156" y="96589"/>
                    </a:cubicBezTo>
                    <a:cubicBezTo>
                      <a:pt x="399890" y="113003"/>
                      <a:pt x="390061" y="133997"/>
                      <a:pt x="371261" y="136860"/>
                    </a:cubicBezTo>
                    <a:cubicBezTo>
                      <a:pt x="303219" y="147358"/>
                      <a:pt x="138126" y="146785"/>
                      <a:pt x="40119" y="133807"/>
                    </a:cubicBezTo>
                    <a:cubicBezTo>
                      <a:pt x="29335" y="132375"/>
                      <a:pt x="19124" y="127985"/>
                      <a:pt x="11395" y="120351"/>
                    </a:cubicBezTo>
                    <a:cubicBezTo>
                      <a:pt x="-5115" y="104032"/>
                      <a:pt x="-1584" y="85328"/>
                      <a:pt x="8723" y="69487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120;p2">
                <a:extLst>
                  <a:ext uri="{FF2B5EF4-FFF2-40B4-BE49-F238E27FC236}">
                    <a16:creationId xmlns:a16="http://schemas.microsoft.com/office/drawing/2014/main" id="{EBE75EE8-06D5-9E41-315F-1047DC66CD7A}"/>
                  </a:ext>
                </a:extLst>
              </p:cNvPr>
              <p:cNvSpPr/>
              <p:nvPr/>
            </p:nvSpPr>
            <p:spPr>
              <a:xfrm>
                <a:off x="856379" y="1114543"/>
                <a:ext cx="421422" cy="172502"/>
              </a:xfrm>
              <a:custGeom>
                <a:avLst/>
                <a:gdLst/>
                <a:ahLst/>
                <a:cxnLst/>
                <a:rect l="l" t="t" r="r" b="b"/>
                <a:pathLst>
                  <a:path w="421422" h="172502" extrusionOk="0">
                    <a:moveTo>
                      <a:pt x="34359" y="90355"/>
                    </a:moveTo>
                    <a:cubicBezTo>
                      <a:pt x="51727" y="65257"/>
                      <a:pt x="83601" y="47889"/>
                      <a:pt x="111944" y="38250"/>
                    </a:cubicBezTo>
                    <a:cubicBezTo>
                      <a:pt x="143913" y="27467"/>
                      <a:pt x="177886" y="25653"/>
                      <a:pt x="211191" y="30902"/>
                    </a:cubicBezTo>
                    <a:cubicBezTo>
                      <a:pt x="262437" y="39014"/>
                      <a:pt x="319886" y="52946"/>
                      <a:pt x="361684" y="85202"/>
                    </a:cubicBezTo>
                    <a:cubicBezTo>
                      <a:pt x="371609" y="92836"/>
                      <a:pt x="408254" y="124042"/>
                      <a:pt x="385828" y="135398"/>
                    </a:cubicBezTo>
                    <a:cubicBezTo>
                      <a:pt x="379338" y="138643"/>
                      <a:pt x="369605" y="138261"/>
                      <a:pt x="362543" y="139024"/>
                    </a:cubicBezTo>
                    <a:cubicBezTo>
                      <a:pt x="351378" y="140169"/>
                      <a:pt x="340212" y="140933"/>
                      <a:pt x="328951" y="141505"/>
                    </a:cubicBezTo>
                    <a:cubicBezTo>
                      <a:pt x="276465" y="144464"/>
                      <a:pt x="223692" y="144273"/>
                      <a:pt x="171110" y="142269"/>
                    </a:cubicBezTo>
                    <a:cubicBezTo>
                      <a:pt x="141718" y="141219"/>
                      <a:pt x="112230" y="139501"/>
                      <a:pt x="82933" y="136639"/>
                    </a:cubicBezTo>
                    <a:cubicBezTo>
                      <a:pt x="70241" y="135398"/>
                      <a:pt x="55067" y="135589"/>
                      <a:pt x="43330" y="130054"/>
                    </a:cubicBezTo>
                    <a:cubicBezTo>
                      <a:pt x="25484" y="121561"/>
                      <a:pt x="25007" y="105337"/>
                      <a:pt x="34359" y="90355"/>
                    </a:cubicBezTo>
                    <a:cubicBezTo>
                      <a:pt x="44093" y="74609"/>
                      <a:pt x="19281" y="60295"/>
                      <a:pt x="9643" y="75945"/>
                    </a:cubicBezTo>
                    <a:cubicBezTo>
                      <a:pt x="-9634" y="107055"/>
                      <a:pt x="481" y="143987"/>
                      <a:pt x="35600" y="157729"/>
                    </a:cubicBezTo>
                    <a:cubicBezTo>
                      <a:pt x="49342" y="163073"/>
                      <a:pt x="65278" y="163550"/>
                      <a:pt x="79879" y="164981"/>
                    </a:cubicBezTo>
                    <a:cubicBezTo>
                      <a:pt x="95148" y="166508"/>
                      <a:pt x="110417" y="167749"/>
                      <a:pt x="125686" y="168703"/>
                    </a:cubicBezTo>
                    <a:cubicBezTo>
                      <a:pt x="190292" y="172806"/>
                      <a:pt x="255375" y="173761"/>
                      <a:pt x="320076" y="170707"/>
                    </a:cubicBezTo>
                    <a:cubicBezTo>
                      <a:pt x="333055" y="170134"/>
                      <a:pt x="345938" y="169276"/>
                      <a:pt x="358821" y="168130"/>
                    </a:cubicBezTo>
                    <a:cubicBezTo>
                      <a:pt x="369891" y="167081"/>
                      <a:pt x="382201" y="166794"/>
                      <a:pt x="392794" y="163454"/>
                    </a:cubicBezTo>
                    <a:cubicBezTo>
                      <a:pt x="406822" y="158969"/>
                      <a:pt x="417510" y="147136"/>
                      <a:pt x="420564" y="132821"/>
                    </a:cubicBezTo>
                    <a:cubicBezTo>
                      <a:pt x="423904" y="117075"/>
                      <a:pt x="417033" y="103811"/>
                      <a:pt x="407872" y="91596"/>
                    </a:cubicBezTo>
                    <a:cubicBezTo>
                      <a:pt x="369605" y="40827"/>
                      <a:pt x="302040" y="20596"/>
                      <a:pt x="242587" y="7999"/>
                    </a:cubicBezTo>
                    <a:cubicBezTo>
                      <a:pt x="199167" y="-1162"/>
                      <a:pt x="155173" y="-4216"/>
                      <a:pt x="112135" y="8381"/>
                    </a:cubicBezTo>
                    <a:cubicBezTo>
                      <a:pt x="73390" y="19737"/>
                      <a:pt x="33119" y="42258"/>
                      <a:pt x="9834" y="76040"/>
                    </a:cubicBezTo>
                    <a:cubicBezTo>
                      <a:pt x="-855" y="91118"/>
                      <a:pt x="23957" y="105433"/>
                      <a:pt x="34359" y="90355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8" name="Google Shape;121;p2">
              <a:extLst>
                <a:ext uri="{FF2B5EF4-FFF2-40B4-BE49-F238E27FC236}">
                  <a16:creationId xmlns:a16="http://schemas.microsoft.com/office/drawing/2014/main" id="{7035F96F-8A93-0766-C0D9-E96CEDB6A3D8}"/>
                </a:ext>
              </a:extLst>
            </p:cNvPr>
            <p:cNvSpPr/>
            <p:nvPr/>
          </p:nvSpPr>
          <p:spPr>
            <a:xfrm>
              <a:off x="886777" y="1146246"/>
              <a:ext cx="238357" cy="108274"/>
            </a:xfrm>
            <a:custGeom>
              <a:avLst/>
              <a:gdLst/>
              <a:ahLst/>
              <a:cxnLst/>
              <a:rect l="l" t="t" r="r" b="b"/>
              <a:pathLst>
                <a:path w="238357" h="108274" extrusionOk="0">
                  <a:moveTo>
                    <a:pt x="5106" y="50922"/>
                  </a:moveTo>
                  <a:cubicBezTo>
                    <a:pt x="7969" y="45483"/>
                    <a:pt x="11690" y="40521"/>
                    <a:pt x="15508" y="36417"/>
                  </a:cubicBezTo>
                  <a:cubicBezTo>
                    <a:pt x="34784" y="15900"/>
                    <a:pt x="59405" y="3112"/>
                    <a:pt x="84981" y="535"/>
                  </a:cubicBezTo>
                  <a:cubicBezTo>
                    <a:pt x="99009" y="-896"/>
                    <a:pt x="113132" y="631"/>
                    <a:pt x="126970" y="4066"/>
                  </a:cubicBezTo>
                  <a:cubicBezTo>
                    <a:pt x="166573" y="13896"/>
                    <a:pt x="215529" y="31455"/>
                    <a:pt x="235951" y="73635"/>
                  </a:cubicBezTo>
                  <a:cubicBezTo>
                    <a:pt x="241963" y="85945"/>
                    <a:pt x="236142" y="101596"/>
                    <a:pt x="224785" y="103600"/>
                  </a:cubicBezTo>
                  <a:cubicBezTo>
                    <a:pt x="183655" y="111043"/>
                    <a:pt x="83835" y="109612"/>
                    <a:pt x="24383" y="99210"/>
                  </a:cubicBezTo>
                  <a:cubicBezTo>
                    <a:pt x="17893" y="98065"/>
                    <a:pt x="11595" y="94725"/>
                    <a:pt x="6919" y="88999"/>
                  </a:cubicBezTo>
                  <a:cubicBezTo>
                    <a:pt x="-3006" y="76593"/>
                    <a:pt x="-1002" y="62660"/>
                    <a:pt x="5106" y="50922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122;p2">
              <a:extLst>
                <a:ext uri="{FF2B5EF4-FFF2-40B4-BE49-F238E27FC236}">
                  <a16:creationId xmlns:a16="http://schemas.microsoft.com/office/drawing/2014/main" id="{B34A3AAB-7849-F415-5F11-A13518A64E8A}"/>
                </a:ext>
              </a:extLst>
            </p:cNvPr>
            <p:cNvSpPr/>
            <p:nvPr/>
          </p:nvSpPr>
          <p:spPr>
            <a:xfrm>
              <a:off x="917303" y="1160493"/>
              <a:ext cx="88735" cy="40310"/>
            </a:xfrm>
            <a:custGeom>
              <a:avLst/>
              <a:gdLst/>
              <a:ahLst/>
              <a:cxnLst/>
              <a:rect l="l" t="t" r="r" b="b"/>
              <a:pathLst>
                <a:path w="88735" h="40310" extrusionOk="0">
                  <a:moveTo>
                    <a:pt x="1873" y="18925"/>
                  </a:moveTo>
                  <a:cubicBezTo>
                    <a:pt x="2923" y="16921"/>
                    <a:pt x="4354" y="15108"/>
                    <a:pt x="5786" y="13581"/>
                  </a:cubicBezTo>
                  <a:cubicBezTo>
                    <a:pt x="12943" y="5947"/>
                    <a:pt x="22104" y="1175"/>
                    <a:pt x="31647" y="221"/>
                  </a:cubicBezTo>
                  <a:cubicBezTo>
                    <a:pt x="36896" y="-351"/>
                    <a:pt x="42144" y="221"/>
                    <a:pt x="47298" y="1557"/>
                  </a:cubicBezTo>
                  <a:cubicBezTo>
                    <a:pt x="62089" y="5183"/>
                    <a:pt x="80221" y="11768"/>
                    <a:pt x="87855" y="27419"/>
                  </a:cubicBezTo>
                  <a:cubicBezTo>
                    <a:pt x="90050" y="31999"/>
                    <a:pt x="87951" y="37821"/>
                    <a:pt x="83656" y="38584"/>
                  </a:cubicBezTo>
                  <a:cubicBezTo>
                    <a:pt x="68388" y="41351"/>
                    <a:pt x="31265" y="40779"/>
                    <a:pt x="9126" y="36962"/>
                  </a:cubicBezTo>
                  <a:cubicBezTo>
                    <a:pt x="6740" y="36580"/>
                    <a:pt x="4354" y="35339"/>
                    <a:pt x="2636" y="33144"/>
                  </a:cubicBezTo>
                  <a:cubicBezTo>
                    <a:pt x="-1085" y="28468"/>
                    <a:pt x="-417" y="23315"/>
                    <a:pt x="1873" y="18925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" name="Google Shape;294;p2">
            <a:extLst>
              <a:ext uri="{FF2B5EF4-FFF2-40B4-BE49-F238E27FC236}">
                <a16:creationId xmlns:a16="http://schemas.microsoft.com/office/drawing/2014/main" id="{102D4E67-0C87-9417-B96D-5BA9022C75C2}"/>
              </a:ext>
            </a:extLst>
          </p:cNvPr>
          <p:cNvSpPr/>
          <p:nvPr/>
        </p:nvSpPr>
        <p:spPr>
          <a:xfrm flipH="1">
            <a:off x="10129546" y="3956863"/>
            <a:ext cx="548531" cy="597582"/>
          </a:xfrm>
          <a:custGeom>
            <a:avLst/>
            <a:gdLst/>
            <a:ahLst/>
            <a:cxnLst/>
            <a:rect l="l" t="t" r="r" b="b"/>
            <a:pathLst>
              <a:path w="548531" h="597582" extrusionOk="0">
                <a:moveTo>
                  <a:pt x="270639" y="582504"/>
                </a:moveTo>
                <a:cubicBezTo>
                  <a:pt x="199067" y="457873"/>
                  <a:pt x="107359" y="344884"/>
                  <a:pt x="0" y="249263"/>
                </a:cubicBezTo>
                <a:cubicBezTo>
                  <a:pt x="92090" y="317782"/>
                  <a:pt x="175591" y="397943"/>
                  <a:pt x="247927" y="486979"/>
                </a:cubicBezTo>
                <a:cubicBezTo>
                  <a:pt x="168625" y="340685"/>
                  <a:pt x="117474" y="179217"/>
                  <a:pt x="98102" y="13933"/>
                </a:cubicBezTo>
                <a:cubicBezTo>
                  <a:pt x="145912" y="140282"/>
                  <a:pt x="197540" y="265200"/>
                  <a:pt x="252889" y="388496"/>
                </a:cubicBezTo>
                <a:cubicBezTo>
                  <a:pt x="215385" y="261001"/>
                  <a:pt x="226932" y="119669"/>
                  <a:pt x="284667" y="0"/>
                </a:cubicBezTo>
                <a:cubicBezTo>
                  <a:pt x="292111" y="137228"/>
                  <a:pt x="299745" y="275792"/>
                  <a:pt x="336772" y="408059"/>
                </a:cubicBezTo>
                <a:cubicBezTo>
                  <a:pt x="335723" y="305567"/>
                  <a:pt x="373131" y="203075"/>
                  <a:pt x="440027" y="125490"/>
                </a:cubicBezTo>
                <a:cubicBezTo>
                  <a:pt x="400615" y="239529"/>
                  <a:pt x="384392" y="361584"/>
                  <a:pt x="392789" y="482017"/>
                </a:cubicBezTo>
                <a:cubicBezTo>
                  <a:pt x="406531" y="441459"/>
                  <a:pt x="420941" y="400424"/>
                  <a:pt x="445467" y="365211"/>
                </a:cubicBezTo>
                <a:cubicBezTo>
                  <a:pt x="469993" y="330092"/>
                  <a:pt x="506160" y="300986"/>
                  <a:pt x="548531" y="294306"/>
                </a:cubicBezTo>
                <a:cubicBezTo>
                  <a:pt x="467129" y="378762"/>
                  <a:pt x="407772" y="484212"/>
                  <a:pt x="377712" y="597582"/>
                </a:cubicBezTo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E892A84D-1864-E185-A072-EF33394445B1}"/>
              </a:ext>
            </a:extLst>
          </p:cNvPr>
          <p:cNvGrpSpPr/>
          <p:nvPr/>
        </p:nvGrpSpPr>
        <p:grpSpPr>
          <a:xfrm>
            <a:off x="10542124" y="2467358"/>
            <a:ext cx="1720066" cy="1657012"/>
            <a:chOff x="10605536" y="2751751"/>
            <a:chExt cx="1720066" cy="1657012"/>
          </a:xfrm>
        </p:grpSpPr>
        <p:sp>
          <p:nvSpPr>
            <p:cNvPr id="354" name="Google Shape;210;p2">
              <a:extLst>
                <a:ext uri="{FF2B5EF4-FFF2-40B4-BE49-F238E27FC236}">
                  <a16:creationId xmlns:a16="http://schemas.microsoft.com/office/drawing/2014/main" id="{1B6DB0C9-A6C7-FDBA-4550-C11E57E29EB5}"/>
                </a:ext>
              </a:extLst>
            </p:cNvPr>
            <p:cNvSpPr/>
            <p:nvPr/>
          </p:nvSpPr>
          <p:spPr>
            <a:xfrm>
              <a:off x="10605536" y="2751751"/>
              <a:ext cx="436496" cy="689767"/>
            </a:xfrm>
            <a:custGeom>
              <a:avLst/>
              <a:gdLst/>
              <a:ahLst/>
              <a:cxnLst/>
              <a:rect l="l" t="t" r="r" b="b"/>
              <a:pathLst>
                <a:path w="436496" h="689767" extrusionOk="0">
                  <a:moveTo>
                    <a:pt x="436497" y="0"/>
                  </a:moveTo>
                  <a:lnTo>
                    <a:pt x="308239" y="0"/>
                  </a:lnTo>
                  <a:lnTo>
                    <a:pt x="0" y="298505"/>
                  </a:lnTo>
                  <a:lnTo>
                    <a:pt x="246686" y="689768"/>
                  </a:lnTo>
                  <a:lnTo>
                    <a:pt x="374945" y="689768"/>
                  </a:lnTo>
                  <a:lnTo>
                    <a:pt x="436497" y="0"/>
                  </a:ln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211;p2">
              <a:extLst>
                <a:ext uri="{FF2B5EF4-FFF2-40B4-BE49-F238E27FC236}">
                  <a16:creationId xmlns:a16="http://schemas.microsoft.com/office/drawing/2014/main" id="{76330E34-B71E-B4E1-6A2D-F6CE935A95FC}"/>
                </a:ext>
              </a:extLst>
            </p:cNvPr>
            <p:cNvSpPr/>
            <p:nvPr/>
          </p:nvSpPr>
          <p:spPr>
            <a:xfrm>
              <a:off x="10724728" y="2751751"/>
              <a:ext cx="1132085" cy="689767"/>
            </a:xfrm>
            <a:custGeom>
              <a:avLst/>
              <a:gdLst/>
              <a:ahLst/>
              <a:cxnLst/>
              <a:rect l="l" t="t" r="r" b="b"/>
              <a:pathLst>
                <a:path w="1132085" h="689767" extrusionOk="0">
                  <a:moveTo>
                    <a:pt x="1132086" y="206320"/>
                  </a:moveTo>
                  <a:lnTo>
                    <a:pt x="307762" y="0"/>
                  </a:lnTo>
                  <a:lnTo>
                    <a:pt x="0" y="298505"/>
                  </a:lnTo>
                  <a:lnTo>
                    <a:pt x="246305" y="689768"/>
                  </a:lnTo>
                  <a:lnTo>
                    <a:pt x="1129987" y="668391"/>
                  </a:lnTo>
                  <a:lnTo>
                    <a:pt x="1132086" y="206320"/>
                  </a:ln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212;p2">
              <a:extLst>
                <a:ext uri="{FF2B5EF4-FFF2-40B4-BE49-F238E27FC236}">
                  <a16:creationId xmlns:a16="http://schemas.microsoft.com/office/drawing/2014/main" id="{89FD78D6-9F94-EB1E-7BF2-26C029D5247B}"/>
                </a:ext>
              </a:extLst>
            </p:cNvPr>
            <p:cNvSpPr/>
            <p:nvPr/>
          </p:nvSpPr>
          <p:spPr>
            <a:xfrm>
              <a:off x="11745446" y="2856700"/>
              <a:ext cx="258901" cy="1471281"/>
            </a:xfrm>
            <a:custGeom>
              <a:avLst/>
              <a:gdLst/>
              <a:ahLst/>
              <a:cxnLst/>
              <a:rect l="l" t="t" r="r" b="b"/>
              <a:pathLst>
                <a:path w="258901" h="1471281" extrusionOk="0">
                  <a:moveTo>
                    <a:pt x="0" y="83525"/>
                  </a:moveTo>
                  <a:cubicBezTo>
                    <a:pt x="0" y="-27842"/>
                    <a:pt x="258902" y="-27842"/>
                    <a:pt x="258902" y="83525"/>
                  </a:cubicBezTo>
                  <a:lnTo>
                    <a:pt x="258902" y="1431378"/>
                  </a:lnTo>
                  <a:cubicBezTo>
                    <a:pt x="258902" y="1483864"/>
                    <a:pt x="0" y="1485296"/>
                    <a:pt x="0" y="1431378"/>
                  </a:cubicBezTo>
                  <a:lnTo>
                    <a:pt x="0" y="83525"/>
                  </a:lnTo>
                  <a:lnTo>
                    <a:pt x="0" y="83525"/>
                  </a:lnTo>
                  <a:lnTo>
                    <a:pt x="0" y="83525"/>
                  </a:lnTo>
                  <a:close/>
                </a:path>
              </a:pathLst>
            </a:custGeom>
            <a:solidFill>
              <a:srgbClr val="6337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7" name="Google Shape;213;p2">
              <a:extLst>
                <a:ext uri="{FF2B5EF4-FFF2-40B4-BE49-F238E27FC236}">
                  <a16:creationId xmlns:a16="http://schemas.microsoft.com/office/drawing/2014/main" id="{C467CE63-8A52-BED8-BD40-CBC72790999C}"/>
                </a:ext>
              </a:extLst>
            </p:cNvPr>
            <p:cNvGrpSpPr/>
            <p:nvPr/>
          </p:nvGrpSpPr>
          <p:grpSpPr>
            <a:xfrm>
              <a:off x="10944826" y="2876869"/>
              <a:ext cx="772926" cy="490700"/>
              <a:chOff x="10436406" y="210041"/>
              <a:chExt cx="832625" cy="490700"/>
            </a:xfrm>
          </p:grpSpPr>
          <p:sp>
            <p:nvSpPr>
              <p:cNvPr id="358" name="Google Shape;214;p2">
                <a:extLst>
                  <a:ext uri="{FF2B5EF4-FFF2-40B4-BE49-F238E27FC236}">
                    <a16:creationId xmlns:a16="http://schemas.microsoft.com/office/drawing/2014/main" id="{13CDFDCE-D961-2013-9EFD-BA41AD024A18}"/>
                  </a:ext>
                </a:extLst>
              </p:cNvPr>
              <p:cNvSpPr/>
              <p:nvPr/>
            </p:nvSpPr>
            <p:spPr>
              <a:xfrm>
                <a:off x="10436406" y="210041"/>
                <a:ext cx="144862" cy="490700"/>
              </a:xfrm>
              <a:custGeom>
                <a:avLst/>
                <a:gdLst/>
                <a:ahLst/>
                <a:cxnLst/>
                <a:rect l="l" t="t" r="r" b="b"/>
                <a:pathLst>
                  <a:path w="144862" h="490700" extrusionOk="0">
                    <a:moveTo>
                      <a:pt x="129117" y="0"/>
                    </a:moveTo>
                    <a:lnTo>
                      <a:pt x="19277" y="0"/>
                    </a:lnTo>
                    <a:cubicBezTo>
                      <a:pt x="15651" y="0"/>
                      <a:pt x="12501" y="1241"/>
                      <a:pt x="10019" y="3817"/>
                    </a:cubicBezTo>
                    <a:cubicBezTo>
                      <a:pt x="7062" y="6585"/>
                      <a:pt x="5535" y="10402"/>
                      <a:pt x="5535" y="15173"/>
                    </a:cubicBezTo>
                    <a:cubicBezTo>
                      <a:pt x="4389" y="37886"/>
                      <a:pt x="3340" y="77012"/>
                      <a:pt x="2290" y="132457"/>
                    </a:cubicBezTo>
                    <a:cubicBezTo>
                      <a:pt x="1241" y="187902"/>
                      <a:pt x="667" y="236762"/>
                      <a:pt x="382" y="279133"/>
                    </a:cubicBezTo>
                    <a:cubicBezTo>
                      <a:pt x="96" y="321504"/>
                      <a:pt x="0" y="352232"/>
                      <a:pt x="0" y="371223"/>
                    </a:cubicBezTo>
                    <a:cubicBezTo>
                      <a:pt x="0" y="409776"/>
                      <a:pt x="191" y="444322"/>
                      <a:pt x="667" y="474859"/>
                    </a:cubicBezTo>
                    <a:cubicBezTo>
                      <a:pt x="859" y="479440"/>
                      <a:pt x="2577" y="483257"/>
                      <a:pt x="5630" y="486216"/>
                    </a:cubicBezTo>
                    <a:cubicBezTo>
                      <a:pt x="8684" y="489174"/>
                      <a:pt x="12596" y="490701"/>
                      <a:pt x="17177" y="490701"/>
                    </a:cubicBezTo>
                    <a:cubicBezTo>
                      <a:pt x="21758" y="490510"/>
                      <a:pt x="25575" y="488792"/>
                      <a:pt x="28533" y="485739"/>
                    </a:cubicBezTo>
                    <a:cubicBezTo>
                      <a:pt x="31491" y="482685"/>
                      <a:pt x="33018" y="478772"/>
                      <a:pt x="33018" y="474191"/>
                    </a:cubicBezTo>
                    <a:cubicBezTo>
                      <a:pt x="32351" y="442986"/>
                      <a:pt x="31969" y="406818"/>
                      <a:pt x="31969" y="365688"/>
                    </a:cubicBezTo>
                    <a:cubicBezTo>
                      <a:pt x="31969" y="309861"/>
                      <a:pt x="32542" y="246209"/>
                      <a:pt x="33687" y="174541"/>
                    </a:cubicBezTo>
                    <a:lnTo>
                      <a:pt x="81878" y="174541"/>
                    </a:lnTo>
                    <a:cubicBezTo>
                      <a:pt x="86269" y="174541"/>
                      <a:pt x="89990" y="172919"/>
                      <a:pt x="93044" y="169674"/>
                    </a:cubicBezTo>
                    <a:cubicBezTo>
                      <a:pt x="96097" y="166430"/>
                      <a:pt x="97720" y="162708"/>
                      <a:pt x="97720" y="158318"/>
                    </a:cubicBezTo>
                    <a:cubicBezTo>
                      <a:pt x="97720" y="153738"/>
                      <a:pt x="96193" y="149920"/>
                      <a:pt x="93044" y="146771"/>
                    </a:cubicBezTo>
                    <a:cubicBezTo>
                      <a:pt x="89990" y="143718"/>
                      <a:pt x="86174" y="142095"/>
                      <a:pt x="81878" y="142095"/>
                    </a:cubicBezTo>
                    <a:lnTo>
                      <a:pt x="33972" y="142095"/>
                    </a:lnTo>
                    <a:cubicBezTo>
                      <a:pt x="34928" y="94571"/>
                      <a:pt x="35786" y="57831"/>
                      <a:pt x="36740" y="31874"/>
                    </a:cubicBezTo>
                    <a:lnTo>
                      <a:pt x="129021" y="31874"/>
                    </a:lnTo>
                    <a:cubicBezTo>
                      <a:pt x="133411" y="31874"/>
                      <a:pt x="137133" y="30347"/>
                      <a:pt x="140186" y="27198"/>
                    </a:cubicBezTo>
                    <a:cubicBezTo>
                      <a:pt x="143240" y="24048"/>
                      <a:pt x="144862" y="20327"/>
                      <a:pt x="144862" y="16032"/>
                    </a:cubicBezTo>
                    <a:cubicBezTo>
                      <a:pt x="144862" y="11452"/>
                      <a:pt x="143336" y="7634"/>
                      <a:pt x="140186" y="4485"/>
                    </a:cubicBezTo>
                    <a:cubicBezTo>
                      <a:pt x="137037" y="1336"/>
                      <a:pt x="133506" y="0"/>
                      <a:pt x="129117" y="0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215;p2">
                <a:extLst>
                  <a:ext uri="{FF2B5EF4-FFF2-40B4-BE49-F238E27FC236}">
                    <a16:creationId xmlns:a16="http://schemas.microsoft.com/office/drawing/2014/main" id="{191D563F-8550-72FD-2364-62B7C9B5EC5A}"/>
                  </a:ext>
                </a:extLst>
              </p:cNvPr>
              <p:cNvSpPr/>
              <p:nvPr/>
            </p:nvSpPr>
            <p:spPr>
              <a:xfrm>
                <a:off x="10607702" y="231703"/>
                <a:ext cx="66992" cy="447280"/>
              </a:xfrm>
              <a:custGeom>
                <a:avLst/>
                <a:gdLst/>
                <a:ahLst/>
                <a:cxnLst/>
                <a:rect l="l" t="t" r="r" b="b"/>
                <a:pathLst>
                  <a:path w="66992" h="447280" extrusionOk="0">
                    <a:moveTo>
                      <a:pt x="52391" y="0"/>
                    </a:moveTo>
                    <a:cubicBezTo>
                      <a:pt x="24049" y="0"/>
                      <a:pt x="7826" y="2099"/>
                      <a:pt x="3817" y="6394"/>
                    </a:cubicBezTo>
                    <a:cubicBezTo>
                      <a:pt x="1241" y="9161"/>
                      <a:pt x="0" y="12597"/>
                      <a:pt x="0" y="16605"/>
                    </a:cubicBezTo>
                    <a:cubicBezTo>
                      <a:pt x="191" y="21281"/>
                      <a:pt x="1814" y="25003"/>
                      <a:pt x="4771" y="27770"/>
                    </a:cubicBezTo>
                    <a:cubicBezTo>
                      <a:pt x="7539" y="30347"/>
                      <a:pt x="10975" y="31587"/>
                      <a:pt x="14983" y="31587"/>
                    </a:cubicBezTo>
                    <a:lnTo>
                      <a:pt x="17845" y="31587"/>
                    </a:lnTo>
                    <a:cubicBezTo>
                      <a:pt x="16319" y="73195"/>
                      <a:pt x="15364" y="122914"/>
                      <a:pt x="14792" y="180935"/>
                    </a:cubicBezTo>
                    <a:cubicBezTo>
                      <a:pt x="14219" y="238957"/>
                      <a:pt x="14028" y="284477"/>
                      <a:pt x="14028" y="317495"/>
                    </a:cubicBezTo>
                    <a:cubicBezTo>
                      <a:pt x="14028" y="353568"/>
                      <a:pt x="14219" y="386873"/>
                      <a:pt x="14697" y="417602"/>
                    </a:cubicBezTo>
                    <a:lnTo>
                      <a:pt x="13743" y="417602"/>
                    </a:lnTo>
                    <a:cubicBezTo>
                      <a:pt x="9734" y="417792"/>
                      <a:pt x="6394" y="419319"/>
                      <a:pt x="3817" y="422087"/>
                    </a:cubicBezTo>
                    <a:cubicBezTo>
                      <a:pt x="1241" y="424854"/>
                      <a:pt x="0" y="428290"/>
                      <a:pt x="0" y="432298"/>
                    </a:cubicBezTo>
                    <a:cubicBezTo>
                      <a:pt x="191" y="436974"/>
                      <a:pt x="1814" y="440696"/>
                      <a:pt x="4771" y="443463"/>
                    </a:cubicBezTo>
                    <a:cubicBezTo>
                      <a:pt x="7539" y="446040"/>
                      <a:pt x="10879" y="447280"/>
                      <a:pt x="14697" y="447280"/>
                    </a:cubicBezTo>
                    <a:lnTo>
                      <a:pt x="53060" y="445372"/>
                    </a:lnTo>
                    <a:cubicBezTo>
                      <a:pt x="57354" y="445181"/>
                      <a:pt x="60693" y="443654"/>
                      <a:pt x="63175" y="440886"/>
                    </a:cubicBezTo>
                    <a:cubicBezTo>
                      <a:pt x="65656" y="438119"/>
                      <a:pt x="66896" y="434779"/>
                      <a:pt x="66896" y="430962"/>
                    </a:cubicBezTo>
                    <a:cubicBezTo>
                      <a:pt x="66896" y="426095"/>
                      <a:pt x="65275" y="422182"/>
                      <a:pt x="62125" y="419415"/>
                    </a:cubicBezTo>
                    <a:cubicBezTo>
                      <a:pt x="59357" y="416838"/>
                      <a:pt x="56017" y="415598"/>
                      <a:pt x="52200" y="415598"/>
                    </a:cubicBezTo>
                    <a:lnTo>
                      <a:pt x="44566" y="415884"/>
                    </a:lnTo>
                    <a:cubicBezTo>
                      <a:pt x="44184" y="384964"/>
                      <a:pt x="43898" y="351373"/>
                      <a:pt x="43898" y="315205"/>
                    </a:cubicBezTo>
                    <a:cubicBezTo>
                      <a:pt x="43898" y="281996"/>
                      <a:pt x="44089" y="246496"/>
                      <a:pt x="44566" y="208705"/>
                    </a:cubicBezTo>
                    <a:cubicBezTo>
                      <a:pt x="45425" y="129785"/>
                      <a:pt x="46570" y="70236"/>
                      <a:pt x="48097" y="29965"/>
                    </a:cubicBezTo>
                    <a:lnTo>
                      <a:pt x="53536" y="29679"/>
                    </a:lnTo>
                    <a:cubicBezTo>
                      <a:pt x="57545" y="29488"/>
                      <a:pt x="60884" y="27961"/>
                      <a:pt x="63270" y="25194"/>
                    </a:cubicBezTo>
                    <a:cubicBezTo>
                      <a:pt x="65751" y="22426"/>
                      <a:pt x="66992" y="19086"/>
                      <a:pt x="66992" y="15269"/>
                    </a:cubicBezTo>
                    <a:lnTo>
                      <a:pt x="66992" y="13646"/>
                    </a:lnTo>
                    <a:cubicBezTo>
                      <a:pt x="66801" y="9638"/>
                      <a:pt x="65275" y="6298"/>
                      <a:pt x="62507" y="3722"/>
                    </a:cubicBezTo>
                    <a:cubicBezTo>
                      <a:pt x="59453" y="1336"/>
                      <a:pt x="56208" y="0"/>
                      <a:pt x="52391" y="0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216;p2">
                <a:extLst>
                  <a:ext uri="{FF2B5EF4-FFF2-40B4-BE49-F238E27FC236}">
                    <a16:creationId xmlns:a16="http://schemas.microsoft.com/office/drawing/2014/main" id="{D4341391-67FF-A79A-9BEA-923AED7C355E}"/>
                  </a:ext>
                </a:extLst>
              </p:cNvPr>
              <p:cNvSpPr/>
              <p:nvPr/>
            </p:nvSpPr>
            <p:spPr>
              <a:xfrm>
                <a:off x="10717829" y="242678"/>
                <a:ext cx="156027" cy="425522"/>
              </a:xfrm>
              <a:custGeom>
                <a:avLst/>
                <a:gdLst/>
                <a:ahLst/>
                <a:cxnLst/>
                <a:rect l="l" t="t" r="r" b="b"/>
                <a:pathLst>
                  <a:path w="156027" h="425522" extrusionOk="0">
                    <a:moveTo>
                      <a:pt x="142286" y="6776"/>
                    </a:moveTo>
                    <a:cubicBezTo>
                      <a:pt x="138278" y="6776"/>
                      <a:pt x="134938" y="8112"/>
                      <a:pt x="132266" y="10688"/>
                    </a:cubicBezTo>
                    <a:cubicBezTo>
                      <a:pt x="129593" y="13265"/>
                      <a:pt x="128257" y="16414"/>
                      <a:pt x="128257" y="20231"/>
                    </a:cubicBezTo>
                    <a:lnTo>
                      <a:pt x="124346" y="326466"/>
                    </a:lnTo>
                    <a:lnTo>
                      <a:pt x="34259" y="10688"/>
                    </a:lnTo>
                    <a:cubicBezTo>
                      <a:pt x="33114" y="7157"/>
                      <a:pt x="31110" y="4390"/>
                      <a:pt x="28438" y="2672"/>
                    </a:cubicBezTo>
                    <a:cubicBezTo>
                      <a:pt x="25766" y="954"/>
                      <a:pt x="22808" y="0"/>
                      <a:pt x="19658" y="0"/>
                    </a:cubicBezTo>
                    <a:cubicBezTo>
                      <a:pt x="15460" y="0"/>
                      <a:pt x="11929" y="1622"/>
                      <a:pt x="8970" y="4771"/>
                    </a:cubicBezTo>
                    <a:cubicBezTo>
                      <a:pt x="6584" y="7348"/>
                      <a:pt x="5249" y="10402"/>
                      <a:pt x="5058" y="14028"/>
                    </a:cubicBezTo>
                    <a:cubicBezTo>
                      <a:pt x="3435" y="52964"/>
                      <a:pt x="2195" y="105068"/>
                      <a:pt x="1336" y="170247"/>
                    </a:cubicBezTo>
                    <a:cubicBezTo>
                      <a:pt x="478" y="235426"/>
                      <a:pt x="0" y="288008"/>
                      <a:pt x="0" y="327993"/>
                    </a:cubicBezTo>
                    <a:cubicBezTo>
                      <a:pt x="0" y="358053"/>
                      <a:pt x="191" y="385823"/>
                      <a:pt x="572" y="411494"/>
                    </a:cubicBezTo>
                    <a:cubicBezTo>
                      <a:pt x="763" y="415502"/>
                      <a:pt x="2195" y="418747"/>
                      <a:pt x="4867" y="421323"/>
                    </a:cubicBezTo>
                    <a:cubicBezTo>
                      <a:pt x="7539" y="423900"/>
                      <a:pt x="10879" y="425236"/>
                      <a:pt x="14886" y="425236"/>
                    </a:cubicBezTo>
                    <a:cubicBezTo>
                      <a:pt x="18704" y="425045"/>
                      <a:pt x="21854" y="423614"/>
                      <a:pt x="24429" y="420942"/>
                    </a:cubicBezTo>
                    <a:cubicBezTo>
                      <a:pt x="27006" y="418270"/>
                      <a:pt x="28342" y="415025"/>
                      <a:pt x="28342" y="411208"/>
                    </a:cubicBezTo>
                    <a:cubicBezTo>
                      <a:pt x="27960" y="387732"/>
                      <a:pt x="27770" y="361680"/>
                      <a:pt x="27770" y="333051"/>
                    </a:cubicBezTo>
                    <a:cubicBezTo>
                      <a:pt x="27770" y="260047"/>
                      <a:pt x="28629" y="182080"/>
                      <a:pt x="30442" y="98961"/>
                    </a:cubicBezTo>
                    <a:lnTo>
                      <a:pt x="120815" y="415407"/>
                    </a:lnTo>
                    <a:cubicBezTo>
                      <a:pt x="123009" y="421800"/>
                      <a:pt x="127494" y="425141"/>
                      <a:pt x="134269" y="425522"/>
                    </a:cubicBezTo>
                    <a:lnTo>
                      <a:pt x="134556" y="425522"/>
                    </a:lnTo>
                    <a:cubicBezTo>
                      <a:pt x="138945" y="425522"/>
                      <a:pt x="142763" y="423900"/>
                      <a:pt x="146198" y="420751"/>
                    </a:cubicBezTo>
                    <a:cubicBezTo>
                      <a:pt x="148966" y="417792"/>
                      <a:pt x="150589" y="414643"/>
                      <a:pt x="150970" y="411399"/>
                    </a:cubicBezTo>
                    <a:cubicBezTo>
                      <a:pt x="151352" y="408154"/>
                      <a:pt x="151543" y="405005"/>
                      <a:pt x="151543" y="402046"/>
                    </a:cubicBezTo>
                    <a:lnTo>
                      <a:pt x="151543" y="398134"/>
                    </a:lnTo>
                    <a:lnTo>
                      <a:pt x="156028" y="20899"/>
                    </a:lnTo>
                    <a:cubicBezTo>
                      <a:pt x="155837" y="16891"/>
                      <a:pt x="154405" y="13551"/>
                      <a:pt x="151829" y="10879"/>
                    </a:cubicBezTo>
                    <a:cubicBezTo>
                      <a:pt x="149253" y="8112"/>
                      <a:pt x="146008" y="6776"/>
                      <a:pt x="142286" y="6776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217;p2">
                <a:extLst>
                  <a:ext uri="{FF2B5EF4-FFF2-40B4-BE49-F238E27FC236}">
                    <a16:creationId xmlns:a16="http://schemas.microsoft.com/office/drawing/2014/main" id="{CA75F577-BB9F-E7D4-EE24-25A60E9AC623}"/>
                  </a:ext>
                </a:extLst>
              </p:cNvPr>
              <p:cNvSpPr/>
              <p:nvPr/>
            </p:nvSpPr>
            <p:spPr>
              <a:xfrm>
                <a:off x="10914223" y="267681"/>
                <a:ext cx="58976" cy="395461"/>
              </a:xfrm>
              <a:custGeom>
                <a:avLst/>
                <a:gdLst/>
                <a:ahLst/>
                <a:cxnLst/>
                <a:rect l="l" t="t" r="r" b="b"/>
                <a:pathLst>
                  <a:path w="58976" h="395461" extrusionOk="0">
                    <a:moveTo>
                      <a:pt x="46379" y="0"/>
                    </a:moveTo>
                    <a:cubicBezTo>
                      <a:pt x="21281" y="0"/>
                      <a:pt x="6966" y="1909"/>
                      <a:pt x="3435" y="5630"/>
                    </a:cubicBezTo>
                    <a:cubicBezTo>
                      <a:pt x="1145" y="8112"/>
                      <a:pt x="0" y="11070"/>
                      <a:pt x="0" y="14696"/>
                    </a:cubicBezTo>
                    <a:cubicBezTo>
                      <a:pt x="191" y="18800"/>
                      <a:pt x="1623" y="22140"/>
                      <a:pt x="4200" y="24621"/>
                    </a:cubicBezTo>
                    <a:cubicBezTo>
                      <a:pt x="6681" y="26911"/>
                      <a:pt x="9639" y="28056"/>
                      <a:pt x="13265" y="28056"/>
                    </a:cubicBezTo>
                    <a:lnTo>
                      <a:pt x="15842" y="28056"/>
                    </a:lnTo>
                    <a:cubicBezTo>
                      <a:pt x="14506" y="64797"/>
                      <a:pt x="13647" y="108790"/>
                      <a:pt x="13169" y="160036"/>
                    </a:cubicBezTo>
                    <a:cubicBezTo>
                      <a:pt x="12693" y="211282"/>
                      <a:pt x="12502" y="251458"/>
                      <a:pt x="12502" y="280660"/>
                    </a:cubicBezTo>
                    <a:cubicBezTo>
                      <a:pt x="12502" y="312533"/>
                      <a:pt x="12693" y="341926"/>
                      <a:pt x="13074" y="369123"/>
                    </a:cubicBezTo>
                    <a:lnTo>
                      <a:pt x="12215" y="369123"/>
                    </a:lnTo>
                    <a:cubicBezTo>
                      <a:pt x="8589" y="369314"/>
                      <a:pt x="5726" y="370650"/>
                      <a:pt x="3435" y="373036"/>
                    </a:cubicBezTo>
                    <a:cubicBezTo>
                      <a:pt x="1145" y="375421"/>
                      <a:pt x="0" y="378475"/>
                      <a:pt x="0" y="382102"/>
                    </a:cubicBezTo>
                    <a:cubicBezTo>
                      <a:pt x="191" y="386205"/>
                      <a:pt x="1623" y="389545"/>
                      <a:pt x="4200" y="392026"/>
                    </a:cubicBezTo>
                    <a:cubicBezTo>
                      <a:pt x="6681" y="394317"/>
                      <a:pt x="9543" y="395462"/>
                      <a:pt x="12978" y="395462"/>
                    </a:cubicBezTo>
                    <a:lnTo>
                      <a:pt x="46856" y="393744"/>
                    </a:lnTo>
                    <a:cubicBezTo>
                      <a:pt x="50578" y="393553"/>
                      <a:pt x="53632" y="392217"/>
                      <a:pt x="55732" y="389831"/>
                    </a:cubicBezTo>
                    <a:cubicBezTo>
                      <a:pt x="57927" y="387350"/>
                      <a:pt x="58976" y="384487"/>
                      <a:pt x="58976" y="381052"/>
                    </a:cubicBezTo>
                    <a:cubicBezTo>
                      <a:pt x="58976" y="376757"/>
                      <a:pt x="57545" y="373322"/>
                      <a:pt x="54777" y="370841"/>
                    </a:cubicBezTo>
                    <a:cubicBezTo>
                      <a:pt x="52295" y="368551"/>
                      <a:pt x="49433" y="367405"/>
                      <a:pt x="45998" y="367405"/>
                    </a:cubicBezTo>
                    <a:lnTo>
                      <a:pt x="39222" y="367692"/>
                    </a:lnTo>
                    <a:cubicBezTo>
                      <a:pt x="38841" y="340399"/>
                      <a:pt x="38650" y="310720"/>
                      <a:pt x="38650" y="278656"/>
                    </a:cubicBezTo>
                    <a:cubicBezTo>
                      <a:pt x="38650" y="249263"/>
                      <a:pt x="38841" y="217867"/>
                      <a:pt x="39222" y="184562"/>
                    </a:cubicBezTo>
                    <a:cubicBezTo>
                      <a:pt x="39986" y="114898"/>
                      <a:pt x="41035" y="62220"/>
                      <a:pt x="42372" y="26625"/>
                    </a:cubicBezTo>
                    <a:lnTo>
                      <a:pt x="47143" y="26339"/>
                    </a:lnTo>
                    <a:cubicBezTo>
                      <a:pt x="50769" y="26148"/>
                      <a:pt x="53632" y="24812"/>
                      <a:pt x="55732" y="22426"/>
                    </a:cubicBezTo>
                    <a:cubicBezTo>
                      <a:pt x="57927" y="19945"/>
                      <a:pt x="58976" y="17082"/>
                      <a:pt x="58976" y="13646"/>
                    </a:cubicBezTo>
                    <a:lnTo>
                      <a:pt x="58976" y="12215"/>
                    </a:lnTo>
                    <a:cubicBezTo>
                      <a:pt x="58785" y="8589"/>
                      <a:pt x="57449" y="5726"/>
                      <a:pt x="55063" y="3435"/>
                    </a:cubicBezTo>
                    <a:cubicBezTo>
                      <a:pt x="52678" y="1145"/>
                      <a:pt x="49720" y="0"/>
                      <a:pt x="46379" y="0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218;p2">
                <a:extLst>
                  <a:ext uri="{FF2B5EF4-FFF2-40B4-BE49-F238E27FC236}">
                    <a16:creationId xmlns:a16="http://schemas.microsoft.com/office/drawing/2014/main" id="{408F1CAC-1E39-8022-5E77-88A6963403A6}"/>
                  </a:ext>
                </a:extLst>
              </p:cNvPr>
              <p:cNvSpPr/>
              <p:nvPr/>
            </p:nvSpPr>
            <p:spPr>
              <a:xfrm>
                <a:off x="11008222" y="286289"/>
                <a:ext cx="104878" cy="378475"/>
              </a:xfrm>
              <a:custGeom>
                <a:avLst/>
                <a:gdLst/>
                <a:ahLst/>
                <a:cxnLst/>
                <a:rect l="l" t="t" r="r" b="b"/>
                <a:pathLst>
                  <a:path w="104878" h="378475" extrusionOk="0">
                    <a:moveTo>
                      <a:pt x="87223" y="234567"/>
                    </a:moveTo>
                    <a:cubicBezTo>
                      <a:pt x="79589" y="218725"/>
                      <a:pt x="72528" y="204029"/>
                      <a:pt x="65751" y="190574"/>
                    </a:cubicBezTo>
                    <a:cubicBezTo>
                      <a:pt x="58690" y="176259"/>
                      <a:pt x="52201" y="162517"/>
                      <a:pt x="46189" y="149443"/>
                    </a:cubicBezTo>
                    <a:cubicBezTo>
                      <a:pt x="40177" y="136274"/>
                      <a:pt x="35023" y="122532"/>
                      <a:pt x="30538" y="108313"/>
                    </a:cubicBezTo>
                    <a:cubicBezTo>
                      <a:pt x="26816" y="95430"/>
                      <a:pt x="24908" y="85696"/>
                      <a:pt x="24717" y="79207"/>
                    </a:cubicBezTo>
                    <a:cubicBezTo>
                      <a:pt x="24526" y="72718"/>
                      <a:pt x="24431" y="68996"/>
                      <a:pt x="24431" y="68042"/>
                    </a:cubicBezTo>
                    <a:cubicBezTo>
                      <a:pt x="24431" y="57067"/>
                      <a:pt x="26053" y="48097"/>
                      <a:pt x="29202" y="41035"/>
                    </a:cubicBezTo>
                    <a:cubicBezTo>
                      <a:pt x="34356" y="29870"/>
                      <a:pt x="40463" y="24335"/>
                      <a:pt x="47715" y="24335"/>
                    </a:cubicBezTo>
                    <a:cubicBezTo>
                      <a:pt x="53727" y="24335"/>
                      <a:pt x="59072" y="28438"/>
                      <a:pt x="63843" y="36550"/>
                    </a:cubicBezTo>
                    <a:cubicBezTo>
                      <a:pt x="67374" y="42562"/>
                      <a:pt x="69473" y="48765"/>
                      <a:pt x="70046" y="55254"/>
                    </a:cubicBezTo>
                    <a:cubicBezTo>
                      <a:pt x="70618" y="61743"/>
                      <a:pt x="71001" y="66324"/>
                      <a:pt x="71001" y="69187"/>
                    </a:cubicBezTo>
                    <a:cubicBezTo>
                      <a:pt x="71001" y="77489"/>
                      <a:pt x="69951" y="86746"/>
                      <a:pt x="67852" y="96957"/>
                    </a:cubicBezTo>
                    <a:cubicBezTo>
                      <a:pt x="67661" y="98007"/>
                      <a:pt x="67565" y="98961"/>
                      <a:pt x="67565" y="99915"/>
                    </a:cubicBezTo>
                    <a:cubicBezTo>
                      <a:pt x="67565" y="102015"/>
                      <a:pt x="68137" y="104019"/>
                      <a:pt x="69187" y="106023"/>
                    </a:cubicBezTo>
                    <a:cubicBezTo>
                      <a:pt x="70809" y="108886"/>
                      <a:pt x="73195" y="110699"/>
                      <a:pt x="76344" y="111558"/>
                    </a:cubicBezTo>
                    <a:cubicBezTo>
                      <a:pt x="77585" y="111939"/>
                      <a:pt x="78825" y="112130"/>
                      <a:pt x="80066" y="112130"/>
                    </a:cubicBezTo>
                    <a:cubicBezTo>
                      <a:pt x="82166" y="112130"/>
                      <a:pt x="84170" y="111558"/>
                      <a:pt x="86174" y="110317"/>
                    </a:cubicBezTo>
                    <a:cubicBezTo>
                      <a:pt x="89132" y="108695"/>
                      <a:pt x="91136" y="106214"/>
                      <a:pt x="91995" y="102683"/>
                    </a:cubicBezTo>
                    <a:cubicBezTo>
                      <a:pt x="94667" y="90181"/>
                      <a:pt x="96003" y="78730"/>
                      <a:pt x="96003" y="68519"/>
                    </a:cubicBezTo>
                    <a:cubicBezTo>
                      <a:pt x="96003" y="63365"/>
                      <a:pt x="95621" y="58499"/>
                      <a:pt x="94954" y="53727"/>
                    </a:cubicBezTo>
                    <a:cubicBezTo>
                      <a:pt x="92854" y="39794"/>
                      <a:pt x="88750" y="28438"/>
                      <a:pt x="82643" y="19849"/>
                    </a:cubicBezTo>
                    <a:cubicBezTo>
                      <a:pt x="76535" y="11165"/>
                      <a:pt x="69378" y="5344"/>
                      <a:pt x="61075" y="2386"/>
                    </a:cubicBezTo>
                    <a:cubicBezTo>
                      <a:pt x="56973" y="763"/>
                      <a:pt x="52773" y="0"/>
                      <a:pt x="48384" y="0"/>
                    </a:cubicBezTo>
                    <a:cubicBezTo>
                      <a:pt x="39223" y="0"/>
                      <a:pt x="30729" y="3054"/>
                      <a:pt x="22999" y="9257"/>
                    </a:cubicBezTo>
                    <a:cubicBezTo>
                      <a:pt x="16796" y="14219"/>
                      <a:pt x="11452" y="21376"/>
                      <a:pt x="6872" y="30728"/>
                    </a:cubicBezTo>
                    <a:cubicBezTo>
                      <a:pt x="3150" y="39222"/>
                      <a:pt x="1051" y="46761"/>
                      <a:pt x="669" y="53536"/>
                    </a:cubicBezTo>
                    <a:cubicBezTo>
                      <a:pt x="191" y="60216"/>
                      <a:pt x="0" y="65370"/>
                      <a:pt x="0" y="68900"/>
                    </a:cubicBezTo>
                    <a:cubicBezTo>
                      <a:pt x="0" y="84265"/>
                      <a:pt x="2386" y="99820"/>
                      <a:pt x="7157" y="115470"/>
                    </a:cubicBezTo>
                    <a:cubicBezTo>
                      <a:pt x="11739" y="130834"/>
                      <a:pt x="17178" y="145435"/>
                      <a:pt x="23477" y="159177"/>
                    </a:cubicBezTo>
                    <a:cubicBezTo>
                      <a:pt x="29775" y="172919"/>
                      <a:pt x="36550" y="187138"/>
                      <a:pt x="43994" y="201834"/>
                    </a:cubicBezTo>
                    <a:cubicBezTo>
                      <a:pt x="50674" y="215290"/>
                      <a:pt x="57640" y="229700"/>
                      <a:pt x="64893" y="245255"/>
                    </a:cubicBezTo>
                    <a:cubicBezTo>
                      <a:pt x="68424" y="252889"/>
                      <a:pt x="71668" y="261478"/>
                      <a:pt x="74531" y="271117"/>
                    </a:cubicBezTo>
                    <a:cubicBezTo>
                      <a:pt x="77490" y="280755"/>
                      <a:pt x="79112" y="288676"/>
                      <a:pt x="79398" y="294783"/>
                    </a:cubicBezTo>
                    <a:cubicBezTo>
                      <a:pt x="79685" y="300891"/>
                      <a:pt x="79970" y="304899"/>
                      <a:pt x="79970" y="306712"/>
                    </a:cubicBezTo>
                    <a:cubicBezTo>
                      <a:pt x="79970" y="315491"/>
                      <a:pt x="78635" y="324462"/>
                      <a:pt x="75963" y="333432"/>
                    </a:cubicBezTo>
                    <a:cubicBezTo>
                      <a:pt x="71859" y="345743"/>
                      <a:pt x="65084" y="352614"/>
                      <a:pt x="55541" y="353854"/>
                    </a:cubicBezTo>
                    <a:lnTo>
                      <a:pt x="54778" y="353854"/>
                    </a:lnTo>
                    <a:cubicBezTo>
                      <a:pt x="46093" y="353854"/>
                      <a:pt x="39127" y="348606"/>
                      <a:pt x="33878" y="338204"/>
                    </a:cubicBezTo>
                    <a:cubicBezTo>
                      <a:pt x="30347" y="330569"/>
                      <a:pt x="28629" y="322076"/>
                      <a:pt x="28629" y="312533"/>
                    </a:cubicBezTo>
                    <a:cubicBezTo>
                      <a:pt x="28629" y="301940"/>
                      <a:pt x="30252" y="289916"/>
                      <a:pt x="33400" y="276556"/>
                    </a:cubicBezTo>
                    <a:cubicBezTo>
                      <a:pt x="33592" y="275697"/>
                      <a:pt x="33687" y="274838"/>
                      <a:pt x="33687" y="273884"/>
                    </a:cubicBezTo>
                    <a:cubicBezTo>
                      <a:pt x="33687" y="271403"/>
                      <a:pt x="33115" y="269208"/>
                      <a:pt x="31874" y="267299"/>
                    </a:cubicBezTo>
                    <a:cubicBezTo>
                      <a:pt x="30156" y="264627"/>
                      <a:pt x="27579" y="262814"/>
                      <a:pt x="24240" y="261764"/>
                    </a:cubicBezTo>
                    <a:cubicBezTo>
                      <a:pt x="23190" y="261574"/>
                      <a:pt x="22140" y="261478"/>
                      <a:pt x="21091" y="261478"/>
                    </a:cubicBezTo>
                    <a:cubicBezTo>
                      <a:pt x="18992" y="261478"/>
                      <a:pt x="16891" y="262051"/>
                      <a:pt x="14697" y="263291"/>
                    </a:cubicBezTo>
                    <a:cubicBezTo>
                      <a:pt x="11834" y="265009"/>
                      <a:pt x="10116" y="267681"/>
                      <a:pt x="9449" y="271212"/>
                    </a:cubicBezTo>
                    <a:cubicBezTo>
                      <a:pt x="5918" y="285717"/>
                      <a:pt x="4200" y="298887"/>
                      <a:pt x="4200" y="310911"/>
                    </a:cubicBezTo>
                    <a:cubicBezTo>
                      <a:pt x="4200" y="314823"/>
                      <a:pt x="4391" y="318736"/>
                      <a:pt x="4771" y="322840"/>
                    </a:cubicBezTo>
                    <a:cubicBezTo>
                      <a:pt x="5631" y="331810"/>
                      <a:pt x="8017" y="340590"/>
                      <a:pt x="11929" y="349083"/>
                    </a:cubicBezTo>
                    <a:cubicBezTo>
                      <a:pt x="16510" y="358244"/>
                      <a:pt x="22522" y="365497"/>
                      <a:pt x="29965" y="370650"/>
                    </a:cubicBezTo>
                    <a:cubicBezTo>
                      <a:pt x="37409" y="375803"/>
                      <a:pt x="45616" y="378475"/>
                      <a:pt x="54587" y="378475"/>
                    </a:cubicBezTo>
                    <a:cubicBezTo>
                      <a:pt x="65562" y="378475"/>
                      <a:pt x="75199" y="374658"/>
                      <a:pt x="83692" y="367119"/>
                    </a:cubicBezTo>
                    <a:cubicBezTo>
                      <a:pt x="91136" y="360439"/>
                      <a:pt x="96576" y="351564"/>
                      <a:pt x="100107" y="340685"/>
                    </a:cubicBezTo>
                    <a:cubicBezTo>
                      <a:pt x="103256" y="329424"/>
                      <a:pt x="104879" y="318259"/>
                      <a:pt x="104879" y="307284"/>
                    </a:cubicBezTo>
                    <a:cubicBezTo>
                      <a:pt x="104879" y="293352"/>
                      <a:pt x="102874" y="279419"/>
                      <a:pt x="98771" y="265486"/>
                    </a:cubicBezTo>
                    <a:cubicBezTo>
                      <a:pt x="95049" y="253748"/>
                      <a:pt x="91327" y="243537"/>
                      <a:pt x="87223" y="234567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219;p2">
                <a:extLst>
                  <a:ext uri="{FF2B5EF4-FFF2-40B4-BE49-F238E27FC236}">
                    <a16:creationId xmlns:a16="http://schemas.microsoft.com/office/drawing/2014/main" id="{0C14B6F2-FC81-EDA7-B072-7B3FDE78D62A}"/>
                  </a:ext>
                </a:extLst>
              </p:cNvPr>
              <p:cNvSpPr/>
              <p:nvPr/>
            </p:nvSpPr>
            <p:spPr>
              <a:xfrm>
                <a:off x="11153562" y="317495"/>
                <a:ext cx="115470" cy="342688"/>
              </a:xfrm>
              <a:custGeom>
                <a:avLst/>
                <a:gdLst/>
                <a:ahLst/>
                <a:cxnLst/>
                <a:rect l="l" t="t" r="r" b="b"/>
                <a:pathLst>
                  <a:path w="115470" h="342688" extrusionOk="0">
                    <a:moveTo>
                      <a:pt x="115279" y="11452"/>
                    </a:moveTo>
                    <a:cubicBezTo>
                      <a:pt x="115279" y="8207"/>
                      <a:pt x="114229" y="5535"/>
                      <a:pt x="112035" y="3435"/>
                    </a:cubicBezTo>
                    <a:cubicBezTo>
                      <a:pt x="109840" y="1336"/>
                      <a:pt x="107263" y="191"/>
                      <a:pt x="104113" y="0"/>
                    </a:cubicBezTo>
                    <a:cubicBezTo>
                      <a:pt x="100869" y="191"/>
                      <a:pt x="98197" y="1336"/>
                      <a:pt x="96097" y="3435"/>
                    </a:cubicBezTo>
                    <a:cubicBezTo>
                      <a:pt x="93998" y="5535"/>
                      <a:pt x="92853" y="8207"/>
                      <a:pt x="92662" y="11452"/>
                    </a:cubicBezTo>
                    <a:lnTo>
                      <a:pt x="92662" y="102873"/>
                    </a:lnTo>
                    <a:lnTo>
                      <a:pt x="24047" y="102873"/>
                    </a:lnTo>
                    <a:cubicBezTo>
                      <a:pt x="25194" y="68614"/>
                      <a:pt x="26624" y="38458"/>
                      <a:pt x="28438" y="12406"/>
                    </a:cubicBezTo>
                    <a:lnTo>
                      <a:pt x="28438" y="11929"/>
                    </a:lnTo>
                    <a:cubicBezTo>
                      <a:pt x="28438" y="9066"/>
                      <a:pt x="27579" y="6489"/>
                      <a:pt x="25766" y="4390"/>
                    </a:cubicBezTo>
                    <a:cubicBezTo>
                      <a:pt x="23475" y="1813"/>
                      <a:pt x="20708" y="477"/>
                      <a:pt x="17272" y="477"/>
                    </a:cubicBezTo>
                    <a:cubicBezTo>
                      <a:pt x="14410" y="477"/>
                      <a:pt x="11833" y="1336"/>
                      <a:pt x="9733" y="3149"/>
                    </a:cubicBezTo>
                    <a:cubicBezTo>
                      <a:pt x="7347" y="5058"/>
                      <a:pt x="6012" y="7634"/>
                      <a:pt x="5821" y="10879"/>
                    </a:cubicBezTo>
                    <a:cubicBezTo>
                      <a:pt x="2767" y="53727"/>
                      <a:pt x="1050" y="93521"/>
                      <a:pt x="572" y="130262"/>
                    </a:cubicBezTo>
                    <a:cubicBezTo>
                      <a:pt x="96" y="167002"/>
                      <a:pt x="0" y="192005"/>
                      <a:pt x="0" y="205270"/>
                    </a:cubicBezTo>
                    <a:cubicBezTo>
                      <a:pt x="0" y="250027"/>
                      <a:pt x="954" y="292302"/>
                      <a:pt x="2862" y="332096"/>
                    </a:cubicBezTo>
                    <a:cubicBezTo>
                      <a:pt x="3149" y="335341"/>
                      <a:pt x="4485" y="337918"/>
                      <a:pt x="6584" y="339826"/>
                    </a:cubicBezTo>
                    <a:cubicBezTo>
                      <a:pt x="8779" y="341735"/>
                      <a:pt x="11356" y="342689"/>
                      <a:pt x="14219" y="342689"/>
                    </a:cubicBezTo>
                    <a:lnTo>
                      <a:pt x="14982" y="342689"/>
                    </a:lnTo>
                    <a:cubicBezTo>
                      <a:pt x="18036" y="342498"/>
                      <a:pt x="20517" y="341353"/>
                      <a:pt x="22521" y="339158"/>
                    </a:cubicBezTo>
                    <a:cubicBezTo>
                      <a:pt x="24429" y="336963"/>
                      <a:pt x="25384" y="334387"/>
                      <a:pt x="25384" y="331524"/>
                    </a:cubicBezTo>
                    <a:lnTo>
                      <a:pt x="25384" y="331047"/>
                    </a:lnTo>
                    <a:cubicBezTo>
                      <a:pt x="23475" y="289630"/>
                      <a:pt x="22521" y="246782"/>
                      <a:pt x="22521" y="202312"/>
                    </a:cubicBezTo>
                    <a:cubicBezTo>
                      <a:pt x="22521" y="177213"/>
                      <a:pt x="22808" y="151638"/>
                      <a:pt x="23475" y="125490"/>
                    </a:cubicBezTo>
                    <a:lnTo>
                      <a:pt x="92567" y="125490"/>
                    </a:lnTo>
                    <a:lnTo>
                      <a:pt x="92853" y="331333"/>
                    </a:lnTo>
                    <a:cubicBezTo>
                      <a:pt x="92853" y="334577"/>
                      <a:pt x="93903" y="337249"/>
                      <a:pt x="96097" y="339444"/>
                    </a:cubicBezTo>
                    <a:cubicBezTo>
                      <a:pt x="98292" y="341639"/>
                      <a:pt x="100869" y="342689"/>
                      <a:pt x="104018" y="342689"/>
                    </a:cubicBezTo>
                    <a:cubicBezTo>
                      <a:pt x="107168" y="342689"/>
                      <a:pt x="109744" y="341639"/>
                      <a:pt x="111939" y="339444"/>
                    </a:cubicBezTo>
                    <a:cubicBezTo>
                      <a:pt x="114134" y="337249"/>
                      <a:pt x="115279" y="334577"/>
                      <a:pt x="115470" y="331333"/>
                    </a:cubicBezTo>
                    <a:lnTo>
                      <a:pt x="115279" y="11452"/>
                    </a:ln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4" name="Google Shape;220;p2">
              <a:extLst>
                <a:ext uri="{FF2B5EF4-FFF2-40B4-BE49-F238E27FC236}">
                  <a16:creationId xmlns:a16="http://schemas.microsoft.com/office/drawing/2014/main" id="{1BA284D3-32AC-8B8E-E61D-C3F57B37AD9B}"/>
                </a:ext>
              </a:extLst>
            </p:cNvPr>
            <p:cNvSpPr/>
            <p:nvPr/>
          </p:nvSpPr>
          <p:spPr>
            <a:xfrm>
              <a:off x="11582070" y="3669310"/>
              <a:ext cx="548532" cy="597582"/>
            </a:xfrm>
            <a:custGeom>
              <a:avLst/>
              <a:gdLst/>
              <a:ahLst/>
              <a:cxnLst/>
              <a:rect l="l" t="t" r="r" b="b"/>
              <a:pathLst>
                <a:path w="548532" h="597582" extrusionOk="0">
                  <a:moveTo>
                    <a:pt x="270639" y="582504"/>
                  </a:moveTo>
                  <a:cubicBezTo>
                    <a:pt x="199067" y="457873"/>
                    <a:pt x="107359" y="344884"/>
                    <a:pt x="0" y="249263"/>
                  </a:cubicBezTo>
                  <a:cubicBezTo>
                    <a:pt x="92090" y="317782"/>
                    <a:pt x="175591" y="397943"/>
                    <a:pt x="247928" y="486979"/>
                  </a:cubicBezTo>
                  <a:cubicBezTo>
                    <a:pt x="168625" y="340685"/>
                    <a:pt x="117475" y="179217"/>
                    <a:pt x="98102" y="13933"/>
                  </a:cubicBezTo>
                  <a:cubicBezTo>
                    <a:pt x="145913" y="140282"/>
                    <a:pt x="197541" y="265200"/>
                    <a:pt x="252889" y="388495"/>
                  </a:cubicBezTo>
                  <a:cubicBezTo>
                    <a:pt x="215386" y="261001"/>
                    <a:pt x="226933" y="119669"/>
                    <a:pt x="284668" y="0"/>
                  </a:cubicBezTo>
                  <a:cubicBezTo>
                    <a:pt x="292111" y="137228"/>
                    <a:pt x="299746" y="275793"/>
                    <a:pt x="336773" y="408058"/>
                  </a:cubicBezTo>
                  <a:cubicBezTo>
                    <a:pt x="335723" y="305567"/>
                    <a:pt x="373132" y="203075"/>
                    <a:pt x="440027" y="125490"/>
                  </a:cubicBezTo>
                  <a:cubicBezTo>
                    <a:pt x="400616" y="239529"/>
                    <a:pt x="384392" y="361584"/>
                    <a:pt x="392790" y="482017"/>
                  </a:cubicBezTo>
                  <a:cubicBezTo>
                    <a:pt x="406533" y="441459"/>
                    <a:pt x="420941" y="400424"/>
                    <a:pt x="445468" y="365211"/>
                  </a:cubicBezTo>
                  <a:cubicBezTo>
                    <a:pt x="469993" y="330092"/>
                    <a:pt x="506161" y="300986"/>
                    <a:pt x="548532" y="294306"/>
                  </a:cubicBezTo>
                  <a:cubicBezTo>
                    <a:pt x="467130" y="378762"/>
                    <a:pt x="407773" y="484212"/>
                    <a:pt x="377713" y="597582"/>
                  </a:cubicBezTo>
                </a:path>
              </a:pathLst>
            </a:custGeom>
            <a:solidFill>
              <a:srgbClr val="5F89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221;p2">
              <a:extLst>
                <a:ext uri="{FF2B5EF4-FFF2-40B4-BE49-F238E27FC236}">
                  <a16:creationId xmlns:a16="http://schemas.microsoft.com/office/drawing/2014/main" id="{124507DE-96E1-3082-7D19-E3B13B41A784}"/>
                </a:ext>
              </a:extLst>
            </p:cNvPr>
            <p:cNvSpPr/>
            <p:nvPr/>
          </p:nvSpPr>
          <p:spPr>
            <a:xfrm>
              <a:off x="11423752" y="3642972"/>
              <a:ext cx="548531" cy="597582"/>
            </a:xfrm>
            <a:custGeom>
              <a:avLst/>
              <a:gdLst/>
              <a:ahLst/>
              <a:cxnLst/>
              <a:rect l="l" t="t" r="r" b="b"/>
              <a:pathLst>
                <a:path w="548531" h="597582" extrusionOk="0">
                  <a:moveTo>
                    <a:pt x="270639" y="582505"/>
                  </a:moveTo>
                  <a:cubicBezTo>
                    <a:pt x="199067" y="457873"/>
                    <a:pt x="107359" y="344884"/>
                    <a:pt x="0" y="249263"/>
                  </a:cubicBezTo>
                  <a:cubicBezTo>
                    <a:pt x="92090" y="317782"/>
                    <a:pt x="175591" y="397943"/>
                    <a:pt x="247927" y="486979"/>
                  </a:cubicBezTo>
                  <a:cubicBezTo>
                    <a:pt x="168625" y="340685"/>
                    <a:pt x="117475" y="179217"/>
                    <a:pt x="98102" y="13933"/>
                  </a:cubicBezTo>
                  <a:cubicBezTo>
                    <a:pt x="145913" y="140282"/>
                    <a:pt x="197540" y="265200"/>
                    <a:pt x="252889" y="388495"/>
                  </a:cubicBezTo>
                  <a:cubicBezTo>
                    <a:pt x="215386" y="261001"/>
                    <a:pt x="226933" y="119669"/>
                    <a:pt x="284667" y="0"/>
                  </a:cubicBezTo>
                  <a:cubicBezTo>
                    <a:pt x="292111" y="137228"/>
                    <a:pt x="299746" y="275793"/>
                    <a:pt x="336773" y="408059"/>
                  </a:cubicBezTo>
                  <a:cubicBezTo>
                    <a:pt x="335723" y="305567"/>
                    <a:pt x="373131" y="203075"/>
                    <a:pt x="440027" y="125490"/>
                  </a:cubicBezTo>
                  <a:cubicBezTo>
                    <a:pt x="400615" y="239529"/>
                    <a:pt x="384392" y="361584"/>
                    <a:pt x="392790" y="482017"/>
                  </a:cubicBezTo>
                  <a:cubicBezTo>
                    <a:pt x="406531" y="441459"/>
                    <a:pt x="420941" y="400424"/>
                    <a:pt x="445468" y="365210"/>
                  </a:cubicBezTo>
                  <a:cubicBezTo>
                    <a:pt x="469993" y="330092"/>
                    <a:pt x="506161" y="300986"/>
                    <a:pt x="548531" y="294306"/>
                  </a:cubicBezTo>
                  <a:cubicBezTo>
                    <a:pt x="467129" y="378761"/>
                    <a:pt x="407772" y="484212"/>
                    <a:pt x="377711" y="597582"/>
                  </a:cubicBezTo>
                </a:path>
              </a:pathLst>
            </a:custGeom>
            <a:solidFill>
              <a:srgbClr val="9DBA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6" name="Google Shape;222;p2">
              <a:extLst>
                <a:ext uri="{FF2B5EF4-FFF2-40B4-BE49-F238E27FC236}">
                  <a16:creationId xmlns:a16="http://schemas.microsoft.com/office/drawing/2014/main" id="{B9BF3636-DE5A-1164-DFF7-AEF3C1204B2B}"/>
                </a:ext>
              </a:extLst>
            </p:cNvPr>
            <p:cNvGrpSpPr/>
            <p:nvPr/>
          </p:nvGrpSpPr>
          <p:grpSpPr>
            <a:xfrm>
              <a:off x="11265781" y="4107361"/>
              <a:ext cx="545609" cy="217831"/>
              <a:chOff x="10757684" y="1440542"/>
              <a:chExt cx="545609" cy="217831"/>
            </a:xfrm>
          </p:grpSpPr>
          <p:grpSp>
            <p:nvGrpSpPr>
              <p:cNvPr id="367" name="Google Shape;223;p2">
                <a:extLst>
                  <a:ext uri="{FF2B5EF4-FFF2-40B4-BE49-F238E27FC236}">
                    <a16:creationId xmlns:a16="http://schemas.microsoft.com/office/drawing/2014/main" id="{D3E97FB0-8EDC-0A5C-2119-E819E00BFD76}"/>
                  </a:ext>
                </a:extLst>
              </p:cNvPr>
              <p:cNvGrpSpPr/>
              <p:nvPr/>
            </p:nvGrpSpPr>
            <p:grpSpPr>
              <a:xfrm>
                <a:off x="10757684" y="1440542"/>
                <a:ext cx="545609" cy="217831"/>
                <a:chOff x="10757684" y="1440542"/>
                <a:chExt cx="545609" cy="217831"/>
              </a:xfrm>
            </p:grpSpPr>
            <p:sp>
              <p:nvSpPr>
                <p:cNvPr id="370" name="Google Shape;224;p2">
                  <a:extLst>
                    <a:ext uri="{FF2B5EF4-FFF2-40B4-BE49-F238E27FC236}">
                      <a16:creationId xmlns:a16="http://schemas.microsoft.com/office/drawing/2014/main" id="{8C5B6BA8-4220-93C9-77D6-267F7230E14D}"/>
                    </a:ext>
                  </a:extLst>
                </p:cNvPr>
                <p:cNvSpPr/>
                <p:nvPr/>
              </p:nvSpPr>
              <p:spPr>
                <a:xfrm>
                  <a:off x="10771886" y="1454442"/>
                  <a:ext cx="517199" cy="189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199" h="189416" extrusionOk="0">
                      <a:moveTo>
                        <a:pt x="11503" y="91141"/>
                      </a:moveTo>
                      <a:cubicBezTo>
                        <a:pt x="17802" y="81598"/>
                        <a:pt x="25913" y="72818"/>
                        <a:pt x="34407" y="65470"/>
                      </a:cubicBezTo>
                      <a:cubicBezTo>
                        <a:pt x="76586" y="29016"/>
                        <a:pt x="130313" y="6208"/>
                        <a:pt x="185854" y="1150"/>
                      </a:cubicBezTo>
                      <a:cubicBezTo>
                        <a:pt x="216295" y="-1617"/>
                        <a:pt x="247025" y="769"/>
                        <a:pt x="276989" y="6590"/>
                      </a:cubicBezTo>
                      <a:cubicBezTo>
                        <a:pt x="362876" y="23195"/>
                        <a:pt x="468804" y="53160"/>
                        <a:pt x="512224" y="126927"/>
                      </a:cubicBezTo>
                      <a:cubicBezTo>
                        <a:pt x="524917" y="148494"/>
                        <a:pt x="512128" y="175978"/>
                        <a:pt x="487412" y="179795"/>
                      </a:cubicBezTo>
                      <a:cubicBezTo>
                        <a:pt x="398090" y="193537"/>
                        <a:pt x="181273" y="192869"/>
                        <a:pt x="52538" y="175787"/>
                      </a:cubicBezTo>
                      <a:cubicBezTo>
                        <a:pt x="38414" y="173879"/>
                        <a:pt x="24959" y="168153"/>
                        <a:pt x="14843" y="158037"/>
                      </a:cubicBezTo>
                      <a:cubicBezTo>
                        <a:pt x="-6629" y="136470"/>
                        <a:pt x="-2144" y="111849"/>
                        <a:pt x="11503" y="9114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225;p2">
                  <a:extLst>
                    <a:ext uri="{FF2B5EF4-FFF2-40B4-BE49-F238E27FC236}">
                      <a16:creationId xmlns:a16="http://schemas.microsoft.com/office/drawing/2014/main" id="{1633CED3-B44A-E083-39B3-119BF2275C30}"/>
                    </a:ext>
                  </a:extLst>
                </p:cNvPr>
                <p:cNvSpPr/>
                <p:nvPr/>
              </p:nvSpPr>
              <p:spPr>
                <a:xfrm>
                  <a:off x="10757684" y="1440542"/>
                  <a:ext cx="545609" cy="217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609" h="217831" extrusionOk="0">
                      <a:moveTo>
                        <a:pt x="38016" y="112199"/>
                      </a:moveTo>
                      <a:cubicBezTo>
                        <a:pt x="60824" y="78798"/>
                        <a:pt x="102431" y="55800"/>
                        <a:pt x="139743" y="42726"/>
                      </a:cubicBezTo>
                      <a:cubicBezTo>
                        <a:pt x="182878" y="27648"/>
                        <a:pt x="228685" y="24880"/>
                        <a:pt x="273727" y="31847"/>
                      </a:cubicBezTo>
                      <a:cubicBezTo>
                        <a:pt x="341769" y="42344"/>
                        <a:pt x="417635" y="61048"/>
                        <a:pt x="473367" y="103419"/>
                      </a:cubicBezTo>
                      <a:cubicBezTo>
                        <a:pt x="489208" y="115443"/>
                        <a:pt x="534919" y="153329"/>
                        <a:pt x="509725" y="174801"/>
                      </a:cubicBezTo>
                      <a:cubicBezTo>
                        <a:pt x="501327" y="181958"/>
                        <a:pt x="485772" y="181481"/>
                        <a:pt x="475275" y="182531"/>
                      </a:cubicBezTo>
                      <a:cubicBezTo>
                        <a:pt x="461534" y="183962"/>
                        <a:pt x="447791" y="184916"/>
                        <a:pt x="434050" y="185775"/>
                      </a:cubicBezTo>
                      <a:cubicBezTo>
                        <a:pt x="363336" y="189974"/>
                        <a:pt x="292336" y="189688"/>
                        <a:pt x="221527" y="187111"/>
                      </a:cubicBezTo>
                      <a:cubicBezTo>
                        <a:pt x="181256" y="185584"/>
                        <a:pt x="140888" y="183199"/>
                        <a:pt x="100808" y="179191"/>
                      </a:cubicBezTo>
                      <a:cubicBezTo>
                        <a:pt x="82581" y="177377"/>
                        <a:pt x="60824" y="177473"/>
                        <a:pt x="45173" y="166785"/>
                      </a:cubicBezTo>
                      <a:cubicBezTo>
                        <a:pt x="24560" y="152661"/>
                        <a:pt x="25991" y="131476"/>
                        <a:pt x="38016" y="112199"/>
                      </a:cubicBezTo>
                      <a:cubicBezTo>
                        <a:pt x="47844" y="96548"/>
                        <a:pt x="23033" y="82138"/>
                        <a:pt x="13298" y="97789"/>
                      </a:cubicBezTo>
                      <a:cubicBezTo>
                        <a:pt x="2325" y="115348"/>
                        <a:pt x="-3974" y="136343"/>
                        <a:pt x="2801" y="156669"/>
                      </a:cubicBezTo>
                      <a:cubicBezTo>
                        <a:pt x="10150" y="178618"/>
                        <a:pt x="29903" y="194555"/>
                        <a:pt x="51566" y="201044"/>
                      </a:cubicBezTo>
                      <a:cubicBezTo>
                        <a:pt x="69602" y="206388"/>
                        <a:pt x="90025" y="206961"/>
                        <a:pt x="108728" y="208679"/>
                      </a:cubicBezTo>
                      <a:cubicBezTo>
                        <a:pt x="128674" y="210587"/>
                        <a:pt x="148619" y="212019"/>
                        <a:pt x="168563" y="213259"/>
                      </a:cubicBezTo>
                      <a:cubicBezTo>
                        <a:pt x="251969" y="218317"/>
                        <a:pt x="335852" y="219462"/>
                        <a:pt x="419353" y="215263"/>
                      </a:cubicBezTo>
                      <a:cubicBezTo>
                        <a:pt x="435958" y="214404"/>
                        <a:pt x="452563" y="213355"/>
                        <a:pt x="469168" y="211828"/>
                      </a:cubicBezTo>
                      <a:cubicBezTo>
                        <a:pt x="483291" y="210492"/>
                        <a:pt x="499228" y="210205"/>
                        <a:pt x="512684" y="205434"/>
                      </a:cubicBezTo>
                      <a:cubicBezTo>
                        <a:pt x="530243" y="199231"/>
                        <a:pt x="542839" y="183485"/>
                        <a:pt x="545225" y="165067"/>
                      </a:cubicBezTo>
                      <a:cubicBezTo>
                        <a:pt x="547802" y="145122"/>
                        <a:pt x="537018" y="128804"/>
                        <a:pt x="525089" y="113917"/>
                      </a:cubicBezTo>
                      <a:cubicBezTo>
                        <a:pt x="474608" y="50551"/>
                        <a:pt x="386907" y="25644"/>
                        <a:pt x="310850" y="9802"/>
                      </a:cubicBezTo>
                      <a:cubicBezTo>
                        <a:pt x="255786" y="-1649"/>
                        <a:pt x="199960" y="-5180"/>
                        <a:pt x="145470" y="10852"/>
                      </a:cubicBezTo>
                      <a:cubicBezTo>
                        <a:pt x="95846" y="25453"/>
                        <a:pt x="43073" y="54177"/>
                        <a:pt x="13298" y="97693"/>
                      </a:cubicBezTo>
                      <a:cubicBezTo>
                        <a:pt x="2897" y="113058"/>
                        <a:pt x="27708" y="127372"/>
                        <a:pt x="38016" y="112199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68" name="Google Shape;226;p2">
                <a:extLst>
                  <a:ext uri="{FF2B5EF4-FFF2-40B4-BE49-F238E27FC236}">
                    <a16:creationId xmlns:a16="http://schemas.microsoft.com/office/drawing/2014/main" id="{F401C2DC-63A6-1EAF-2752-39797353A075}"/>
                  </a:ext>
                </a:extLst>
              </p:cNvPr>
              <p:cNvSpPr/>
              <p:nvPr/>
            </p:nvSpPr>
            <p:spPr>
              <a:xfrm>
                <a:off x="10794423" y="1478062"/>
                <a:ext cx="312936" cy="142048"/>
              </a:xfrm>
              <a:custGeom>
                <a:avLst/>
                <a:gdLst/>
                <a:ahLst/>
                <a:cxnLst/>
                <a:rect l="l" t="t" r="r" b="b"/>
                <a:pathLst>
                  <a:path w="312936" h="142048" extrusionOk="0">
                    <a:moveTo>
                      <a:pt x="6716" y="66854"/>
                    </a:moveTo>
                    <a:cubicBezTo>
                      <a:pt x="10438" y="59696"/>
                      <a:pt x="15305" y="53207"/>
                      <a:pt x="20363" y="47863"/>
                    </a:cubicBezTo>
                    <a:cubicBezTo>
                      <a:pt x="45651" y="20856"/>
                      <a:pt x="78002" y="4156"/>
                      <a:pt x="111594" y="721"/>
                    </a:cubicBezTo>
                    <a:cubicBezTo>
                      <a:pt x="130012" y="-1188"/>
                      <a:pt x="148620" y="816"/>
                      <a:pt x="166752" y="5301"/>
                    </a:cubicBezTo>
                    <a:cubicBezTo>
                      <a:pt x="218857" y="18280"/>
                      <a:pt x="283081" y="41278"/>
                      <a:pt x="309802" y="96628"/>
                    </a:cubicBezTo>
                    <a:cubicBezTo>
                      <a:pt x="317627" y="112851"/>
                      <a:pt x="310088" y="133273"/>
                      <a:pt x="295105" y="135945"/>
                    </a:cubicBezTo>
                    <a:cubicBezTo>
                      <a:pt x="241188" y="145679"/>
                      <a:pt x="109972" y="143770"/>
                      <a:pt x="32005" y="130219"/>
                    </a:cubicBezTo>
                    <a:cubicBezTo>
                      <a:pt x="23416" y="128692"/>
                      <a:pt x="15210" y="124302"/>
                      <a:pt x="9102" y="116763"/>
                    </a:cubicBezTo>
                    <a:cubicBezTo>
                      <a:pt x="-3972" y="100636"/>
                      <a:pt x="-1300" y="82313"/>
                      <a:pt x="6716" y="66854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227;p2">
                <a:extLst>
                  <a:ext uri="{FF2B5EF4-FFF2-40B4-BE49-F238E27FC236}">
                    <a16:creationId xmlns:a16="http://schemas.microsoft.com/office/drawing/2014/main" id="{F2B74A2B-124B-CFDC-CAE1-A6DBC0B3CAF9}"/>
                  </a:ext>
                </a:extLst>
              </p:cNvPr>
              <p:cNvSpPr/>
              <p:nvPr/>
            </p:nvSpPr>
            <p:spPr>
              <a:xfrm>
                <a:off x="10834563" y="1496659"/>
                <a:ext cx="116346" cy="52836"/>
              </a:xfrm>
              <a:custGeom>
                <a:avLst/>
                <a:gdLst/>
                <a:ahLst/>
                <a:cxnLst/>
                <a:rect l="l" t="t" r="r" b="b"/>
                <a:pathLst>
                  <a:path w="116346" h="52836" extrusionOk="0">
                    <a:moveTo>
                      <a:pt x="2458" y="24876"/>
                    </a:moveTo>
                    <a:cubicBezTo>
                      <a:pt x="3889" y="22204"/>
                      <a:pt x="5702" y="19818"/>
                      <a:pt x="7516" y="17814"/>
                    </a:cubicBezTo>
                    <a:cubicBezTo>
                      <a:pt x="16963" y="7794"/>
                      <a:pt x="28987" y="1591"/>
                      <a:pt x="41393" y="255"/>
                    </a:cubicBezTo>
                    <a:cubicBezTo>
                      <a:pt x="48265" y="-413"/>
                      <a:pt x="55135" y="255"/>
                      <a:pt x="61910" y="1973"/>
                    </a:cubicBezTo>
                    <a:cubicBezTo>
                      <a:pt x="81283" y="6744"/>
                      <a:pt x="105140" y="15429"/>
                      <a:pt x="115161" y="35946"/>
                    </a:cubicBezTo>
                    <a:cubicBezTo>
                      <a:pt x="118119" y="41958"/>
                      <a:pt x="115255" y="49592"/>
                      <a:pt x="109721" y="50547"/>
                    </a:cubicBezTo>
                    <a:cubicBezTo>
                      <a:pt x="89681" y="54173"/>
                      <a:pt x="40916" y="53505"/>
                      <a:pt x="11905" y="48447"/>
                    </a:cubicBezTo>
                    <a:cubicBezTo>
                      <a:pt x="8756" y="47875"/>
                      <a:pt x="5702" y="46252"/>
                      <a:pt x="3412" y="43390"/>
                    </a:cubicBezTo>
                    <a:cubicBezTo>
                      <a:pt x="-1455" y="37473"/>
                      <a:pt x="-501" y="30697"/>
                      <a:pt x="2458" y="24876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2" name="Google Shape;228;p2">
              <a:extLst>
                <a:ext uri="{FF2B5EF4-FFF2-40B4-BE49-F238E27FC236}">
                  <a16:creationId xmlns:a16="http://schemas.microsoft.com/office/drawing/2014/main" id="{6A7DBC8E-E261-0CE6-87B9-41FB829F6613}"/>
                </a:ext>
              </a:extLst>
            </p:cNvPr>
            <p:cNvGrpSpPr/>
            <p:nvPr/>
          </p:nvGrpSpPr>
          <p:grpSpPr>
            <a:xfrm>
              <a:off x="11522773" y="4096714"/>
              <a:ext cx="802829" cy="312049"/>
              <a:chOff x="11014676" y="1429895"/>
              <a:chExt cx="802829" cy="312049"/>
            </a:xfrm>
          </p:grpSpPr>
          <p:grpSp>
            <p:nvGrpSpPr>
              <p:cNvPr id="373" name="Google Shape;229;p2">
                <a:extLst>
                  <a:ext uri="{FF2B5EF4-FFF2-40B4-BE49-F238E27FC236}">
                    <a16:creationId xmlns:a16="http://schemas.microsoft.com/office/drawing/2014/main" id="{E8780B5B-AD61-ACE3-2EBE-97F38C3502E2}"/>
                  </a:ext>
                </a:extLst>
              </p:cNvPr>
              <p:cNvGrpSpPr/>
              <p:nvPr/>
            </p:nvGrpSpPr>
            <p:grpSpPr>
              <a:xfrm>
                <a:off x="11014676" y="1429895"/>
                <a:ext cx="802829" cy="312049"/>
                <a:chOff x="11014676" y="1429895"/>
                <a:chExt cx="802829" cy="312049"/>
              </a:xfrm>
            </p:grpSpPr>
            <p:sp>
              <p:nvSpPr>
                <p:cNvPr id="376" name="Google Shape;230;p2">
                  <a:extLst>
                    <a:ext uri="{FF2B5EF4-FFF2-40B4-BE49-F238E27FC236}">
                      <a16:creationId xmlns:a16="http://schemas.microsoft.com/office/drawing/2014/main" id="{90319FDA-A85F-C273-77A0-A301AAC299C3}"/>
                    </a:ext>
                  </a:extLst>
                </p:cNvPr>
                <p:cNvSpPr/>
                <p:nvPr/>
              </p:nvSpPr>
              <p:spPr>
                <a:xfrm>
                  <a:off x="11028782" y="1443634"/>
                  <a:ext cx="774704" cy="28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704" h="283653" extrusionOk="0">
                      <a:moveTo>
                        <a:pt x="17230" y="136495"/>
                      </a:moveTo>
                      <a:cubicBezTo>
                        <a:pt x="26582" y="122180"/>
                        <a:pt x="38893" y="109011"/>
                        <a:pt x="51489" y="98132"/>
                      </a:cubicBezTo>
                      <a:cubicBezTo>
                        <a:pt x="114664" y="43546"/>
                        <a:pt x="195207" y="9382"/>
                        <a:pt x="278327" y="1747"/>
                      </a:cubicBezTo>
                      <a:cubicBezTo>
                        <a:pt x="323847" y="-2451"/>
                        <a:pt x="369939" y="1175"/>
                        <a:pt x="414792" y="9859"/>
                      </a:cubicBezTo>
                      <a:cubicBezTo>
                        <a:pt x="543431" y="34766"/>
                        <a:pt x="702036" y="79714"/>
                        <a:pt x="767214" y="190031"/>
                      </a:cubicBezTo>
                      <a:cubicBezTo>
                        <a:pt x="786300" y="222382"/>
                        <a:pt x="767119" y="263512"/>
                        <a:pt x="729996" y="269238"/>
                      </a:cubicBezTo>
                      <a:cubicBezTo>
                        <a:pt x="596203" y="289850"/>
                        <a:pt x="271551" y="288801"/>
                        <a:pt x="78687" y="263226"/>
                      </a:cubicBezTo>
                      <a:cubicBezTo>
                        <a:pt x="57597" y="260458"/>
                        <a:pt x="37270" y="251774"/>
                        <a:pt x="22288" y="236696"/>
                      </a:cubicBezTo>
                      <a:cubicBezTo>
                        <a:pt x="-9967" y="204441"/>
                        <a:pt x="-3192" y="167605"/>
                        <a:pt x="17230" y="136495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" name="Google Shape;231;p2">
                  <a:extLst>
                    <a:ext uri="{FF2B5EF4-FFF2-40B4-BE49-F238E27FC236}">
                      <a16:creationId xmlns:a16="http://schemas.microsoft.com/office/drawing/2014/main" id="{E64B4237-F2A3-C139-EC97-45C76C3C052A}"/>
                    </a:ext>
                  </a:extLst>
                </p:cNvPr>
                <p:cNvSpPr/>
                <p:nvPr/>
              </p:nvSpPr>
              <p:spPr>
                <a:xfrm>
                  <a:off x="11014676" y="1429895"/>
                  <a:ext cx="802829" cy="31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829" h="312049" extrusionOk="0">
                      <a:moveTo>
                        <a:pt x="43646" y="157486"/>
                      </a:moveTo>
                      <a:cubicBezTo>
                        <a:pt x="61493" y="130957"/>
                        <a:pt x="87545" y="110535"/>
                        <a:pt x="113979" y="93071"/>
                      </a:cubicBezTo>
                      <a:cubicBezTo>
                        <a:pt x="140603" y="75512"/>
                        <a:pt x="169328" y="61102"/>
                        <a:pt x="199388" y="50510"/>
                      </a:cubicBezTo>
                      <a:cubicBezTo>
                        <a:pt x="264662" y="27511"/>
                        <a:pt x="334231" y="23121"/>
                        <a:pt x="402559" y="33523"/>
                      </a:cubicBezTo>
                      <a:cubicBezTo>
                        <a:pt x="458003" y="41921"/>
                        <a:pt x="513639" y="55472"/>
                        <a:pt x="566889" y="73222"/>
                      </a:cubicBezTo>
                      <a:cubicBezTo>
                        <a:pt x="617658" y="90113"/>
                        <a:pt x="668331" y="112253"/>
                        <a:pt x="710511" y="145749"/>
                      </a:cubicBezTo>
                      <a:cubicBezTo>
                        <a:pt x="737518" y="167220"/>
                        <a:pt x="802887" y="224955"/>
                        <a:pt x="760898" y="260360"/>
                      </a:cubicBezTo>
                      <a:cubicBezTo>
                        <a:pt x="747061" y="272002"/>
                        <a:pt x="724349" y="271621"/>
                        <a:pt x="707075" y="273434"/>
                      </a:cubicBezTo>
                      <a:cubicBezTo>
                        <a:pt x="685890" y="275629"/>
                        <a:pt x="664705" y="277251"/>
                        <a:pt x="643520" y="278492"/>
                      </a:cubicBezTo>
                      <a:cubicBezTo>
                        <a:pt x="534729" y="284981"/>
                        <a:pt x="425366" y="284504"/>
                        <a:pt x="316481" y="280209"/>
                      </a:cubicBezTo>
                      <a:cubicBezTo>
                        <a:pt x="255597" y="277824"/>
                        <a:pt x="194712" y="274102"/>
                        <a:pt x="134115" y="267613"/>
                      </a:cubicBezTo>
                      <a:cubicBezTo>
                        <a:pt x="104817" y="264463"/>
                        <a:pt x="72275" y="263700"/>
                        <a:pt x="49277" y="242992"/>
                      </a:cubicBezTo>
                      <a:cubicBezTo>
                        <a:pt x="21984" y="218371"/>
                        <a:pt x="25324" y="186211"/>
                        <a:pt x="43646" y="157486"/>
                      </a:cubicBezTo>
                      <a:cubicBezTo>
                        <a:pt x="53571" y="141931"/>
                        <a:pt x="28760" y="127521"/>
                        <a:pt x="18930" y="143077"/>
                      </a:cubicBezTo>
                      <a:cubicBezTo>
                        <a:pt x="2421" y="169034"/>
                        <a:pt x="-6549" y="200621"/>
                        <a:pt x="5665" y="230300"/>
                      </a:cubicBezTo>
                      <a:cubicBezTo>
                        <a:pt x="18263" y="261028"/>
                        <a:pt x="47846" y="282213"/>
                        <a:pt x="79719" y="289180"/>
                      </a:cubicBezTo>
                      <a:cubicBezTo>
                        <a:pt x="106535" y="295001"/>
                        <a:pt x="134973" y="296528"/>
                        <a:pt x="162170" y="299009"/>
                      </a:cubicBezTo>
                      <a:cubicBezTo>
                        <a:pt x="191754" y="301777"/>
                        <a:pt x="221338" y="303876"/>
                        <a:pt x="250921" y="305594"/>
                      </a:cubicBezTo>
                      <a:cubicBezTo>
                        <a:pt x="372594" y="312751"/>
                        <a:pt x="495030" y="314278"/>
                        <a:pt x="616703" y="308552"/>
                      </a:cubicBezTo>
                      <a:cubicBezTo>
                        <a:pt x="641039" y="307407"/>
                        <a:pt x="665372" y="305880"/>
                        <a:pt x="689612" y="303685"/>
                      </a:cubicBezTo>
                      <a:cubicBezTo>
                        <a:pt x="710225" y="301872"/>
                        <a:pt x="732269" y="300918"/>
                        <a:pt x="752405" y="295860"/>
                      </a:cubicBezTo>
                      <a:cubicBezTo>
                        <a:pt x="779412" y="289180"/>
                        <a:pt x="799165" y="265704"/>
                        <a:pt x="802410" y="238411"/>
                      </a:cubicBezTo>
                      <a:cubicBezTo>
                        <a:pt x="805751" y="209973"/>
                        <a:pt x="788573" y="186306"/>
                        <a:pt x="771491" y="165407"/>
                      </a:cubicBezTo>
                      <a:cubicBezTo>
                        <a:pt x="734559" y="120364"/>
                        <a:pt x="682646" y="89254"/>
                        <a:pt x="629682" y="66542"/>
                      </a:cubicBezTo>
                      <a:cubicBezTo>
                        <a:pt x="574142" y="42780"/>
                        <a:pt x="515643" y="26938"/>
                        <a:pt x="456572" y="14628"/>
                      </a:cubicBezTo>
                      <a:cubicBezTo>
                        <a:pt x="383854" y="-546"/>
                        <a:pt x="310469" y="-6653"/>
                        <a:pt x="237465" y="9761"/>
                      </a:cubicBezTo>
                      <a:cubicBezTo>
                        <a:pt x="169519" y="25030"/>
                        <a:pt x="104341" y="57762"/>
                        <a:pt x="52426" y="104332"/>
                      </a:cubicBezTo>
                      <a:cubicBezTo>
                        <a:pt x="39639" y="115784"/>
                        <a:pt x="28377" y="128857"/>
                        <a:pt x="18834" y="143077"/>
                      </a:cubicBezTo>
                      <a:cubicBezTo>
                        <a:pt x="8624" y="158345"/>
                        <a:pt x="33436" y="172660"/>
                        <a:pt x="43646" y="157486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4" name="Google Shape;232;p2">
                <a:extLst>
                  <a:ext uri="{FF2B5EF4-FFF2-40B4-BE49-F238E27FC236}">
                    <a16:creationId xmlns:a16="http://schemas.microsoft.com/office/drawing/2014/main" id="{BF9B1F97-6DCB-B6A2-F80A-460881851628}"/>
                  </a:ext>
                </a:extLst>
              </p:cNvPr>
              <p:cNvSpPr/>
              <p:nvPr/>
            </p:nvSpPr>
            <p:spPr>
              <a:xfrm>
                <a:off x="11062558" y="1479046"/>
                <a:ext cx="468925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468925" h="213016" extrusionOk="0">
                    <a:moveTo>
                      <a:pt x="10079" y="100129"/>
                    </a:moveTo>
                    <a:cubicBezTo>
                      <a:pt x="15710" y="89440"/>
                      <a:pt x="22963" y="79707"/>
                      <a:pt x="30597" y="71690"/>
                    </a:cubicBezTo>
                    <a:cubicBezTo>
                      <a:pt x="68483" y="31324"/>
                      <a:pt x="116961" y="6226"/>
                      <a:pt x="167253" y="1072"/>
                    </a:cubicBezTo>
                    <a:cubicBezTo>
                      <a:pt x="194737" y="-1791"/>
                      <a:pt x="222697" y="1263"/>
                      <a:pt x="249895" y="8039"/>
                    </a:cubicBezTo>
                    <a:cubicBezTo>
                      <a:pt x="327861" y="27411"/>
                      <a:pt x="424150" y="61957"/>
                      <a:pt x="464231" y="144885"/>
                    </a:cubicBezTo>
                    <a:cubicBezTo>
                      <a:pt x="475969" y="169125"/>
                      <a:pt x="464612" y="199757"/>
                      <a:pt x="442186" y="203861"/>
                    </a:cubicBezTo>
                    <a:cubicBezTo>
                      <a:pt x="361357" y="218462"/>
                      <a:pt x="164963" y="215599"/>
                      <a:pt x="48157" y="195272"/>
                    </a:cubicBezTo>
                    <a:cubicBezTo>
                      <a:pt x="35368" y="193077"/>
                      <a:pt x="23059" y="186493"/>
                      <a:pt x="13897" y="175137"/>
                    </a:cubicBezTo>
                    <a:cubicBezTo>
                      <a:pt x="-5952" y="150706"/>
                      <a:pt x="-2039" y="123223"/>
                      <a:pt x="10079" y="100129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233;p2">
                <a:extLst>
                  <a:ext uri="{FF2B5EF4-FFF2-40B4-BE49-F238E27FC236}">
                    <a16:creationId xmlns:a16="http://schemas.microsoft.com/office/drawing/2014/main" id="{C6C6ECAF-E5EB-9049-1487-FC0574331D65}"/>
                  </a:ext>
                </a:extLst>
              </p:cNvPr>
              <p:cNvSpPr/>
              <p:nvPr/>
            </p:nvSpPr>
            <p:spPr>
              <a:xfrm>
                <a:off x="11122618" y="1507022"/>
                <a:ext cx="174326" cy="79293"/>
              </a:xfrm>
              <a:custGeom>
                <a:avLst/>
                <a:gdLst/>
                <a:ahLst/>
                <a:cxnLst/>
                <a:rect l="l" t="t" r="r" b="b"/>
                <a:pathLst>
                  <a:path w="174326" h="79293" extrusionOk="0">
                    <a:moveTo>
                      <a:pt x="3746" y="37225"/>
                    </a:moveTo>
                    <a:cubicBezTo>
                      <a:pt x="5846" y="33217"/>
                      <a:pt x="8517" y="29591"/>
                      <a:pt x="11381" y="26632"/>
                    </a:cubicBezTo>
                    <a:cubicBezTo>
                      <a:pt x="25504" y="11650"/>
                      <a:pt x="43541" y="2298"/>
                      <a:pt x="62149" y="389"/>
                    </a:cubicBezTo>
                    <a:cubicBezTo>
                      <a:pt x="72361" y="-661"/>
                      <a:pt x="82762" y="485"/>
                      <a:pt x="92878" y="2966"/>
                    </a:cubicBezTo>
                    <a:cubicBezTo>
                      <a:pt x="121888" y="10218"/>
                      <a:pt x="157674" y="23006"/>
                      <a:pt x="172562" y="53925"/>
                    </a:cubicBezTo>
                    <a:cubicBezTo>
                      <a:pt x="176951" y="62991"/>
                      <a:pt x="172753" y="74347"/>
                      <a:pt x="164355" y="75874"/>
                    </a:cubicBezTo>
                    <a:cubicBezTo>
                      <a:pt x="134294" y="81314"/>
                      <a:pt x="61290" y="80264"/>
                      <a:pt x="17775" y="72725"/>
                    </a:cubicBezTo>
                    <a:cubicBezTo>
                      <a:pt x="13003" y="71866"/>
                      <a:pt x="8423" y="69480"/>
                      <a:pt x="4986" y="65186"/>
                    </a:cubicBezTo>
                    <a:cubicBezTo>
                      <a:pt x="-2171" y="56025"/>
                      <a:pt x="-739" y="45814"/>
                      <a:pt x="3746" y="37225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BA5D4F63-50E3-2E94-6D1B-940C275F2D56}"/>
              </a:ext>
            </a:extLst>
          </p:cNvPr>
          <p:cNvGrpSpPr/>
          <p:nvPr/>
        </p:nvGrpSpPr>
        <p:grpSpPr>
          <a:xfrm>
            <a:off x="188489" y="1092656"/>
            <a:ext cx="1706020" cy="2383058"/>
            <a:chOff x="188489" y="1092656"/>
            <a:chExt cx="1706020" cy="2383058"/>
          </a:xfrm>
        </p:grpSpPr>
        <p:sp>
          <p:nvSpPr>
            <p:cNvPr id="245" name="Google Shape;110;p2">
              <a:extLst>
                <a:ext uri="{FF2B5EF4-FFF2-40B4-BE49-F238E27FC236}">
                  <a16:creationId xmlns:a16="http://schemas.microsoft.com/office/drawing/2014/main" id="{966DA623-577A-7E9C-E56B-C191D9ED79C6}"/>
                </a:ext>
              </a:extLst>
            </p:cNvPr>
            <p:cNvSpPr/>
            <p:nvPr/>
          </p:nvSpPr>
          <p:spPr>
            <a:xfrm>
              <a:off x="455972" y="2184597"/>
              <a:ext cx="768774" cy="1027102"/>
            </a:xfrm>
            <a:custGeom>
              <a:avLst/>
              <a:gdLst/>
              <a:ahLst/>
              <a:cxnLst/>
              <a:rect l="l" t="t" r="r" b="b"/>
              <a:pathLst>
                <a:path w="548531" h="597582" extrusionOk="0">
                  <a:moveTo>
                    <a:pt x="270639" y="582505"/>
                  </a:moveTo>
                  <a:cubicBezTo>
                    <a:pt x="199067" y="457873"/>
                    <a:pt x="107359" y="344884"/>
                    <a:pt x="0" y="249263"/>
                  </a:cubicBezTo>
                  <a:cubicBezTo>
                    <a:pt x="92090" y="317782"/>
                    <a:pt x="175591" y="397943"/>
                    <a:pt x="247927" y="486979"/>
                  </a:cubicBezTo>
                  <a:cubicBezTo>
                    <a:pt x="168625" y="340685"/>
                    <a:pt x="117474" y="179217"/>
                    <a:pt x="98102" y="13933"/>
                  </a:cubicBezTo>
                  <a:cubicBezTo>
                    <a:pt x="145912" y="140282"/>
                    <a:pt x="197540" y="265200"/>
                    <a:pt x="252889" y="388495"/>
                  </a:cubicBezTo>
                  <a:cubicBezTo>
                    <a:pt x="215385" y="261001"/>
                    <a:pt x="226932" y="119669"/>
                    <a:pt x="284668" y="0"/>
                  </a:cubicBezTo>
                  <a:cubicBezTo>
                    <a:pt x="292111" y="137228"/>
                    <a:pt x="299746" y="275793"/>
                    <a:pt x="336772" y="408058"/>
                  </a:cubicBezTo>
                  <a:cubicBezTo>
                    <a:pt x="335723" y="305567"/>
                    <a:pt x="373131" y="203075"/>
                    <a:pt x="440028" y="125490"/>
                  </a:cubicBezTo>
                  <a:cubicBezTo>
                    <a:pt x="400615" y="239529"/>
                    <a:pt x="384392" y="361584"/>
                    <a:pt x="392790" y="482017"/>
                  </a:cubicBezTo>
                  <a:cubicBezTo>
                    <a:pt x="406532" y="441459"/>
                    <a:pt x="420942" y="400424"/>
                    <a:pt x="445467" y="365210"/>
                  </a:cubicBezTo>
                  <a:cubicBezTo>
                    <a:pt x="469993" y="330092"/>
                    <a:pt x="506161" y="300986"/>
                    <a:pt x="548531" y="294306"/>
                  </a:cubicBezTo>
                  <a:cubicBezTo>
                    <a:pt x="467130" y="378761"/>
                    <a:pt x="407772" y="484212"/>
                    <a:pt x="377712" y="597582"/>
                  </a:cubicBezTo>
                </a:path>
              </a:pathLst>
            </a:custGeom>
            <a:solidFill>
              <a:srgbClr val="9DBA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13;p2">
              <a:extLst>
                <a:ext uri="{FF2B5EF4-FFF2-40B4-BE49-F238E27FC236}">
                  <a16:creationId xmlns:a16="http://schemas.microsoft.com/office/drawing/2014/main" id="{26AB6AB1-0633-B9B1-1E74-431702C84738}"/>
                </a:ext>
              </a:extLst>
            </p:cNvPr>
            <p:cNvSpPr/>
            <p:nvPr/>
          </p:nvSpPr>
          <p:spPr>
            <a:xfrm>
              <a:off x="1374989" y="1092656"/>
              <a:ext cx="519520" cy="820983"/>
            </a:xfrm>
            <a:custGeom>
              <a:avLst/>
              <a:gdLst/>
              <a:ahLst/>
              <a:cxnLst/>
              <a:rect l="l" t="t" r="r" b="b"/>
              <a:pathLst>
                <a:path w="519520" h="820983" extrusionOk="0">
                  <a:moveTo>
                    <a:pt x="0" y="0"/>
                  </a:moveTo>
                  <a:lnTo>
                    <a:pt x="152688" y="0"/>
                  </a:lnTo>
                  <a:lnTo>
                    <a:pt x="519521" y="355286"/>
                  </a:lnTo>
                  <a:lnTo>
                    <a:pt x="225978" y="820984"/>
                  </a:lnTo>
                  <a:lnTo>
                    <a:pt x="73195" y="820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14;p2">
              <a:extLst>
                <a:ext uri="{FF2B5EF4-FFF2-40B4-BE49-F238E27FC236}">
                  <a16:creationId xmlns:a16="http://schemas.microsoft.com/office/drawing/2014/main" id="{6F0291CA-BE28-79AF-F157-EB7E8F103825}"/>
                </a:ext>
              </a:extLst>
            </p:cNvPr>
            <p:cNvSpPr/>
            <p:nvPr/>
          </p:nvSpPr>
          <p:spPr>
            <a:xfrm>
              <a:off x="1266007" y="1251260"/>
              <a:ext cx="215862" cy="540229"/>
            </a:xfrm>
            <a:custGeom>
              <a:avLst/>
              <a:gdLst/>
              <a:ahLst/>
              <a:cxnLst/>
              <a:rect l="l" t="t" r="r" b="b"/>
              <a:pathLst>
                <a:path w="215862" h="540229" extrusionOk="0">
                  <a:moveTo>
                    <a:pt x="212809" y="15460"/>
                  </a:moveTo>
                  <a:cubicBezTo>
                    <a:pt x="210041" y="11452"/>
                    <a:pt x="206033" y="8875"/>
                    <a:pt x="200976" y="7921"/>
                  </a:cubicBezTo>
                  <a:cubicBezTo>
                    <a:pt x="164044" y="2577"/>
                    <a:pt x="129308" y="0"/>
                    <a:pt x="96671" y="0"/>
                  </a:cubicBezTo>
                  <a:cubicBezTo>
                    <a:pt x="62316" y="0"/>
                    <a:pt x="35500" y="859"/>
                    <a:pt x="16414" y="2672"/>
                  </a:cubicBezTo>
                  <a:cubicBezTo>
                    <a:pt x="11356" y="3149"/>
                    <a:pt x="7348" y="5153"/>
                    <a:pt x="4390" y="8780"/>
                  </a:cubicBezTo>
                  <a:cubicBezTo>
                    <a:pt x="1432" y="12311"/>
                    <a:pt x="0" y="16223"/>
                    <a:pt x="0" y="20517"/>
                  </a:cubicBezTo>
                  <a:lnTo>
                    <a:pt x="0" y="22426"/>
                  </a:lnTo>
                  <a:cubicBezTo>
                    <a:pt x="763" y="27198"/>
                    <a:pt x="2863" y="31015"/>
                    <a:pt x="6298" y="33782"/>
                  </a:cubicBezTo>
                  <a:cubicBezTo>
                    <a:pt x="9734" y="36550"/>
                    <a:pt x="13647" y="37981"/>
                    <a:pt x="17941" y="37981"/>
                  </a:cubicBezTo>
                  <a:lnTo>
                    <a:pt x="19086" y="37981"/>
                  </a:lnTo>
                  <a:cubicBezTo>
                    <a:pt x="35882" y="36454"/>
                    <a:pt x="60216" y="35691"/>
                    <a:pt x="92090" y="35691"/>
                  </a:cubicBezTo>
                  <a:cubicBezTo>
                    <a:pt x="90277" y="90563"/>
                    <a:pt x="89036" y="154406"/>
                    <a:pt x="88273" y="227028"/>
                  </a:cubicBezTo>
                  <a:cubicBezTo>
                    <a:pt x="87509" y="299746"/>
                    <a:pt x="87128" y="356717"/>
                    <a:pt x="87128" y="397943"/>
                  </a:cubicBezTo>
                  <a:cubicBezTo>
                    <a:pt x="87128" y="442986"/>
                    <a:pt x="87509" y="484689"/>
                    <a:pt x="88273" y="523147"/>
                  </a:cubicBezTo>
                  <a:cubicBezTo>
                    <a:pt x="88559" y="528205"/>
                    <a:pt x="90277" y="532308"/>
                    <a:pt x="93617" y="535458"/>
                  </a:cubicBezTo>
                  <a:cubicBezTo>
                    <a:pt x="96957" y="538607"/>
                    <a:pt x="101251" y="540229"/>
                    <a:pt x="106595" y="540229"/>
                  </a:cubicBezTo>
                  <a:cubicBezTo>
                    <a:pt x="111462" y="539943"/>
                    <a:pt x="115470" y="538225"/>
                    <a:pt x="118810" y="534885"/>
                  </a:cubicBezTo>
                  <a:cubicBezTo>
                    <a:pt x="122150" y="531641"/>
                    <a:pt x="123773" y="527442"/>
                    <a:pt x="123773" y="522384"/>
                  </a:cubicBezTo>
                  <a:cubicBezTo>
                    <a:pt x="123296" y="482685"/>
                    <a:pt x="123009" y="439264"/>
                    <a:pt x="123009" y="392313"/>
                  </a:cubicBezTo>
                  <a:cubicBezTo>
                    <a:pt x="123009" y="352614"/>
                    <a:pt x="123105" y="310243"/>
                    <a:pt x="123391" y="265200"/>
                  </a:cubicBezTo>
                  <a:cubicBezTo>
                    <a:pt x="124441" y="167098"/>
                    <a:pt x="125777" y="90850"/>
                    <a:pt x="127590" y="36454"/>
                  </a:cubicBezTo>
                  <a:cubicBezTo>
                    <a:pt x="149730" y="37504"/>
                    <a:pt x="172251" y="39603"/>
                    <a:pt x="195250" y="42943"/>
                  </a:cubicBezTo>
                  <a:lnTo>
                    <a:pt x="198303" y="43325"/>
                  </a:lnTo>
                  <a:cubicBezTo>
                    <a:pt x="201834" y="43325"/>
                    <a:pt x="205174" y="42276"/>
                    <a:pt x="208228" y="40271"/>
                  </a:cubicBezTo>
                  <a:cubicBezTo>
                    <a:pt x="213286" y="36741"/>
                    <a:pt x="215863" y="31778"/>
                    <a:pt x="215863" y="25480"/>
                  </a:cubicBezTo>
                  <a:cubicBezTo>
                    <a:pt x="215863" y="21758"/>
                    <a:pt x="214908" y="18513"/>
                    <a:pt x="212809" y="15460"/>
                  </a:cubicBezTo>
                  <a:close/>
                </a:path>
              </a:pathLst>
            </a:custGeom>
            <a:solidFill>
              <a:srgbClr val="BA925F"/>
            </a:solidFill>
            <a:ln w="9800" cap="flat" cmpd="sng">
              <a:solidFill>
                <a:srgbClr val="BA925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15;p2">
              <a:extLst>
                <a:ext uri="{FF2B5EF4-FFF2-40B4-BE49-F238E27FC236}">
                  <a16:creationId xmlns:a16="http://schemas.microsoft.com/office/drawing/2014/main" id="{474A75C3-ABF2-D749-3954-8AA2BDBE6DB8}"/>
                </a:ext>
              </a:extLst>
            </p:cNvPr>
            <p:cNvSpPr/>
            <p:nvPr/>
          </p:nvSpPr>
          <p:spPr>
            <a:xfrm>
              <a:off x="380337" y="1414574"/>
              <a:ext cx="251044" cy="1797126"/>
            </a:xfrm>
            <a:custGeom>
              <a:avLst/>
              <a:gdLst/>
              <a:ahLst/>
              <a:cxnLst/>
              <a:rect l="l" t="t" r="r" b="b"/>
              <a:pathLst>
                <a:path w="308238" h="2206653" extrusionOk="0">
                  <a:moveTo>
                    <a:pt x="308239" y="125323"/>
                  </a:moveTo>
                  <a:cubicBezTo>
                    <a:pt x="308239" y="-41774"/>
                    <a:pt x="0" y="-41774"/>
                    <a:pt x="0" y="125323"/>
                  </a:cubicBezTo>
                  <a:lnTo>
                    <a:pt x="0" y="2146816"/>
                  </a:lnTo>
                  <a:cubicBezTo>
                    <a:pt x="0" y="2225546"/>
                    <a:pt x="308239" y="2227646"/>
                    <a:pt x="308239" y="2146816"/>
                  </a:cubicBezTo>
                  <a:lnTo>
                    <a:pt x="308239" y="125323"/>
                  </a:lnTo>
                  <a:lnTo>
                    <a:pt x="308239" y="125323"/>
                  </a:lnTo>
                  <a:lnTo>
                    <a:pt x="308239" y="125323"/>
                  </a:lnTo>
                  <a:close/>
                </a:path>
              </a:pathLst>
            </a:custGeom>
            <a:solidFill>
              <a:srgbClr val="6337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16;p2">
              <a:extLst>
                <a:ext uri="{FF2B5EF4-FFF2-40B4-BE49-F238E27FC236}">
                  <a16:creationId xmlns:a16="http://schemas.microsoft.com/office/drawing/2014/main" id="{54283E3A-25D9-E775-BF98-95D7A76BB1C2}"/>
                </a:ext>
              </a:extLst>
            </p:cNvPr>
            <p:cNvSpPr/>
            <p:nvPr/>
          </p:nvSpPr>
          <p:spPr>
            <a:xfrm>
              <a:off x="394446" y="1092656"/>
              <a:ext cx="1347375" cy="820983"/>
            </a:xfrm>
            <a:custGeom>
              <a:avLst/>
              <a:gdLst/>
              <a:ahLst/>
              <a:cxnLst/>
              <a:rect l="l" t="t" r="r" b="b"/>
              <a:pathLst>
                <a:path w="1347375" h="820983" extrusionOk="0">
                  <a:moveTo>
                    <a:pt x="0" y="245541"/>
                  </a:moveTo>
                  <a:lnTo>
                    <a:pt x="981116" y="0"/>
                  </a:lnTo>
                  <a:lnTo>
                    <a:pt x="1347376" y="355286"/>
                  </a:lnTo>
                  <a:lnTo>
                    <a:pt x="1054215" y="820984"/>
                  </a:lnTo>
                  <a:lnTo>
                    <a:pt x="2481" y="795504"/>
                  </a:lnTo>
                  <a:lnTo>
                    <a:pt x="0" y="245541"/>
                  </a:ln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5" name="Google Shape;287;p2">
              <a:extLst>
                <a:ext uri="{FF2B5EF4-FFF2-40B4-BE49-F238E27FC236}">
                  <a16:creationId xmlns:a16="http://schemas.microsoft.com/office/drawing/2014/main" id="{06CAC7AA-E208-F9AE-FF09-3E9C6FD9D5C6}"/>
                </a:ext>
              </a:extLst>
            </p:cNvPr>
            <p:cNvGrpSpPr/>
            <p:nvPr/>
          </p:nvGrpSpPr>
          <p:grpSpPr>
            <a:xfrm>
              <a:off x="522513" y="1253957"/>
              <a:ext cx="965849" cy="542112"/>
              <a:chOff x="1129313" y="4122503"/>
              <a:chExt cx="965849" cy="542112"/>
            </a:xfrm>
          </p:grpSpPr>
          <p:sp>
            <p:nvSpPr>
              <p:cNvPr id="276" name="Google Shape;288;p2">
                <a:extLst>
                  <a:ext uri="{FF2B5EF4-FFF2-40B4-BE49-F238E27FC236}">
                    <a16:creationId xmlns:a16="http://schemas.microsoft.com/office/drawing/2014/main" id="{A34137FB-7F57-D4AD-DB9A-1092722020C1}"/>
                  </a:ext>
                </a:extLst>
              </p:cNvPr>
              <p:cNvSpPr/>
              <p:nvPr/>
            </p:nvSpPr>
            <p:spPr>
              <a:xfrm>
                <a:off x="1129313" y="4274212"/>
                <a:ext cx="108599" cy="390403"/>
              </a:xfrm>
              <a:custGeom>
                <a:avLst/>
                <a:gdLst/>
                <a:ahLst/>
                <a:cxnLst/>
                <a:rect l="l" t="t" r="r" b="b"/>
                <a:pathLst>
                  <a:path w="108599" h="390403" extrusionOk="0">
                    <a:moveTo>
                      <a:pt x="90945" y="242106"/>
                    </a:moveTo>
                    <a:cubicBezTo>
                      <a:pt x="83024" y="225692"/>
                      <a:pt x="75581" y="210614"/>
                      <a:pt x="68614" y="196777"/>
                    </a:cubicBezTo>
                    <a:cubicBezTo>
                      <a:pt x="61266" y="181985"/>
                      <a:pt x="54491" y="167861"/>
                      <a:pt x="48288" y="154310"/>
                    </a:cubicBezTo>
                    <a:cubicBezTo>
                      <a:pt x="42085" y="140759"/>
                      <a:pt x="36645" y="126540"/>
                      <a:pt x="32064" y="111844"/>
                    </a:cubicBezTo>
                    <a:cubicBezTo>
                      <a:pt x="28247" y="98579"/>
                      <a:pt x="26148" y="88559"/>
                      <a:pt x="26052" y="81783"/>
                    </a:cubicBezTo>
                    <a:cubicBezTo>
                      <a:pt x="25862" y="75008"/>
                      <a:pt x="25766" y="71191"/>
                      <a:pt x="25766" y="70332"/>
                    </a:cubicBezTo>
                    <a:cubicBezTo>
                      <a:pt x="25766" y="59071"/>
                      <a:pt x="27388" y="49719"/>
                      <a:pt x="30728" y="42466"/>
                    </a:cubicBezTo>
                    <a:cubicBezTo>
                      <a:pt x="36073" y="31015"/>
                      <a:pt x="42466" y="25289"/>
                      <a:pt x="50005" y="25289"/>
                    </a:cubicBezTo>
                    <a:cubicBezTo>
                      <a:pt x="56208" y="25289"/>
                      <a:pt x="61839" y="29488"/>
                      <a:pt x="66801" y="37885"/>
                    </a:cubicBezTo>
                    <a:cubicBezTo>
                      <a:pt x="70427" y="44089"/>
                      <a:pt x="72622" y="50482"/>
                      <a:pt x="73290" y="57162"/>
                    </a:cubicBezTo>
                    <a:cubicBezTo>
                      <a:pt x="73958" y="63842"/>
                      <a:pt x="74245" y="68614"/>
                      <a:pt x="74245" y="71477"/>
                    </a:cubicBezTo>
                    <a:cubicBezTo>
                      <a:pt x="74245" y="80066"/>
                      <a:pt x="73099" y="89609"/>
                      <a:pt x="70904" y="100201"/>
                    </a:cubicBezTo>
                    <a:cubicBezTo>
                      <a:pt x="70714" y="101251"/>
                      <a:pt x="70618" y="102301"/>
                      <a:pt x="70618" y="103255"/>
                    </a:cubicBezTo>
                    <a:cubicBezTo>
                      <a:pt x="70618" y="105450"/>
                      <a:pt x="71191" y="107549"/>
                      <a:pt x="72240" y="109553"/>
                    </a:cubicBezTo>
                    <a:cubicBezTo>
                      <a:pt x="73863" y="112512"/>
                      <a:pt x="76344" y="114420"/>
                      <a:pt x="79684" y="115279"/>
                    </a:cubicBezTo>
                    <a:cubicBezTo>
                      <a:pt x="80925" y="115661"/>
                      <a:pt x="82261" y="115852"/>
                      <a:pt x="83501" y="115852"/>
                    </a:cubicBezTo>
                    <a:cubicBezTo>
                      <a:pt x="85696" y="115852"/>
                      <a:pt x="87796" y="115184"/>
                      <a:pt x="89800" y="113943"/>
                    </a:cubicBezTo>
                    <a:cubicBezTo>
                      <a:pt x="92949" y="112321"/>
                      <a:pt x="94953" y="109649"/>
                      <a:pt x="95812" y="106023"/>
                    </a:cubicBezTo>
                    <a:cubicBezTo>
                      <a:pt x="98579" y="93044"/>
                      <a:pt x="99915" y="81306"/>
                      <a:pt x="99915" y="70809"/>
                    </a:cubicBezTo>
                    <a:cubicBezTo>
                      <a:pt x="99915" y="65560"/>
                      <a:pt x="99533" y="60407"/>
                      <a:pt x="98770" y="55540"/>
                    </a:cubicBezTo>
                    <a:cubicBezTo>
                      <a:pt x="96575" y="41130"/>
                      <a:pt x="92281" y="29488"/>
                      <a:pt x="85982" y="20517"/>
                    </a:cubicBezTo>
                    <a:cubicBezTo>
                      <a:pt x="79684" y="11547"/>
                      <a:pt x="72145" y="5535"/>
                      <a:pt x="63556" y="2481"/>
                    </a:cubicBezTo>
                    <a:cubicBezTo>
                      <a:pt x="59358" y="859"/>
                      <a:pt x="54968" y="0"/>
                      <a:pt x="50387" y="0"/>
                    </a:cubicBezTo>
                    <a:cubicBezTo>
                      <a:pt x="40844" y="0"/>
                      <a:pt x="32064" y="3149"/>
                      <a:pt x="23953" y="9543"/>
                    </a:cubicBezTo>
                    <a:cubicBezTo>
                      <a:pt x="17559" y="14601"/>
                      <a:pt x="11929" y="22044"/>
                      <a:pt x="7157" y="31683"/>
                    </a:cubicBezTo>
                    <a:cubicBezTo>
                      <a:pt x="3340" y="40462"/>
                      <a:pt x="1145" y="48288"/>
                      <a:pt x="668" y="55159"/>
                    </a:cubicBezTo>
                    <a:cubicBezTo>
                      <a:pt x="191" y="62125"/>
                      <a:pt x="0" y="67374"/>
                      <a:pt x="0" y="71000"/>
                    </a:cubicBezTo>
                    <a:cubicBezTo>
                      <a:pt x="0" y="86841"/>
                      <a:pt x="2481" y="102873"/>
                      <a:pt x="7444" y="119096"/>
                    </a:cubicBezTo>
                    <a:cubicBezTo>
                      <a:pt x="12215" y="134938"/>
                      <a:pt x="17845" y="150016"/>
                      <a:pt x="24335" y="164235"/>
                    </a:cubicBezTo>
                    <a:cubicBezTo>
                      <a:pt x="30824" y="178454"/>
                      <a:pt x="37981" y="193150"/>
                      <a:pt x="45711" y="208228"/>
                    </a:cubicBezTo>
                    <a:cubicBezTo>
                      <a:pt x="52677" y="222065"/>
                      <a:pt x="59930" y="237048"/>
                      <a:pt x="67469" y="253080"/>
                    </a:cubicBezTo>
                    <a:cubicBezTo>
                      <a:pt x="71095" y="260905"/>
                      <a:pt x="74531" y="269780"/>
                      <a:pt x="77489" y="279705"/>
                    </a:cubicBezTo>
                    <a:cubicBezTo>
                      <a:pt x="80447" y="289630"/>
                      <a:pt x="82261" y="297837"/>
                      <a:pt x="82547" y="304135"/>
                    </a:cubicBezTo>
                    <a:cubicBezTo>
                      <a:pt x="82929" y="310529"/>
                      <a:pt x="83119" y="314632"/>
                      <a:pt x="83119" y="316446"/>
                    </a:cubicBezTo>
                    <a:cubicBezTo>
                      <a:pt x="83119" y="325511"/>
                      <a:pt x="81783" y="334768"/>
                      <a:pt x="79016" y="344025"/>
                    </a:cubicBezTo>
                    <a:cubicBezTo>
                      <a:pt x="74817" y="356812"/>
                      <a:pt x="67755" y="363779"/>
                      <a:pt x="57831" y="365115"/>
                    </a:cubicBezTo>
                    <a:lnTo>
                      <a:pt x="56972" y="365115"/>
                    </a:lnTo>
                    <a:cubicBezTo>
                      <a:pt x="48001" y="365115"/>
                      <a:pt x="40749" y="359771"/>
                      <a:pt x="35214" y="348987"/>
                    </a:cubicBezTo>
                    <a:cubicBezTo>
                      <a:pt x="31587" y="341162"/>
                      <a:pt x="29679" y="332287"/>
                      <a:pt x="29679" y="322458"/>
                    </a:cubicBezTo>
                    <a:cubicBezTo>
                      <a:pt x="29679" y="311483"/>
                      <a:pt x="31301" y="299173"/>
                      <a:pt x="34641" y="285240"/>
                    </a:cubicBezTo>
                    <a:cubicBezTo>
                      <a:pt x="34832" y="284286"/>
                      <a:pt x="34927" y="283427"/>
                      <a:pt x="34927" y="282472"/>
                    </a:cubicBezTo>
                    <a:cubicBezTo>
                      <a:pt x="34927" y="279896"/>
                      <a:pt x="34259" y="277606"/>
                      <a:pt x="33019" y="275601"/>
                    </a:cubicBezTo>
                    <a:cubicBezTo>
                      <a:pt x="31206" y="272834"/>
                      <a:pt x="28534" y="270926"/>
                      <a:pt x="25003" y="269876"/>
                    </a:cubicBezTo>
                    <a:cubicBezTo>
                      <a:pt x="23857" y="269685"/>
                      <a:pt x="22808" y="269590"/>
                      <a:pt x="21663" y="269590"/>
                    </a:cubicBezTo>
                    <a:cubicBezTo>
                      <a:pt x="19468" y="269590"/>
                      <a:pt x="17273" y="270257"/>
                      <a:pt x="15078" y="271498"/>
                    </a:cubicBezTo>
                    <a:cubicBezTo>
                      <a:pt x="12120" y="273311"/>
                      <a:pt x="10306" y="276079"/>
                      <a:pt x="9543" y="279705"/>
                    </a:cubicBezTo>
                    <a:cubicBezTo>
                      <a:pt x="5917" y="294687"/>
                      <a:pt x="4008" y="308334"/>
                      <a:pt x="4008" y="320740"/>
                    </a:cubicBezTo>
                    <a:cubicBezTo>
                      <a:pt x="4008" y="324748"/>
                      <a:pt x="4199" y="328852"/>
                      <a:pt x="4581" y="333051"/>
                    </a:cubicBezTo>
                    <a:cubicBezTo>
                      <a:pt x="5535" y="342307"/>
                      <a:pt x="8016" y="351373"/>
                      <a:pt x="12024" y="360153"/>
                    </a:cubicBezTo>
                    <a:cubicBezTo>
                      <a:pt x="16796" y="369600"/>
                      <a:pt x="22999" y="377044"/>
                      <a:pt x="30728" y="382388"/>
                    </a:cubicBezTo>
                    <a:cubicBezTo>
                      <a:pt x="38458" y="387732"/>
                      <a:pt x="46952" y="390404"/>
                      <a:pt x="56304" y="390404"/>
                    </a:cubicBezTo>
                    <a:cubicBezTo>
                      <a:pt x="67660" y="390404"/>
                      <a:pt x="77775" y="386491"/>
                      <a:pt x="86555" y="378666"/>
                    </a:cubicBezTo>
                    <a:cubicBezTo>
                      <a:pt x="94285" y="371700"/>
                      <a:pt x="99915" y="362634"/>
                      <a:pt x="103637" y="351373"/>
                    </a:cubicBezTo>
                    <a:cubicBezTo>
                      <a:pt x="106977" y="339730"/>
                      <a:pt x="108599" y="328279"/>
                      <a:pt x="108599" y="316923"/>
                    </a:cubicBezTo>
                    <a:cubicBezTo>
                      <a:pt x="108599" y="302513"/>
                      <a:pt x="106500" y="288103"/>
                      <a:pt x="102301" y="273693"/>
                    </a:cubicBezTo>
                    <a:cubicBezTo>
                      <a:pt x="98961" y="261860"/>
                      <a:pt x="95144" y="251362"/>
                      <a:pt x="90945" y="242106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89;p2">
                <a:extLst>
                  <a:ext uri="{FF2B5EF4-FFF2-40B4-BE49-F238E27FC236}">
                    <a16:creationId xmlns:a16="http://schemas.microsoft.com/office/drawing/2014/main" id="{E4E885B8-C45B-622E-15DB-5E27E37B0DC0}"/>
                  </a:ext>
                </a:extLst>
              </p:cNvPr>
              <p:cNvSpPr/>
              <p:nvPr/>
            </p:nvSpPr>
            <p:spPr>
              <a:xfrm>
                <a:off x="1265109" y="4246823"/>
                <a:ext cx="166143" cy="415406"/>
              </a:xfrm>
              <a:custGeom>
                <a:avLst/>
                <a:gdLst/>
                <a:ahLst/>
                <a:cxnLst/>
                <a:rect l="l" t="t" r="r" b="b"/>
                <a:pathLst>
                  <a:path w="166143" h="415406" extrusionOk="0">
                    <a:moveTo>
                      <a:pt x="154597" y="6108"/>
                    </a:moveTo>
                    <a:cubicBezTo>
                      <a:pt x="126158" y="2004"/>
                      <a:pt x="99438" y="0"/>
                      <a:pt x="74340" y="0"/>
                    </a:cubicBezTo>
                    <a:cubicBezTo>
                      <a:pt x="47906" y="0"/>
                      <a:pt x="27293" y="668"/>
                      <a:pt x="12597" y="2004"/>
                    </a:cubicBezTo>
                    <a:cubicBezTo>
                      <a:pt x="8684" y="2386"/>
                      <a:pt x="5630" y="3913"/>
                      <a:pt x="3340" y="6680"/>
                    </a:cubicBezTo>
                    <a:cubicBezTo>
                      <a:pt x="1050" y="9448"/>
                      <a:pt x="0" y="12406"/>
                      <a:pt x="0" y="15746"/>
                    </a:cubicBezTo>
                    <a:lnTo>
                      <a:pt x="0" y="17178"/>
                    </a:lnTo>
                    <a:cubicBezTo>
                      <a:pt x="573" y="20899"/>
                      <a:pt x="2195" y="23762"/>
                      <a:pt x="4867" y="25957"/>
                    </a:cubicBezTo>
                    <a:cubicBezTo>
                      <a:pt x="7539" y="28056"/>
                      <a:pt x="10497" y="29202"/>
                      <a:pt x="13837" y="29202"/>
                    </a:cubicBezTo>
                    <a:lnTo>
                      <a:pt x="14696" y="29202"/>
                    </a:lnTo>
                    <a:cubicBezTo>
                      <a:pt x="27675" y="28056"/>
                      <a:pt x="46379" y="27484"/>
                      <a:pt x="70809" y="27484"/>
                    </a:cubicBezTo>
                    <a:cubicBezTo>
                      <a:pt x="69473" y="69664"/>
                      <a:pt x="68423" y="118715"/>
                      <a:pt x="67851" y="174637"/>
                    </a:cubicBezTo>
                    <a:cubicBezTo>
                      <a:pt x="67278" y="230559"/>
                      <a:pt x="66992" y="274361"/>
                      <a:pt x="66992" y="306044"/>
                    </a:cubicBezTo>
                    <a:cubicBezTo>
                      <a:pt x="66992" y="340685"/>
                      <a:pt x="67278" y="372749"/>
                      <a:pt x="67851" y="402333"/>
                    </a:cubicBezTo>
                    <a:cubicBezTo>
                      <a:pt x="68042" y="406245"/>
                      <a:pt x="69378" y="409395"/>
                      <a:pt x="71954" y="411781"/>
                    </a:cubicBezTo>
                    <a:cubicBezTo>
                      <a:pt x="74531" y="414166"/>
                      <a:pt x="77871" y="415407"/>
                      <a:pt x="81974" y="415407"/>
                    </a:cubicBezTo>
                    <a:cubicBezTo>
                      <a:pt x="85696" y="415216"/>
                      <a:pt x="88845" y="413880"/>
                      <a:pt x="91422" y="411303"/>
                    </a:cubicBezTo>
                    <a:cubicBezTo>
                      <a:pt x="93999" y="408822"/>
                      <a:pt x="95239" y="405577"/>
                      <a:pt x="95239" y="401665"/>
                    </a:cubicBezTo>
                    <a:cubicBezTo>
                      <a:pt x="94857" y="371127"/>
                      <a:pt x="94667" y="337727"/>
                      <a:pt x="94667" y="301559"/>
                    </a:cubicBezTo>
                    <a:cubicBezTo>
                      <a:pt x="94667" y="271021"/>
                      <a:pt x="94762" y="238480"/>
                      <a:pt x="94953" y="203839"/>
                    </a:cubicBezTo>
                    <a:cubicBezTo>
                      <a:pt x="95716" y="128353"/>
                      <a:pt x="96861" y="69759"/>
                      <a:pt x="98197" y="27866"/>
                    </a:cubicBezTo>
                    <a:cubicBezTo>
                      <a:pt x="115279" y="28629"/>
                      <a:pt x="132552" y="30251"/>
                      <a:pt x="150207" y="32828"/>
                    </a:cubicBezTo>
                    <a:lnTo>
                      <a:pt x="152593" y="33114"/>
                    </a:lnTo>
                    <a:cubicBezTo>
                      <a:pt x="155360" y="33114"/>
                      <a:pt x="157841" y="32351"/>
                      <a:pt x="160227" y="30824"/>
                    </a:cubicBezTo>
                    <a:cubicBezTo>
                      <a:pt x="164140" y="28056"/>
                      <a:pt x="166144" y="24335"/>
                      <a:pt x="166144" y="19468"/>
                    </a:cubicBezTo>
                    <a:cubicBezTo>
                      <a:pt x="166144" y="16700"/>
                      <a:pt x="165380" y="14219"/>
                      <a:pt x="163758" y="11929"/>
                    </a:cubicBezTo>
                    <a:cubicBezTo>
                      <a:pt x="161563" y="8780"/>
                      <a:pt x="158509" y="6871"/>
                      <a:pt x="154597" y="6108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90;p2">
                <a:extLst>
                  <a:ext uri="{FF2B5EF4-FFF2-40B4-BE49-F238E27FC236}">
                    <a16:creationId xmlns:a16="http://schemas.microsoft.com/office/drawing/2014/main" id="{686F02EC-4078-EE60-6537-859A76258A5D}"/>
                  </a:ext>
                </a:extLst>
              </p:cNvPr>
              <p:cNvSpPr/>
              <p:nvPr/>
            </p:nvSpPr>
            <p:spPr>
              <a:xfrm>
                <a:off x="1475437" y="4184890"/>
                <a:ext cx="153451" cy="475336"/>
              </a:xfrm>
              <a:custGeom>
                <a:avLst/>
                <a:gdLst/>
                <a:ahLst/>
                <a:cxnLst/>
                <a:rect l="l" t="t" r="r" b="b"/>
                <a:pathLst>
                  <a:path w="153451" h="475336" extrusionOk="0">
                    <a:moveTo>
                      <a:pt x="134652" y="214717"/>
                    </a:moveTo>
                    <a:cubicBezTo>
                      <a:pt x="126158" y="139614"/>
                      <a:pt x="117093" y="85124"/>
                      <a:pt x="107454" y="51341"/>
                    </a:cubicBezTo>
                    <a:cubicBezTo>
                      <a:pt x="100297" y="25098"/>
                      <a:pt x="92663" y="9447"/>
                      <a:pt x="84646" y="4294"/>
                    </a:cubicBezTo>
                    <a:cubicBezTo>
                      <a:pt x="80161" y="1431"/>
                      <a:pt x="75103" y="0"/>
                      <a:pt x="69569" y="0"/>
                    </a:cubicBezTo>
                    <a:cubicBezTo>
                      <a:pt x="64224" y="0"/>
                      <a:pt x="59071" y="1813"/>
                      <a:pt x="54109" y="5344"/>
                    </a:cubicBezTo>
                    <a:cubicBezTo>
                      <a:pt x="45138" y="13169"/>
                      <a:pt x="37504" y="29679"/>
                      <a:pt x="31301" y="54872"/>
                    </a:cubicBezTo>
                    <a:cubicBezTo>
                      <a:pt x="25003" y="80066"/>
                      <a:pt x="19849" y="110508"/>
                      <a:pt x="15841" y="146103"/>
                    </a:cubicBezTo>
                    <a:cubicBezTo>
                      <a:pt x="11833" y="181699"/>
                      <a:pt x="8684" y="218821"/>
                      <a:pt x="6394" y="257661"/>
                    </a:cubicBezTo>
                    <a:cubicBezTo>
                      <a:pt x="4199" y="296501"/>
                      <a:pt x="2577" y="333242"/>
                      <a:pt x="1718" y="367882"/>
                    </a:cubicBezTo>
                    <a:cubicBezTo>
                      <a:pt x="859" y="402524"/>
                      <a:pt x="286" y="431725"/>
                      <a:pt x="0" y="455296"/>
                    </a:cubicBezTo>
                    <a:cubicBezTo>
                      <a:pt x="0" y="459781"/>
                      <a:pt x="1432" y="463503"/>
                      <a:pt x="4390" y="466462"/>
                    </a:cubicBezTo>
                    <a:cubicBezTo>
                      <a:pt x="7348" y="469420"/>
                      <a:pt x="10975" y="470947"/>
                      <a:pt x="15460" y="470947"/>
                    </a:cubicBezTo>
                    <a:cubicBezTo>
                      <a:pt x="19945" y="470947"/>
                      <a:pt x="23667" y="469516"/>
                      <a:pt x="26530" y="466652"/>
                    </a:cubicBezTo>
                    <a:cubicBezTo>
                      <a:pt x="29392" y="463790"/>
                      <a:pt x="31015" y="460068"/>
                      <a:pt x="31206" y="455678"/>
                    </a:cubicBezTo>
                    <a:cubicBezTo>
                      <a:pt x="31874" y="401665"/>
                      <a:pt x="33591" y="348319"/>
                      <a:pt x="36263" y="295642"/>
                    </a:cubicBezTo>
                    <a:lnTo>
                      <a:pt x="111462" y="295642"/>
                    </a:lnTo>
                    <a:cubicBezTo>
                      <a:pt x="117474" y="362538"/>
                      <a:pt x="121101" y="417506"/>
                      <a:pt x="122246" y="460354"/>
                    </a:cubicBezTo>
                    <a:cubicBezTo>
                      <a:pt x="122437" y="464553"/>
                      <a:pt x="124059" y="468179"/>
                      <a:pt x="126922" y="471042"/>
                    </a:cubicBezTo>
                    <a:cubicBezTo>
                      <a:pt x="129880" y="473905"/>
                      <a:pt x="133507" y="475337"/>
                      <a:pt x="137992" y="475337"/>
                    </a:cubicBezTo>
                    <a:cubicBezTo>
                      <a:pt x="142477" y="475146"/>
                      <a:pt x="146199" y="473523"/>
                      <a:pt x="149062" y="470470"/>
                    </a:cubicBezTo>
                    <a:cubicBezTo>
                      <a:pt x="152020" y="467511"/>
                      <a:pt x="153451" y="463790"/>
                      <a:pt x="153451" y="459304"/>
                    </a:cubicBezTo>
                    <a:cubicBezTo>
                      <a:pt x="152783" y="431248"/>
                      <a:pt x="150779" y="394985"/>
                      <a:pt x="147439" y="350228"/>
                    </a:cubicBezTo>
                    <a:cubicBezTo>
                      <a:pt x="144004" y="305376"/>
                      <a:pt x="139805" y="260237"/>
                      <a:pt x="134652" y="214717"/>
                    </a:cubicBezTo>
                    <a:close/>
                    <a:moveTo>
                      <a:pt x="37886" y="264341"/>
                    </a:moveTo>
                    <a:cubicBezTo>
                      <a:pt x="41035" y="207465"/>
                      <a:pt x="45234" y="158318"/>
                      <a:pt x="50673" y="116902"/>
                    </a:cubicBezTo>
                    <a:cubicBezTo>
                      <a:pt x="56017" y="75581"/>
                      <a:pt x="62220" y="48192"/>
                      <a:pt x="69187" y="34832"/>
                    </a:cubicBezTo>
                    <a:cubicBezTo>
                      <a:pt x="76535" y="49910"/>
                      <a:pt x="83692" y="78920"/>
                      <a:pt x="90563" y="121673"/>
                    </a:cubicBezTo>
                    <a:cubicBezTo>
                      <a:pt x="97434" y="164426"/>
                      <a:pt x="103351" y="211950"/>
                      <a:pt x="108504" y="264246"/>
                    </a:cubicBezTo>
                    <a:lnTo>
                      <a:pt x="37886" y="264246"/>
                    </a:ln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91;p2">
                <a:extLst>
                  <a:ext uri="{FF2B5EF4-FFF2-40B4-BE49-F238E27FC236}">
                    <a16:creationId xmlns:a16="http://schemas.microsoft.com/office/drawing/2014/main" id="{3990E776-7C3A-D22D-5D98-6670B8E2CA8E}"/>
                  </a:ext>
                </a:extLst>
              </p:cNvPr>
              <p:cNvSpPr/>
              <p:nvPr/>
            </p:nvSpPr>
            <p:spPr>
              <a:xfrm>
                <a:off x="1690632" y="4150344"/>
                <a:ext cx="153260" cy="500529"/>
              </a:xfrm>
              <a:custGeom>
                <a:avLst/>
                <a:gdLst/>
                <a:ahLst/>
                <a:cxnLst/>
                <a:rect l="l" t="t" r="r" b="b"/>
                <a:pathLst>
                  <a:path w="153260" h="500529" extrusionOk="0">
                    <a:moveTo>
                      <a:pt x="129594" y="260047"/>
                    </a:moveTo>
                    <a:cubicBezTo>
                      <a:pt x="145340" y="214908"/>
                      <a:pt x="153261" y="173587"/>
                      <a:pt x="153261" y="136083"/>
                    </a:cubicBezTo>
                    <a:cubicBezTo>
                      <a:pt x="153261" y="86460"/>
                      <a:pt x="144290" y="49146"/>
                      <a:pt x="126349" y="24239"/>
                    </a:cubicBezTo>
                    <a:cubicBezTo>
                      <a:pt x="114611" y="8112"/>
                      <a:pt x="100965" y="0"/>
                      <a:pt x="85410" y="0"/>
                    </a:cubicBezTo>
                    <a:cubicBezTo>
                      <a:pt x="67946" y="0"/>
                      <a:pt x="52009" y="9352"/>
                      <a:pt x="37695" y="28152"/>
                    </a:cubicBezTo>
                    <a:lnTo>
                      <a:pt x="38077" y="18895"/>
                    </a:lnTo>
                    <a:cubicBezTo>
                      <a:pt x="38077" y="14601"/>
                      <a:pt x="36550" y="10879"/>
                      <a:pt x="33591" y="7634"/>
                    </a:cubicBezTo>
                    <a:cubicBezTo>
                      <a:pt x="30633" y="4390"/>
                      <a:pt x="26339" y="2863"/>
                      <a:pt x="20899" y="2863"/>
                    </a:cubicBezTo>
                    <a:cubicBezTo>
                      <a:pt x="16605" y="2863"/>
                      <a:pt x="12883" y="4294"/>
                      <a:pt x="9734" y="7157"/>
                    </a:cubicBezTo>
                    <a:cubicBezTo>
                      <a:pt x="6585" y="10020"/>
                      <a:pt x="4962" y="13646"/>
                      <a:pt x="4676" y="18227"/>
                    </a:cubicBezTo>
                    <a:cubicBezTo>
                      <a:pt x="3722" y="46951"/>
                      <a:pt x="2768" y="87414"/>
                      <a:pt x="1813" y="139709"/>
                    </a:cubicBezTo>
                    <a:cubicBezTo>
                      <a:pt x="573" y="165380"/>
                      <a:pt x="0" y="242678"/>
                      <a:pt x="0" y="371604"/>
                    </a:cubicBezTo>
                    <a:cubicBezTo>
                      <a:pt x="0" y="413593"/>
                      <a:pt x="286" y="451288"/>
                      <a:pt x="763" y="484498"/>
                    </a:cubicBezTo>
                    <a:cubicBezTo>
                      <a:pt x="1050" y="488983"/>
                      <a:pt x="2768" y="492800"/>
                      <a:pt x="6012" y="495854"/>
                    </a:cubicBezTo>
                    <a:cubicBezTo>
                      <a:pt x="9257" y="498908"/>
                      <a:pt x="13265" y="500530"/>
                      <a:pt x="18036" y="500530"/>
                    </a:cubicBezTo>
                    <a:cubicBezTo>
                      <a:pt x="22808" y="500339"/>
                      <a:pt x="26720" y="498622"/>
                      <a:pt x="29870" y="495568"/>
                    </a:cubicBezTo>
                    <a:cubicBezTo>
                      <a:pt x="33019" y="492514"/>
                      <a:pt x="34546" y="488601"/>
                      <a:pt x="34546" y="483830"/>
                    </a:cubicBezTo>
                    <a:cubicBezTo>
                      <a:pt x="34069" y="458923"/>
                      <a:pt x="33687" y="430771"/>
                      <a:pt x="33496" y="399470"/>
                    </a:cubicBezTo>
                    <a:cubicBezTo>
                      <a:pt x="53632" y="432011"/>
                      <a:pt x="80161" y="464076"/>
                      <a:pt x="113180" y="495663"/>
                    </a:cubicBezTo>
                    <a:cubicBezTo>
                      <a:pt x="116520" y="498526"/>
                      <a:pt x="120337" y="499957"/>
                      <a:pt x="124632" y="499957"/>
                    </a:cubicBezTo>
                    <a:cubicBezTo>
                      <a:pt x="129403" y="499957"/>
                      <a:pt x="133411" y="498240"/>
                      <a:pt x="136656" y="494804"/>
                    </a:cubicBezTo>
                    <a:cubicBezTo>
                      <a:pt x="139900" y="491369"/>
                      <a:pt x="141523" y="487647"/>
                      <a:pt x="141523" y="483543"/>
                    </a:cubicBezTo>
                    <a:cubicBezTo>
                      <a:pt x="141523" y="478772"/>
                      <a:pt x="139709" y="474764"/>
                      <a:pt x="136179" y="471424"/>
                    </a:cubicBezTo>
                    <a:cubicBezTo>
                      <a:pt x="98388" y="434874"/>
                      <a:pt x="70332" y="399374"/>
                      <a:pt x="51914" y="364924"/>
                    </a:cubicBezTo>
                    <a:cubicBezTo>
                      <a:pt x="84933" y="348892"/>
                      <a:pt x="110890" y="313965"/>
                      <a:pt x="129594" y="260047"/>
                    </a:cubicBezTo>
                    <a:close/>
                    <a:moveTo>
                      <a:pt x="33400" y="336295"/>
                    </a:moveTo>
                    <a:cubicBezTo>
                      <a:pt x="33687" y="268158"/>
                      <a:pt x="34259" y="202979"/>
                      <a:pt x="35214" y="140759"/>
                    </a:cubicBezTo>
                    <a:cubicBezTo>
                      <a:pt x="37599" y="103255"/>
                      <a:pt x="46474" y="73481"/>
                      <a:pt x="61743" y="51341"/>
                    </a:cubicBezTo>
                    <a:cubicBezTo>
                      <a:pt x="70332" y="39222"/>
                      <a:pt x="78348" y="33210"/>
                      <a:pt x="85792" y="33210"/>
                    </a:cubicBezTo>
                    <a:cubicBezTo>
                      <a:pt x="89895" y="33210"/>
                      <a:pt x="94285" y="36645"/>
                      <a:pt x="99056" y="43516"/>
                    </a:cubicBezTo>
                    <a:cubicBezTo>
                      <a:pt x="112894" y="62984"/>
                      <a:pt x="119860" y="93999"/>
                      <a:pt x="119860" y="136465"/>
                    </a:cubicBezTo>
                    <a:cubicBezTo>
                      <a:pt x="119860" y="173015"/>
                      <a:pt x="112226" y="211950"/>
                      <a:pt x="96862" y="253271"/>
                    </a:cubicBezTo>
                    <a:cubicBezTo>
                      <a:pt x="80161" y="299555"/>
                      <a:pt x="58976" y="327229"/>
                      <a:pt x="33400" y="336295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92;p2">
                <a:extLst>
                  <a:ext uri="{FF2B5EF4-FFF2-40B4-BE49-F238E27FC236}">
                    <a16:creationId xmlns:a16="http://schemas.microsoft.com/office/drawing/2014/main" id="{4F1AA5E6-3FA4-ADC5-876B-4F91F87CE94B}"/>
                  </a:ext>
                </a:extLst>
              </p:cNvPr>
              <p:cNvSpPr/>
              <p:nvPr/>
            </p:nvSpPr>
            <p:spPr>
              <a:xfrm>
                <a:off x="1879176" y="4122503"/>
                <a:ext cx="215986" cy="540028"/>
              </a:xfrm>
              <a:custGeom>
                <a:avLst/>
                <a:gdLst/>
                <a:ahLst/>
                <a:cxnLst/>
                <a:rect l="l" t="t" r="r" b="b"/>
                <a:pathLst>
                  <a:path w="166143" h="415406" extrusionOk="0">
                    <a:moveTo>
                      <a:pt x="154597" y="6108"/>
                    </a:moveTo>
                    <a:cubicBezTo>
                      <a:pt x="126158" y="2004"/>
                      <a:pt x="99438" y="0"/>
                      <a:pt x="74340" y="0"/>
                    </a:cubicBezTo>
                    <a:cubicBezTo>
                      <a:pt x="47906" y="0"/>
                      <a:pt x="27293" y="668"/>
                      <a:pt x="12597" y="2004"/>
                    </a:cubicBezTo>
                    <a:cubicBezTo>
                      <a:pt x="8684" y="2386"/>
                      <a:pt x="5630" y="3913"/>
                      <a:pt x="3340" y="6680"/>
                    </a:cubicBezTo>
                    <a:cubicBezTo>
                      <a:pt x="1050" y="9448"/>
                      <a:pt x="0" y="12406"/>
                      <a:pt x="0" y="15746"/>
                    </a:cubicBezTo>
                    <a:lnTo>
                      <a:pt x="0" y="17178"/>
                    </a:lnTo>
                    <a:cubicBezTo>
                      <a:pt x="573" y="20899"/>
                      <a:pt x="2195" y="23762"/>
                      <a:pt x="4867" y="25957"/>
                    </a:cubicBezTo>
                    <a:cubicBezTo>
                      <a:pt x="7539" y="28056"/>
                      <a:pt x="10497" y="29202"/>
                      <a:pt x="13837" y="29202"/>
                    </a:cubicBezTo>
                    <a:lnTo>
                      <a:pt x="14696" y="29202"/>
                    </a:lnTo>
                    <a:cubicBezTo>
                      <a:pt x="27675" y="28056"/>
                      <a:pt x="46379" y="27484"/>
                      <a:pt x="70809" y="27484"/>
                    </a:cubicBezTo>
                    <a:cubicBezTo>
                      <a:pt x="69473" y="69664"/>
                      <a:pt x="68423" y="118715"/>
                      <a:pt x="67851" y="174637"/>
                    </a:cubicBezTo>
                    <a:cubicBezTo>
                      <a:pt x="67278" y="230559"/>
                      <a:pt x="66992" y="274361"/>
                      <a:pt x="66992" y="306044"/>
                    </a:cubicBezTo>
                    <a:cubicBezTo>
                      <a:pt x="66992" y="340685"/>
                      <a:pt x="67278" y="372749"/>
                      <a:pt x="67851" y="402333"/>
                    </a:cubicBezTo>
                    <a:cubicBezTo>
                      <a:pt x="68042" y="406245"/>
                      <a:pt x="69378" y="409395"/>
                      <a:pt x="71954" y="411781"/>
                    </a:cubicBezTo>
                    <a:cubicBezTo>
                      <a:pt x="74531" y="414166"/>
                      <a:pt x="77871" y="415407"/>
                      <a:pt x="81974" y="415407"/>
                    </a:cubicBezTo>
                    <a:cubicBezTo>
                      <a:pt x="85696" y="415216"/>
                      <a:pt x="88845" y="413880"/>
                      <a:pt x="91422" y="411303"/>
                    </a:cubicBezTo>
                    <a:cubicBezTo>
                      <a:pt x="93999" y="408822"/>
                      <a:pt x="95239" y="405577"/>
                      <a:pt x="95239" y="401665"/>
                    </a:cubicBezTo>
                    <a:cubicBezTo>
                      <a:pt x="94857" y="371127"/>
                      <a:pt x="94667" y="337727"/>
                      <a:pt x="94667" y="301559"/>
                    </a:cubicBezTo>
                    <a:cubicBezTo>
                      <a:pt x="94667" y="271021"/>
                      <a:pt x="94762" y="238480"/>
                      <a:pt x="94953" y="203839"/>
                    </a:cubicBezTo>
                    <a:cubicBezTo>
                      <a:pt x="95716" y="128353"/>
                      <a:pt x="96861" y="69759"/>
                      <a:pt x="98197" y="27866"/>
                    </a:cubicBezTo>
                    <a:cubicBezTo>
                      <a:pt x="115279" y="28629"/>
                      <a:pt x="132552" y="30251"/>
                      <a:pt x="150207" y="32828"/>
                    </a:cubicBezTo>
                    <a:lnTo>
                      <a:pt x="152593" y="33114"/>
                    </a:lnTo>
                    <a:cubicBezTo>
                      <a:pt x="155360" y="33114"/>
                      <a:pt x="157841" y="32351"/>
                      <a:pt x="160227" y="30824"/>
                    </a:cubicBezTo>
                    <a:cubicBezTo>
                      <a:pt x="164140" y="28056"/>
                      <a:pt x="166144" y="24335"/>
                      <a:pt x="166144" y="19468"/>
                    </a:cubicBezTo>
                    <a:cubicBezTo>
                      <a:pt x="166144" y="16700"/>
                      <a:pt x="165380" y="14219"/>
                      <a:pt x="163758" y="11929"/>
                    </a:cubicBezTo>
                    <a:cubicBezTo>
                      <a:pt x="161563" y="8780"/>
                      <a:pt x="158509" y="6871"/>
                      <a:pt x="154597" y="6108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" name="Google Shape;204;p2">
              <a:extLst>
                <a:ext uri="{FF2B5EF4-FFF2-40B4-BE49-F238E27FC236}">
                  <a16:creationId xmlns:a16="http://schemas.microsoft.com/office/drawing/2014/main" id="{DB3808F8-B57C-B2B2-FDC4-89D9D145BB2B}"/>
                </a:ext>
              </a:extLst>
            </p:cNvPr>
            <p:cNvGrpSpPr/>
            <p:nvPr/>
          </p:nvGrpSpPr>
          <p:grpSpPr>
            <a:xfrm>
              <a:off x="188489" y="2895040"/>
              <a:ext cx="968332" cy="580674"/>
              <a:chOff x="1597075" y="4992295"/>
              <a:chExt cx="802829" cy="312049"/>
            </a:xfrm>
          </p:grpSpPr>
          <p:grpSp>
            <p:nvGrpSpPr>
              <p:cNvPr id="149" name="Google Shape;205;p2">
                <a:extLst>
                  <a:ext uri="{FF2B5EF4-FFF2-40B4-BE49-F238E27FC236}">
                    <a16:creationId xmlns:a16="http://schemas.microsoft.com/office/drawing/2014/main" id="{08A9A24C-463C-A1CE-84B3-7499A25D85EA}"/>
                  </a:ext>
                </a:extLst>
              </p:cNvPr>
              <p:cNvGrpSpPr/>
              <p:nvPr/>
            </p:nvGrpSpPr>
            <p:grpSpPr>
              <a:xfrm>
                <a:off x="1597075" y="4992295"/>
                <a:ext cx="802829" cy="312049"/>
                <a:chOff x="1597075" y="4992295"/>
                <a:chExt cx="802829" cy="312049"/>
              </a:xfrm>
            </p:grpSpPr>
            <p:sp>
              <p:nvSpPr>
                <p:cNvPr id="152" name="Google Shape;206;p2">
                  <a:extLst>
                    <a:ext uri="{FF2B5EF4-FFF2-40B4-BE49-F238E27FC236}">
                      <a16:creationId xmlns:a16="http://schemas.microsoft.com/office/drawing/2014/main" id="{F09E84D8-4125-5C2F-3C74-D268E1106294}"/>
                    </a:ext>
                  </a:extLst>
                </p:cNvPr>
                <p:cNvSpPr/>
                <p:nvPr/>
              </p:nvSpPr>
              <p:spPr>
                <a:xfrm>
                  <a:off x="1611157" y="5006130"/>
                  <a:ext cx="774633" cy="28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633" h="283653" extrusionOk="0">
                      <a:moveTo>
                        <a:pt x="17159" y="136495"/>
                      </a:moveTo>
                      <a:cubicBezTo>
                        <a:pt x="26511" y="122180"/>
                        <a:pt x="38821" y="109011"/>
                        <a:pt x="51418" y="98132"/>
                      </a:cubicBezTo>
                      <a:cubicBezTo>
                        <a:pt x="114593" y="43546"/>
                        <a:pt x="195136" y="9382"/>
                        <a:pt x="278255" y="1747"/>
                      </a:cubicBezTo>
                      <a:cubicBezTo>
                        <a:pt x="323775" y="-2451"/>
                        <a:pt x="369868" y="1175"/>
                        <a:pt x="414720" y="9859"/>
                      </a:cubicBezTo>
                      <a:cubicBezTo>
                        <a:pt x="543360" y="34766"/>
                        <a:pt x="701964" y="79714"/>
                        <a:pt x="767143" y="190031"/>
                      </a:cubicBezTo>
                      <a:cubicBezTo>
                        <a:pt x="786229" y="222382"/>
                        <a:pt x="767047" y="263512"/>
                        <a:pt x="729925" y="269237"/>
                      </a:cubicBezTo>
                      <a:cubicBezTo>
                        <a:pt x="596132" y="289851"/>
                        <a:pt x="271480" y="288800"/>
                        <a:pt x="78616" y="263225"/>
                      </a:cubicBezTo>
                      <a:cubicBezTo>
                        <a:pt x="57526" y="260458"/>
                        <a:pt x="37199" y="251774"/>
                        <a:pt x="22217" y="236696"/>
                      </a:cubicBezTo>
                      <a:cubicBezTo>
                        <a:pt x="-9943" y="204345"/>
                        <a:pt x="-3168" y="167605"/>
                        <a:pt x="17159" y="136495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207;p2">
                  <a:extLst>
                    <a:ext uri="{FF2B5EF4-FFF2-40B4-BE49-F238E27FC236}">
                      <a16:creationId xmlns:a16="http://schemas.microsoft.com/office/drawing/2014/main" id="{6F05E570-B196-EA4E-8AAA-2BBC4145C43C}"/>
                    </a:ext>
                  </a:extLst>
                </p:cNvPr>
                <p:cNvSpPr/>
                <p:nvPr/>
              </p:nvSpPr>
              <p:spPr>
                <a:xfrm>
                  <a:off x="1597075" y="4992295"/>
                  <a:ext cx="802829" cy="31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829" h="312049" extrusionOk="0">
                      <a:moveTo>
                        <a:pt x="43647" y="157487"/>
                      </a:moveTo>
                      <a:cubicBezTo>
                        <a:pt x="61492" y="130957"/>
                        <a:pt x="87544" y="110535"/>
                        <a:pt x="113979" y="93071"/>
                      </a:cubicBezTo>
                      <a:cubicBezTo>
                        <a:pt x="140604" y="75512"/>
                        <a:pt x="169328" y="61102"/>
                        <a:pt x="199388" y="50509"/>
                      </a:cubicBezTo>
                      <a:cubicBezTo>
                        <a:pt x="264663" y="27511"/>
                        <a:pt x="334231" y="23121"/>
                        <a:pt x="402559" y="33523"/>
                      </a:cubicBezTo>
                      <a:cubicBezTo>
                        <a:pt x="458004" y="41921"/>
                        <a:pt x="513639" y="55472"/>
                        <a:pt x="566889" y="73222"/>
                      </a:cubicBezTo>
                      <a:cubicBezTo>
                        <a:pt x="617658" y="90113"/>
                        <a:pt x="668331" y="112253"/>
                        <a:pt x="710511" y="145748"/>
                      </a:cubicBezTo>
                      <a:cubicBezTo>
                        <a:pt x="737518" y="167220"/>
                        <a:pt x="802887" y="224956"/>
                        <a:pt x="760898" y="260360"/>
                      </a:cubicBezTo>
                      <a:cubicBezTo>
                        <a:pt x="747061" y="272003"/>
                        <a:pt x="724349" y="271620"/>
                        <a:pt x="707076" y="273434"/>
                      </a:cubicBezTo>
                      <a:cubicBezTo>
                        <a:pt x="685890" y="275629"/>
                        <a:pt x="664705" y="277251"/>
                        <a:pt x="643519" y="278492"/>
                      </a:cubicBezTo>
                      <a:cubicBezTo>
                        <a:pt x="534729" y="284981"/>
                        <a:pt x="425367" y="284504"/>
                        <a:pt x="316481" y="280209"/>
                      </a:cubicBezTo>
                      <a:cubicBezTo>
                        <a:pt x="255597" y="277824"/>
                        <a:pt x="194712" y="274102"/>
                        <a:pt x="134114" y="267613"/>
                      </a:cubicBezTo>
                      <a:cubicBezTo>
                        <a:pt x="104817" y="264463"/>
                        <a:pt x="72276" y="263700"/>
                        <a:pt x="49277" y="242991"/>
                      </a:cubicBezTo>
                      <a:cubicBezTo>
                        <a:pt x="21984" y="218371"/>
                        <a:pt x="25324" y="186306"/>
                        <a:pt x="43647" y="157487"/>
                      </a:cubicBezTo>
                      <a:cubicBezTo>
                        <a:pt x="53571" y="141931"/>
                        <a:pt x="28760" y="127521"/>
                        <a:pt x="18930" y="143077"/>
                      </a:cubicBezTo>
                      <a:cubicBezTo>
                        <a:pt x="2421" y="169033"/>
                        <a:pt x="-6549" y="200621"/>
                        <a:pt x="5666" y="230300"/>
                      </a:cubicBezTo>
                      <a:cubicBezTo>
                        <a:pt x="18262" y="261028"/>
                        <a:pt x="47846" y="282214"/>
                        <a:pt x="79719" y="289180"/>
                      </a:cubicBezTo>
                      <a:cubicBezTo>
                        <a:pt x="106535" y="295001"/>
                        <a:pt x="134973" y="296528"/>
                        <a:pt x="162171" y="299009"/>
                      </a:cubicBezTo>
                      <a:cubicBezTo>
                        <a:pt x="191754" y="301777"/>
                        <a:pt x="221337" y="303876"/>
                        <a:pt x="250921" y="305594"/>
                      </a:cubicBezTo>
                      <a:cubicBezTo>
                        <a:pt x="372594" y="312751"/>
                        <a:pt x="495030" y="314278"/>
                        <a:pt x="616704" y="308552"/>
                      </a:cubicBezTo>
                      <a:cubicBezTo>
                        <a:pt x="641038" y="307407"/>
                        <a:pt x="665373" y="305880"/>
                        <a:pt x="689612" y="303685"/>
                      </a:cubicBezTo>
                      <a:cubicBezTo>
                        <a:pt x="710225" y="301872"/>
                        <a:pt x="732269" y="300918"/>
                        <a:pt x="752405" y="295860"/>
                      </a:cubicBezTo>
                      <a:cubicBezTo>
                        <a:pt x="779412" y="289180"/>
                        <a:pt x="799166" y="265704"/>
                        <a:pt x="802410" y="238411"/>
                      </a:cubicBezTo>
                      <a:cubicBezTo>
                        <a:pt x="805750" y="209973"/>
                        <a:pt x="788573" y="186306"/>
                        <a:pt x="771491" y="165407"/>
                      </a:cubicBezTo>
                      <a:cubicBezTo>
                        <a:pt x="734560" y="120364"/>
                        <a:pt x="682646" y="89254"/>
                        <a:pt x="629682" y="66542"/>
                      </a:cubicBezTo>
                      <a:cubicBezTo>
                        <a:pt x="574142" y="42780"/>
                        <a:pt x="515643" y="26938"/>
                        <a:pt x="456572" y="14628"/>
                      </a:cubicBezTo>
                      <a:cubicBezTo>
                        <a:pt x="383854" y="-545"/>
                        <a:pt x="310469" y="-6653"/>
                        <a:pt x="237465" y="9761"/>
                      </a:cubicBezTo>
                      <a:cubicBezTo>
                        <a:pt x="169519" y="25030"/>
                        <a:pt x="104340" y="57762"/>
                        <a:pt x="52426" y="104332"/>
                      </a:cubicBezTo>
                      <a:cubicBezTo>
                        <a:pt x="39639" y="115784"/>
                        <a:pt x="28378" y="128858"/>
                        <a:pt x="18835" y="143077"/>
                      </a:cubicBezTo>
                      <a:cubicBezTo>
                        <a:pt x="8624" y="158345"/>
                        <a:pt x="33340" y="172755"/>
                        <a:pt x="43647" y="157487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0" name="Google Shape;208;p2">
                <a:extLst>
                  <a:ext uri="{FF2B5EF4-FFF2-40B4-BE49-F238E27FC236}">
                    <a16:creationId xmlns:a16="http://schemas.microsoft.com/office/drawing/2014/main" id="{99E6AEEC-D63E-F2B0-C8EB-91BD30948298}"/>
                  </a:ext>
                </a:extLst>
              </p:cNvPr>
              <p:cNvSpPr/>
              <p:nvPr/>
            </p:nvSpPr>
            <p:spPr>
              <a:xfrm>
                <a:off x="1644956" y="5041446"/>
                <a:ext cx="468925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468925" h="213016" extrusionOk="0">
                    <a:moveTo>
                      <a:pt x="10080" y="100129"/>
                    </a:moveTo>
                    <a:cubicBezTo>
                      <a:pt x="15710" y="89440"/>
                      <a:pt x="22963" y="79707"/>
                      <a:pt x="30597" y="71690"/>
                    </a:cubicBezTo>
                    <a:cubicBezTo>
                      <a:pt x="68483" y="31324"/>
                      <a:pt x="116961" y="6226"/>
                      <a:pt x="167253" y="1073"/>
                    </a:cubicBezTo>
                    <a:cubicBezTo>
                      <a:pt x="194737" y="-1791"/>
                      <a:pt x="222698" y="1263"/>
                      <a:pt x="249895" y="8039"/>
                    </a:cubicBezTo>
                    <a:cubicBezTo>
                      <a:pt x="327862" y="27411"/>
                      <a:pt x="424150" y="61957"/>
                      <a:pt x="464231" y="144885"/>
                    </a:cubicBezTo>
                    <a:cubicBezTo>
                      <a:pt x="475969" y="169125"/>
                      <a:pt x="464613" y="199757"/>
                      <a:pt x="442187" y="203861"/>
                    </a:cubicBezTo>
                    <a:cubicBezTo>
                      <a:pt x="361358" y="218462"/>
                      <a:pt x="164963" y="215599"/>
                      <a:pt x="48156" y="195272"/>
                    </a:cubicBezTo>
                    <a:cubicBezTo>
                      <a:pt x="35369" y="193078"/>
                      <a:pt x="23058" y="186493"/>
                      <a:pt x="13897" y="175137"/>
                    </a:cubicBezTo>
                    <a:cubicBezTo>
                      <a:pt x="-5952" y="150707"/>
                      <a:pt x="-2040" y="123223"/>
                      <a:pt x="10080" y="100129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209;p2">
                <a:extLst>
                  <a:ext uri="{FF2B5EF4-FFF2-40B4-BE49-F238E27FC236}">
                    <a16:creationId xmlns:a16="http://schemas.microsoft.com/office/drawing/2014/main" id="{4D9ECB5A-8B66-ACA1-4EB3-EBC090C6911F}"/>
                  </a:ext>
                </a:extLst>
              </p:cNvPr>
              <p:cNvSpPr/>
              <p:nvPr/>
            </p:nvSpPr>
            <p:spPr>
              <a:xfrm>
                <a:off x="1705017" y="5069423"/>
                <a:ext cx="174325" cy="79293"/>
              </a:xfrm>
              <a:custGeom>
                <a:avLst/>
                <a:gdLst/>
                <a:ahLst/>
                <a:cxnLst/>
                <a:rect l="l" t="t" r="r" b="b"/>
                <a:pathLst>
                  <a:path w="174325" h="79293" extrusionOk="0">
                    <a:moveTo>
                      <a:pt x="3746" y="37225"/>
                    </a:moveTo>
                    <a:cubicBezTo>
                      <a:pt x="5845" y="33217"/>
                      <a:pt x="8517" y="29591"/>
                      <a:pt x="11380" y="26632"/>
                    </a:cubicBezTo>
                    <a:cubicBezTo>
                      <a:pt x="25504" y="11650"/>
                      <a:pt x="43540" y="2298"/>
                      <a:pt x="62149" y="389"/>
                    </a:cubicBezTo>
                    <a:cubicBezTo>
                      <a:pt x="72360" y="-660"/>
                      <a:pt x="82762" y="485"/>
                      <a:pt x="92878" y="2966"/>
                    </a:cubicBezTo>
                    <a:cubicBezTo>
                      <a:pt x="121888" y="10218"/>
                      <a:pt x="157674" y="23006"/>
                      <a:pt x="172561" y="53925"/>
                    </a:cubicBezTo>
                    <a:cubicBezTo>
                      <a:pt x="176951" y="62991"/>
                      <a:pt x="172752" y="74347"/>
                      <a:pt x="164354" y="75874"/>
                    </a:cubicBezTo>
                    <a:cubicBezTo>
                      <a:pt x="134294" y="81314"/>
                      <a:pt x="61290" y="80264"/>
                      <a:pt x="17774" y="72725"/>
                    </a:cubicBezTo>
                    <a:cubicBezTo>
                      <a:pt x="13003" y="71866"/>
                      <a:pt x="8422" y="69480"/>
                      <a:pt x="4986" y="65186"/>
                    </a:cubicBezTo>
                    <a:cubicBezTo>
                      <a:pt x="-2171" y="56120"/>
                      <a:pt x="-739" y="45814"/>
                      <a:pt x="3746" y="37225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70" name="Picture 269" descr="A picture containing accessory, umbrella, invertebrate&#10;&#10;Description automatically generated">
            <a:extLst>
              <a:ext uri="{FF2B5EF4-FFF2-40B4-BE49-F238E27FC236}">
                <a16:creationId xmlns:a16="http://schemas.microsoft.com/office/drawing/2014/main" id="{B85AC05C-F1F4-4F00-AAD9-50C7396CD5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26" y="758537"/>
            <a:ext cx="2953532" cy="2953532"/>
          </a:xfrm>
          <a:prstGeom prst="rect">
            <a:avLst/>
          </a:prstGeom>
        </p:spPr>
      </p:pic>
      <p:grpSp>
        <p:nvGrpSpPr>
          <p:cNvPr id="406" name="Group 405">
            <a:extLst>
              <a:ext uri="{FF2B5EF4-FFF2-40B4-BE49-F238E27FC236}">
                <a16:creationId xmlns:a16="http://schemas.microsoft.com/office/drawing/2014/main" id="{8B0DA760-8095-B370-6435-BA08D1611766}"/>
              </a:ext>
            </a:extLst>
          </p:cNvPr>
          <p:cNvGrpSpPr/>
          <p:nvPr/>
        </p:nvGrpSpPr>
        <p:grpSpPr>
          <a:xfrm>
            <a:off x="867675" y="4613096"/>
            <a:ext cx="2241943" cy="1141598"/>
            <a:chOff x="1566317" y="4798160"/>
            <a:chExt cx="2241943" cy="1141598"/>
          </a:xfrm>
        </p:grpSpPr>
        <p:grpSp>
          <p:nvGrpSpPr>
            <p:cNvPr id="391" name="Google Shape;180;p2">
              <a:extLst>
                <a:ext uri="{FF2B5EF4-FFF2-40B4-BE49-F238E27FC236}">
                  <a16:creationId xmlns:a16="http://schemas.microsoft.com/office/drawing/2014/main" id="{4F082AD2-7827-AFBE-6860-C9C87B607AC3}"/>
                </a:ext>
              </a:extLst>
            </p:cNvPr>
            <p:cNvGrpSpPr/>
            <p:nvPr/>
          </p:nvGrpSpPr>
          <p:grpSpPr>
            <a:xfrm>
              <a:off x="1833477" y="4798160"/>
              <a:ext cx="1829999" cy="1141598"/>
              <a:chOff x="8409556" y="6386036"/>
              <a:chExt cx="627883" cy="247788"/>
            </a:xfrm>
          </p:grpSpPr>
          <p:grpSp>
            <p:nvGrpSpPr>
              <p:cNvPr id="392" name="Google Shape;181;p2">
                <a:extLst>
                  <a:ext uri="{FF2B5EF4-FFF2-40B4-BE49-F238E27FC236}">
                    <a16:creationId xmlns:a16="http://schemas.microsoft.com/office/drawing/2014/main" id="{3F0B0A58-281B-28B9-BE23-8F283F0EF77D}"/>
                  </a:ext>
                </a:extLst>
              </p:cNvPr>
              <p:cNvGrpSpPr/>
              <p:nvPr/>
            </p:nvGrpSpPr>
            <p:grpSpPr>
              <a:xfrm>
                <a:off x="8409556" y="6386036"/>
                <a:ext cx="627883" cy="247788"/>
                <a:chOff x="8409556" y="6386036"/>
                <a:chExt cx="627883" cy="247788"/>
              </a:xfrm>
            </p:grpSpPr>
            <p:sp>
              <p:nvSpPr>
                <p:cNvPr id="395" name="Google Shape;182;p2">
                  <a:extLst>
                    <a:ext uri="{FF2B5EF4-FFF2-40B4-BE49-F238E27FC236}">
                      <a16:creationId xmlns:a16="http://schemas.microsoft.com/office/drawing/2014/main" id="{41084ADC-D5FD-26F2-334B-3E146FD893E0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183;p2">
                  <a:extLst>
                    <a:ext uri="{FF2B5EF4-FFF2-40B4-BE49-F238E27FC236}">
                      <a16:creationId xmlns:a16="http://schemas.microsoft.com/office/drawing/2014/main" id="{8EA0AC35-8388-E428-C5AD-8F2487AC0B97}"/>
                    </a:ext>
                  </a:extLst>
                </p:cNvPr>
                <p:cNvSpPr/>
                <p:nvPr/>
              </p:nvSpPr>
              <p:spPr>
                <a:xfrm>
                  <a:off x="8409556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93" name="Google Shape;184;p2">
                <a:extLst>
                  <a:ext uri="{FF2B5EF4-FFF2-40B4-BE49-F238E27FC236}">
                    <a16:creationId xmlns:a16="http://schemas.microsoft.com/office/drawing/2014/main" id="{69B61212-B791-3207-08CF-A4FAA441A634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185;p2">
                <a:extLst>
                  <a:ext uri="{FF2B5EF4-FFF2-40B4-BE49-F238E27FC236}">
                    <a16:creationId xmlns:a16="http://schemas.microsoft.com/office/drawing/2014/main" id="{7448C203-8855-391B-69CE-9CC3682C537D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8" name="TextBox 397">
              <a:extLst>
                <a:ext uri="{FF2B5EF4-FFF2-40B4-BE49-F238E27FC236}">
                  <a16:creationId xmlns:a16="http://schemas.microsoft.com/office/drawing/2014/main" id="{5C02B8C9-D487-50B8-38F9-B1D5467E40F6}"/>
                </a:ext>
              </a:extLst>
            </p:cNvPr>
            <p:cNvSpPr txBox="1"/>
            <p:nvPr/>
          </p:nvSpPr>
          <p:spPr>
            <a:xfrm>
              <a:off x="1566317" y="5052238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 1</a:t>
              </a:r>
            </a:p>
          </p:txBody>
        </p:sp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739DD2ED-54C6-E810-B414-4475ED2D34DA}"/>
              </a:ext>
            </a:extLst>
          </p:cNvPr>
          <p:cNvGrpSpPr/>
          <p:nvPr/>
        </p:nvGrpSpPr>
        <p:grpSpPr>
          <a:xfrm>
            <a:off x="4246653" y="4815135"/>
            <a:ext cx="2241943" cy="1141598"/>
            <a:chOff x="4440285" y="3727721"/>
            <a:chExt cx="2241943" cy="1141598"/>
          </a:xfrm>
        </p:grpSpPr>
        <p:grpSp>
          <p:nvGrpSpPr>
            <p:cNvPr id="399" name="Google Shape;180;p2">
              <a:extLst>
                <a:ext uri="{FF2B5EF4-FFF2-40B4-BE49-F238E27FC236}">
                  <a16:creationId xmlns:a16="http://schemas.microsoft.com/office/drawing/2014/main" id="{2A241F9C-0AC0-619A-B7B2-C5F66433357D}"/>
                </a:ext>
              </a:extLst>
            </p:cNvPr>
            <p:cNvGrpSpPr/>
            <p:nvPr/>
          </p:nvGrpSpPr>
          <p:grpSpPr>
            <a:xfrm>
              <a:off x="4660247" y="3727721"/>
              <a:ext cx="1829999" cy="1141598"/>
              <a:chOff x="8409556" y="6386036"/>
              <a:chExt cx="627883" cy="247788"/>
            </a:xfrm>
          </p:grpSpPr>
          <p:grpSp>
            <p:nvGrpSpPr>
              <p:cNvPr id="400" name="Google Shape;181;p2">
                <a:extLst>
                  <a:ext uri="{FF2B5EF4-FFF2-40B4-BE49-F238E27FC236}">
                    <a16:creationId xmlns:a16="http://schemas.microsoft.com/office/drawing/2014/main" id="{EF62CD61-B9EF-78AA-EA7D-577413213783}"/>
                  </a:ext>
                </a:extLst>
              </p:cNvPr>
              <p:cNvGrpSpPr/>
              <p:nvPr/>
            </p:nvGrpSpPr>
            <p:grpSpPr>
              <a:xfrm>
                <a:off x="8409556" y="6386036"/>
                <a:ext cx="627883" cy="247788"/>
                <a:chOff x="8409556" y="6386036"/>
                <a:chExt cx="627883" cy="247788"/>
              </a:xfrm>
            </p:grpSpPr>
            <p:sp>
              <p:nvSpPr>
                <p:cNvPr id="403" name="Google Shape;182;p2">
                  <a:extLst>
                    <a:ext uri="{FF2B5EF4-FFF2-40B4-BE49-F238E27FC236}">
                      <a16:creationId xmlns:a16="http://schemas.microsoft.com/office/drawing/2014/main" id="{7DE2D8C9-E111-D780-59A2-D1B2B36F3A2D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183;p2">
                  <a:extLst>
                    <a:ext uri="{FF2B5EF4-FFF2-40B4-BE49-F238E27FC236}">
                      <a16:creationId xmlns:a16="http://schemas.microsoft.com/office/drawing/2014/main" id="{20B31C78-E299-5C64-EB39-2B86DE73EB3D}"/>
                    </a:ext>
                  </a:extLst>
                </p:cNvPr>
                <p:cNvSpPr/>
                <p:nvPr/>
              </p:nvSpPr>
              <p:spPr>
                <a:xfrm>
                  <a:off x="8409556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01" name="Google Shape;184;p2">
                <a:extLst>
                  <a:ext uri="{FF2B5EF4-FFF2-40B4-BE49-F238E27FC236}">
                    <a16:creationId xmlns:a16="http://schemas.microsoft.com/office/drawing/2014/main" id="{02044416-2EA5-7100-B52C-04DB31741710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185;p2">
                <a:extLst>
                  <a:ext uri="{FF2B5EF4-FFF2-40B4-BE49-F238E27FC236}">
                    <a16:creationId xmlns:a16="http://schemas.microsoft.com/office/drawing/2014/main" id="{F81E2477-E029-321A-708A-7A660ADB5956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5" name="TextBox 404">
              <a:extLst>
                <a:ext uri="{FF2B5EF4-FFF2-40B4-BE49-F238E27FC236}">
                  <a16:creationId xmlns:a16="http://schemas.microsoft.com/office/drawing/2014/main" id="{FC0F02A0-B1F2-CDC3-2365-38DDC1BB89F2}"/>
                </a:ext>
              </a:extLst>
            </p:cNvPr>
            <p:cNvSpPr txBox="1"/>
            <p:nvPr/>
          </p:nvSpPr>
          <p:spPr>
            <a:xfrm>
              <a:off x="4440285" y="4002536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 2</a:t>
              </a:r>
            </a:p>
          </p:txBody>
        </p:sp>
      </p:grpSp>
      <p:sp>
        <p:nvSpPr>
          <p:cNvPr id="384" name="TextBox 383">
            <a:extLst>
              <a:ext uri="{FF2B5EF4-FFF2-40B4-BE49-F238E27FC236}">
                <a16:creationId xmlns:a16="http://schemas.microsoft.com/office/drawing/2014/main" id="{81B77733-A1CE-CCAF-2338-00C67C80947E}"/>
              </a:ext>
            </a:extLst>
          </p:cNvPr>
          <p:cNvSpPr txBox="1"/>
          <p:nvPr/>
        </p:nvSpPr>
        <p:spPr>
          <a:xfrm>
            <a:off x="2113778" y="4086426"/>
            <a:ext cx="1860233" cy="523220"/>
          </a:xfrm>
          <a:custGeom>
            <a:avLst/>
            <a:gdLst>
              <a:gd name="connsiteX0" fmla="*/ 185651 w 1860233"/>
              <a:gd name="connsiteY0" fmla="*/ 518489 h 523220"/>
              <a:gd name="connsiteX1" fmla="*/ 215682 w 1860233"/>
              <a:gd name="connsiteY1" fmla="*/ 429122 h 523220"/>
              <a:gd name="connsiteX2" fmla="*/ 490838 w 1860233"/>
              <a:gd name="connsiteY2" fmla="*/ 31014 h 523220"/>
              <a:gd name="connsiteX3" fmla="*/ 1509089 w 1860233"/>
              <a:gd name="connsiteY3" fmla="*/ 56862 h 523220"/>
              <a:gd name="connsiteX4" fmla="*/ 1509059 w 1860233"/>
              <a:gd name="connsiteY4" fmla="*/ 466363 h 523220"/>
              <a:gd name="connsiteX5" fmla="*/ 490808 w 1860233"/>
              <a:gd name="connsiteY5" fmla="*/ 492200 h 523220"/>
              <a:gd name="connsiteX6" fmla="*/ 185651 w 1860233"/>
              <a:gd name="connsiteY6" fmla="*/ 518489 h 523220"/>
              <a:gd name="connsiteX0" fmla="*/ 185651 w 1860233"/>
              <a:gd name="connsiteY0" fmla="*/ 518489 h 523220"/>
              <a:gd name="connsiteX1" fmla="*/ 215682 w 1860233"/>
              <a:gd name="connsiteY1" fmla="*/ 429122 h 523220"/>
              <a:gd name="connsiteX2" fmla="*/ 490838 w 1860233"/>
              <a:gd name="connsiteY2" fmla="*/ 31014 h 523220"/>
              <a:gd name="connsiteX3" fmla="*/ 1509089 w 1860233"/>
              <a:gd name="connsiteY3" fmla="*/ 56862 h 523220"/>
              <a:gd name="connsiteX4" fmla="*/ 1509059 w 1860233"/>
              <a:gd name="connsiteY4" fmla="*/ 466363 h 523220"/>
              <a:gd name="connsiteX5" fmla="*/ 490808 w 1860233"/>
              <a:gd name="connsiteY5" fmla="*/ 492200 h 523220"/>
              <a:gd name="connsiteX6" fmla="*/ 185651 w 1860233"/>
              <a:gd name="connsiteY6" fmla="*/ 518489 h 523220"/>
              <a:gd name="connsiteX0" fmla="*/ 185651 w 1860233"/>
              <a:gd name="connsiteY0" fmla="*/ 518489 h 523220"/>
              <a:gd name="connsiteX1" fmla="*/ 215682 w 1860233"/>
              <a:gd name="connsiteY1" fmla="*/ 429122 h 523220"/>
              <a:gd name="connsiteX2" fmla="*/ 490838 w 1860233"/>
              <a:gd name="connsiteY2" fmla="*/ 31014 h 523220"/>
              <a:gd name="connsiteX3" fmla="*/ 1509089 w 1860233"/>
              <a:gd name="connsiteY3" fmla="*/ 56862 h 523220"/>
              <a:gd name="connsiteX4" fmla="*/ 1509059 w 1860233"/>
              <a:gd name="connsiteY4" fmla="*/ 466363 h 523220"/>
              <a:gd name="connsiteX5" fmla="*/ 490808 w 1860233"/>
              <a:gd name="connsiteY5" fmla="*/ 492200 h 523220"/>
              <a:gd name="connsiteX6" fmla="*/ 185651 w 1860233"/>
              <a:gd name="connsiteY6" fmla="*/ 518489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0233" h="523220" fill="none" extrusionOk="0">
                <a:moveTo>
                  <a:pt x="185651" y="518489"/>
                </a:moveTo>
                <a:cubicBezTo>
                  <a:pt x="181980" y="484822"/>
                  <a:pt x="227825" y="445420"/>
                  <a:pt x="215682" y="429122"/>
                </a:cubicBezTo>
                <a:cubicBezTo>
                  <a:pt x="-225948" y="374459"/>
                  <a:pt x="-49565" y="88067"/>
                  <a:pt x="490838" y="31014"/>
                </a:cubicBezTo>
                <a:cubicBezTo>
                  <a:pt x="869100" y="59460"/>
                  <a:pt x="1145209" y="-25476"/>
                  <a:pt x="1509089" y="56862"/>
                </a:cubicBezTo>
                <a:cubicBezTo>
                  <a:pt x="2052421" y="148795"/>
                  <a:pt x="1914199" y="463201"/>
                  <a:pt x="1509059" y="466363"/>
                </a:cubicBezTo>
                <a:cubicBezTo>
                  <a:pt x="1219238" y="566023"/>
                  <a:pt x="688180" y="448514"/>
                  <a:pt x="490808" y="492200"/>
                </a:cubicBezTo>
                <a:cubicBezTo>
                  <a:pt x="387388" y="492171"/>
                  <a:pt x="325363" y="482666"/>
                  <a:pt x="185651" y="518489"/>
                </a:cubicBezTo>
                <a:close/>
              </a:path>
              <a:path w="1860233" h="523220" stroke="0" extrusionOk="0">
                <a:moveTo>
                  <a:pt x="185651" y="518489"/>
                </a:moveTo>
                <a:cubicBezTo>
                  <a:pt x="159966" y="484095"/>
                  <a:pt x="190929" y="467695"/>
                  <a:pt x="215682" y="429122"/>
                </a:cubicBezTo>
                <a:cubicBezTo>
                  <a:pt x="-319269" y="200423"/>
                  <a:pt x="-56456" y="51370"/>
                  <a:pt x="490838" y="31014"/>
                </a:cubicBezTo>
                <a:cubicBezTo>
                  <a:pt x="897764" y="96801"/>
                  <a:pt x="1287453" y="-133238"/>
                  <a:pt x="1509089" y="56862"/>
                </a:cubicBezTo>
                <a:cubicBezTo>
                  <a:pt x="1916841" y="87112"/>
                  <a:pt x="1860760" y="355383"/>
                  <a:pt x="1509059" y="466363"/>
                </a:cubicBezTo>
                <a:cubicBezTo>
                  <a:pt x="1260387" y="610606"/>
                  <a:pt x="836108" y="569897"/>
                  <a:pt x="490808" y="492200"/>
                </a:cubicBezTo>
                <a:cubicBezTo>
                  <a:pt x="370945" y="530064"/>
                  <a:pt x="273717" y="512817"/>
                  <a:pt x="185651" y="518489"/>
                </a:cubicBezTo>
                <a:close/>
              </a:path>
              <a:path w="1860233" h="523220" fill="none" stroke="0" extrusionOk="0">
                <a:moveTo>
                  <a:pt x="185651" y="518489"/>
                </a:moveTo>
                <a:cubicBezTo>
                  <a:pt x="192231" y="487884"/>
                  <a:pt x="226086" y="458235"/>
                  <a:pt x="215682" y="429122"/>
                </a:cubicBezTo>
                <a:cubicBezTo>
                  <a:pt x="-223656" y="410980"/>
                  <a:pt x="-41064" y="122437"/>
                  <a:pt x="490838" y="31014"/>
                </a:cubicBezTo>
                <a:cubicBezTo>
                  <a:pt x="820132" y="-27093"/>
                  <a:pt x="1169261" y="-47798"/>
                  <a:pt x="1509089" y="56862"/>
                </a:cubicBezTo>
                <a:cubicBezTo>
                  <a:pt x="1999021" y="188545"/>
                  <a:pt x="1939407" y="291439"/>
                  <a:pt x="1509059" y="466363"/>
                </a:cubicBezTo>
                <a:cubicBezTo>
                  <a:pt x="1294456" y="427665"/>
                  <a:pt x="738403" y="587015"/>
                  <a:pt x="490808" y="492200"/>
                </a:cubicBezTo>
                <a:cubicBezTo>
                  <a:pt x="368217" y="516793"/>
                  <a:pt x="317396" y="487003"/>
                  <a:pt x="185651" y="518489"/>
                </a:cubicBezTo>
                <a:close/>
              </a:path>
              <a:path w="1860233" h="523220" fill="none" stroke="0" extrusionOk="0">
                <a:moveTo>
                  <a:pt x="185651" y="518489"/>
                </a:moveTo>
                <a:cubicBezTo>
                  <a:pt x="187504" y="487332"/>
                  <a:pt x="222671" y="452689"/>
                  <a:pt x="215682" y="429122"/>
                </a:cubicBezTo>
                <a:cubicBezTo>
                  <a:pt x="-238785" y="357757"/>
                  <a:pt x="-55356" y="73840"/>
                  <a:pt x="490838" y="31014"/>
                </a:cubicBezTo>
                <a:cubicBezTo>
                  <a:pt x="793293" y="63767"/>
                  <a:pt x="1146453" y="-30478"/>
                  <a:pt x="1509089" y="56862"/>
                </a:cubicBezTo>
                <a:cubicBezTo>
                  <a:pt x="2016293" y="172467"/>
                  <a:pt x="1901723" y="364169"/>
                  <a:pt x="1509059" y="466363"/>
                </a:cubicBezTo>
                <a:cubicBezTo>
                  <a:pt x="1226986" y="500215"/>
                  <a:pt x="712137" y="500267"/>
                  <a:pt x="490808" y="492200"/>
                </a:cubicBezTo>
                <a:cubicBezTo>
                  <a:pt x="367216" y="499984"/>
                  <a:pt x="320916" y="475478"/>
                  <a:pt x="185651" y="51848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85651 w 1860233"/>
                      <a:gd name="connsiteY0" fmla="*/ 518489 h 523220"/>
                      <a:gd name="connsiteX1" fmla="*/ 215682 w 1860233"/>
                      <a:gd name="connsiteY1" fmla="*/ 429122 h 523220"/>
                      <a:gd name="connsiteX2" fmla="*/ 490838 w 1860233"/>
                      <a:gd name="connsiteY2" fmla="*/ 31014 h 523220"/>
                      <a:gd name="connsiteX3" fmla="*/ 1509089 w 1860233"/>
                      <a:gd name="connsiteY3" fmla="*/ 56862 h 523220"/>
                      <a:gd name="connsiteX4" fmla="*/ 1509059 w 1860233"/>
                      <a:gd name="connsiteY4" fmla="*/ 466363 h 523220"/>
                      <a:gd name="connsiteX5" fmla="*/ 490808 w 1860233"/>
                      <a:gd name="connsiteY5" fmla="*/ 492200 h 523220"/>
                      <a:gd name="connsiteX6" fmla="*/ 185651 w 1860233"/>
                      <a:gd name="connsiteY6" fmla="*/ 518489 h 523220"/>
                      <a:gd name="connsiteX0" fmla="*/ 185651 w 1860233"/>
                      <a:gd name="connsiteY0" fmla="*/ 518489 h 523220"/>
                      <a:gd name="connsiteX1" fmla="*/ 215682 w 1860233"/>
                      <a:gd name="connsiteY1" fmla="*/ 429122 h 523220"/>
                      <a:gd name="connsiteX2" fmla="*/ 490838 w 1860233"/>
                      <a:gd name="connsiteY2" fmla="*/ 31014 h 523220"/>
                      <a:gd name="connsiteX3" fmla="*/ 1509089 w 1860233"/>
                      <a:gd name="connsiteY3" fmla="*/ 56862 h 523220"/>
                      <a:gd name="connsiteX4" fmla="*/ 1509059 w 1860233"/>
                      <a:gd name="connsiteY4" fmla="*/ 466363 h 523220"/>
                      <a:gd name="connsiteX5" fmla="*/ 490808 w 1860233"/>
                      <a:gd name="connsiteY5" fmla="*/ 492200 h 523220"/>
                      <a:gd name="connsiteX6" fmla="*/ 185651 w 1860233"/>
                      <a:gd name="connsiteY6" fmla="*/ 518489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60233" h="523220" fill="none" extrusionOk="0">
                        <a:moveTo>
                          <a:pt x="185651" y="518489"/>
                        </a:moveTo>
                        <a:cubicBezTo>
                          <a:pt x="183121" y="483318"/>
                          <a:pt x="227141" y="451246"/>
                          <a:pt x="215682" y="429122"/>
                        </a:cubicBezTo>
                        <a:cubicBezTo>
                          <a:pt x="-183125" y="318494"/>
                          <a:pt x="-39895" y="99145"/>
                          <a:pt x="490838" y="31014"/>
                        </a:cubicBezTo>
                        <a:cubicBezTo>
                          <a:pt x="848050" y="21940"/>
                          <a:pt x="1152762" y="-26196"/>
                          <a:pt x="1509089" y="56862"/>
                        </a:cubicBezTo>
                        <a:cubicBezTo>
                          <a:pt x="2032373" y="155858"/>
                          <a:pt x="1919553" y="420132"/>
                          <a:pt x="1509059" y="466363"/>
                        </a:cubicBezTo>
                        <a:cubicBezTo>
                          <a:pt x="1228346" y="562129"/>
                          <a:pt x="705995" y="493955"/>
                          <a:pt x="490808" y="492200"/>
                        </a:cubicBezTo>
                        <a:cubicBezTo>
                          <a:pt x="384770" y="498095"/>
                          <a:pt x="318477" y="491224"/>
                          <a:pt x="185651" y="518489"/>
                        </a:cubicBezTo>
                        <a:close/>
                      </a:path>
                      <a:path w="1860233" h="523220" stroke="0" extrusionOk="0">
                        <a:moveTo>
                          <a:pt x="185651" y="518489"/>
                        </a:moveTo>
                        <a:cubicBezTo>
                          <a:pt x="161356" y="483850"/>
                          <a:pt x="195638" y="466949"/>
                          <a:pt x="215682" y="429122"/>
                        </a:cubicBezTo>
                        <a:cubicBezTo>
                          <a:pt x="-277640" y="270432"/>
                          <a:pt x="-26065" y="78309"/>
                          <a:pt x="490838" y="31014"/>
                        </a:cubicBezTo>
                        <a:cubicBezTo>
                          <a:pt x="888103" y="80280"/>
                          <a:pt x="1248918" y="-71229"/>
                          <a:pt x="1509089" y="56862"/>
                        </a:cubicBezTo>
                        <a:cubicBezTo>
                          <a:pt x="1930410" y="130064"/>
                          <a:pt x="1878636" y="350088"/>
                          <a:pt x="1509059" y="466363"/>
                        </a:cubicBezTo>
                        <a:cubicBezTo>
                          <a:pt x="1226899" y="534918"/>
                          <a:pt x="827236" y="566232"/>
                          <a:pt x="490808" y="492200"/>
                        </a:cubicBezTo>
                        <a:cubicBezTo>
                          <a:pt x="375105" y="523876"/>
                          <a:pt x="267368" y="511493"/>
                          <a:pt x="185651" y="518489"/>
                        </a:cubicBezTo>
                        <a:close/>
                      </a:path>
                      <a:path w="1860233" h="523220" fill="none" stroke="0" extrusionOk="0">
                        <a:moveTo>
                          <a:pt x="185651" y="518489"/>
                        </a:moveTo>
                        <a:cubicBezTo>
                          <a:pt x="192701" y="482999"/>
                          <a:pt x="223888" y="454712"/>
                          <a:pt x="215682" y="429122"/>
                        </a:cubicBezTo>
                        <a:cubicBezTo>
                          <a:pt x="-212582" y="333939"/>
                          <a:pt x="-55620" y="70939"/>
                          <a:pt x="490838" y="31014"/>
                        </a:cubicBezTo>
                        <a:cubicBezTo>
                          <a:pt x="797814" y="-2614"/>
                          <a:pt x="1178363" y="-45872"/>
                          <a:pt x="1509089" y="56862"/>
                        </a:cubicBezTo>
                        <a:cubicBezTo>
                          <a:pt x="1987443" y="174747"/>
                          <a:pt x="1905918" y="320129"/>
                          <a:pt x="1509059" y="466363"/>
                        </a:cubicBezTo>
                        <a:cubicBezTo>
                          <a:pt x="1291415" y="471682"/>
                          <a:pt x="756462" y="576936"/>
                          <a:pt x="490808" y="492200"/>
                        </a:cubicBezTo>
                        <a:cubicBezTo>
                          <a:pt x="379324" y="503691"/>
                          <a:pt x="314687" y="490593"/>
                          <a:pt x="185651" y="51848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99EEBEEB-7F90-2ECF-FBAC-42B28C0E9229}"/>
              </a:ext>
            </a:extLst>
          </p:cNvPr>
          <p:cNvSpPr txBox="1"/>
          <p:nvPr/>
        </p:nvSpPr>
        <p:spPr>
          <a:xfrm rot="411772">
            <a:off x="6250287" y="4539036"/>
            <a:ext cx="2406523" cy="954107"/>
          </a:xfrm>
          <a:custGeom>
            <a:avLst/>
            <a:gdLst>
              <a:gd name="connsiteX0" fmla="*/ -233168 w 2406523"/>
              <a:gd name="connsiteY0" fmla="*/ 544127 h 954107"/>
              <a:gd name="connsiteX1" fmla="*/ 3360 w 2406523"/>
              <a:gd name="connsiteY1" fmla="*/ 441427 h 954107"/>
              <a:gd name="connsiteX2" fmla="*/ 1185878 w 2406523"/>
              <a:gd name="connsiteY2" fmla="*/ 49 h 954107"/>
              <a:gd name="connsiteX3" fmla="*/ 2398054 w 2406523"/>
              <a:gd name="connsiteY3" fmla="*/ 420549 h 954107"/>
              <a:gd name="connsiteX4" fmla="*/ 1373328 w 2406523"/>
              <a:gd name="connsiteY4" fmla="*/ 949318 h 954107"/>
              <a:gd name="connsiteX5" fmla="*/ 57070 w 2406523"/>
              <a:gd name="connsiteY5" fmla="*/ 622229 h 954107"/>
              <a:gd name="connsiteX6" fmla="*/ -233168 w 2406523"/>
              <a:gd name="connsiteY6" fmla="*/ 544127 h 954107"/>
              <a:gd name="connsiteX0" fmla="*/ -233168 w 2406523"/>
              <a:gd name="connsiteY0" fmla="*/ 544127 h 954107"/>
              <a:gd name="connsiteX1" fmla="*/ 3360 w 2406523"/>
              <a:gd name="connsiteY1" fmla="*/ 441427 h 954107"/>
              <a:gd name="connsiteX2" fmla="*/ 1185878 w 2406523"/>
              <a:gd name="connsiteY2" fmla="*/ 49 h 954107"/>
              <a:gd name="connsiteX3" fmla="*/ 2398054 w 2406523"/>
              <a:gd name="connsiteY3" fmla="*/ 420549 h 954107"/>
              <a:gd name="connsiteX4" fmla="*/ 1373328 w 2406523"/>
              <a:gd name="connsiteY4" fmla="*/ 949318 h 954107"/>
              <a:gd name="connsiteX5" fmla="*/ 57070 w 2406523"/>
              <a:gd name="connsiteY5" fmla="*/ 622229 h 954107"/>
              <a:gd name="connsiteX6" fmla="*/ -233168 w 2406523"/>
              <a:gd name="connsiteY6" fmla="*/ 544127 h 954107"/>
              <a:gd name="connsiteX0" fmla="*/ -233168 w 2406523"/>
              <a:gd name="connsiteY0" fmla="*/ 544127 h 954107"/>
              <a:gd name="connsiteX1" fmla="*/ 3360 w 2406523"/>
              <a:gd name="connsiteY1" fmla="*/ 441427 h 954107"/>
              <a:gd name="connsiteX2" fmla="*/ 1185878 w 2406523"/>
              <a:gd name="connsiteY2" fmla="*/ 49 h 954107"/>
              <a:gd name="connsiteX3" fmla="*/ 2398054 w 2406523"/>
              <a:gd name="connsiteY3" fmla="*/ 420549 h 954107"/>
              <a:gd name="connsiteX4" fmla="*/ 1373328 w 2406523"/>
              <a:gd name="connsiteY4" fmla="*/ 949318 h 954107"/>
              <a:gd name="connsiteX5" fmla="*/ 57070 w 2406523"/>
              <a:gd name="connsiteY5" fmla="*/ 622229 h 954107"/>
              <a:gd name="connsiteX6" fmla="*/ -233168 w 2406523"/>
              <a:gd name="connsiteY6" fmla="*/ 544127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6523" h="954107" fill="none" extrusionOk="0">
                <a:moveTo>
                  <a:pt x="-233168" y="544127"/>
                </a:moveTo>
                <a:cubicBezTo>
                  <a:pt x="-165326" y="519724"/>
                  <a:pt x="-39642" y="462073"/>
                  <a:pt x="3360" y="441427"/>
                </a:cubicBezTo>
                <a:cubicBezTo>
                  <a:pt x="-97559" y="308339"/>
                  <a:pt x="374143" y="-206198"/>
                  <a:pt x="1185878" y="49"/>
                </a:cubicBezTo>
                <a:cubicBezTo>
                  <a:pt x="1878531" y="87007"/>
                  <a:pt x="2153496" y="146451"/>
                  <a:pt x="2398054" y="420549"/>
                </a:cubicBezTo>
                <a:cubicBezTo>
                  <a:pt x="2693647" y="610920"/>
                  <a:pt x="1958523" y="1096416"/>
                  <a:pt x="1373328" y="949318"/>
                </a:cubicBezTo>
                <a:cubicBezTo>
                  <a:pt x="712351" y="1032614"/>
                  <a:pt x="182463" y="767103"/>
                  <a:pt x="57070" y="622229"/>
                </a:cubicBezTo>
                <a:cubicBezTo>
                  <a:pt x="-9300" y="575139"/>
                  <a:pt x="-116131" y="520836"/>
                  <a:pt x="-233168" y="544127"/>
                </a:cubicBezTo>
                <a:close/>
              </a:path>
              <a:path w="2406523" h="954107" stroke="0" extrusionOk="0">
                <a:moveTo>
                  <a:pt x="-233168" y="544127"/>
                </a:moveTo>
                <a:cubicBezTo>
                  <a:pt x="-154813" y="493818"/>
                  <a:pt x="-112381" y="503515"/>
                  <a:pt x="3360" y="441427"/>
                </a:cubicBezTo>
                <a:cubicBezTo>
                  <a:pt x="-147856" y="-4139"/>
                  <a:pt x="444191" y="-125006"/>
                  <a:pt x="1185878" y="49"/>
                </a:cubicBezTo>
                <a:cubicBezTo>
                  <a:pt x="1838566" y="55819"/>
                  <a:pt x="2325869" y="99967"/>
                  <a:pt x="2398054" y="420549"/>
                </a:cubicBezTo>
                <a:cubicBezTo>
                  <a:pt x="2387075" y="551029"/>
                  <a:pt x="1762059" y="947946"/>
                  <a:pt x="1373328" y="949318"/>
                </a:cubicBezTo>
                <a:cubicBezTo>
                  <a:pt x="853151" y="981998"/>
                  <a:pt x="141145" y="869530"/>
                  <a:pt x="57070" y="622229"/>
                </a:cubicBezTo>
                <a:cubicBezTo>
                  <a:pt x="-47842" y="656914"/>
                  <a:pt x="-131209" y="564782"/>
                  <a:pt x="-233168" y="544127"/>
                </a:cubicBezTo>
                <a:close/>
              </a:path>
              <a:path w="2406523" h="954107" fill="none" stroke="0" extrusionOk="0">
                <a:moveTo>
                  <a:pt x="-233168" y="544127"/>
                </a:moveTo>
                <a:cubicBezTo>
                  <a:pt x="-150939" y="527641"/>
                  <a:pt x="-42227" y="479027"/>
                  <a:pt x="3360" y="441427"/>
                </a:cubicBezTo>
                <a:cubicBezTo>
                  <a:pt x="-188421" y="509632"/>
                  <a:pt x="522121" y="-19801"/>
                  <a:pt x="1185878" y="49"/>
                </a:cubicBezTo>
                <a:cubicBezTo>
                  <a:pt x="1827331" y="-45223"/>
                  <a:pt x="2239482" y="101310"/>
                  <a:pt x="2398054" y="420549"/>
                </a:cubicBezTo>
                <a:cubicBezTo>
                  <a:pt x="2478912" y="738618"/>
                  <a:pt x="1981145" y="827362"/>
                  <a:pt x="1373328" y="949318"/>
                </a:cubicBezTo>
                <a:cubicBezTo>
                  <a:pt x="829688" y="913000"/>
                  <a:pt x="223214" y="886919"/>
                  <a:pt x="57070" y="622229"/>
                </a:cubicBezTo>
                <a:cubicBezTo>
                  <a:pt x="-65393" y="626048"/>
                  <a:pt x="-126104" y="522817"/>
                  <a:pt x="-233168" y="544127"/>
                </a:cubicBezTo>
                <a:close/>
              </a:path>
              <a:path w="2406523" h="954107" fill="none" stroke="0" extrusionOk="0">
                <a:moveTo>
                  <a:pt x="-233168" y="544127"/>
                </a:moveTo>
                <a:cubicBezTo>
                  <a:pt x="-150452" y="523414"/>
                  <a:pt x="-47967" y="465858"/>
                  <a:pt x="3360" y="441427"/>
                </a:cubicBezTo>
                <a:cubicBezTo>
                  <a:pt x="-122351" y="306264"/>
                  <a:pt x="434082" y="-143016"/>
                  <a:pt x="1185878" y="49"/>
                </a:cubicBezTo>
                <a:cubicBezTo>
                  <a:pt x="1790697" y="40413"/>
                  <a:pt x="2159414" y="94903"/>
                  <a:pt x="2398054" y="420549"/>
                </a:cubicBezTo>
                <a:cubicBezTo>
                  <a:pt x="2508524" y="706968"/>
                  <a:pt x="1934633" y="962989"/>
                  <a:pt x="1373328" y="949318"/>
                </a:cubicBezTo>
                <a:cubicBezTo>
                  <a:pt x="754762" y="969186"/>
                  <a:pt x="249104" y="863538"/>
                  <a:pt x="57070" y="622229"/>
                </a:cubicBezTo>
                <a:cubicBezTo>
                  <a:pt x="-25853" y="579864"/>
                  <a:pt x="-123442" y="510228"/>
                  <a:pt x="-233168" y="54412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-233168 w 2406523"/>
                      <a:gd name="connsiteY0" fmla="*/ 544127 h 954107"/>
                      <a:gd name="connsiteX1" fmla="*/ 3360 w 2406523"/>
                      <a:gd name="connsiteY1" fmla="*/ 441427 h 954107"/>
                      <a:gd name="connsiteX2" fmla="*/ 1185878 w 2406523"/>
                      <a:gd name="connsiteY2" fmla="*/ 49 h 954107"/>
                      <a:gd name="connsiteX3" fmla="*/ 2398054 w 2406523"/>
                      <a:gd name="connsiteY3" fmla="*/ 420549 h 954107"/>
                      <a:gd name="connsiteX4" fmla="*/ 1373328 w 2406523"/>
                      <a:gd name="connsiteY4" fmla="*/ 949318 h 954107"/>
                      <a:gd name="connsiteX5" fmla="*/ 57070 w 2406523"/>
                      <a:gd name="connsiteY5" fmla="*/ 622229 h 954107"/>
                      <a:gd name="connsiteX6" fmla="*/ -233168 w 2406523"/>
                      <a:gd name="connsiteY6" fmla="*/ 544127 h 954107"/>
                      <a:gd name="connsiteX0" fmla="*/ -233168 w 2406523"/>
                      <a:gd name="connsiteY0" fmla="*/ 544127 h 954107"/>
                      <a:gd name="connsiteX1" fmla="*/ 3360 w 2406523"/>
                      <a:gd name="connsiteY1" fmla="*/ 441427 h 954107"/>
                      <a:gd name="connsiteX2" fmla="*/ 1185878 w 2406523"/>
                      <a:gd name="connsiteY2" fmla="*/ 49 h 954107"/>
                      <a:gd name="connsiteX3" fmla="*/ 2398054 w 2406523"/>
                      <a:gd name="connsiteY3" fmla="*/ 420549 h 954107"/>
                      <a:gd name="connsiteX4" fmla="*/ 1373328 w 2406523"/>
                      <a:gd name="connsiteY4" fmla="*/ 949318 h 954107"/>
                      <a:gd name="connsiteX5" fmla="*/ 57070 w 2406523"/>
                      <a:gd name="connsiteY5" fmla="*/ 622229 h 954107"/>
                      <a:gd name="connsiteX6" fmla="*/ -233168 w 2406523"/>
                      <a:gd name="connsiteY6" fmla="*/ 544127 h 95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06523" h="954107" fill="none" extrusionOk="0">
                        <a:moveTo>
                          <a:pt x="-233168" y="544127"/>
                        </a:moveTo>
                        <a:cubicBezTo>
                          <a:pt x="-160879" y="513865"/>
                          <a:pt x="-39776" y="463213"/>
                          <a:pt x="3360" y="441427"/>
                        </a:cubicBezTo>
                        <a:cubicBezTo>
                          <a:pt x="-65034" y="265832"/>
                          <a:pt x="445243" y="-124750"/>
                          <a:pt x="1185878" y="49"/>
                        </a:cubicBezTo>
                        <a:cubicBezTo>
                          <a:pt x="1833882" y="7425"/>
                          <a:pt x="2225277" y="139606"/>
                          <a:pt x="2398054" y="420549"/>
                        </a:cubicBezTo>
                        <a:cubicBezTo>
                          <a:pt x="2553825" y="660176"/>
                          <a:pt x="1963749" y="1054376"/>
                          <a:pt x="1373328" y="949318"/>
                        </a:cubicBezTo>
                        <a:cubicBezTo>
                          <a:pt x="755748" y="1014058"/>
                          <a:pt x="200818" y="813921"/>
                          <a:pt x="57070" y="622229"/>
                        </a:cubicBezTo>
                        <a:cubicBezTo>
                          <a:pt x="-10666" y="578230"/>
                          <a:pt x="-127221" y="534620"/>
                          <a:pt x="-233168" y="544127"/>
                        </a:cubicBezTo>
                        <a:close/>
                      </a:path>
                      <a:path w="2406523" h="954107" stroke="0" extrusionOk="0">
                        <a:moveTo>
                          <a:pt x="-233168" y="544127"/>
                        </a:moveTo>
                        <a:cubicBezTo>
                          <a:pt x="-150214" y="493008"/>
                          <a:pt x="-100141" y="501577"/>
                          <a:pt x="3360" y="441427"/>
                        </a:cubicBezTo>
                        <a:cubicBezTo>
                          <a:pt x="-61971" y="140297"/>
                          <a:pt x="466696" y="-105057"/>
                          <a:pt x="1185878" y="49"/>
                        </a:cubicBezTo>
                        <a:cubicBezTo>
                          <a:pt x="1823831" y="30620"/>
                          <a:pt x="2285824" y="164405"/>
                          <a:pt x="2398054" y="420549"/>
                        </a:cubicBezTo>
                        <a:cubicBezTo>
                          <a:pt x="2392972" y="569696"/>
                          <a:pt x="1843625" y="923784"/>
                          <a:pt x="1373328" y="949318"/>
                        </a:cubicBezTo>
                        <a:cubicBezTo>
                          <a:pt x="831256" y="932512"/>
                          <a:pt x="108669" y="856114"/>
                          <a:pt x="57070" y="622229"/>
                        </a:cubicBezTo>
                        <a:cubicBezTo>
                          <a:pt x="-33241" y="635197"/>
                          <a:pt x="-137796" y="563409"/>
                          <a:pt x="-233168" y="544127"/>
                        </a:cubicBezTo>
                        <a:close/>
                      </a:path>
                      <a:path w="2406523" h="954107" fill="none" stroke="0" extrusionOk="0">
                        <a:moveTo>
                          <a:pt x="-233168" y="544127"/>
                        </a:moveTo>
                        <a:cubicBezTo>
                          <a:pt x="-149745" y="515240"/>
                          <a:pt x="-49264" y="467746"/>
                          <a:pt x="3360" y="441427"/>
                        </a:cubicBezTo>
                        <a:cubicBezTo>
                          <a:pt x="-161743" y="324034"/>
                          <a:pt x="508311" y="-68658"/>
                          <a:pt x="1185878" y="49"/>
                        </a:cubicBezTo>
                        <a:cubicBezTo>
                          <a:pt x="1768477" y="19330"/>
                          <a:pt x="2255218" y="104640"/>
                          <a:pt x="2398054" y="420549"/>
                        </a:cubicBezTo>
                        <a:cubicBezTo>
                          <a:pt x="2457257" y="712813"/>
                          <a:pt x="1954015" y="850604"/>
                          <a:pt x="1373328" y="949318"/>
                        </a:cubicBezTo>
                        <a:cubicBezTo>
                          <a:pt x="825653" y="971398"/>
                          <a:pt x="242886" y="875940"/>
                          <a:pt x="57070" y="622229"/>
                        </a:cubicBezTo>
                        <a:cubicBezTo>
                          <a:pt x="-48581" y="606215"/>
                          <a:pt x="-138642" y="539435"/>
                          <a:pt x="-233168" y="54412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chướng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23" name="Group 422">
            <a:extLst>
              <a:ext uri="{FF2B5EF4-FFF2-40B4-BE49-F238E27FC236}">
                <a16:creationId xmlns:a16="http://schemas.microsoft.com/office/drawing/2014/main" id="{2C2060DA-E685-E8E6-BE8B-4E99DBA9EFA9}"/>
              </a:ext>
            </a:extLst>
          </p:cNvPr>
          <p:cNvGrpSpPr/>
          <p:nvPr/>
        </p:nvGrpSpPr>
        <p:grpSpPr>
          <a:xfrm>
            <a:off x="8713918" y="1350568"/>
            <a:ext cx="2241943" cy="1141598"/>
            <a:chOff x="4440285" y="3727721"/>
            <a:chExt cx="2241943" cy="1141598"/>
          </a:xfrm>
        </p:grpSpPr>
        <p:grpSp>
          <p:nvGrpSpPr>
            <p:cNvPr id="424" name="Google Shape;180;p2">
              <a:extLst>
                <a:ext uri="{FF2B5EF4-FFF2-40B4-BE49-F238E27FC236}">
                  <a16:creationId xmlns:a16="http://schemas.microsoft.com/office/drawing/2014/main" id="{41752EB2-FF08-3873-142A-56CE1E9FA2F4}"/>
                </a:ext>
              </a:extLst>
            </p:cNvPr>
            <p:cNvGrpSpPr/>
            <p:nvPr/>
          </p:nvGrpSpPr>
          <p:grpSpPr>
            <a:xfrm>
              <a:off x="4660247" y="3727721"/>
              <a:ext cx="1829999" cy="1141598"/>
              <a:chOff x="8409556" y="6386036"/>
              <a:chExt cx="627883" cy="247788"/>
            </a:xfrm>
          </p:grpSpPr>
          <p:grpSp>
            <p:nvGrpSpPr>
              <p:cNvPr id="426" name="Google Shape;181;p2">
                <a:extLst>
                  <a:ext uri="{FF2B5EF4-FFF2-40B4-BE49-F238E27FC236}">
                    <a16:creationId xmlns:a16="http://schemas.microsoft.com/office/drawing/2014/main" id="{EBF2B49F-DA20-E358-74D6-1DA1D66827FB}"/>
                  </a:ext>
                </a:extLst>
              </p:cNvPr>
              <p:cNvGrpSpPr/>
              <p:nvPr/>
            </p:nvGrpSpPr>
            <p:grpSpPr>
              <a:xfrm>
                <a:off x="8409556" y="6386036"/>
                <a:ext cx="627883" cy="247788"/>
                <a:chOff x="8409556" y="6386036"/>
                <a:chExt cx="627883" cy="247788"/>
              </a:xfrm>
            </p:grpSpPr>
            <p:sp>
              <p:nvSpPr>
                <p:cNvPr id="429" name="Google Shape;182;p2">
                  <a:extLst>
                    <a:ext uri="{FF2B5EF4-FFF2-40B4-BE49-F238E27FC236}">
                      <a16:creationId xmlns:a16="http://schemas.microsoft.com/office/drawing/2014/main" id="{18D62C28-758D-6174-0ED7-F7C0AB414296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183;p2">
                  <a:extLst>
                    <a:ext uri="{FF2B5EF4-FFF2-40B4-BE49-F238E27FC236}">
                      <a16:creationId xmlns:a16="http://schemas.microsoft.com/office/drawing/2014/main" id="{09149985-F702-A625-07F8-F221A4F2F88A}"/>
                    </a:ext>
                  </a:extLst>
                </p:cNvPr>
                <p:cNvSpPr/>
                <p:nvPr/>
              </p:nvSpPr>
              <p:spPr>
                <a:xfrm>
                  <a:off x="8409556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7" name="Google Shape;184;p2">
                <a:extLst>
                  <a:ext uri="{FF2B5EF4-FFF2-40B4-BE49-F238E27FC236}">
                    <a16:creationId xmlns:a16="http://schemas.microsoft.com/office/drawing/2014/main" id="{669BDD8A-C60E-A493-EEFC-833AB9B4DE00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185;p2">
                <a:extLst>
                  <a:ext uri="{FF2B5EF4-FFF2-40B4-BE49-F238E27FC236}">
                    <a16:creationId xmlns:a16="http://schemas.microsoft.com/office/drawing/2014/main" id="{398812E6-5C90-36DF-EB2E-AD6F6D785054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A90C7E7C-2110-02F7-E48D-77E264D1A8B6}"/>
                </a:ext>
              </a:extLst>
            </p:cNvPr>
            <p:cNvSpPr txBox="1"/>
            <p:nvPr/>
          </p:nvSpPr>
          <p:spPr>
            <a:xfrm>
              <a:off x="4440285" y="4002536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 4</a:t>
              </a:r>
            </a:p>
          </p:txBody>
        </p:sp>
      </p:grpSp>
      <p:sp>
        <p:nvSpPr>
          <p:cNvPr id="386" name="TextBox 385">
            <a:extLst>
              <a:ext uri="{FF2B5EF4-FFF2-40B4-BE49-F238E27FC236}">
                <a16:creationId xmlns:a16="http://schemas.microsoft.com/office/drawing/2014/main" id="{A6C43B25-A8BA-F55C-4DB6-A88ED14F45C5}"/>
              </a:ext>
            </a:extLst>
          </p:cNvPr>
          <p:cNvSpPr txBox="1"/>
          <p:nvPr/>
        </p:nvSpPr>
        <p:spPr>
          <a:xfrm>
            <a:off x="4030497" y="1837917"/>
            <a:ext cx="1969629" cy="523220"/>
          </a:xfrm>
          <a:custGeom>
            <a:avLst/>
            <a:gdLst>
              <a:gd name="connsiteX0" fmla="*/ 1237774 w 1969629"/>
              <a:gd name="connsiteY0" fmla="*/ 584578 h 523220"/>
              <a:gd name="connsiteX1" fmla="*/ 997763 w 1969629"/>
              <a:gd name="connsiteY1" fmla="*/ 523197 h 523220"/>
              <a:gd name="connsiteX2" fmla="*/ 24133 w 1969629"/>
              <a:gd name="connsiteY2" fmla="*/ 319170 h 523220"/>
              <a:gd name="connsiteX3" fmla="*/ 791669 w 1969629"/>
              <a:gd name="connsiteY3" fmla="*/ 5080 h 523220"/>
              <a:gd name="connsiteX4" fmla="*/ 1809249 w 1969629"/>
              <a:gd name="connsiteY4" fmla="*/ 118515 h 523220"/>
              <a:gd name="connsiteX5" fmla="*/ 1365705 w 1969629"/>
              <a:gd name="connsiteY5" fmla="*/ 502861 h 523220"/>
              <a:gd name="connsiteX6" fmla="*/ 1237774 w 1969629"/>
              <a:gd name="connsiteY6" fmla="*/ 584578 h 523220"/>
              <a:gd name="connsiteX0" fmla="*/ 1237774 w 1969629"/>
              <a:gd name="connsiteY0" fmla="*/ 584578 h 523220"/>
              <a:gd name="connsiteX1" fmla="*/ 997763 w 1969629"/>
              <a:gd name="connsiteY1" fmla="*/ 523197 h 523220"/>
              <a:gd name="connsiteX2" fmla="*/ 24133 w 1969629"/>
              <a:gd name="connsiteY2" fmla="*/ 319170 h 523220"/>
              <a:gd name="connsiteX3" fmla="*/ 791669 w 1969629"/>
              <a:gd name="connsiteY3" fmla="*/ 5080 h 523220"/>
              <a:gd name="connsiteX4" fmla="*/ 1809249 w 1969629"/>
              <a:gd name="connsiteY4" fmla="*/ 118515 h 523220"/>
              <a:gd name="connsiteX5" fmla="*/ 1365705 w 1969629"/>
              <a:gd name="connsiteY5" fmla="*/ 502861 h 523220"/>
              <a:gd name="connsiteX6" fmla="*/ 1237774 w 1969629"/>
              <a:gd name="connsiteY6" fmla="*/ 584578 h 523220"/>
              <a:gd name="connsiteX0" fmla="*/ 1237774 w 1969629"/>
              <a:gd name="connsiteY0" fmla="*/ 584578 h 523220"/>
              <a:gd name="connsiteX1" fmla="*/ 997763 w 1969629"/>
              <a:gd name="connsiteY1" fmla="*/ 523197 h 523220"/>
              <a:gd name="connsiteX2" fmla="*/ 24133 w 1969629"/>
              <a:gd name="connsiteY2" fmla="*/ 319170 h 523220"/>
              <a:gd name="connsiteX3" fmla="*/ 791669 w 1969629"/>
              <a:gd name="connsiteY3" fmla="*/ 5080 h 523220"/>
              <a:gd name="connsiteX4" fmla="*/ 1809249 w 1969629"/>
              <a:gd name="connsiteY4" fmla="*/ 118515 h 523220"/>
              <a:gd name="connsiteX5" fmla="*/ 1365705 w 1969629"/>
              <a:gd name="connsiteY5" fmla="*/ 502861 h 523220"/>
              <a:gd name="connsiteX6" fmla="*/ 1237774 w 1969629"/>
              <a:gd name="connsiteY6" fmla="*/ 584578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9629" h="523220" fill="none" extrusionOk="0">
                <a:moveTo>
                  <a:pt x="1237774" y="584578"/>
                </a:moveTo>
                <a:cubicBezTo>
                  <a:pt x="1096170" y="576405"/>
                  <a:pt x="1068830" y="533323"/>
                  <a:pt x="997763" y="523197"/>
                </a:cubicBezTo>
                <a:cubicBezTo>
                  <a:pt x="493383" y="554937"/>
                  <a:pt x="55625" y="373767"/>
                  <a:pt x="24133" y="319170"/>
                </a:cubicBezTo>
                <a:cubicBezTo>
                  <a:pt x="46579" y="263688"/>
                  <a:pt x="151800" y="-4856"/>
                  <a:pt x="791669" y="5080"/>
                </a:cubicBezTo>
                <a:cubicBezTo>
                  <a:pt x="1298104" y="-21116"/>
                  <a:pt x="1501300" y="185039"/>
                  <a:pt x="1809249" y="118515"/>
                </a:cubicBezTo>
                <a:cubicBezTo>
                  <a:pt x="2069965" y="312684"/>
                  <a:pt x="1786405" y="409016"/>
                  <a:pt x="1365705" y="502861"/>
                </a:cubicBezTo>
                <a:cubicBezTo>
                  <a:pt x="1338069" y="527224"/>
                  <a:pt x="1270070" y="548294"/>
                  <a:pt x="1237774" y="584578"/>
                </a:cubicBezTo>
                <a:close/>
              </a:path>
              <a:path w="1969629" h="523220" stroke="0" extrusionOk="0">
                <a:moveTo>
                  <a:pt x="1237774" y="584578"/>
                </a:moveTo>
                <a:cubicBezTo>
                  <a:pt x="1115070" y="566276"/>
                  <a:pt x="1118818" y="549993"/>
                  <a:pt x="997763" y="523197"/>
                </a:cubicBezTo>
                <a:cubicBezTo>
                  <a:pt x="442160" y="448646"/>
                  <a:pt x="174766" y="399687"/>
                  <a:pt x="24133" y="319170"/>
                </a:cubicBezTo>
                <a:cubicBezTo>
                  <a:pt x="-10615" y="296355"/>
                  <a:pt x="210054" y="1455"/>
                  <a:pt x="791669" y="5080"/>
                </a:cubicBezTo>
                <a:cubicBezTo>
                  <a:pt x="1133006" y="-113618"/>
                  <a:pt x="1507277" y="29948"/>
                  <a:pt x="1809249" y="118515"/>
                </a:cubicBezTo>
                <a:cubicBezTo>
                  <a:pt x="2197498" y="329198"/>
                  <a:pt x="1974523" y="483482"/>
                  <a:pt x="1365705" y="502861"/>
                </a:cubicBezTo>
                <a:cubicBezTo>
                  <a:pt x="1349692" y="541310"/>
                  <a:pt x="1312144" y="549683"/>
                  <a:pt x="1237774" y="584578"/>
                </a:cubicBezTo>
                <a:close/>
              </a:path>
              <a:path w="1969629" h="523220" fill="none" stroke="0" extrusionOk="0">
                <a:moveTo>
                  <a:pt x="1237774" y="584578"/>
                </a:moveTo>
                <a:cubicBezTo>
                  <a:pt x="1111343" y="573767"/>
                  <a:pt x="1068943" y="545143"/>
                  <a:pt x="997763" y="523197"/>
                </a:cubicBezTo>
                <a:cubicBezTo>
                  <a:pt x="481790" y="582055"/>
                  <a:pt x="93188" y="422864"/>
                  <a:pt x="24133" y="319170"/>
                </a:cubicBezTo>
                <a:cubicBezTo>
                  <a:pt x="-25838" y="111786"/>
                  <a:pt x="125830" y="-35370"/>
                  <a:pt x="791669" y="5080"/>
                </a:cubicBezTo>
                <a:cubicBezTo>
                  <a:pt x="1194391" y="65306"/>
                  <a:pt x="1513490" y="-44545"/>
                  <a:pt x="1809249" y="118515"/>
                </a:cubicBezTo>
                <a:cubicBezTo>
                  <a:pt x="2204051" y="9129"/>
                  <a:pt x="1738921" y="561642"/>
                  <a:pt x="1365705" y="502861"/>
                </a:cubicBezTo>
                <a:cubicBezTo>
                  <a:pt x="1317460" y="551280"/>
                  <a:pt x="1270277" y="539530"/>
                  <a:pt x="1237774" y="584578"/>
                </a:cubicBezTo>
                <a:close/>
              </a:path>
              <a:path w="1969629" h="523220" fill="none" stroke="0" extrusionOk="0">
                <a:moveTo>
                  <a:pt x="1237774" y="584578"/>
                </a:moveTo>
                <a:cubicBezTo>
                  <a:pt x="1104092" y="569356"/>
                  <a:pt x="1064731" y="537767"/>
                  <a:pt x="997763" y="523197"/>
                </a:cubicBezTo>
                <a:cubicBezTo>
                  <a:pt x="475528" y="566617"/>
                  <a:pt x="59141" y="371197"/>
                  <a:pt x="24133" y="319170"/>
                </a:cubicBezTo>
                <a:cubicBezTo>
                  <a:pt x="-52738" y="236324"/>
                  <a:pt x="199914" y="-13711"/>
                  <a:pt x="791669" y="5080"/>
                </a:cubicBezTo>
                <a:cubicBezTo>
                  <a:pt x="1265740" y="-75"/>
                  <a:pt x="1484334" y="61101"/>
                  <a:pt x="1809249" y="118515"/>
                </a:cubicBezTo>
                <a:cubicBezTo>
                  <a:pt x="2083348" y="265529"/>
                  <a:pt x="1816785" y="454055"/>
                  <a:pt x="1365705" y="502861"/>
                </a:cubicBezTo>
                <a:cubicBezTo>
                  <a:pt x="1328859" y="536306"/>
                  <a:pt x="1267466" y="550744"/>
                  <a:pt x="1237774" y="58457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237774 w 1969629"/>
                      <a:gd name="connsiteY0" fmla="*/ 584578 h 523220"/>
                      <a:gd name="connsiteX1" fmla="*/ 997763 w 1969629"/>
                      <a:gd name="connsiteY1" fmla="*/ 523197 h 523220"/>
                      <a:gd name="connsiteX2" fmla="*/ 24133 w 1969629"/>
                      <a:gd name="connsiteY2" fmla="*/ 319170 h 523220"/>
                      <a:gd name="connsiteX3" fmla="*/ 791669 w 1969629"/>
                      <a:gd name="connsiteY3" fmla="*/ 5080 h 523220"/>
                      <a:gd name="connsiteX4" fmla="*/ 1809249 w 1969629"/>
                      <a:gd name="connsiteY4" fmla="*/ 118515 h 523220"/>
                      <a:gd name="connsiteX5" fmla="*/ 1365705 w 1969629"/>
                      <a:gd name="connsiteY5" fmla="*/ 502861 h 523220"/>
                      <a:gd name="connsiteX6" fmla="*/ 1237774 w 1969629"/>
                      <a:gd name="connsiteY6" fmla="*/ 584578 h 523220"/>
                      <a:gd name="connsiteX0" fmla="*/ 1237774 w 1969629"/>
                      <a:gd name="connsiteY0" fmla="*/ 584578 h 523220"/>
                      <a:gd name="connsiteX1" fmla="*/ 997763 w 1969629"/>
                      <a:gd name="connsiteY1" fmla="*/ 523197 h 523220"/>
                      <a:gd name="connsiteX2" fmla="*/ 24133 w 1969629"/>
                      <a:gd name="connsiteY2" fmla="*/ 319170 h 523220"/>
                      <a:gd name="connsiteX3" fmla="*/ 791669 w 1969629"/>
                      <a:gd name="connsiteY3" fmla="*/ 5080 h 523220"/>
                      <a:gd name="connsiteX4" fmla="*/ 1809249 w 1969629"/>
                      <a:gd name="connsiteY4" fmla="*/ 118515 h 523220"/>
                      <a:gd name="connsiteX5" fmla="*/ 1365705 w 1969629"/>
                      <a:gd name="connsiteY5" fmla="*/ 502861 h 523220"/>
                      <a:gd name="connsiteX6" fmla="*/ 1237774 w 1969629"/>
                      <a:gd name="connsiteY6" fmla="*/ 584578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9629" h="523220" fill="none" extrusionOk="0">
                        <a:moveTo>
                          <a:pt x="1237774" y="584578"/>
                        </a:moveTo>
                        <a:cubicBezTo>
                          <a:pt x="1102575" y="567967"/>
                          <a:pt x="1068449" y="536567"/>
                          <a:pt x="997763" y="523197"/>
                        </a:cubicBezTo>
                        <a:cubicBezTo>
                          <a:pt x="494906" y="552947"/>
                          <a:pt x="72573" y="393181"/>
                          <a:pt x="24133" y="319170"/>
                        </a:cubicBezTo>
                        <a:cubicBezTo>
                          <a:pt x="6038" y="191427"/>
                          <a:pt x="205426" y="-9970"/>
                          <a:pt x="791669" y="5080"/>
                        </a:cubicBezTo>
                        <a:cubicBezTo>
                          <a:pt x="1279903" y="-14704"/>
                          <a:pt x="1507621" y="134192"/>
                          <a:pt x="1809249" y="118515"/>
                        </a:cubicBezTo>
                        <a:cubicBezTo>
                          <a:pt x="2084250" y="306576"/>
                          <a:pt x="1795478" y="432160"/>
                          <a:pt x="1365705" y="502861"/>
                        </a:cubicBezTo>
                        <a:cubicBezTo>
                          <a:pt x="1334315" y="535719"/>
                          <a:pt x="1267315" y="551718"/>
                          <a:pt x="1237774" y="584578"/>
                        </a:cubicBezTo>
                        <a:close/>
                      </a:path>
                      <a:path w="1969629" h="523220" stroke="0" extrusionOk="0">
                        <a:moveTo>
                          <a:pt x="1237774" y="584578"/>
                        </a:moveTo>
                        <a:cubicBezTo>
                          <a:pt x="1116332" y="566054"/>
                          <a:pt x="1124170" y="549145"/>
                          <a:pt x="997763" y="523197"/>
                        </a:cubicBezTo>
                        <a:cubicBezTo>
                          <a:pt x="465535" y="487957"/>
                          <a:pt x="181030" y="405240"/>
                          <a:pt x="24133" y="319170"/>
                        </a:cubicBezTo>
                        <a:cubicBezTo>
                          <a:pt x="-40630" y="245027"/>
                          <a:pt x="199073" y="19126"/>
                          <a:pt x="791669" y="5080"/>
                        </a:cubicBezTo>
                        <a:cubicBezTo>
                          <a:pt x="1151625" y="-54680"/>
                          <a:pt x="1523546" y="25129"/>
                          <a:pt x="1809249" y="118515"/>
                        </a:cubicBezTo>
                        <a:cubicBezTo>
                          <a:pt x="2161039" y="246795"/>
                          <a:pt x="1941085" y="469669"/>
                          <a:pt x="1365705" y="502861"/>
                        </a:cubicBezTo>
                        <a:cubicBezTo>
                          <a:pt x="1352646" y="536916"/>
                          <a:pt x="1306019" y="548406"/>
                          <a:pt x="1237774" y="584578"/>
                        </a:cubicBezTo>
                        <a:close/>
                      </a:path>
                      <a:path w="1969629" h="523220" fill="none" stroke="0" extrusionOk="0">
                        <a:moveTo>
                          <a:pt x="1237774" y="584578"/>
                        </a:moveTo>
                        <a:cubicBezTo>
                          <a:pt x="1112021" y="566722"/>
                          <a:pt x="1066194" y="540736"/>
                          <a:pt x="997763" y="523197"/>
                        </a:cubicBezTo>
                        <a:cubicBezTo>
                          <a:pt x="486361" y="550252"/>
                          <a:pt x="89755" y="410720"/>
                          <a:pt x="24133" y="319170"/>
                        </a:cubicBezTo>
                        <a:cubicBezTo>
                          <a:pt x="-59413" y="148612"/>
                          <a:pt x="201094" y="-19445"/>
                          <a:pt x="791669" y="5080"/>
                        </a:cubicBezTo>
                        <a:cubicBezTo>
                          <a:pt x="1180686" y="48974"/>
                          <a:pt x="1492544" y="-26600"/>
                          <a:pt x="1809249" y="118515"/>
                        </a:cubicBezTo>
                        <a:cubicBezTo>
                          <a:pt x="2195933" y="126609"/>
                          <a:pt x="1851942" y="498565"/>
                          <a:pt x="1365705" y="502861"/>
                        </a:cubicBezTo>
                        <a:cubicBezTo>
                          <a:pt x="1323055" y="544679"/>
                          <a:pt x="1263033" y="549131"/>
                          <a:pt x="1237774" y="58457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B586F6DB-9E14-7EDB-FF31-FEF628E4F740}"/>
              </a:ext>
            </a:extLst>
          </p:cNvPr>
          <p:cNvSpPr txBox="1"/>
          <p:nvPr/>
        </p:nvSpPr>
        <p:spPr>
          <a:xfrm>
            <a:off x="7979392" y="177739"/>
            <a:ext cx="1741318" cy="523220"/>
          </a:xfrm>
          <a:custGeom>
            <a:avLst/>
            <a:gdLst>
              <a:gd name="connsiteX0" fmla="*/ 1570425 w 1741318"/>
              <a:gd name="connsiteY0" fmla="*/ 487285 h 523220"/>
              <a:gd name="connsiteX1" fmla="*/ 1331715 w 1741318"/>
              <a:gd name="connsiteY1" fmla="*/ 483528 h 523220"/>
              <a:gd name="connsiteX2" fmla="*/ 763865 w 1741318"/>
              <a:gd name="connsiteY2" fmla="*/ 521244 h 523220"/>
              <a:gd name="connsiteX3" fmla="*/ 298467 w 1741318"/>
              <a:gd name="connsiteY3" fmla="*/ 64428 h 523220"/>
              <a:gd name="connsiteX4" fmla="*/ 943787 w 1741318"/>
              <a:gd name="connsiteY4" fmla="*/ 923 h 523220"/>
              <a:gd name="connsiteX5" fmla="*/ 1574812 w 1741318"/>
              <a:gd name="connsiteY5" fmla="*/ 415472 h 523220"/>
              <a:gd name="connsiteX6" fmla="*/ 1570425 w 1741318"/>
              <a:gd name="connsiteY6" fmla="*/ 487285 h 523220"/>
              <a:gd name="connsiteX0" fmla="*/ 1570425 w 1741318"/>
              <a:gd name="connsiteY0" fmla="*/ 487285 h 523220"/>
              <a:gd name="connsiteX1" fmla="*/ 1331715 w 1741318"/>
              <a:gd name="connsiteY1" fmla="*/ 483528 h 523220"/>
              <a:gd name="connsiteX2" fmla="*/ 763865 w 1741318"/>
              <a:gd name="connsiteY2" fmla="*/ 521244 h 523220"/>
              <a:gd name="connsiteX3" fmla="*/ 298467 w 1741318"/>
              <a:gd name="connsiteY3" fmla="*/ 64428 h 523220"/>
              <a:gd name="connsiteX4" fmla="*/ 943787 w 1741318"/>
              <a:gd name="connsiteY4" fmla="*/ 923 h 523220"/>
              <a:gd name="connsiteX5" fmla="*/ 1574812 w 1741318"/>
              <a:gd name="connsiteY5" fmla="*/ 415472 h 523220"/>
              <a:gd name="connsiteX6" fmla="*/ 1570425 w 1741318"/>
              <a:gd name="connsiteY6" fmla="*/ 487285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1318" h="523220" fill="none" extrusionOk="0">
                <a:moveTo>
                  <a:pt x="1570425" y="487285"/>
                </a:moveTo>
                <a:cubicBezTo>
                  <a:pt x="1505691" y="527337"/>
                  <a:pt x="1414719" y="437463"/>
                  <a:pt x="1331715" y="483528"/>
                </a:cubicBezTo>
                <a:cubicBezTo>
                  <a:pt x="1125010" y="558810"/>
                  <a:pt x="920542" y="474197"/>
                  <a:pt x="763865" y="521244"/>
                </a:cubicBezTo>
                <a:cubicBezTo>
                  <a:pt x="100238" y="477615"/>
                  <a:pt x="-371058" y="149944"/>
                  <a:pt x="298467" y="64428"/>
                </a:cubicBezTo>
                <a:cubicBezTo>
                  <a:pt x="531738" y="49490"/>
                  <a:pt x="666108" y="61335"/>
                  <a:pt x="943787" y="923"/>
                </a:cubicBezTo>
                <a:cubicBezTo>
                  <a:pt x="1716482" y="42817"/>
                  <a:pt x="1866308" y="198544"/>
                  <a:pt x="1574812" y="415472"/>
                </a:cubicBezTo>
                <a:cubicBezTo>
                  <a:pt x="1580758" y="440396"/>
                  <a:pt x="1569494" y="465130"/>
                  <a:pt x="1570425" y="487285"/>
                </a:cubicBezTo>
                <a:close/>
              </a:path>
              <a:path w="1741318" h="523220" stroke="0" extrusionOk="0">
                <a:moveTo>
                  <a:pt x="1570425" y="487285"/>
                </a:moveTo>
                <a:cubicBezTo>
                  <a:pt x="1486326" y="506566"/>
                  <a:pt x="1398992" y="470971"/>
                  <a:pt x="1331715" y="483528"/>
                </a:cubicBezTo>
                <a:cubicBezTo>
                  <a:pt x="1138036" y="489671"/>
                  <a:pt x="933075" y="493925"/>
                  <a:pt x="763865" y="521244"/>
                </a:cubicBezTo>
                <a:cubicBezTo>
                  <a:pt x="78697" y="608237"/>
                  <a:pt x="-292317" y="161014"/>
                  <a:pt x="298467" y="64428"/>
                </a:cubicBezTo>
                <a:cubicBezTo>
                  <a:pt x="414121" y="-49745"/>
                  <a:pt x="666827" y="-33513"/>
                  <a:pt x="943787" y="923"/>
                </a:cubicBezTo>
                <a:cubicBezTo>
                  <a:pt x="1666215" y="-21564"/>
                  <a:pt x="1935878" y="265670"/>
                  <a:pt x="1574812" y="415472"/>
                </a:cubicBezTo>
                <a:cubicBezTo>
                  <a:pt x="1570608" y="436856"/>
                  <a:pt x="1571062" y="456913"/>
                  <a:pt x="1570425" y="487285"/>
                </a:cubicBezTo>
                <a:close/>
              </a:path>
              <a:path w="1741318" h="523220" fill="none" stroke="0" extrusionOk="0">
                <a:moveTo>
                  <a:pt x="1570425" y="487285"/>
                </a:moveTo>
                <a:cubicBezTo>
                  <a:pt x="1532681" y="525959"/>
                  <a:pt x="1402689" y="461240"/>
                  <a:pt x="1331715" y="483528"/>
                </a:cubicBezTo>
                <a:cubicBezTo>
                  <a:pt x="1127669" y="545545"/>
                  <a:pt x="938165" y="488554"/>
                  <a:pt x="763865" y="521244"/>
                </a:cubicBezTo>
                <a:cubicBezTo>
                  <a:pt x="28164" y="434341"/>
                  <a:pt x="-336739" y="111118"/>
                  <a:pt x="298467" y="64428"/>
                </a:cubicBezTo>
                <a:cubicBezTo>
                  <a:pt x="473100" y="91127"/>
                  <a:pt x="661027" y="-1426"/>
                  <a:pt x="943787" y="923"/>
                </a:cubicBezTo>
                <a:cubicBezTo>
                  <a:pt x="1742231" y="8162"/>
                  <a:pt x="1946916" y="318759"/>
                  <a:pt x="1574812" y="415472"/>
                </a:cubicBezTo>
                <a:cubicBezTo>
                  <a:pt x="1575594" y="443331"/>
                  <a:pt x="1569423" y="462842"/>
                  <a:pt x="1570425" y="48728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570425 w 1741318"/>
                      <a:gd name="connsiteY0" fmla="*/ 487285 h 523220"/>
                      <a:gd name="connsiteX1" fmla="*/ 1331715 w 1741318"/>
                      <a:gd name="connsiteY1" fmla="*/ 483528 h 523220"/>
                      <a:gd name="connsiteX2" fmla="*/ 763865 w 1741318"/>
                      <a:gd name="connsiteY2" fmla="*/ 521244 h 523220"/>
                      <a:gd name="connsiteX3" fmla="*/ 298467 w 1741318"/>
                      <a:gd name="connsiteY3" fmla="*/ 64428 h 523220"/>
                      <a:gd name="connsiteX4" fmla="*/ 943787 w 1741318"/>
                      <a:gd name="connsiteY4" fmla="*/ 923 h 523220"/>
                      <a:gd name="connsiteX5" fmla="*/ 1574812 w 1741318"/>
                      <a:gd name="connsiteY5" fmla="*/ 415472 h 523220"/>
                      <a:gd name="connsiteX6" fmla="*/ 1570425 w 1741318"/>
                      <a:gd name="connsiteY6" fmla="*/ 487285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41318" h="523220" fill="none" extrusionOk="0">
                        <a:moveTo>
                          <a:pt x="1570425" y="487285"/>
                        </a:moveTo>
                        <a:cubicBezTo>
                          <a:pt x="1517376" y="511942"/>
                          <a:pt x="1412290" y="458140"/>
                          <a:pt x="1331715" y="483528"/>
                        </a:cubicBezTo>
                        <a:cubicBezTo>
                          <a:pt x="1143946" y="534063"/>
                          <a:pt x="950035" y="507982"/>
                          <a:pt x="763865" y="521244"/>
                        </a:cubicBezTo>
                        <a:cubicBezTo>
                          <a:pt x="61621" y="408784"/>
                          <a:pt x="-290809" y="142292"/>
                          <a:pt x="298467" y="64428"/>
                        </a:cubicBezTo>
                        <a:cubicBezTo>
                          <a:pt x="503923" y="59289"/>
                          <a:pt x="670294" y="27661"/>
                          <a:pt x="943787" y="923"/>
                        </a:cubicBezTo>
                        <a:cubicBezTo>
                          <a:pt x="1742746" y="31587"/>
                          <a:pt x="1890853" y="261151"/>
                          <a:pt x="1574812" y="415472"/>
                        </a:cubicBezTo>
                        <a:cubicBezTo>
                          <a:pt x="1579654" y="442894"/>
                          <a:pt x="1568967" y="465785"/>
                          <a:pt x="1570425" y="487285"/>
                        </a:cubicBezTo>
                        <a:close/>
                      </a:path>
                      <a:path w="1741318" h="523220" stroke="0" extrusionOk="0">
                        <a:moveTo>
                          <a:pt x="1570425" y="487285"/>
                        </a:moveTo>
                        <a:cubicBezTo>
                          <a:pt x="1488868" y="506118"/>
                          <a:pt x="1407457" y="469631"/>
                          <a:pt x="1331715" y="483528"/>
                        </a:cubicBezTo>
                        <a:cubicBezTo>
                          <a:pt x="1148979" y="508075"/>
                          <a:pt x="967650" y="524573"/>
                          <a:pt x="763865" y="521244"/>
                        </a:cubicBezTo>
                        <a:cubicBezTo>
                          <a:pt x="24660" y="515829"/>
                          <a:pt x="-343958" y="244111"/>
                          <a:pt x="298467" y="64428"/>
                        </a:cubicBezTo>
                        <a:cubicBezTo>
                          <a:pt x="430225" y="1233"/>
                          <a:pt x="685471" y="-39036"/>
                          <a:pt x="943787" y="923"/>
                        </a:cubicBezTo>
                        <a:cubicBezTo>
                          <a:pt x="1642931" y="-74188"/>
                          <a:pt x="1912584" y="256047"/>
                          <a:pt x="1574812" y="415472"/>
                        </a:cubicBezTo>
                        <a:cubicBezTo>
                          <a:pt x="1574286" y="431385"/>
                          <a:pt x="1569426" y="456572"/>
                          <a:pt x="1570425" y="48728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endParaRPr lang="en-US" sz="2800" dirty="0">
              <a:effectLst/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F1A539-AB21-738E-11AB-EC91F4B63E40}"/>
              </a:ext>
            </a:extLst>
          </p:cNvPr>
          <p:cNvGrpSpPr/>
          <p:nvPr/>
        </p:nvGrpSpPr>
        <p:grpSpPr>
          <a:xfrm>
            <a:off x="5687319" y="2100291"/>
            <a:ext cx="2241943" cy="1141598"/>
            <a:chOff x="4440285" y="3727721"/>
            <a:chExt cx="2241943" cy="1141598"/>
          </a:xfrm>
        </p:grpSpPr>
        <p:grpSp>
          <p:nvGrpSpPr>
            <p:cNvPr id="56" name="Google Shape;180;p2">
              <a:extLst>
                <a:ext uri="{FF2B5EF4-FFF2-40B4-BE49-F238E27FC236}">
                  <a16:creationId xmlns:a16="http://schemas.microsoft.com/office/drawing/2014/main" id="{F17D1F85-014B-7B43-A0A2-B468C86ABE8E}"/>
                </a:ext>
              </a:extLst>
            </p:cNvPr>
            <p:cNvGrpSpPr/>
            <p:nvPr/>
          </p:nvGrpSpPr>
          <p:grpSpPr>
            <a:xfrm>
              <a:off x="4660247" y="3727721"/>
              <a:ext cx="1829999" cy="1141598"/>
              <a:chOff x="8409556" y="6386036"/>
              <a:chExt cx="627883" cy="247788"/>
            </a:xfrm>
          </p:grpSpPr>
          <p:grpSp>
            <p:nvGrpSpPr>
              <p:cNvPr id="59" name="Google Shape;181;p2">
                <a:extLst>
                  <a:ext uri="{FF2B5EF4-FFF2-40B4-BE49-F238E27FC236}">
                    <a16:creationId xmlns:a16="http://schemas.microsoft.com/office/drawing/2014/main" id="{B49C2975-41EE-68E2-4AD1-4E5944AC1B75}"/>
                  </a:ext>
                </a:extLst>
              </p:cNvPr>
              <p:cNvGrpSpPr/>
              <p:nvPr/>
            </p:nvGrpSpPr>
            <p:grpSpPr>
              <a:xfrm>
                <a:off x="8409556" y="6386036"/>
                <a:ext cx="627883" cy="247788"/>
                <a:chOff x="8409556" y="6386036"/>
                <a:chExt cx="627883" cy="247788"/>
              </a:xfrm>
            </p:grpSpPr>
            <p:sp>
              <p:nvSpPr>
                <p:cNvPr id="62" name="Google Shape;182;p2">
                  <a:extLst>
                    <a:ext uri="{FF2B5EF4-FFF2-40B4-BE49-F238E27FC236}">
                      <a16:creationId xmlns:a16="http://schemas.microsoft.com/office/drawing/2014/main" id="{8B23EE2B-0687-FE14-DCB1-E006DC890391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183;p2">
                  <a:extLst>
                    <a:ext uri="{FF2B5EF4-FFF2-40B4-BE49-F238E27FC236}">
                      <a16:creationId xmlns:a16="http://schemas.microsoft.com/office/drawing/2014/main" id="{5B900C0E-E6C2-1936-6B7D-AAE9BB2E4833}"/>
                    </a:ext>
                  </a:extLst>
                </p:cNvPr>
                <p:cNvSpPr/>
                <p:nvPr/>
              </p:nvSpPr>
              <p:spPr>
                <a:xfrm>
                  <a:off x="8409556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0" name="Google Shape;184;p2">
                <a:extLst>
                  <a:ext uri="{FF2B5EF4-FFF2-40B4-BE49-F238E27FC236}">
                    <a16:creationId xmlns:a16="http://schemas.microsoft.com/office/drawing/2014/main" id="{0F819E66-90B9-BFF6-D43B-0E766C2B5D9F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85;p2">
                <a:extLst>
                  <a:ext uri="{FF2B5EF4-FFF2-40B4-BE49-F238E27FC236}">
                    <a16:creationId xmlns:a16="http://schemas.microsoft.com/office/drawing/2014/main" id="{6710443A-FC89-7E70-6F8F-D8DB441E7C9A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472EC19-08CD-05EB-04DF-BD12486136CB}"/>
                </a:ext>
              </a:extLst>
            </p:cNvPr>
            <p:cNvSpPr txBox="1"/>
            <p:nvPr/>
          </p:nvSpPr>
          <p:spPr>
            <a:xfrm>
              <a:off x="4440285" y="4002536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</a:t>
              </a:r>
              <a:r>
                <a:rPr lang="en-US" sz="4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 3</a:t>
              </a:r>
            </a:p>
          </p:txBody>
        </p:sp>
      </p:grpSp>
      <p:pic>
        <p:nvPicPr>
          <p:cNvPr id="128" name="Picture 127" descr="A cartoon of a frog&#10;&#10;Description automatically generated">
            <a:extLst>
              <a:ext uri="{FF2B5EF4-FFF2-40B4-BE49-F238E27FC236}">
                <a16:creationId xmlns:a16="http://schemas.microsoft.com/office/drawing/2014/main" id="{33ED783A-5D41-E2B9-29A0-5F42FE930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83" y="529002"/>
            <a:ext cx="1640972" cy="21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6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" grpId="0" animBg="1"/>
      <p:bldP spid="384" grpId="1" animBg="1"/>
      <p:bldP spid="385" grpId="0" animBg="1"/>
      <p:bldP spid="386" grpId="0" animBg="1"/>
      <p:bldP spid="3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0B7797-2979-07D0-001D-8D91374A51D2}"/>
              </a:ext>
            </a:extLst>
          </p:cNvPr>
          <p:cNvSpPr txBox="1"/>
          <p:nvPr/>
        </p:nvSpPr>
        <p:spPr>
          <a:xfrm rot="637952">
            <a:off x="7955060" y="4647303"/>
            <a:ext cx="4019908" cy="1015663"/>
          </a:xfrm>
          <a:custGeom>
            <a:avLst/>
            <a:gdLst>
              <a:gd name="connsiteX0" fmla="*/ 76660 w 4019908"/>
              <a:gd name="connsiteY0" fmla="*/ 159926 h 1015663"/>
              <a:gd name="connsiteX1" fmla="*/ 625380 w 4019908"/>
              <a:gd name="connsiteY1" fmla="*/ 139707 h 1015663"/>
              <a:gd name="connsiteX2" fmla="*/ 2125196 w 4019908"/>
              <a:gd name="connsiteY2" fmla="*/ 836 h 1015663"/>
              <a:gd name="connsiteX3" fmla="*/ 3618318 w 4019908"/>
              <a:gd name="connsiteY3" fmla="*/ 812397 h 1015663"/>
              <a:gd name="connsiteX4" fmla="*/ 1932850 w 4019908"/>
              <a:gd name="connsiteY4" fmla="*/ 1015291 h 1015663"/>
              <a:gd name="connsiteX5" fmla="*/ 180395 w 4019908"/>
              <a:gd name="connsiteY5" fmla="*/ 297560 h 1015663"/>
              <a:gd name="connsiteX6" fmla="*/ 76660 w 4019908"/>
              <a:gd name="connsiteY6" fmla="*/ 159926 h 1015663"/>
              <a:gd name="connsiteX0" fmla="*/ 76660 w 4019908"/>
              <a:gd name="connsiteY0" fmla="*/ 159926 h 1015663"/>
              <a:gd name="connsiteX1" fmla="*/ 625380 w 4019908"/>
              <a:gd name="connsiteY1" fmla="*/ 139707 h 1015663"/>
              <a:gd name="connsiteX2" fmla="*/ 2125196 w 4019908"/>
              <a:gd name="connsiteY2" fmla="*/ 836 h 1015663"/>
              <a:gd name="connsiteX3" fmla="*/ 3618318 w 4019908"/>
              <a:gd name="connsiteY3" fmla="*/ 812397 h 1015663"/>
              <a:gd name="connsiteX4" fmla="*/ 1932850 w 4019908"/>
              <a:gd name="connsiteY4" fmla="*/ 1015291 h 1015663"/>
              <a:gd name="connsiteX5" fmla="*/ 180395 w 4019908"/>
              <a:gd name="connsiteY5" fmla="*/ 297560 h 1015663"/>
              <a:gd name="connsiteX6" fmla="*/ 76660 w 4019908"/>
              <a:gd name="connsiteY6" fmla="*/ 159926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9908" h="1015663" fill="none" extrusionOk="0">
                <a:moveTo>
                  <a:pt x="76660" y="159926"/>
                </a:moveTo>
                <a:cubicBezTo>
                  <a:pt x="244560" y="139449"/>
                  <a:pt x="361172" y="178959"/>
                  <a:pt x="625380" y="139707"/>
                </a:cubicBezTo>
                <a:cubicBezTo>
                  <a:pt x="832588" y="273016"/>
                  <a:pt x="1399550" y="-243103"/>
                  <a:pt x="2125196" y="836"/>
                </a:cubicBezTo>
                <a:cubicBezTo>
                  <a:pt x="3792599" y="23358"/>
                  <a:pt x="4460990" y="229602"/>
                  <a:pt x="3618318" y="812397"/>
                </a:cubicBezTo>
                <a:cubicBezTo>
                  <a:pt x="3452837" y="1057338"/>
                  <a:pt x="2537998" y="1195734"/>
                  <a:pt x="1932850" y="1015291"/>
                </a:cubicBezTo>
                <a:cubicBezTo>
                  <a:pt x="384651" y="1074355"/>
                  <a:pt x="-515130" y="555037"/>
                  <a:pt x="180395" y="297560"/>
                </a:cubicBezTo>
                <a:cubicBezTo>
                  <a:pt x="136899" y="243692"/>
                  <a:pt x="142018" y="186642"/>
                  <a:pt x="76660" y="159926"/>
                </a:cubicBezTo>
                <a:close/>
              </a:path>
              <a:path w="4019908" h="1015663" stroke="0" extrusionOk="0">
                <a:moveTo>
                  <a:pt x="76660" y="159926"/>
                </a:moveTo>
                <a:cubicBezTo>
                  <a:pt x="251727" y="100590"/>
                  <a:pt x="476712" y="157979"/>
                  <a:pt x="625380" y="139707"/>
                </a:cubicBezTo>
                <a:cubicBezTo>
                  <a:pt x="830164" y="-132931"/>
                  <a:pt x="1607565" y="-169444"/>
                  <a:pt x="2125196" y="836"/>
                </a:cubicBezTo>
                <a:cubicBezTo>
                  <a:pt x="3918362" y="443737"/>
                  <a:pt x="4550836" y="426928"/>
                  <a:pt x="3618318" y="812397"/>
                </a:cubicBezTo>
                <a:cubicBezTo>
                  <a:pt x="3040005" y="762536"/>
                  <a:pt x="2349984" y="948222"/>
                  <a:pt x="1932850" y="1015291"/>
                </a:cubicBezTo>
                <a:cubicBezTo>
                  <a:pt x="618471" y="1100058"/>
                  <a:pt x="-308450" y="696957"/>
                  <a:pt x="180395" y="297560"/>
                </a:cubicBezTo>
                <a:cubicBezTo>
                  <a:pt x="115615" y="247919"/>
                  <a:pt x="106874" y="191483"/>
                  <a:pt x="76660" y="159926"/>
                </a:cubicBezTo>
                <a:close/>
              </a:path>
              <a:path w="4019908" h="1015663" fill="none" stroke="0" extrusionOk="0">
                <a:moveTo>
                  <a:pt x="76660" y="159926"/>
                </a:moveTo>
                <a:cubicBezTo>
                  <a:pt x="276830" y="117538"/>
                  <a:pt x="338630" y="203929"/>
                  <a:pt x="625380" y="139707"/>
                </a:cubicBezTo>
                <a:cubicBezTo>
                  <a:pt x="826935" y="212030"/>
                  <a:pt x="1435870" y="-234489"/>
                  <a:pt x="2125196" y="836"/>
                </a:cubicBezTo>
                <a:cubicBezTo>
                  <a:pt x="3633555" y="58101"/>
                  <a:pt x="4422389" y="173783"/>
                  <a:pt x="3618318" y="812397"/>
                </a:cubicBezTo>
                <a:cubicBezTo>
                  <a:pt x="3282705" y="1147501"/>
                  <a:pt x="2505017" y="893374"/>
                  <a:pt x="1932850" y="1015291"/>
                </a:cubicBezTo>
                <a:cubicBezTo>
                  <a:pt x="540829" y="820490"/>
                  <a:pt x="-348868" y="773855"/>
                  <a:pt x="180395" y="297560"/>
                </a:cubicBezTo>
                <a:cubicBezTo>
                  <a:pt x="127178" y="257323"/>
                  <a:pt x="133374" y="187252"/>
                  <a:pt x="76660" y="1599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76660 w 4019908"/>
                      <a:gd name="connsiteY0" fmla="*/ 159926 h 1015663"/>
                      <a:gd name="connsiteX1" fmla="*/ 625380 w 4019908"/>
                      <a:gd name="connsiteY1" fmla="*/ 139707 h 1015663"/>
                      <a:gd name="connsiteX2" fmla="*/ 2125196 w 4019908"/>
                      <a:gd name="connsiteY2" fmla="*/ 836 h 1015663"/>
                      <a:gd name="connsiteX3" fmla="*/ 3618318 w 4019908"/>
                      <a:gd name="connsiteY3" fmla="*/ 812397 h 1015663"/>
                      <a:gd name="connsiteX4" fmla="*/ 1932850 w 4019908"/>
                      <a:gd name="connsiteY4" fmla="*/ 1015291 h 1015663"/>
                      <a:gd name="connsiteX5" fmla="*/ 180395 w 4019908"/>
                      <a:gd name="connsiteY5" fmla="*/ 297560 h 1015663"/>
                      <a:gd name="connsiteX6" fmla="*/ 76660 w 4019908"/>
                      <a:gd name="connsiteY6" fmla="*/ 159926 h 1015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19908" h="1015663" fill="none" extrusionOk="0">
                        <a:moveTo>
                          <a:pt x="76660" y="159926"/>
                        </a:moveTo>
                        <a:cubicBezTo>
                          <a:pt x="267603" y="109088"/>
                          <a:pt x="359012" y="197348"/>
                          <a:pt x="625380" y="139707"/>
                        </a:cubicBezTo>
                        <a:cubicBezTo>
                          <a:pt x="940608" y="131844"/>
                          <a:pt x="1503046" y="-124544"/>
                          <a:pt x="2125196" y="836"/>
                        </a:cubicBezTo>
                        <a:cubicBezTo>
                          <a:pt x="3758531" y="-37365"/>
                          <a:pt x="4499254" y="225953"/>
                          <a:pt x="3618318" y="812397"/>
                        </a:cubicBezTo>
                        <a:cubicBezTo>
                          <a:pt x="3327118" y="1101626"/>
                          <a:pt x="2555780" y="1052701"/>
                          <a:pt x="1932850" y="1015291"/>
                        </a:cubicBezTo>
                        <a:cubicBezTo>
                          <a:pt x="544901" y="1005835"/>
                          <a:pt x="-483635" y="635373"/>
                          <a:pt x="180395" y="297560"/>
                        </a:cubicBezTo>
                        <a:cubicBezTo>
                          <a:pt x="131061" y="256905"/>
                          <a:pt x="131430" y="199801"/>
                          <a:pt x="76660" y="159926"/>
                        </a:cubicBezTo>
                        <a:close/>
                      </a:path>
                      <a:path w="4019908" h="1015663" stroke="0" extrusionOk="0">
                        <a:moveTo>
                          <a:pt x="76660" y="159926"/>
                        </a:moveTo>
                        <a:cubicBezTo>
                          <a:pt x="281558" y="95338"/>
                          <a:pt x="500004" y="154291"/>
                          <a:pt x="625380" y="139707"/>
                        </a:cubicBezTo>
                        <a:cubicBezTo>
                          <a:pt x="891165" y="-30343"/>
                          <a:pt x="1693204" y="-93532"/>
                          <a:pt x="2125196" y="836"/>
                        </a:cubicBezTo>
                        <a:cubicBezTo>
                          <a:pt x="3810781" y="259763"/>
                          <a:pt x="4489487" y="525647"/>
                          <a:pt x="3618318" y="812397"/>
                        </a:cubicBezTo>
                        <a:cubicBezTo>
                          <a:pt x="3081783" y="894785"/>
                          <a:pt x="2509206" y="901057"/>
                          <a:pt x="1932850" y="1015291"/>
                        </a:cubicBezTo>
                        <a:cubicBezTo>
                          <a:pt x="530281" y="900735"/>
                          <a:pt x="-467666" y="631185"/>
                          <a:pt x="180395" y="297560"/>
                        </a:cubicBezTo>
                        <a:cubicBezTo>
                          <a:pt x="118963" y="242940"/>
                          <a:pt x="99387" y="189922"/>
                          <a:pt x="76660" y="15992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!!</a:t>
            </a:r>
            <a:endParaRPr lang="en-US" sz="30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BB9852E-06B1-0E13-1C16-AD3DB99F39E7}"/>
              </a:ext>
            </a:extLst>
          </p:cNvPr>
          <p:cNvGrpSpPr/>
          <p:nvPr/>
        </p:nvGrpSpPr>
        <p:grpSpPr>
          <a:xfrm>
            <a:off x="596956" y="5043301"/>
            <a:ext cx="3092224" cy="1628464"/>
            <a:chOff x="1627505" y="4798160"/>
            <a:chExt cx="2241943" cy="1141598"/>
          </a:xfrm>
        </p:grpSpPr>
        <p:grpSp>
          <p:nvGrpSpPr>
            <p:cNvPr id="67" name="Google Shape;180;p2">
              <a:extLst>
                <a:ext uri="{FF2B5EF4-FFF2-40B4-BE49-F238E27FC236}">
                  <a16:creationId xmlns:a16="http://schemas.microsoft.com/office/drawing/2014/main" id="{BD52FF7F-473C-AE69-3C03-C5AFD0D41F90}"/>
                </a:ext>
              </a:extLst>
            </p:cNvPr>
            <p:cNvGrpSpPr/>
            <p:nvPr/>
          </p:nvGrpSpPr>
          <p:grpSpPr>
            <a:xfrm>
              <a:off x="1833477" y="4798160"/>
              <a:ext cx="1829999" cy="1141598"/>
              <a:chOff x="8409556" y="6386036"/>
              <a:chExt cx="627883" cy="247788"/>
            </a:xfrm>
          </p:grpSpPr>
          <p:grpSp>
            <p:nvGrpSpPr>
              <p:cNvPr id="129" name="Google Shape;181;p2">
                <a:extLst>
                  <a:ext uri="{FF2B5EF4-FFF2-40B4-BE49-F238E27FC236}">
                    <a16:creationId xmlns:a16="http://schemas.microsoft.com/office/drawing/2014/main" id="{3D8212F7-D864-AADB-68FB-B45989624CF4}"/>
                  </a:ext>
                </a:extLst>
              </p:cNvPr>
              <p:cNvGrpSpPr/>
              <p:nvPr/>
            </p:nvGrpSpPr>
            <p:grpSpPr>
              <a:xfrm>
                <a:off x="8409556" y="6386036"/>
                <a:ext cx="627883" cy="247788"/>
                <a:chOff x="8409556" y="6386036"/>
                <a:chExt cx="627883" cy="247788"/>
              </a:xfrm>
            </p:grpSpPr>
            <p:sp>
              <p:nvSpPr>
                <p:cNvPr id="132" name="Google Shape;182;p2">
                  <a:extLst>
                    <a:ext uri="{FF2B5EF4-FFF2-40B4-BE49-F238E27FC236}">
                      <a16:creationId xmlns:a16="http://schemas.microsoft.com/office/drawing/2014/main" id="{197F877B-3F9D-53E5-1FE7-0DE24FE633FD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183;p2">
                  <a:extLst>
                    <a:ext uri="{FF2B5EF4-FFF2-40B4-BE49-F238E27FC236}">
                      <a16:creationId xmlns:a16="http://schemas.microsoft.com/office/drawing/2014/main" id="{2689193D-02CB-6D1B-DCAB-4D853F1ABA2A}"/>
                    </a:ext>
                  </a:extLst>
                </p:cNvPr>
                <p:cNvSpPr/>
                <p:nvPr/>
              </p:nvSpPr>
              <p:spPr>
                <a:xfrm>
                  <a:off x="8409556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0" name="Google Shape;184;p2">
                <a:extLst>
                  <a:ext uri="{FF2B5EF4-FFF2-40B4-BE49-F238E27FC236}">
                    <a16:creationId xmlns:a16="http://schemas.microsoft.com/office/drawing/2014/main" id="{96EEBBDD-4F16-E3F8-5A1A-13FE2797A90A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85;p2">
                <a:extLst>
                  <a:ext uri="{FF2B5EF4-FFF2-40B4-BE49-F238E27FC236}">
                    <a16:creationId xmlns:a16="http://schemas.microsoft.com/office/drawing/2014/main" id="{DEEF6D6C-2F84-7368-ACF7-FB03D8BBCEC2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3057B085-9F3B-BF92-4DA9-5CF3B20C7990}"/>
                </a:ext>
              </a:extLst>
            </p:cNvPr>
            <p:cNvSpPr txBox="1"/>
            <p:nvPr/>
          </p:nvSpPr>
          <p:spPr>
            <a:xfrm>
              <a:off x="1627505" y="5067776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 1</a:t>
              </a: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1735832C-190A-99BC-E0EB-FADD9AE8383F}"/>
              </a:ext>
            </a:extLst>
          </p:cNvPr>
          <p:cNvSpPr txBox="1"/>
          <p:nvPr/>
        </p:nvSpPr>
        <p:spPr>
          <a:xfrm>
            <a:off x="1562154" y="674370"/>
            <a:ext cx="3572639" cy="938719"/>
          </a:xfrm>
          <a:custGeom>
            <a:avLst/>
            <a:gdLst>
              <a:gd name="connsiteX0" fmla="*/ 3210016 w 3572639"/>
              <a:gd name="connsiteY0" fmla="*/ 857576 h 938719"/>
              <a:gd name="connsiteX1" fmla="*/ 2757585 w 3572639"/>
              <a:gd name="connsiteY1" fmla="*/ 863275 h 938719"/>
              <a:gd name="connsiteX2" fmla="*/ 830009 w 3572639"/>
              <a:gd name="connsiteY2" fmla="*/ 865794 h 938719"/>
              <a:gd name="connsiteX3" fmla="*/ 563052 w 3572639"/>
              <a:gd name="connsiteY3" fmla="*/ 127320 h 938719"/>
              <a:gd name="connsiteX4" fmla="*/ 2493144 w 3572639"/>
              <a:gd name="connsiteY4" fmla="*/ 38306 h 938719"/>
              <a:gd name="connsiteX5" fmla="*/ 3248469 w 3572639"/>
              <a:gd name="connsiteY5" fmla="*/ 738991 h 938719"/>
              <a:gd name="connsiteX6" fmla="*/ 3210016 w 3572639"/>
              <a:gd name="connsiteY6" fmla="*/ 857576 h 938719"/>
              <a:gd name="connsiteX0" fmla="*/ 3210016 w 3572639"/>
              <a:gd name="connsiteY0" fmla="*/ 857576 h 938719"/>
              <a:gd name="connsiteX1" fmla="*/ 2757585 w 3572639"/>
              <a:gd name="connsiteY1" fmla="*/ 863275 h 938719"/>
              <a:gd name="connsiteX2" fmla="*/ 830009 w 3572639"/>
              <a:gd name="connsiteY2" fmla="*/ 865794 h 938719"/>
              <a:gd name="connsiteX3" fmla="*/ 563052 w 3572639"/>
              <a:gd name="connsiteY3" fmla="*/ 127320 h 938719"/>
              <a:gd name="connsiteX4" fmla="*/ 2493144 w 3572639"/>
              <a:gd name="connsiteY4" fmla="*/ 38306 h 938719"/>
              <a:gd name="connsiteX5" fmla="*/ 3248469 w 3572639"/>
              <a:gd name="connsiteY5" fmla="*/ 738991 h 938719"/>
              <a:gd name="connsiteX6" fmla="*/ 3210016 w 3572639"/>
              <a:gd name="connsiteY6" fmla="*/ 857576 h 938719"/>
              <a:gd name="connsiteX0" fmla="*/ 3210016 w 3572639"/>
              <a:gd name="connsiteY0" fmla="*/ 857576 h 938719"/>
              <a:gd name="connsiteX1" fmla="*/ 2757585 w 3572639"/>
              <a:gd name="connsiteY1" fmla="*/ 863275 h 938719"/>
              <a:gd name="connsiteX2" fmla="*/ 830009 w 3572639"/>
              <a:gd name="connsiteY2" fmla="*/ 865794 h 938719"/>
              <a:gd name="connsiteX3" fmla="*/ 563052 w 3572639"/>
              <a:gd name="connsiteY3" fmla="*/ 127320 h 938719"/>
              <a:gd name="connsiteX4" fmla="*/ 2493144 w 3572639"/>
              <a:gd name="connsiteY4" fmla="*/ 38306 h 938719"/>
              <a:gd name="connsiteX5" fmla="*/ 3248469 w 3572639"/>
              <a:gd name="connsiteY5" fmla="*/ 738991 h 938719"/>
              <a:gd name="connsiteX6" fmla="*/ 3210016 w 3572639"/>
              <a:gd name="connsiteY6" fmla="*/ 857576 h 93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2639" h="938719" fill="none" extrusionOk="0">
                <a:moveTo>
                  <a:pt x="3210016" y="857576"/>
                </a:moveTo>
                <a:cubicBezTo>
                  <a:pt x="3089530" y="881563"/>
                  <a:pt x="2916668" y="783465"/>
                  <a:pt x="2757585" y="863275"/>
                </a:cubicBezTo>
                <a:cubicBezTo>
                  <a:pt x="2040456" y="1078681"/>
                  <a:pt x="1344422" y="883636"/>
                  <a:pt x="830009" y="865794"/>
                </a:cubicBezTo>
                <a:cubicBezTo>
                  <a:pt x="31910" y="758570"/>
                  <a:pt x="-446150" y="327373"/>
                  <a:pt x="563052" y="127320"/>
                </a:cubicBezTo>
                <a:cubicBezTo>
                  <a:pt x="1413587" y="-87259"/>
                  <a:pt x="1774913" y="104298"/>
                  <a:pt x="2493144" y="38306"/>
                </a:cubicBezTo>
                <a:cubicBezTo>
                  <a:pt x="3426766" y="226892"/>
                  <a:pt x="3632021" y="434607"/>
                  <a:pt x="3248469" y="738991"/>
                </a:cubicBezTo>
                <a:cubicBezTo>
                  <a:pt x="3257998" y="759857"/>
                  <a:pt x="3208931" y="815926"/>
                  <a:pt x="3210016" y="857576"/>
                </a:cubicBezTo>
                <a:close/>
              </a:path>
              <a:path w="3572639" h="938719" stroke="0" extrusionOk="0">
                <a:moveTo>
                  <a:pt x="3210016" y="857576"/>
                </a:moveTo>
                <a:cubicBezTo>
                  <a:pt x="2951392" y="875078"/>
                  <a:pt x="2848196" y="862989"/>
                  <a:pt x="2757585" y="863275"/>
                </a:cubicBezTo>
                <a:cubicBezTo>
                  <a:pt x="2036843" y="772910"/>
                  <a:pt x="1358853" y="861143"/>
                  <a:pt x="830009" y="865794"/>
                </a:cubicBezTo>
                <a:cubicBezTo>
                  <a:pt x="-27840" y="902205"/>
                  <a:pt x="-338831" y="136936"/>
                  <a:pt x="563052" y="127320"/>
                </a:cubicBezTo>
                <a:cubicBezTo>
                  <a:pt x="921118" y="-206533"/>
                  <a:pt x="1623307" y="14630"/>
                  <a:pt x="2493144" y="38306"/>
                </a:cubicBezTo>
                <a:cubicBezTo>
                  <a:pt x="3609981" y="271252"/>
                  <a:pt x="3766384" y="539185"/>
                  <a:pt x="3248469" y="738991"/>
                </a:cubicBezTo>
                <a:cubicBezTo>
                  <a:pt x="3224536" y="807730"/>
                  <a:pt x="3198422" y="819227"/>
                  <a:pt x="3210016" y="857576"/>
                </a:cubicBezTo>
                <a:close/>
              </a:path>
              <a:path w="3572639" h="938719" fill="none" stroke="0" extrusionOk="0">
                <a:moveTo>
                  <a:pt x="3210016" y="857576"/>
                </a:moveTo>
                <a:cubicBezTo>
                  <a:pt x="3101049" y="879804"/>
                  <a:pt x="2904685" y="856801"/>
                  <a:pt x="2757585" y="863275"/>
                </a:cubicBezTo>
                <a:cubicBezTo>
                  <a:pt x="1955919" y="1185308"/>
                  <a:pt x="1407687" y="1025532"/>
                  <a:pt x="830009" y="865794"/>
                </a:cubicBezTo>
                <a:cubicBezTo>
                  <a:pt x="-28194" y="599013"/>
                  <a:pt x="-370614" y="278861"/>
                  <a:pt x="563052" y="127320"/>
                </a:cubicBezTo>
                <a:cubicBezTo>
                  <a:pt x="1097849" y="120645"/>
                  <a:pt x="1920508" y="-160731"/>
                  <a:pt x="2493144" y="38306"/>
                </a:cubicBezTo>
                <a:cubicBezTo>
                  <a:pt x="3587430" y="118424"/>
                  <a:pt x="3617882" y="593536"/>
                  <a:pt x="3248469" y="738991"/>
                </a:cubicBezTo>
                <a:cubicBezTo>
                  <a:pt x="3235737" y="782212"/>
                  <a:pt x="3210566" y="810674"/>
                  <a:pt x="3210016" y="857576"/>
                </a:cubicBezTo>
                <a:close/>
              </a:path>
              <a:path w="3572639" h="938719" fill="none" stroke="0" extrusionOk="0">
                <a:moveTo>
                  <a:pt x="3210016" y="857576"/>
                </a:moveTo>
                <a:cubicBezTo>
                  <a:pt x="3124182" y="899931"/>
                  <a:pt x="2875859" y="819736"/>
                  <a:pt x="2757585" y="863275"/>
                </a:cubicBezTo>
                <a:cubicBezTo>
                  <a:pt x="2046133" y="1061696"/>
                  <a:pt x="1330273" y="847364"/>
                  <a:pt x="830009" y="865794"/>
                </a:cubicBezTo>
                <a:cubicBezTo>
                  <a:pt x="-67985" y="672540"/>
                  <a:pt x="-504965" y="263155"/>
                  <a:pt x="563052" y="127320"/>
                </a:cubicBezTo>
                <a:cubicBezTo>
                  <a:pt x="1217036" y="26308"/>
                  <a:pt x="1754642" y="-57271"/>
                  <a:pt x="2493144" y="38306"/>
                </a:cubicBezTo>
                <a:cubicBezTo>
                  <a:pt x="3495185" y="191407"/>
                  <a:pt x="3644027" y="453983"/>
                  <a:pt x="3248469" y="738991"/>
                </a:cubicBezTo>
                <a:cubicBezTo>
                  <a:pt x="3245251" y="764676"/>
                  <a:pt x="3207452" y="811647"/>
                  <a:pt x="3210016" y="85757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3210016 w 3572639"/>
                      <a:gd name="connsiteY0" fmla="*/ 857576 h 938719"/>
                      <a:gd name="connsiteX1" fmla="*/ 2757585 w 3572639"/>
                      <a:gd name="connsiteY1" fmla="*/ 863275 h 938719"/>
                      <a:gd name="connsiteX2" fmla="*/ 830009 w 3572639"/>
                      <a:gd name="connsiteY2" fmla="*/ 865794 h 938719"/>
                      <a:gd name="connsiteX3" fmla="*/ 563052 w 3572639"/>
                      <a:gd name="connsiteY3" fmla="*/ 127320 h 938719"/>
                      <a:gd name="connsiteX4" fmla="*/ 2493144 w 3572639"/>
                      <a:gd name="connsiteY4" fmla="*/ 38306 h 938719"/>
                      <a:gd name="connsiteX5" fmla="*/ 3248469 w 3572639"/>
                      <a:gd name="connsiteY5" fmla="*/ 738991 h 938719"/>
                      <a:gd name="connsiteX6" fmla="*/ 3210016 w 3572639"/>
                      <a:gd name="connsiteY6" fmla="*/ 857576 h 938719"/>
                      <a:gd name="connsiteX0" fmla="*/ 3210016 w 3572639"/>
                      <a:gd name="connsiteY0" fmla="*/ 857576 h 938719"/>
                      <a:gd name="connsiteX1" fmla="*/ 2757585 w 3572639"/>
                      <a:gd name="connsiteY1" fmla="*/ 863275 h 938719"/>
                      <a:gd name="connsiteX2" fmla="*/ 830009 w 3572639"/>
                      <a:gd name="connsiteY2" fmla="*/ 865794 h 938719"/>
                      <a:gd name="connsiteX3" fmla="*/ 563052 w 3572639"/>
                      <a:gd name="connsiteY3" fmla="*/ 127320 h 938719"/>
                      <a:gd name="connsiteX4" fmla="*/ 2493144 w 3572639"/>
                      <a:gd name="connsiteY4" fmla="*/ 38306 h 938719"/>
                      <a:gd name="connsiteX5" fmla="*/ 3248469 w 3572639"/>
                      <a:gd name="connsiteY5" fmla="*/ 738991 h 938719"/>
                      <a:gd name="connsiteX6" fmla="*/ 3210016 w 3572639"/>
                      <a:gd name="connsiteY6" fmla="*/ 857576 h 938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72639" h="938719" fill="none" extrusionOk="0">
                        <a:moveTo>
                          <a:pt x="3210016" y="857576"/>
                        </a:moveTo>
                        <a:cubicBezTo>
                          <a:pt x="3095515" y="873677"/>
                          <a:pt x="2913848" y="807471"/>
                          <a:pt x="2757585" y="863275"/>
                        </a:cubicBezTo>
                        <a:cubicBezTo>
                          <a:pt x="2062035" y="1050479"/>
                          <a:pt x="1371125" y="914225"/>
                          <a:pt x="830009" y="865794"/>
                        </a:cubicBezTo>
                        <a:cubicBezTo>
                          <a:pt x="-31845" y="644933"/>
                          <a:pt x="-414759" y="324380"/>
                          <a:pt x="563052" y="127320"/>
                        </a:cubicBezTo>
                        <a:cubicBezTo>
                          <a:pt x="1282161" y="-40960"/>
                          <a:pt x="1783672" y="33844"/>
                          <a:pt x="2493144" y="38306"/>
                        </a:cubicBezTo>
                        <a:cubicBezTo>
                          <a:pt x="3495321" y="197579"/>
                          <a:pt x="3636643" y="446396"/>
                          <a:pt x="3248469" y="738991"/>
                        </a:cubicBezTo>
                        <a:cubicBezTo>
                          <a:pt x="3256399" y="763477"/>
                          <a:pt x="3206278" y="819224"/>
                          <a:pt x="3210016" y="857576"/>
                        </a:cubicBezTo>
                        <a:close/>
                      </a:path>
                      <a:path w="3572639" h="938719" stroke="0" extrusionOk="0">
                        <a:moveTo>
                          <a:pt x="3210016" y="857576"/>
                        </a:moveTo>
                        <a:cubicBezTo>
                          <a:pt x="2958273" y="873867"/>
                          <a:pt x="2851230" y="862509"/>
                          <a:pt x="2757585" y="863275"/>
                        </a:cubicBezTo>
                        <a:cubicBezTo>
                          <a:pt x="2105154" y="887791"/>
                          <a:pt x="1376206" y="876525"/>
                          <a:pt x="830009" y="865794"/>
                        </a:cubicBezTo>
                        <a:cubicBezTo>
                          <a:pt x="-70697" y="828916"/>
                          <a:pt x="-410590" y="252406"/>
                          <a:pt x="563052" y="127320"/>
                        </a:cubicBezTo>
                        <a:cubicBezTo>
                          <a:pt x="939810" y="-147362"/>
                          <a:pt x="1652839" y="5882"/>
                          <a:pt x="2493144" y="38306"/>
                        </a:cubicBezTo>
                        <a:cubicBezTo>
                          <a:pt x="3589278" y="224460"/>
                          <a:pt x="3735915" y="526598"/>
                          <a:pt x="3248469" y="738991"/>
                        </a:cubicBezTo>
                        <a:cubicBezTo>
                          <a:pt x="3226829" y="804320"/>
                          <a:pt x="3194140" y="818334"/>
                          <a:pt x="3210016" y="857576"/>
                        </a:cubicBezTo>
                        <a:close/>
                      </a:path>
                      <a:path w="3572639" h="938719" fill="none" stroke="0" extrusionOk="0">
                        <a:moveTo>
                          <a:pt x="3210016" y="857576"/>
                        </a:moveTo>
                        <a:cubicBezTo>
                          <a:pt x="3101757" y="872444"/>
                          <a:pt x="2900405" y="849940"/>
                          <a:pt x="2757585" y="863275"/>
                        </a:cubicBezTo>
                        <a:cubicBezTo>
                          <a:pt x="1970257" y="1085560"/>
                          <a:pt x="1371008" y="895765"/>
                          <a:pt x="830009" y="865794"/>
                        </a:cubicBezTo>
                        <a:cubicBezTo>
                          <a:pt x="-64111" y="638408"/>
                          <a:pt x="-352756" y="282639"/>
                          <a:pt x="563052" y="127320"/>
                        </a:cubicBezTo>
                        <a:cubicBezTo>
                          <a:pt x="1059639" y="75112"/>
                          <a:pt x="1783068" y="-42986"/>
                          <a:pt x="2493144" y="38306"/>
                        </a:cubicBezTo>
                        <a:cubicBezTo>
                          <a:pt x="3586581" y="130710"/>
                          <a:pt x="3700125" y="547636"/>
                          <a:pt x="3248469" y="738991"/>
                        </a:cubicBezTo>
                        <a:cubicBezTo>
                          <a:pt x="3243394" y="773179"/>
                          <a:pt x="3205503" y="817385"/>
                          <a:pt x="3210016" y="85757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55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5500" dirty="0">
              <a:solidFill>
                <a:schemeClr val="accent6">
                  <a:lumMod val="50000"/>
                </a:schemeClr>
              </a:solidFill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cartoon of a frog&#10;&#10;Description automatically generated">
            <a:extLst>
              <a:ext uri="{FF2B5EF4-FFF2-40B4-BE49-F238E27FC236}">
                <a16:creationId xmlns:a16="http://schemas.microsoft.com/office/drawing/2014/main" id="{E31A084C-C1D6-B30D-900A-B47AF74BF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693" y="1180600"/>
            <a:ext cx="2759575" cy="35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1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4061D5-B035-C56D-A8F5-D73C32AED2FA}"/>
              </a:ext>
            </a:extLst>
          </p:cNvPr>
          <p:cNvSpPr txBox="1"/>
          <p:nvPr/>
        </p:nvSpPr>
        <p:spPr>
          <a:xfrm>
            <a:off x="2805112" y="529709"/>
            <a:ext cx="57816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2400" dirty="0"/>
              <a:t>https://www.youtube.com/watch?v=qTdPDmzrQSs</a:t>
            </a:r>
          </a:p>
        </p:txBody>
      </p:sp>
    </p:spTree>
    <p:extLst>
      <p:ext uri="{BB962C8B-B14F-4D97-AF65-F5344CB8AC3E}">
        <p14:creationId xmlns:p14="http://schemas.microsoft.com/office/powerpoint/2010/main" val="1517521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0B7797-2979-07D0-001D-8D91374A51D2}"/>
              </a:ext>
            </a:extLst>
          </p:cNvPr>
          <p:cNvSpPr txBox="1"/>
          <p:nvPr/>
        </p:nvSpPr>
        <p:spPr>
          <a:xfrm>
            <a:off x="7153952" y="682352"/>
            <a:ext cx="4287622" cy="1169551"/>
          </a:xfrm>
          <a:custGeom>
            <a:avLst/>
            <a:gdLst>
              <a:gd name="connsiteX0" fmla="*/ 138104 w 4287622"/>
              <a:gd name="connsiteY0" fmla="*/ 1012912 h 1169551"/>
              <a:gd name="connsiteX1" fmla="*/ 234427 w 4287622"/>
              <a:gd name="connsiteY1" fmla="*/ 850667 h 1169551"/>
              <a:gd name="connsiteX2" fmla="*/ 1747560 w 4287622"/>
              <a:gd name="connsiteY2" fmla="*/ 10075 h 1169551"/>
              <a:gd name="connsiteX3" fmla="*/ 3808613 w 4287622"/>
              <a:gd name="connsiteY3" fmla="*/ 216343 h 1169551"/>
              <a:gd name="connsiteX4" fmla="*/ 2720243 w 4287622"/>
              <a:gd name="connsiteY4" fmla="*/ 1148015 h 1169551"/>
              <a:gd name="connsiteX5" fmla="*/ 738615 w 4287622"/>
              <a:gd name="connsiteY5" fmla="*/ 1026412 h 1169551"/>
              <a:gd name="connsiteX6" fmla="*/ 444365 w 4287622"/>
              <a:gd name="connsiteY6" fmla="*/ 1019797 h 1169551"/>
              <a:gd name="connsiteX7" fmla="*/ 138104 w 4287622"/>
              <a:gd name="connsiteY7" fmla="*/ 1012912 h 1169551"/>
              <a:gd name="connsiteX0" fmla="*/ 138104 w 4287622"/>
              <a:gd name="connsiteY0" fmla="*/ 1012912 h 1169551"/>
              <a:gd name="connsiteX1" fmla="*/ 234427 w 4287622"/>
              <a:gd name="connsiteY1" fmla="*/ 850667 h 1169551"/>
              <a:gd name="connsiteX2" fmla="*/ 1747560 w 4287622"/>
              <a:gd name="connsiteY2" fmla="*/ 10075 h 1169551"/>
              <a:gd name="connsiteX3" fmla="*/ 3808613 w 4287622"/>
              <a:gd name="connsiteY3" fmla="*/ 216343 h 1169551"/>
              <a:gd name="connsiteX4" fmla="*/ 2720243 w 4287622"/>
              <a:gd name="connsiteY4" fmla="*/ 1148015 h 1169551"/>
              <a:gd name="connsiteX5" fmla="*/ 738615 w 4287622"/>
              <a:gd name="connsiteY5" fmla="*/ 1026412 h 1169551"/>
              <a:gd name="connsiteX6" fmla="*/ 444365 w 4287622"/>
              <a:gd name="connsiteY6" fmla="*/ 1019797 h 1169551"/>
              <a:gd name="connsiteX7" fmla="*/ 138104 w 4287622"/>
              <a:gd name="connsiteY7" fmla="*/ 1012912 h 1169551"/>
              <a:gd name="connsiteX0" fmla="*/ 138104 w 4287622"/>
              <a:gd name="connsiteY0" fmla="*/ 1012912 h 1169551"/>
              <a:gd name="connsiteX1" fmla="*/ 234427 w 4287622"/>
              <a:gd name="connsiteY1" fmla="*/ 850667 h 1169551"/>
              <a:gd name="connsiteX2" fmla="*/ 1747560 w 4287622"/>
              <a:gd name="connsiteY2" fmla="*/ 10075 h 1169551"/>
              <a:gd name="connsiteX3" fmla="*/ 3808613 w 4287622"/>
              <a:gd name="connsiteY3" fmla="*/ 216343 h 1169551"/>
              <a:gd name="connsiteX4" fmla="*/ 2720243 w 4287622"/>
              <a:gd name="connsiteY4" fmla="*/ 1148015 h 1169551"/>
              <a:gd name="connsiteX5" fmla="*/ 738615 w 4287622"/>
              <a:gd name="connsiteY5" fmla="*/ 1026412 h 1169551"/>
              <a:gd name="connsiteX6" fmla="*/ 444365 w 4287622"/>
              <a:gd name="connsiteY6" fmla="*/ 1019797 h 1169551"/>
              <a:gd name="connsiteX7" fmla="*/ 138104 w 4287622"/>
              <a:gd name="connsiteY7" fmla="*/ 1012912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7622" h="1169551" fill="none" extrusionOk="0">
                <a:moveTo>
                  <a:pt x="138104" y="1012912"/>
                </a:moveTo>
                <a:cubicBezTo>
                  <a:pt x="141496" y="950634"/>
                  <a:pt x="214555" y="883652"/>
                  <a:pt x="234427" y="850667"/>
                </a:cubicBezTo>
                <a:cubicBezTo>
                  <a:pt x="-492262" y="900406"/>
                  <a:pt x="238258" y="65460"/>
                  <a:pt x="1747560" y="10075"/>
                </a:cubicBezTo>
                <a:cubicBezTo>
                  <a:pt x="2794451" y="-86304"/>
                  <a:pt x="3178573" y="285830"/>
                  <a:pt x="3808613" y="216343"/>
                </a:cubicBezTo>
                <a:cubicBezTo>
                  <a:pt x="4441033" y="623768"/>
                  <a:pt x="4137997" y="745029"/>
                  <a:pt x="2720243" y="1148015"/>
                </a:cubicBezTo>
                <a:cubicBezTo>
                  <a:pt x="2101429" y="1063373"/>
                  <a:pt x="1255005" y="1068447"/>
                  <a:pt x="738615" y="1026412"/>
                </a:cubicBezTo>
                <a:cubicBezTo>
                  <a:pt x="654438" y="1045631"/>
                  <a:pt x="528123" y="1017072"/>
                  <a:pt x="444365" y="1019797"/>
                </a:cubicBezTo>
                <a:cubicBezTo>
                  <a:pt x="315940" y="1012549"/>
                  <a:pt x="190646" y="989715"/>
                  <a:pt x="138104" y="1012912"/>
                </a:cubicBezTo>
                <a:close/>
              </a:path>
              <a:path w="4287622" h="1169551" stroke="0" extrusionOk="0">
                <a:moveTo>
                  <a:pt x="138104" y="1012912"/>
                </a:moveTo>
                <a:cubicBezTo>
                  <a:pt x="167941" y="960194"/>
                  <a:pt x="219108" y="891693"/>
                  <a:pt x="234427" y="850667"/>
                </a:cubicBezTo>
                <a:cubicBezTo>
                  <a:pt x="-547397" y="259502"/>
                  <a:pt x="125396" y="141607"/>
                  <a:pt x="1747560" y="10075"/>
                </a:cubicBezTo>
                <a:cubicBezTo>
                  <a:pt x="2626202" y="172766"/>
                  <a:pt x="3351948" y="84158"/>
                  <a:pt x="3808613" y="216343"/>
                </a:cubicBezTo>
                <a:cubicBezTo>
                  <a:pt x="4460564" y="688505"/>
                  <a:pt x="4263579" y="998209"/>
                  <a:pt x="2720243" y="1148015"/>
                </a:cubicBezTo>
                <a:cubicBezTo>
                  <a:pt x="2021067" y="1307741"/>
                  <a:pt x="1323819" y="1353649"/>
                  <a:pt x="738615" y="1026412"/>
                </a:cubicBezTo>
                <a:cubicBezTo>
                  <a:pt x="605679" y="1043891"/>
                  <a:pt x="510808" y="1036813"/>
                  <a:pt x="444365" y="1019797"/>
                </a:cubicBezTo>
                <a:cubicBezTo>
                  <a:pt x="421622" y="982438"/>
                  <a:pt x="217072" y="1004380"/>
                  <a:pt x="138104" y="1012912"/>
                </a:cubicBezTo>
                <a:close/>
              </a:path>
              <a:path w="4287622" h="1169551" fill="none" stroke="0" extrusionOk="0">
                <a:moveTo>
                  <a:pt x="138104" y="1012912"/>
                </a:moveTo>
                <a:cubicBezTo>
                  <a:pt x="165420" y="951248"/>
                  <a:pt x="217690" y="896468"/>
                  <a:pt x="234427" y="850667"/>
                </a:cubicBezTo>
                <a:cubicBezTo>
                  <a:pt x="-942391" y="551336"/>
                  <a:pt x="449315" y="-108380"/>
                  <a:pt x="1747560" y="10075"/>
                </a:cubicBezTo>
                <a:cubicBezTo>
                  <a:pt x="2231311" y="285233"/>
                  <a:pt x="3229053" y="-147323"/>
                  <a:pt x="3808613" y="216343"/>
                </a:cubicBezTo>
                <a:cubicBezTo>
                  <a:pt x="4536760" y="585204"/>
                  <a:pt x="4106912" y="1022725"/>
                  <a:pt x="2720243" y="1148015"/>
                </a:cubicBezTo>
                <a:cubicBezTo>
                  <a:pt x="2138556" y="1053112"/>
                  <a:pt x="1207179" y="1286389"/>
                  <a:pt x="738615" y="1026412"/>
                </a:cubicBezTo>
                <a:cubicBezTo>
                  <a:pt x="653645" y="1053647"/>
                  <a:pt x="591005" y="991851"/>
                  <a:pt x="444365" y="1019797"/>
                </a:cubicBezTo>
                <a:cubicBezTo>
                  <a:pt x="320978" y="1026172"/>
                  <a:pt x="202072" y="1004577"/>
                  <a:pt x="138104" y="1012912"/>
                </a:cubicBezTo>
                <a:close/>
              </a:path>
              <a:path w="4287622" h="1169551" fill="none" stroke="0" extrusionOk="0">
                <a:moveTo>
                  <a:pt x="138104" y="1012912"/>
                </a:moveTo>
                <a:cubicBezTo>
                  <a:pt x="155530" y="947105"/>
                  <a:pt x="209429" y="893799"/>
                  <a:pt x="234427" y="850667"/>
                </a:cubicBezTo>
                <a:cubicBezTo>
                  <a:pt x="-863081" y="961218"/>
                  <a:pt x="345570" y="-144180"/>
                  <a:pt x="1747560" y="10075"/>
                </a:cubicBezTo>
                <a:cubicBezTo>
                  <a:pt x="2615657" y="-13540"/>
                  <a:pt x="3158101" y="182143"/>
                  <a:pt x="3808613" y="216343"/>
                </a:cubicBezTo>
                <a:cubicBezTo>
                  <a:pt x="4519723" y="608569"/>
                  <a:pt x="4125364" y="692324"/>
                  <a:pt x="2720243" y="1148015"/>
                </a:cubicBezTo>
                <a:cubicBezTo>
                  <a:pt x="2075635" y="997867"/>
                  <a:pt x="1241528" y="1124681"/>
                  <a:pt x="738615" y="1026412"/>
                </a:cubicBezTo>
                <a:cubicBezTo>
                  <a:pt x="668708" y="1042704"/>
                  <a:pt x="551727" y="985370"/>
                  <a:pt x="444365" y="1019797"/>
                </a:cubicBezTo>
                <a:cubicBezTo>
                  <a:pt x="311150" y="1036544"/>
                  <a:pt x="195769" y="983454"/>
                  <a:pt x="138104" y="101291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38104 w 4287622"/>
                      <a:gd name="connsiteY0" fmla="*/ 1012912 h 1169551"/>
                      <a:gd name="connsiteX1" fmla="*/ 234427 w 4287622"/>
                      <a:gd name="connsiteY1" fmla="*/ 850667 h 1169551"/>
                      <a:gd name="connsiteX2" fmla="*/ 1747560 w 4287622"/>
                      <a:gd name="connsiteY2" fmla="*/ 10075 h 1169551"/>
                      <a:gd name="connsiteX3" fmla="*/ 3808613 w 4287622"/>
                      <a:gd name="connsiteY3" fmla="*/ 216343 h 1169551"/>
                      <a:gd name="connsiteX4" fmla="*/ 2720243 w 4287622"/>
                      <a:gd name="connsiteY4" fmla="*/ 1148015 h 1169551"/>
                      <a:gd name="connsiteX5" fmla="*/ 738615 w 4287622"/>
                      <a:gd name="connsiteY5" fmla="*/ 1026412 h 1169551"/>
                      <a:gd name="connsiteX6" fmla="*/ 444365 w 4287622"/>
                      <a:gd name="connsiteY6" fmla="*/ 1019797 h 1169551"/>
                      <a:gd name="connsiteX7" fmla="*/ 138104 w 4287622"/>
                      <a:gd name="connsiteY7" fmla="*/ 1012912 h 1169551"/>
                      <a:gd name="connsiteX0" fmla="*/ 138104 w 4287622"/>
                      <a:gd name="connsiteY0" fmla="*/ 1012912 h 1169551"/>
                      <a:gd name="connsiteX1" fmla="*/ 234427 w 4287622"/>
                      <a:gd name="connsiteY1" fmla="*/ 850667 h 1169551"/>
                      <a:gd name="connsiteX2" fmla="*/ 1747560 w 4287622"/>
                      <a:gd name="connsiteY2" fmla="*/ 10075 h 1169551"/>
                      <a:gd name="connsiteX3" fmla="*/ 3808613 w 4287622"/>
                      <a:gd name="connsiteY3" fmla="*/ 216343 h 1169551"/>
                      <a:gd name="connsiteX4" fmla="*/ 2720243 w 4287622"/>
                      <a:gd name="connsiteY4" fmla="*/ 1148015 h 1169551"/>
                      <a:gd name="connsiteX5" fmla="*/ 738615 w 4287622"/>
                      <a:gd name="connsiteY5" fmla="*/ 1026412 h 1169551"/>
                      <a:gd name="connsiteX6" fmla="*/ 444365 w 4287622"/>
                      <a:gd name="connsiteY6" fmla="*/ 1019797 h 1169551"/>
                      <a:gd name="connsiteX7" fmla="*/ 138104 w 4287622"/>
                      <a:gd name="connsiteY7" fmla="*/ 1012912 h 116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287622" h="1169551" fill="none" extrusionOk="0">
                        <a:moveTo>
                          <a:pt x="138104" y="1012912"/>
                        </a:moveTo>
                        <a:cubicBezTo>
                          <a:pt x="148866" y="941002"/>
                          <a:pt x="220338" y="890277"/>
                          <a:pt x="234427" y="850667"/>
                        </a:cubicBezTo>
                        <a:cubicBezTo>
                          <a:pt x="-572962" y="756566"/>
                          <a:pt x="460700" y="44249"/>
                          <a:pt x="1747560" y="10075"/>
                        </a:cubicBezTo>
                        <a:cubicBezTo>
                          <a:pt x="2639416" y="-31689"/>
                          <a:pt x="3188867" y="203025"/>
                          <a:pt x="3808613" y="216343"/>
                        </a:cubicBezTo>
                        <a:cubicBezTo>
                          <a:pt x="4550197" y="577092"/>
                          <a:pt x="4160200" y="801663"/>
                          <a:pt x="2720243" y="1148015"/>
                        </a:cubicBezTo>
                        <a:cubicBezTo>
                          <a:pt x="2078228" y="1115883"/>
                          <a:pt x="1224138" y="1106811"/>
                          <a:pt x="738615" y="1026412"/>
                        </a:cubicBezTo>
                        <a:cubicBezTo>
                          <a:pt x="674766" y="1042052"/>
                          <a:pt x="547286" y="1014038"/>
                          <a:pt x="444365" y="1019797"/>
                        </a:cubicBezTo>
                        <a:cubicBezTo>
                          <a:pt x="321836" y="1022465"/>
                          <a:pt x="194620" y="993238"/>
                          <a:pt x="138104" y="1012912"/>
                        </a:cubicBezTo>
                        <a:close/>
                      </a:path>
                      <a:path w="4287622" h="1169551" stroke="0" extrusionOk="0">
                        <a:moveTo>
                          <a:pt x="138104" y="1012912"/>
                        </a:moveTo>
                        <a:cubicBezTo>
                          <a:pt x="161667" y="949464"/>
                          <a:pt x="216831" y="895357"/>
                          <a:pt x="234427" y="850667"/>
                        </a:cubicBezTo>
                        <a:cubicBezTo>
                          <a:pt x="-496832" y="419566"/>
                          <a:pt x="252238" y="104033"/>
                          <a:pt x="1747560" y="10075"/>
                        </a:cubicBezTo>
                        <a:cubicBezTo>
                          <a:pt x="2600649" y="115011"/>
                          <a:pt x="3296757" y="61359"/>
                          <a:pt x="3808613" y="216343"/>
                        </a:cubicBezTo>
                        <a:cubicBezTo>
                          <a:pt x="4523311" y="595180"/>
                          <a:pt x="4234152" y="992074"/>
                          <a:pt x="2720243" y="1148015"/>
                        </a:cubicBezTo>
                        <a:cubicBezTo>
                          <a:pt x="2023187" y="1285718"/>
                          <a:pt x="1264042" y="1257821"/>
                          <a:pt x="738615" y="1026412"/>
                        </a:cubicBezTo>
                        <a:cubicBezTo>
                          <a:pt x="607427" y="1031732"/>
                          <a:pt x="508454" y="1028486"/>
                          <a:pt x="444365" y="1019797"/>
                        </a:cubicBezTo>
                        <a:cubicBezTo>
                          <a:pt x="403035" y="1002824"/>
                          <a:pt x="231414" y="1007415"/>
                          <a:pt x="138104" y="1012912"/>
                        </a:cubicBezTo>
                        <a:close/>
                      </a:path>
                      <a:path w="4287622" h="1169551" fill="none" stroke="0" extrusionOk="0">
                        <a:moveTo>
                          <a:pt x="138104" y="1012912"/>
                        </a:moveTo>
                        <a:cubicBezTo>
                          <a:pt x="160494" y="945377"/>
                          <a:pt x="213274" y="900251"/>
                          <a:pt x="234427" y="850667"/>
                        </a:cubicBezTo>
                        <a:cubicBezTo>
                          <a:pt x="-951948" y="689650"/>
                          <a:pt x="542583" y="-160433"/>
                          <a:pt x="1747560" y="10075"/>
                        </a:cubicBezTo>
                        <a:cubicBezTo>
                          <a:pt x="2371120" y="120303"/>
                          <a:pt x="3110976" y="9178"/>
                          <a:pt x="3808613" y="216343"/>
                        </a:cubicBezTo>
                        <a:cubicBezTo>
                          <a:pt x="4608969" y="633344"/>
                          <a:pt x="4213773" y="924304"/>
                          <a:pt x="2720243" y="1148015"/>
                        </a:cubicBezTo>
                        <a:cubicBezTo>
                          <a:pt x="2044551" y="1117032"/>
                          <a:pt x="1224270" y="1212414"/>
                          <a:pt x="738615" y="1026412"/>
                        </a:cubicBezTo>
                        <a:cubicBezTo>
                          <a:pt x="661457" y="1043309"/>
                          <a:pt x="564302" y="1006463"/>
                          <a:pt x="444365" y="1019797"/>
                        </a:cubicBezTo>
                        <a:cubicBezTo>
                          <a:pt x="316223" y="1039960"/>
                          <a:pt x="207985" y="992952"/>
                          <a:pt x="138104" y="101291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endParaRPr lang="en-US" sz="3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66"/>
                </a:solidFill>
                <a:effectLst/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4000" b="1" dirty="0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Ú ẾCH CON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BB9852E-06B1-0E13-1C16-AD3DB99F39E7}"/>
              </a:ext>
            </a:extLst>
          </p:cNvPr>
          <p:cNvGrpSpPr/>
          <p:nvPr/>
        </p:nvGrpSpPr>
        <p:grpSpPr>
          <a:xfrm>
            <a:off x="596956" y="5043301"/>
            <a:ext cx="3092224" cy="1628464"/>
            <a:chOff x="1627505" y="4798160"/>
            <a:chExt cx="2241943" cy="1141598"/>
          </a:xfrm>
        </p:grpSpPr>
        <p:grpSp>
          <p:nvGrpSpPr>
            <p:cNvPr id="67" name="Google Shape;180;p2">
              <a:extLst>
                <a:ext uri="{FF2B5EF4-FFF2-40B4-BE49-F238E27FC236}">
                  <a16:creationId xmlns:a16="http://schemas.microsoft.com/office/drawing/2014/main" id="{BD52FF7F-473C-AE69-3C03-C5AFD0D41F90}"/>
                </a:ext>
              </a:extLst>
            </p:cNvPr>
            <p:cNvGrpSpPr/>
            <p:nvPr/>
          </p:nvGrpSpPr>
          <p:grpSpPr>
            <a:xfrm>
              <a:off x="1833477" y="4798160"/>
              <a:ext cx="1829999" cy="1141598"/>
              <a:chOff x="8409556" y="6386036"/>
              <a:chExt cx="627883" cy="247788"/>
            </a:xfrm>
          </p:grpSpPr>
          <p:grpSp>
            <p:nvGrpSpPr>
              <p:cNvPr id="129" name="Google Shape;181;p2">
                <a:extLst>
                  <a:ext uri="{FF2B5EF4-FFF2-40B4-BE49-F238E27FC236}">
                    <a16:creationId xmlns:a16="http://schemas.microsoft.com/office/drawing/2014/main" id="{3D8212F7-D864-AADB-68FB-B45989624CF4}"/>
                  </a:ext>
                </a:extLst>
              </p:cNvPr>
              <p:cNvGrpSpPr/>
              <p:nvPr/>
            </p:nvGrpSpPr>
            <p:grpSpPr>
              <a:xfrm>
                <a:off x="8409556" y="6386036"/>
                <a:ext cx="627883" cy="247788"/>
                <a:chOff x="8409556" y="6386036"/>
                <a:chExt cx="627883" cy="247788"/>
              </a:xfrm>
            </p:grpSpPr>
            <p:sp>
              <p:nvSpPr>
                <p:cNvPr id="132" name="Google Shape;182;p2">
                  <a:extLst>
                    <a:ext uri="{FF2B5EF4-FFF2-40B4-BE49-F238E27FC236}">
                      <a16:creationId xmlns:a16="http://schemas.microsoft.com/office/drawing/2014/main" id="{197F877B-3F9D-53E5-1FE7-0DE24FE633FD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183;p2">
                  <a:extLst>
                    <a:ext uri="{FF2B5EF4-FFF2-40B4-BE49-F238E27FC236}">
                      <a16:creationId xmlns:a16="http://schemas.microsoft.com/office/drawing/2014/main" id="{2689193D-02CB-6D1B-DCAB-4D853F1ABA2A}"/>
                    </a:ext>
                  </a:extLst>
                </p:cNvPr>
                <p:cNvSpPr/>
                <p:nvPr/>
              </p:nvSpPr>
              <p:spPr>
                <a:xfrm>
                  <a:off x="8409556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0" name="Google Shape;184;p2">
                <a:extLst>
                  <a:ext uri="{FF2B5EF4-FFF2-40B4-BE49-F238E27FC236}">
                    <a16:creationId xmlns:a16="http://schemas.microsoft.com/office/drawing/2014/main" id="{96EEBBDD-4F16-E3F8-5A1A-13FE2797A90A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85;p2">
                <a:extLst>
                  <a:ext uri="{FF2B5EF4-FFF2-40B4-BE49-F238E27FC236}">
                    <a16:creationId xmlns:a16="http://schemas.microsoft.com/office/drawing/2014/main" id="{DEEF6D6C-2F84-7368-ACF7-FB03D8BBCEC2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3057B085-9F3B-BF92-4DA9-5CF3B20C7990}"/>
                </a:ext>
              </a:extLst>
            </p:cNvPr>
            <p:cNvSpPr txBox="1"/>
            <p:nvPr/>
          </p:nvSpPr>
          <p:spPr>
            <a:xfrm>
              <a:off x="1627505" y="5067776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 1</a:t>
              </a: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1735832C-190A-99BC-E0EB-FADD9AE8383F}"/>
              </a:ext>
            </a:extLst>
          </p:cNvPr>
          <p:cNvSpPr txBox="1"/>
          <p:nvPr/>
        </p:nvSpPr>
        <p:spPr>
          <a:xfrm>
            <a:off x="540416" y="3951948"/>
            <a:ext cx="3572639" cy="938719"/>
          </a:xfrm>
          <a:custGeom>
            <a:avLst/>
            <a:gdLst>
              <a:gd name="connsiteX0" fmla="*/ 1438380 w 3572639"/>
              <a:gd name="connsiteY0" fmla="*/ 998628 h 938719"/>
              <a:gd name="connsiteX1" fmla="*/ 1151981 w 3572639"/>
              <a:gd name="connsiteY1" fmla="*/ 908128 h 938719"/>
              <a:gd name="connsiteX2" fmla="*/ 216286 w 3572639"/>
              <a:gd name="connsiteY2" fmla="*/ 245489 h 938719"/>
              <a:gd name="connsiteX3" fmla="*/ 2080006 w 3572639"/>
              <a:gd name="connsiteY3" fmla="*/ 6386 h 938719"/>
              <a:gd name="connsiteX4" fmla="*/ 3554143 w 3572639"/>
              <a:gd name="connsiteY4" fmla="*/ 536731 h 938719"/>
              <a:gd name="connsiteX5" fmla="*/ 1823726 w 3572639"/>
              <a:gd name="connsiteY5" fmla="*/ 938616 h 938719"/>
              <a:gd name="connsiteX6" fmla="*/ 1438380 w 3572639"/>
              <a:gd name="connsiteY6" fmla="*/ 998628 h 938719"/>
              <a:gd name="connsiteX0" fmla="*/ 1438380 w 3572639"/>
              <a:gd name="connsiteY0" fmla="*/ 998628 h 938719"/>
              <a:gd name="connsiteX1" fmla="*/ 1151981 w 3572639"/>
              <a:gd name="connsiteY1" fmla="*/ 908128 h 938719"/>
              <a:gd name="connsiteX2" fmla="*/ 216286 w 3572639"/>
              <a:gd name="connsiteY2" fmla="*/ 245489 h 938719"/>
              <a:gd name="connsiteX3" fmla="*/ 2080006 w 3572639"/>
              <a:gd name="connsiteY3" fmla="*/ 6386 h 938719"/>
              <a:gd name="connsiteX4" fmla="*/ 3554143 w 3572639"/>
              <a:gd name="connsiteY4" fmla="*/ 536731 h 938719"/>
              <a:gd name="connsiteX5" fmla="*/ 1823726 w 3572639"/>
              <a:gd name="connsiteY5" fmla="*/ 938616 h 938719"/>
              <a:gd name="connsiteX6" fmla="*/ 1438380 w 3572639"/>
              <a:gd name="connsiteY6" fmla="*/ 998628 h 938719"/>
              <a:gd name="connsiteX0" fmla="*/ 1438380 w 3572639"/>
              <a:gd name="connsiteY0" fmla="*/ 998628 h 938719"/>
              <a:gd name="connsiteX1" fmla="*/ 1151981 w 3572639"/>
              <a:gd name="connsiteY1" fmla="*/ 908128 h 938719"/>
              <a:gd name="connsiteX2" fmla="*/ 216286 w 3572639"/>
              <a:gd name="connsiteY2" fmla="*/ 245489 h 938719"/>
              <a:gd name="connsiteX3" fmla="*/ 2080006 w 3572639"/>
              <a:gd name="connsiteY3" fmla="*/ 6386 h 938719"/>
              <a:gd name="connsiteX4" fmla="*/ 3554143 w 3572639"/>
              <a:gd name="connsiteY4" fmla="*/ 536731 h 938719"/>
              <a:gd name="connsiteX5" fmla="*/ 1823726 w 3572639"/>
              <a:gd name="connsiteY5" fmla="*/ 938616 h 938719"/>
              <a:gd name="connsiteX6" fmla="*/ 1438380 w 3572639"/>
              <a:gd name="connsiteY6" fmla="*/ 998628 h 93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2639" h="938719" fill="none" extrusionOk="0">
                <a:moveTo>
                  <a:pt x="1438380" y="998628"/>
                </a:moveTo>
                <a:cubicBezTo>
                  <a:pt x="1277822" y="979461"/>
                  <a:pt x="1263059" y="920682"/>
                  <a:pt x="1151981" y="908128"/>
                </a:cubicBezTo>
                <a:cubicBezTo>
                  <a:pt x="-8601" y="954818"/>
                  <a:pt x="-449700" y="378942"/>
                  <a:pt x="216286" y="245489"/>
                </a:cubicBezTo>
                <a:cubicBezTo>
                  <a:pt x="722845" y="76743"/>
                  <a:pt x="1192710" y="-70072"/>
                  <a:pt x="2080006" y="6386"/>
                </a:cubicBezTo>
                <a:cubicBezTo>
                  <a:pt x="3199365" y="61682"/>
                  <a:pt x="3668350" y="341671"/>
                  <a:pt x="3554143" y="536731"/>
                </a:cubicBezTo>
                <a:cubicBezTo>
                  <a:pt x="3304458" y="868777"/>
                  <a:pt x="2519155" y="838388"/>
                  <a:pt x="1823726" y="938616"/>
                </a:cubicBezTo>
                <a:cubicBezTo>
                  <a:pt x="1727185" y="921757"/>
                  <a:pt x="1618861" y="948788"/>
                  <a:pt x="1438380" y="998628"/>
                </a:cubicBezTo>
                <a:close/>
              </a:path>
              <a:path w="3572639" h="938719" stroke="0" extrusionOk="0">
                <a:moveTo>
                  <a:pt x="1438380" y="998628"/>
                </a:moveTo>
                <a:cubicBezTo>
                  <a:pt x="1291892" y="994620"/>
                  <a:pt x="1250373" y="948198"/>
                  <a:pt x="1151981" y="908128"/>
                </a:cubicBezTo>
                <a:cubicBezTo>
                  <a:pt x="-118068" y="620524"/>
                  <a:pt x="-297194" y="410836"/>
                  <a:pt x="216286" y="245489"/>
                </a:cubicBezTo>
                <a:cubicBezTo>
                  <a:pt x="727169" y="280537"/>
                  <a:pt x="1247202" y="-162091"/>
                  <a:pt x="2080006" y="6386"/>
                </a:cubicBezTo>
                <a:cubicBezTo>
                  <a:pt x="2856746" y="-40098"/>
                  <a:pt x="3485649" y="257065"/>
                  <a:pt x="3554143" y="536731"/>
                </a:cubicBezTo>
                <a:cubicBezTo>
                  <a:pt x="3547245" y="899241"/>
                  <a:pt x="2747049" y="1033441"/>
                  <a:pt x="1823726" y="938616"/>
                </a:cubicBezTo>
                <a:cubicBezTo>
                  <a:pt x="1621366" y="1010360"/>
                  <a:pt x="1571281" y="974293"/>
                  <a:pt x="1438380" y="998628"/>
                </a:cubicBezTo>
                <a:close/>
              </a:path>
              <a:path w="3572639" h="938719" fill="none" stroke="0" extrusionOk="0">
                <a:moveTo>
                  <a:pt x="1438380" y="998628"/>
                </a:moveTo>
                <a:cubicBezTo>
                  <a:pt x="1293091" y="984140"/>
                  <a:pt x="1261517" y="944398"/>
                  <a:pt x="1151981" y="908128"/>
                </a:cubicBezTo>
                <a:cubicBezTo>
                  <a:pt x="-5675" y="1051403"/>
                  <a:pt x="-494180" y="303785"/>
                  <a:pt x="216286" y="245489"/>
                </a:cubicBezTo>
                <a:cubicBezTo>
                  <a:pt x="644896" y="-8011"/>
                  <a:pt x="1080115" y="-172094"/>
                  <a:pt x="2080006" y="6386"/>
                </a:cubicBezTo>
                <a:cubicBezTo>
                  <a:pt x="3112015" y="155764"/>
                  <a:pt x="3683416" y="259802"/>
                  <a:pt x="3554143" y="536731"/>
                </a:cubicBezTo>
                <a:cubicBezTo>
                  <a:pt x="3548639" y="506061"/>
                  <a:pt x="2475128" y="1022062"/>
                  <a:pt x="1823726" y="938616"/>
                </a:cubicBezTo>
                <a:cubicBezTo>
                  <a:pt x="1674415" y="983970"/>
                  <a:pt x="1610199" y="940224"/>
                  <a:pt x="1438380" y="998628"/>
                </a:cubicBezTo>
                <a:close/>
              </a:path>
              <a:path w="3572639" h="938719" fill="none" stroke="0" extrusionOk="0">
                <a:moveTo>
                  <a:pt x="1438380" y="998628"/>
                </a:moveTo>
                <a:cubicBezTo>
                  <a:pt x="1293024" y="980330"/>
                  <a:pt x="1258860" y="934433"/>
                  <a:pt x="1151981" y="908128"/>
                </a:cubicBezTo>
                <a:cubicBezTo>
                  <a:pt x="-157611" y="1052323"/>
                  <a:pt x="-445434" y="374345"/>
                  <a:pt x="216286" y="245489"/>
                </a:cubicBezTo>
                <a:cubicBezTo>
                  <a:pt x="690446" y="80390"/>
                  <a:pt x="1231923" y="-90940"/>
                  <a:pt x="2080006" y="6386"/>
                </a:cubicBezTo>
                <a:cubicBezTo>
                  <a:pt x="3133045" y="96188"/>
                  <a:pt x="3655077" y="283919"/>
                  <a:pt x="3554143" y="536731"/>
                </a:cubicBezTo>
                <a:cubicBezTo>
                  <a:pt x="3399149" y="812302"/>
                  <a:pt x="2683322" y="1056762"/>
                  <a:pt x="1823726" y="938616"/>
                </a:cubicBezTo>
                <a:cubicBezTo>
                  <a:pt x="1715993" y="938127"/>
                  <a:pt x="1618274" y="941550"/>
                  <a:pt x="1438380" y="99862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438380 w 3572639"/>
                      <a:gd name="connsiteY0" fmla="*/ 998628 h 938719"/>
                      <a:gd name="connsiteX1" fmla="*/ 1151981 w 3572639"/>
                      <a:gd name="connsiteY1" fmla="*/ 908128 h 938719"/>
                      <a:gd name="connsiteX2" fmla="*/ 216286 w 3572639"/>
                      <a:gd name="connsiteY2" fmla="*/ 245489 h 938719"/>
                      <a:gd name="connsiteX3" fmla="*/ 2080006 w 3572639"/>
                      <a:gd name="connsiteY3" fmla="*/ 6386 h 938719"/>
                      <a:gd name="connsiteX4" fmla="*/ 3554143 w 3572639"/>
                      <a:gd name="connsiteY4" fmla="*/ 536731 h 938719"/>
                      <a:gd name="connsiteX5" fmla="*/ 1823726 w 3572639"/>
                      <a:gd name="connsiteY5" fmla="*/ 938616 h 938719"/>
                      <a:gd name="connsiteX6" fmla="*/ 1438380 w 3572639"/>
                      <a:gd name="connsiteY6" fmla="*/ 998628 h 938719"/>
                      <a:gd name="connsiteX0" fmla="*/ 1438380 w 3572639"/>
                      <a:gd name="connsiteY0" fmla="*/ 998628 h 938719"/>
                      <a:gd name="connsiteX1" fmla="*/ 1151981 w 3572639"/>
                      <a:gd name="connsiteY1" fmla="*/ 908128 h 938719"/>
                      <a:gd name="connsiteX2" fmla="*/ 216286 w 3572639"/>
                      <a:gd name="connsiteY2" fmla="*/ 245489 h 938719"/>
                      <a:gd name="connsiteX3" fmla="*/ 2080006 w 3572639"/>
                      <a:gd name="connsiteY3" fmla="*/ 6386 h 938719"/>
                      <a:gd name="connsiteX4" fmla="*/ 3554143 w 3572639"/>
                      <a:gd name="connsiteY4" fmla="*/ 536731 h 938719"/>
                      <a:gd name="connsiteX5" fmla="*/ 1823726 w 3572639"/>
                      <a:gd name="connsiteY5" fmla="*/ 938616 h 938719"/>
                      <a:gd name="connsiteX6" fmla="*/ 1438380 w 3572639"/>
                      <a:gd name="connsiteY6" fmla="*/ 998628 h 938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72639" h="938719" fill="none" extrusionOk="0">
                        <a:moveTo>
                          <a:pt x="1438380" y="998628"/>
                        </a:moveTo>
                        <a:cubicBezTo>
                          <a:pt x="1283667" y="971760"/>
                          <a:pt x="1261546" y="933566"/>
                          <a:pt x="1151981" y="908128"/>
                        </a:cubicBezTo>
                        <a:cubicBezTo>
                          <a:pt x="4049" y="938286"/>
                          <a:pt x="-426123" y="405951"/>
                          <a:pt x="216286" y="245489"/>
                        </a:cubicBezTo>
                        <a:cubicBezTo>
                          <a:pt x="714558" y="61972"/>
                          <a:pt x="1254051" y="-75921"/>
                          <a:pt x="2080006" y="6386"/>
                        </a:cubicBezTo>
                        <a:cubicBezTo>
                          <a:pt x="3149417" y="79277"/>
                          <a:pt x="3669789" y="330097"/>
                          <a:pt x="3554143" y="536731"/>
                        </a:cubicBezTo>
                        <a:cubicBezTo>
                          <a:pt x="3399497" y="828141"/>
                          <a:pt x="2551772" y="921586"/>
                          <a:pt x="1823726" y="938616"/>
                        </a:cubicBezTo>
                        <a:cubicBezTo>
                          <a:pt x="1720150" y="937680"/>
                          <a:pt x="1616746" y="951416"/>
                          <a:pt x="1438380" y="998628"/>
                        </a:cubicBezTo>
                        <a:close/>
                      </a:path>
                      <a:path w="3572639" h="938719" stroke="0" extrusionOk="0">
                        <a:moveTo>
                          <a:pt x="1438380" y="998628"/>
                        </a:moveTo>
                        <a:cubicBezTo>
                          <a:pt x="1313684" y="990783"/>
                          <a:pt x="1253525" y="947699"/>
                          <a:pt x="1151981" y="908128"/>
                        </a:cubicBezTo>
                        <a:cubicBezTo>
                          <a:pt x="-80645" y="683460"/>
                          <a:pt x="-242226" y="459561"/>
                          <a:pt x="216286" y="245489"/>
                        </a:cubicBezTo>
                        <a:cubicBezTo>
                          <a:pt x="692955" y="222027"/>
                          <a:pt x="1163844" y="-27957"/>
                          <a:pt x="2080006" y="6386"/>
                        </a:cubicBezTo>
                        <a:cubicBezTo>
                          <a:pt x="2875763" y="20100"/>
                          <a:pt x="3569039" y="232363"/>
                          <a:pt x="3554143" y="536731"/>
                        </a:cubicBezTo>
                        <a:cubicBezTo>
                          <a:pt x="3522185" y="842602"/>
                          <a:pt x="2651538" y="993985"/>
                          <a:pt x="1823726" y="938616"/>
                        </a:cubicBezTo>
                        <a:cubicBezTo>
                          <a:pt x="1635680" y="989071"/>
                          <a:pt x="1548049" y="969450"/>
                          <a:pt x="1438380" y="998628"/>
                        </a:cubicBezTo>
                        <a:close/>
                      </a:path>
                      <a:path w="3572639" h="938719" fill="none" stroke="0" extrusionOk="0">
                        <a:moveTo>
                          <a:pt x="1438380" y="998628"/>
                        </a:moveTo>
                        <a:cubicBezTo>
                          <a:pt x="1294234" y="972269"/>
                          <a:pt x="1258409" y="939415"/>
                          <a:pt x="1151981" y="908128"/>
                        </a:cubicBezTo>
                        <a:cubicBezTo>
                          <a:pt x="19525" y="876083"/>
                          <a:pt x="-502832" y="273175"/>
                          <a:pt x="216286" y="245489"/>
                        </a:cubicBezTo>
                        <a:cubicBezTo>
                          <a:pt x="543545" y="103154"/>
                          <a:pt x="1178588" y="-151258"/>
                          <a:pt x="2080006" y="6386"/>
                        </a:cubicBezTo>
                        <a:cubicBezTo>
                          <a:pt x="3084649" y="123153"/>
                          <a:pt x="3669074" y="272089"/>
                          <a:pt x="3554143" y="536731"/>
                        </a:cubicBezTo>
                        <a:cubicBezTo>
                          <a:pt x="3537158" y="672224"/>
                          <a:pt x="2581093" y="962923"/>
                          <a:pt x="1823726" y="938616"/>
                        </a:cubicBezTo>
                        <a:cubicBezTo>
                          <a:pt x="1688012" y="967930"/>
                          <a:pt x="1608766" y="942123"/>
                          <a:pt x="1438380" y="99862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55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5500" dirty="0">
              <a:solidFill>
                <a:schemeClr val="accent6">
                  <a:lumMod val="50000"/>
                </a:schemeClr>
              </a:solidFill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Tiếng ye trẻ em chiến thắng">
            <a:hlinkClick r:id="" action="ppaction://media"/>
            <a:extLst>
              <a:ext uri="{FF2B5EF4-FFF2-40B4-BE49-F238E27FC236}">
                <a16:creationId xmlns:a16="http://schemas.microsoft.com/office/drawing/2014/main" id="{DE1A1036-B2B8-D036-23A0-90EA7EDD2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82536" y="2409556"/>
            <a:ext cx="1019444" cy="1019444"/>
          </a:xfrm>
          <a:prstGeom prst="rect">
            <a:avLst/>
          </a:prstGeom>
        </p:spPr>
      </p:pic>
      <p:pic>
        <p:nvPicPr>
          <p:cNvPr id="2" name="Picture 1" descr="A cartoon of a frog&#10;&#10;Description automatically generated">
            <a:extLst>
              <a:ext uri="{FF2B5EF4-FFF2-40B4-BE49-F238E27FC236}">
                <a16:creationId xmlns:a16="http://schemas.microsoft.com/office/drawing/2014/main" id="{E8731EA3-01B0-32EF-A7B3-AF6E82FF36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97" y="1385689"/>
            <a:ext cx="2759575" cy="35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8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734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F9000BDF-B410-B0E5-24E5-D650A84FCD8B}"/>
              </a:ext>
            </a:extLst>
          </p:cNvPr>
          <p:cNvGrpSpPr/>
          <p:nvPr/>
        </p:nvGrpSpPr>
        <p:grpSpPr>
          <a:xfrm rot="1223878">
            <a:off x="6891820" y="568106"/>
            <a:ext cx="4173361" cy="1912204"/>
            <a:chOff x="4956086" y="880873"/>
            <a:chExt cx="3537398" cy="1909043"/>
          </a:xfrm>
        </p:grpSpPr>
        <p:sp>
          <p:nvSpPr>
            <p:cNvPr id="11" name="Google Shape;64;p2">
              <a:extLst>
                <a:ext uri="{FF2B5EF4-FFF2-40B4-BE49-F238E27FC236}">
                  <a16:creationId xmlns:a16="http://schemas.microsoft.com/office/drawing/2014/main" id="{2D131123-9520-DC4D-0763-A1F0E049E3F5}"/>
                </a:ext>
              </a:extLst>
            </p:cNvPr>
            <p:cNvSpPr/>
            <p:nvPr/>
          </p:nvSpPr>
          <p:spPr>
            <a:xfrm>
              <a:off x="5126097" y="1185262"/>
              <a:ext cx="3338999" cy="1544247"/>
            </a:xfrm>
            <a:custGeom>
              <a:avLst/>
              <a:gdLst/>
              <a:ahLst/>
              <a:cxnLst/>
              <a:rect l="l" t="t" r="r" b="b"/>
              <a:pathLst>
                <a:path w="3338999" h="1544247" extrusionOk="0">
                  <a:moveTo>
                    <a:pt x="3239656" y="582982"/>
                  </a:moveTo>
                  <a:cubicBezTo>
                    <a:pt x="3199671" y="542424"/>
                    <a:pt x="3158255" y="503679"/>
                    <a:pt x="3115597" y="466843"/>
                  </a:cubicBezTo>
                  <a:cubicBezTo>
                    <a:pt x="3078475" y="434779"/>
                    <a:pt x="3040399" y="404050"/>
                    <a:pt x="3001368" y="375040"/>
                  </a:cubicBezTo>
                  <a:cubicBezTo>
                    <a:pt x="2963005" y="346315"/>
                    <a:pt x="2923879" y="319118"/>
                    <a:pt x="2883798" y="293352"/>
                  </a:cubicBezTo>
                  <a:cubicBezTo>
                    <a:pt x="2842954" y="267204"/>
                    <a:pt x="2801347" y="242583"/>
                    <a:pt x="2758880" y="219680"/>
                  </a:cubicBezTo>
                  <a:cubicBezTo>
                    <a:pt x="2704962" y="190383"/>
                    <a:pt x="2649708" y="163853"/>
                    <a:pt x="2593309" y="140282"/>
                  </a:cubicBezTo>
                  <a:cubicBezTo>
                    <a:pt x="2548362" y="121291"/>
                    <a:pt x="2502746" y="104210"/>
                    <a:pt x="2456367" y="88941"/>
                  </a:cubicBezTo>
                  <a:cubicBezTo>
                    <a:pt x="2404072" y="71763"/>
                    <a:pt x="2350822" y="56876"/>
                    <a:pt x="2296904" y="44566"/>
                  </a:cubicBezTo>
                  <a:cubicBezTo>
                    <a:pt x="2248998" y="33591"/>
                    <a:pt x="2200424" y="24525"/>
                    <a:pt x="2151278" y="17655"/>
                  </a:cubicBezTo>
                  <a:cubicBezTo>
                    <a:pt x="2095451" y="9638"/>
                    <a:pt x="2038957" y="4294"/>
                    <a:pt x="1981794" y="1813"/>
                  </a:cubicBezTo>
                  <a:cubicBezTo>
                    <a:pt x="1955551" y="573"/>
                    <a:pt x="1929117" y="0"/>
                    <a:pt x="1902587" y="0"/>
                  </a:cubicBezTo>
                  <a:cubicBezTo>
                    <a:pt x="1878920" y="0"/>
                    <a:pt x="1855445" y="477"/>
                    <a:pt x="1831969" y="1431"/>
                  </a:cubicBezTo>
                  <a:cubicBezTo>
                    <a:pt x="1785399" y="3245"/>
                    <a:pt x="1739211" y="6966"/>
                    <a:pt x="1693500" y="12406"/>
                  </a:cubicBezTo>
                  <a:cubicBezTo>
                    <a:pt x="1642731" y="18418"/>
                    <a:pt x="1592535" y="26625"/>
                    <a:pt x="1542912" y="36931"/>
                  </a:cubicBezTo>
                  <a:cubicBezTo>
                    <a:pt x="1488230" y="48383"/>
                    <a:pt x="1434217" y="62316"/>
                    <a:pt x="1381158" y="78730"/>
                  </a:cubicBezTo>
                  <a:cubicBezTo>
                    <a:pt x="1331725" y="93903"/>
                    <a:pt x="1282960" y="111271"/>
                    <a:pt x="1235054" y="130739"/>
                  </a:cubicBezTo>
                  <a:cubicBezTo>
                    <a:pt x="1185622" y="150684"/>
                    <a:pt x="1137048" y="172824"/>
                    <a:pt x="1089429" y="197063"/>
                  </a:cubicBezTo>
                  <a:cubicBezTo>
                    <a:pt x="1043336" y="220443"/>
                    <a:pt x="998197" y="245732"/>
                    <a:pt x="954013" y="272930"/>
                  </a:cubicBezTo>
                  <a:cubicBezTo>
                    <a:pt x="905153" y="302990"/>
                    <a:pt x="857438" y="335245"/>
                    <a:pt x="810964" y="369696"/>
                  </a:cubicBezTo>
                  <a:cubicBezTo>
                    <a:pt x="770024" y="400042"/>
                    <a:pt x="730039" y="432011"/>
                    <a:pt x="691199" y="465603"/>
                  </a:cubicBezTo>
                  <a:cubicBezTo>
                    <a:pt x="653123" y="498335"/>
                    <a:pt x="616000" y="532690"/>
                    <a:pt x="580023" y="568476"/>
                  </a:cubicBezTo>
                  <a:cubicBezTo>
                    <a:pt x="544237" y="604072"/>
                    <a:pt x="509501" y="641003"/>
                    <a:pt x="475814" y="679366"/>
                  </a:cubicBezTo>
                  <a:cubicBezTo>
                    <a:pt x="440505" y="719733"/>
                    <a:pt x="406341" y="761531"/>
                    <a:pt x="373513" y="804761"/>
                  </a:cubicBezTo>
                  <a:cubicBezTo>
                    <a:pt x="343452" y="844269"/>
                    <a:pt x="314442" y="885018"/>
                    <a:pt x="286672" y="926911"/>
                  </a:cubicBezTo>
                  <a:cubicBezTo>
                    <a:pt x="253366" y="976916"/>
                    <a:pt x="221779" y="1028640"/>
                    <a:pt x="191910" y="1081794"/>
                  </a:cubicBezTo>
                  <a:cubicBezTo>
                    <a:pt x="167479" y="1125215"/>
                    <a:pt x="144195" y="1169590"/>
                    <a:pt x="122150" y="1214919"/>
                  </a:cubicBezTo>
                  <a:cubicBezTo>
                    <a:pt x="97434" y="1265688"/>
                    <a:pt x="74245" y="1317601"/>
                    <a:pt x="52773" y="1370661"/>
                  </a:cubicBezTo>
                  <a:cubicBezTo>
                    <a:pt x="33878" y="1416944"/>
                    <a:pt x="16318" y="1463991"/>
                    <a:pt x="0" y="1511897"/>
                  </a:cubicBezTo>
                  <a:lnTo>
                    <a:pt x="92185" y="1544248"/>
                  </a:lnTo>
                  <a:cubicBezTo>
                    <a:pt x="107454" y="1499873"/>
                    <a:pt x="123963" y="1456166"/>
                    <a:pt x="141523" y="1413222"/>
                  </a:cubicBezTo>
                  <a:cubicBezTo>
                    <a:pt x="163281" y="1360259"/>
                    <a:pt x="186661" y="1308345"/>
                    <a:pt x="211759" y="1257767"/>
                  </a:cubicBezTo>
                  <a:cubicBezTo>
                    <a:pt x="232372" y="1215873"/>
                    <a:pt x="254130" y="1174838"/>
                    <a:pt x="277033" y="1134662"/>
                  </a:cubicBezTo>
                  <a:cubicBezTo>
                    <a:pt x="306712" y="1082271"/>
                    <a:pt x="338299" y="1031312"/>
                    <a:pt x="371700" y="982070"/>
                  </a:cubicBezTo>
                  <a:cubicBezTo>
                    <a:pt x="397657" y="943516"/>
                    <a:pt x="424663" y="906012"/>
                    <a:pt x="452720" y="869558"/>
                  </a:cubicBezTo>
                  <a:cubicBezTo>
                    <a:pt x="485070" y="827473"/>
                    <a:pt x="518757" y="786820"/>
                    <a:pt x="553494" y="747694"/>
                  </a:cubicBezTo>
                  <a:cubicBezTo>
                    <a:pt x="584986" y="712480"/>
                    <a:pt x="617336" y="678507"/>
                    <a:pt x="650641" y="645870"/>
                  </a:cubicBezTo>
                  <a:cubicBezTo>
                    <a:pt x="685760" y="611229"/>
                    <a:pt x="722023" y="578115"/>
                    <a:pt x="759241" y="546623"/>
                  </a:cubicBezTo>
                  <a:cubicBezTo>
                    <a:pt x="795313" y="515799"/>
                    <a:pt x="832435" y="486502"/>
                    <a:pt x="870417" y="458732"/>
                  </a:cubicBezTo>
                  <a:cubicBezTo>
                    <a:pt x="916986" y="424568"/>
                    <a:pt x="964892" y="392694"/>
                    <a:pt x="1013943" y="363206"/>
                  </a:cubicBezTo>
                  <a:cubicBezTo>
                    <a:pt x="1054978" y="338490"/>
                    <a:pt x="1096967" y="315491"/>
                    <a:pt x="1139624" y="294211"/>
                  </a:cubicBezTo>
                  <a:cubicBezTo>
                    <a:pt x="1185813" y="271116"/>
                    <a:pt x="1232860" y="250122"/>
                    <a:pt x="1280765" y="231322"/>
                  </a:cubicBezTo>
                  <a:cubicBezTo>
                    <a:pt x="1325140" y="213763"/>
                    <a:pt x="1370183" y="198113"/>
                    <a:pt x="1415894" y="184275"/>
                  </a:cubicBezTo>
                  <a:cubicBezTo>
                    <a:pt x="1467045" y="168911"/>
                    <a:pt x="1519054" y="155837"/>
                    <a:pt x="1571731" y="145340"/>
                  </a:cubicBezTo>
                  <a:cubicBezTo>
                    <a:pt x="1617442" y="136179"/>
                    <a:pt x="1663630" y="128830"/>
                    <a:pt x="1710296" y="123486"/>
                  </a:cubicBezTo>
                  <a:cubicBezTo>
                    <a:pt x="1756102" y="118238"/>
                    <a:pt x="1802386" y="114802"/>
                    <a:pt x="1849051" y="113371"/>
                  </a:cubicBezTo>
                  <a:cubicBezTo>
                    <a:pt x="1866801" y="112798"/>
                    <a:pt x="1884646" y="112512"/>
                    <a:pt x="1902587" y="112512"/>
                  </a:cubicBezTo>
                  <a:cubicBezTo>
                    <a:pt x="1930739" y="112512"/>
                    <a:pt x="1958795" y="113180"/>
                    <a:pt x="1986565" y="114611"/>
                  </a:cubicBezTo>
                  <a:cubicBezTo>
                    <a:pt x="2040388" y="117283"/>
                    <a:pt x="2093638" y="122532"/>
                    <a:pt x="2146220" y="130166"/>
                  </a:cubicBezTo>
                  <a:cubicBezTo>
                    <a:pt x="2191263" y="136751"/>
                    <a:pt x="2235733" y="145149"/>
                    <a:pt x="2279726" y="155265"/>
                  </a:cubicBezTo>
                  <a:cubicBezTo>
                    <a:pt x="2328014" y="166334"/>
                    <a:pt x="2375538" y="179504"/>
                    <a:pt x="2422490" y="194677"/>
                  </a:cubicBezTo>
                  <a:cubicBezTo>
                    <a:pt x="2465051" y="208419"/>
                    <a:pt x="2507041" y="223879"/>
                    <a:pt x="2548362" y="240961"/>
                  </a:cubicBezTo>
                  <a:cubicBezTo>
                    <a:pt x="2603711" y="263673"/>
                    <a:pt x="2658011" y="289344"/>
                    <a:pt x="2710974" y="317686"/>
                  </a:cubicBezTo>
                  <a:cubicBezTo>
                    <a:pt x="2750005" y="338490"/>
                    <a:pt x="2788368" y="360916"/>
                    <a:pt x="2825968" y="384678"/>
                  </a:cubicBezTo>
                  <a:cubicBezTo>
                    <a:pt x="2862803" y="407868"/>
                    <a:pt x="2898876" y="432489"/>
                    <a:pt x="2934280" y="458446"/>
                  </a:cubicBezTo>
                  <a:cubicBezTo>
                    <a:pt x="2970448" y="484880"/>
                    <a:pt x="3005853" y="512650"/>
                    <a:pt x="3040399" y="541851"/>
                  </a:cubicBezTo>
                  <a:cubicBezTo>
                    <a:pt x="3083724" y="578401"/>
                    <a:pt x="3125808" y="616955"/>
                    <a:pt x="3166366" y="657512"/>
                  </a:cubicBezTo>
                  <a:cubicBezTo>
                    <a:pt x="3198049" y="689100"/>
                    <a:pt x="3228968" y="721928"/>
                    <a:pt x="3258838" y="755901"/>
                  </a:cubicBezTo>
                  <a:lnTo>
                    <a:pt x="3338999" y="690340"/>
                  </a:lnTo>
                  <a:cubicBezTo>
                    <a:pt x="3306934" y="653314"/>
                    <a:pt x="3273820" y="617336"/>
                    <a:pt x="3239656" y="582982"/>
                  </a:cubicBez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65;p2">
              <a:extLst>
                <a:ext uri="{FF2B5EF4-FFF2-40B4-BE49-F238E27FC236}">
                  <a16:creationId xmlns:a16="http://schemas.microsoft.com/office/drawing/2014/main" id="{3C2566B3-C0EE-ECB8-2A3B-FC5EA96C2967}"/>
                </a:ext>
              </a:extLst>
            </p:cNvPr>
            <p:cNvSpPr/>
            <p:nvPr/>
          </p:nvSpPr>
          <p:spPr>
            <a:xfrm>
              <a:off x="5302452" y="1383756"/>
              <a:ext cx="3015014" cy="1406160"/>
            </a:xfrm>
            <a:custGeom>
              <a:avLst/>
              <a:gdLst/>
              <a:ahLst/>
              <a:cxnLst/>
              <a:rect l="l" t="t" r="r" b="b"/>
              <a:pathLst>
                <a:path w="3015014" h="1406160" extrusionOk="0">
                  <a:moveTo>
                    <a:pt x="2928746" y="521429"/>
                  </a:moveTo>
                  <a:cubicBezTo>
                    <a:pt x="2887806" y="480585"/>
                    <a:pt x="2845531" y="441841"/>
                    <a:pt x="2801919" y="405291"/>
                  </a:cubicBezTo>
                  <a:cubicBezTo>
                    <a:pt x="2769759" y="378284"/>
                    <a:pt x="2736836" y="352423"/>
                    <a:pt x="2703245" y="327897"/>
                  </a:cubicBezTo>
                  <a:cubicBezTo>
                    <a:pt x="2670607" y="303849"/>
                    <a:pt x="2637207" y="281041"/>
                    <a:pt x="2603329" y="259474"/>
                  </a:cubicBezTo>
                  <a:cubicBezTo>
                    <a:pt x="2568402" y="237239"/>
                    <a:pt x="2532902" y="216340"/>
                    <a:pt x="2496734" y="196777"/>
                  </a:cubicBezTo>
                  <a:cubicBezTo>
                    <a:pt x="2444725" y="168529"/>
                    <a:pt x="2391475" y="143145"/>
                    <a:pt x="2337175" y="120719"/>
                  </a:cubicBezTo>
                  <a:cubicBezTo>
                    <a:pt x="2298717" y="104782"/>
                    <a:pt x="2259686" y="90277"/>
                    <a:pt x="2220083" y="77394"/>
                  </a:cubicBezTo>
                  <a:cubicBezTo>
                    <a:pt x="2177426" y="63461"/>
                    <a:pt x="2134100" y="51341"/>
                    <a:pt x="2090202" y="41130"/>
                  </a:cubicBezTo>
                  <a:cubicBezTo>
                    <a:pt x="2049263" y="31492"/>
                    <a:pt x="2007847" y="23476"/>
                    <a:pt x="1966048" y="17273"/>
                  </a:cubicBezTo>
                  <a:cubicBezTo>
                    <a:pt x="1915947" y="9638"/>
                    <a:pt x="1865179" y="4581"/>
                    <a:pt x="1813933" y="2099"/>
                  </a:cubicBezTo>
                  <a:cubicBezTo>
                    <a:pt x="1787785" y="668"/>
                    <a:pt x="1761542" y="0"/>
                    <a:pt x="1735203" y="0"/>
                  </a:cubicBezTo>
                  <a:cubicBezTo>
                    <a:pt x="1718694" y="0"/>
                    <a:pt x="1702184" y="286"/>
                    <a:pt x="1685770" y="763"/>
                  </a:cubicBezTo>
                  <a:cubicBezTo>
                    <a:pt x="1639105" y="2290"/>
                    <a:pt x="1592821" y="5821"/>
                    <a:pt x="1547015" y="11452"/>
                  </a:cubicBezTo>
                  <a:cubicBezTo>
                    <a:pt x="1503594" y="16700"/>
                    <a:pt x="1460556" y="23857"/>
                    <a:pt x="1418089" y="32637"/>
                  </a:cubicBezTo>
                  <a:cubicBezTo>
                    <a:pt x="1367225" y="43230"/>
                    <a:pt x="1317124" y="56399"/>
                    <a:pt x="1267787" y="71859"/>
                  </a:cubicBezTo>
                  <a:cubicBezTo>
                    <a:pt x="1225512" y="85124"/>
                    <a:pt x="1183809" y="100106"/>
                    <a:pt x="1142678" y="116806"/>
                  </a:cubicBezTo>
                  <a:cubicBezTo>
                    <a:pt x="1096490" y="135606"/>
                    <a:pt x="1051066" y="156505"/>
                    <a:pt x="1006500" y="179504"/>
                  </a:cubicBezTo>
                  <a:cubicBezTo>
                    <a:pt x="967183" y="199640"/>
                    <a:pt x="928629" y="221493"/>
                    <a:pt x="890743" y="244778"/>
                  </a:cubicBezTo>
                  <a:cubicBezTo>
                    <a:pt x="842169" y="274647"/>
                    <a:pt x="794741" y="306998"/>
                    <a:pt x="748553" y="341735"/>
                  </a:cubicBezTo>
                  <a:cubicBezTo>
                    <a:pt x="713816" y="367883"/>
                    <a:pt x="679843" y="395366"/>
                    <a:pt x="646633" y="424091"/>
                  </a:cubicBezTo>
                  <a:cubicBezTo>
                    <a:pt x="610847" y="455010"/>
                    <a:pt x="575920" y="487456"/>
                    <a:pt x="541947" y="521334"/>
                  </a:cubicBezTo>
                  <a:cubicBezTo>
                    <a:pt x="511409" y="551585"/>
                    <a:pt x="481730" y="583077"/>
                    <a:pt x="452815" y="615714"/>
                  </a:cubicBezTo>
                  <a:cubicBezTo>
                    <a:pt x="418747" y="653982"/>
                    <a:pt x="385919" y="693680"/>
                    <a:pt x="354331" y="734811"/>
                  </a:cubicBezTo>
                  <a:cubicBezTo>
                    <a:pt x="328470" y="768307"/>
                    <a:pt x="303372" y="802757"/>
                    <a:pt x="279133" y="838066"/>
                  </a:cubicBezTo>
                  <a:cubicBezTo>
                    <a:pt x="245923" y="886449"/>
                    <a:pt x="214240" y="936454"/>
                    <a:pt x="184180" y="988082"/>
                  </a:cubicBezTo>
                  <a:cubicBezTo>
                    <a:pt x="162708" y="1024918"/>
                    <a:pt x="142000" y="1062517"/>
                    <a:pt x="122246" y="1100880"/>
                  </a:cubicBezTo>
                  <a:cubicBezTo>
                    <a:pt x="96384" y="1150981"/>
                    <a:pt x="71954" y="1202322"/>
                    <a:pt x="49051" y="1254904"/>
                  </a:cubicBezTo>
                  <a:cubicBezTo>
                    <a:pt x="31778" y="1294412"/>
                    <a:pt x="15460" y="1334493"/>
                    <a:pt x="0" y="1375337"/>
                  </a:cubicBezTo>
                  <a:lnTo>
                    <a:pt x="87700" y="1406160"/>
                  </a:lnTo>
                  <a:cubicBezTo>
                    <a:pt x="102301" y="1368657"/>
                    <a:pt x="117570" y="1331725"/>
                    <a:pt x="133697" y="1295462"/>
                  </a:cubicBezTo>
                  <a:cubicBezTo>
                    <a:pt x="156887" y="1242975"/>
                    <a:pt x="181699" y="1191729"/>
                    <a:pt x="208037" y="1141915"/>
                  </a:cubicBezTo>
                  <a:cubicBezTo>
                    <a:pt x="226551" y="1106892"/>
                    <a:pt x="245828" y="1072442"/>
                    <a:pt x="265868" y="1038755"/>
                  </a:cubicBezTo>
                  <a:cubicBezTo>
                    <a:pt x="295928" y="987986"/>
                    <a:pt x="327802" y="938745"/>
                    <a:pt x="361107" y="891316"/>
                  </a:cubicBezTo>
                  <a:cubicBezTo>
                    <a:pt x="383628" y="859156"/>
                    <a:pt x="406913" y="827855"/>
                    <a:pt x="430866" y="797413"/>
                  </a:cubicBezTo>
                  <a:cubicBezTo>
                    <a:pt x="462167" y="757523"/>
                    <a:pt x="494709" y="719065"/>
                    <a:pt x="528300" y="682038"/>
                  </a:cubicBezTo>
                  <a:cubicBezTo>
                    <a:pt x="555021" y="652550"/>
                    <a:pt x="582504" y="624112"/>
                    <a:pt x="610656" y="596628"/>
                  </a:cubicBezTo>
                  <a:cubicBezTo>
                    <a:pt x="643866" y="564086"/>
                    <a:pt x="678030" y="532976"/>
                    <a:pt x="713148" y="503298"/>
                  </a:cubicBezTo>
                  <a:cubicBezTo>
                    <a:pt x="743781" y="477436"/>
                    <a:pt x="775082" y="452624"/>
                    <a:pt x="806956" y="429149"/>
                  </a:cubicBezTo>
                  <a:cubicBezTo>
                    <a:pt x="853335" y="394794"/>
                    <a:pt x="901050" y="363016"/>
                    <a:pt x="949910" y="333909"/>
                  </a:cubicBezTo>
                  <a:cubicBezTo>
                    <a:pt x="984742" y="313106"/>
                    <a:pt x="1020242" y="293638"/>
                    <a:pt x="1056219" y="275697"/>
                  </a:cubicBezTo>
                  <a:cubicBezTo>
                    <a:pt x="1099449" y="253939"/>
                    <a:pt x="1143442" y="234281"/>
                    <a:pt x="1188198" y="216721"/>
                  </a:cubicBezTo>
                  <a:cubicBezTo>
                    <a:pt x="1225798" y="202025"/>
                    <a:pt x="1263874" y="188760"/>
                    <a:pt x="1302428" y="177118"/>
                  </a:cubicBezTo>
                  <a:cubicBezTo>
                    <a:pt x="1349857" y="162613"/>
                    <a:pt x="1397954" y="150493"/>
                    <a:pt x="1446814" y="140855"/>
                  </a:cubicBezTo>
                  <a:cubicBezTo>
                    <a:pt x="1485367" y="133220"/>
                    <a:pt x="1524398" y="127017"/>
                    <a:pt x="1563811" y="122437"/>
                  </a:cubicBezTo>
                  <a:cubicBezTo>
                    <a:pt x="1609713" y="117093"/>
                    <a:pt x="1656092" y="113848"/>
                    <a:pt x="1702948" y="112894"/>
                  </a:cubicBezTo>
                  <a:cubicBezTo>
                    <a:pt x="1713636" y="112607"/>
                    <a:pt x="1724419" y="112512"/>
                    <a:pt x="1735203" y="112512"/>
                  </a:cubicBezTo>
                  <a:cubicBezTo>
                    <a:pt x="1763164" y="112512"/>
                    <a:pt x="1791030" y="113275"/>
                    <a:pt x="1818704" y="114898"/>
                  </a:cubicBezTo>
                  <a:cubicBezTo>
                    <a:pt x="1866610" y="117570"/>
                    <a:pt x="1914134" y="122532"/>
                    <a:pt x="1960990" y="129785"/>
                  </a:cubicBezTo>
                  <a:cubicBezTo>
                    <a:pt x="1998781" y="135606"/>
                    <a:pt x="2036094" y="142859"/>
                    <a:pt x="2073121" y="151543"/>
                  </a:cubicBezTo>
                  <a:cubicBezTo>
                    <a:pt x="2111293" y="160513"/>
                    <a:pt x="2148987" y="170915"/>
                    <a:pt x="2186300" y="182748"/>
                  </a:cubicBezTo>
                  <a:cubicBezTo>
                    <a:pt x="2222182" y="194105"/>
                    <a:pt x="2257587" y="206797"/>
                    <a:pt x="2292514" y="220825"/>
                  </a:cubicBezTo>
                  <a:cubicBezTo>
                    <a:pt x="2345859" y="242201"/>
                    <a:pt x="2398155" y="266536"/>
                    <a:pt x="2449305" y="293733"/>
                  </a:cubicBezTo>
                  <a:cubicBezTo>
                    <a:pt x="2482133" y="311102"/>
                    <a:pt x="2514484" y="329806"/>
                    <a:pt x="2546262" y="349560"/>
                  </a:cubicBezTo>
                  <a:cubicBezTo>
                    <a:pt x="2577086" y="368646"/>
                    <a:pt x="2607433" y="388782"/>
                    <a:pt x="2637207" y="410063"/>
                  </a:cubicBezTo>
                  <a:cubicBezTo>
                    <a:pt x="2668031" y="431916"/>
                    <a:pt x="2698282" y="454915"/>
                    <a:pt x="2727961" y="479058"/>
                  </a:cubicBezTo>
                  <a:cubicBezTo>
                    <a:pt x="2772527" y="515131"/>
                    <a:pt x="2815661" y="553494"/>
                    <a:pt x="2857364" y="594242"/>
                  </a:cubicBezTo>
                  <a:cubicBezTo>
                    <a:pt x="2884562" y="620676"/>
                    <a:pt x="2911091" y="648065"/>
                    <a:pt x="2937048" y="676312"/>
                  </a:cubicBezTo>
                  <a:lnTo>
                    <a:pt x="3015014" y="612565"/>
                  </a:lnTo>
                  <a:cubicBezTo>
                    <a:pt x="2986958" y="581073"/>
                    <a:pt x="2958233" y="550631"/>
                    <a:pt x="2928746" y="521429"/>
                  </a:cubicBez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" name="Google Shape;66;p2">
              <a:extLst>
                <a:ext uri="{FF2B5EF4-FFF2-40B4-BE49-F238E27FC236}">
                  <a16:creationId xmlns:a16="http://schemas.microsoft.com/office/drawing/2014/main" id="{ED57D4F3-3C02-67FA-DE49-010AFC5931A4}"/>
                </a:ext>
              </a:extLst>
            </p:cNvPr>
            <p:cNvGrpSpPr/>
            <p:nvPr/>
          </p:nvGrpSpPr>
          <p:grpSpPr>
            <a:xfrm>
              <a:off x="4956086" y="880873"/>
              <a:ext cx="3537398" cy="1836263"/>
              <a:chOff x="1669732" y="207655"/>
              <a:chExt cx="3537398" cy="1836263"/>
            </a:xfrm>
          </p:grpSpPr>
          <p:sp>
            <p:nvSpPr>
              <p:cNvPr id="14" name="Google Shape;67;p2">
                <a:extLst>
                  <a:ext uri="{FF2B5EF4-FFF2-40B4-BE49-F238E27FC236}">
                    <a16:creationId xmlns:a16="http://schemas.microsoft.com/office/drawing/2014/main" id="{3AED3667-17DF-89D7-3997-53CB2681E911}"/>
                  </a:ext>
                </a:extLst>
              </p:cNvPr>
              <p:cNvSpPr/>
              <p:nvPr/>
            </p:nvSpPr>
            <p:spPr>
              <a:xfrm>
                <a:off x="3903939" y="224737"/>
                <a:ext cx="185038" cy="666482"/>
              </a:xfrm>
              <a:custGeom>
                <a:avLst/>
                <a:gdLst/>
                <a:ahLst/>
                <a:cxnLst/>
                <a:rect l="l" t="t" r="r" b="b"/>
                <a:pathLst>
                  <a:path w="185038" h="666482" extrusionOk="0">
                    <a:moveTo>
                      <a:pt x="185039" y="70714"/>
                    </a:moveTo>
                    <a:lnTo>
                      <a:pt x="167193" y="185898"/>
                    </a:lnTo>
                    <a:lnTo>
                      <a:pt x="150016" y="296501"/>
                    </a:lnTo>
                    <a:lnTo>
                      <a:pt x="136847" y="380956"/>
                    </a:lnTo>
                    <a:lnTo>
                      <a:pt x="119765" y="491369"/>
                    </a:lnTo>
                    <a:lnTo>
                      <a:pt x="92567" y="666483"/>
                    </a:lnTo>
                    <a:lnTo>
                      <a:pt x="0" y="639285"/>
                    </a:lnTo>
                    <a:lnTo>
                      <a:pt x="7635" y="469611"/>
                    </a:lnTo>
                    <a:lnTo>
                      <a:pt x="12692" y="357099"/>
                    </a:lnTo>
                    <a:lnTo>
                      <a:pt x="16509" y="271403"/>
                    </a:lnTo>
                    <a:lnTo>
                      <a:pt x="21567" y="158986"/>
                    </a:lnTo>
                    <a:lnTo>
                      <a:pt x="25480" y="70714"/>
                    </a:lnTo>
                    <a:lnTo>
                      <a:pt x="120242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68;p2">
                <a:extLst>
                  <a:ext uri="{FF2B5EF4-FFF2-40B4-BE49-F238E27FC236}">
                    <a16:creationId xmlns:a16="http://schemas.microsoft.com/office/drawing/2014/main" id="{86602976-BE60-32A7-FC69-C150CDC04FC8}"/>
                  </a:ext>
                </a:extLst>
              </p:cNvPr>
              <p:cNvSpPr/>
              <p:nvPr/>
            </p:nvSpPr>
            <p:spPr>
              <a:xfrm>
                <a:off x="3595127" y="207655"/>
                <a:ext cx="182080" cy="658848"/>
              </a:xfrm>
              <a:custGeom>
                <a:avLst/>
                <a:gdLst/>
                <a:ahLst/>
                <a:cxnLst/>
                <a:rect l="l" t="t" r="r" b="b"/>
                <a:pathLst>
                  <a:path w="182080" h="658848" extrusionOk="0">
                    <a:moveTo>
                      <a:pt x="182080" y="658848"/>
                    </a:moveTo>
                    <a:lnTo>
                      <a:pt x="85982" y="650451"/>
                    </a:lnTo>
                    <a:lnTo>
                      <a:pt x="58403" y="469802"/>
                    </a:lnTo>
                    <a:lnTo>
                      <a:pt x="41226" y="357672"/>
                    </a:lnTo>
                    <a:lnTo>
                      <a:pt x="28152" y="271785"/>
                    </a:lnTo>
                    <a:lnTo>
                      <a:pt x="11070" y="159845"/>
                    </a:lnTo>
                    <a:lnTo>
                      <a:pt x="0" y="87700"/>
                    </a:lnTo>
                    <a:lnTo>
                      <a:pt x="79112" y="0"/>
                    </a:lnTo>
                    <a:lnTo>
                      <a:pt x="156505" y="56495"/>
                    </a:lnTo>
                    <a:lnTo>
                      <a:pt x="160895" y="160227"/>
                    </a:lnTo>
                    <a:lnTo>
                      <a:pt x="165666" y="272930"/>
                    </a:lnTo>
                    <a:lnTo>
                      <a:pt x="169388" y="359008"/>
                    </a:lnTo>
                    <a:lnTo>
                      <a:pt x="174160" y="471806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69;p2">
                <a:extLst>
                  <a:ext uri="{FF2B5EF4-FFF2-40B4-BE49-F238E27FC236}">
                    <a16:creationId xmlns:a16="http://schemas.microsoft.com/office/drawing/2014/main" id="{1C7DB0C8-8D6C-F6CE-2449-835015844ABE}"/>
                  </a:ext>
                </a:extLst>
              </p:cNvPr>
              <p:cNvSpPr/>
              <p:nvPr/>
            </p:nvSpPr>
            <p:spPr>
              <a:xfrm>
                <a:off x="3305020" y="261478"/>
                <a:ext cx="242392" cy="645965"/>
              </a:xfrm>
              <a:custGeom>
                <a:avLst/>
                <a:gdLst/>
                <a:ahLst/>
                <a:cxnLst/>
                <a:rect l="l" t="t" r="r" b="b"/>
                <a:pathLst>
                  <a:path w="242392" h="645965" extrusionOk="0">
                    <a:moveTo>
                      <a:pt x="242392" y="644152"/>
                    </a:moveTo>
                    <a:lnTo>
                      <a:pt x="145912" y="645965"/>
                    </a:lnTo>
                    <a:lnTo>
                      <a:pt x="92376" y="443940"/>
                    </a:lnTo>
                    <a:lnTo>
                      <a:pt x="63652" y="335723"/>
                    </a:lnTo>
                    <a:lnTo>
                      <a:pt x="40939" y="249931"/>
                    </a:lnTo>
                    <a:lnTo>
                      <a:pt x="12120" y="141523"/>
                    </a:lnTo>
                    <a:lnTo>
                      <a:pt x="0" y="95716"/>
                    </a:lnTo>
                    <a:lnTo>
                      <a:pt x="69282" y="0"/>
                    </a:lnTo>
                    <a:lnTo>
                      <a:pt x="152306" y="48001"/>
                    </a:lnTo>
                    <a:lnTo>
                      <a:pt x="162708" y="116997"/>
                    </a:lnTo>
                    <a:lnTo>
                      <a:pt x="179504" y="228078"/>
                    </a:lnTo>
                    <a:lnTo>
                      <a:pt x="192578" y="314537"/>
                    </a:lnTo>
                    <a:lnTo>
                      <a:pt x="209373" y="425522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70;p2">
                <a:extLst>
                  <a:ext uri="{FF2B5EF4-FFF2-40B4-BE49-F238E27FC236}">
                    <a16:creationId xmlns:a16="http://schemas.microsoft.com/office/drawing/2014/main" id="{8FD4128D-1521-8F58-4EF3-FA77B7EAB63B}"/>
                  </a:ext>
                </a:extLst>
              </p:cNvPr>
              <p:cNvSpPr/>
              <p:nvPr/>
            </p:nvSpPr>
            <p:spPr>
              <a:xfrm>
                <a:off x="2999263" y="368741"/>
                <a:ext cx="330569" cy="624111"/>
              </a:xfrm>
              <a:custGeom>
                <a:avLst/>
                <a:gdLst/>
                <a:ahLst/>
                <a:cxnLst/>
                <a:rect l="l" t="t" r="r" b="b"/>
                <a:pathLst>
                  <a:path w="330569" h="624111" extrusionOk="0">
                    <a:moveTo>
                      <a:pt x="330569" y="606267"/>
                    </a:moveTo>
                    <a:lnTo>
                      <a:pt x="235712" y="624112"/>
                    </a:lnTo>
                    <a:lnTo>
                      <a:pt x="139519" y="412448"/>
                    </a:lnTo>
                    <a:lnTo>
                      <a:pt x="93999" y="312629"/>
                    </a:lnTo>
                    <a:lnTo>
                      <a:pt x="55731" y="228650"/>
                    </a:lnTo>
                    <a:lnTo>
                      <a:pt x="10020" y="127972"/>
                    </a:lnTo>
                    <a:lnTo>
                      <a:pt x="0" y="105927"/>
                    </a:lnTo>
                    <a:lnTo>
                      <a:pt x="52296" y="0"/>
                    </a:lnTo>
                    <a:lnTo>
                      <a:pt x="142095" y="33496"/>
                    </a:lnTo>
                    <a:lnTo>
                      <a:pt x="156123" y="76058"/>
                    </a:lnTo>
                    <a:lnTo>
                      <a:pt x="190860" y="181603"/>
                    </a:lnTo>
                    <a:lnTo>
                      <a:pt x="219107" y="267586"/>
                    </a:lnTo>
                    <a:lnTo>
                      <a:pt x="253748" y="37294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71;p2">
                <a:extLst>
                  <a:ext uri="{FF2B5EF4-FFF2-40B4-BE49-F238E27FC236}">
                    <a16:creationId xmlns:a16="http://schemas.microsoft.com/office/drawing/2014/main" id="{E4B722A5-9AA4-A351-8DDC-CED6A6B91187}"/>
                  </a:ext>
                </a:extLst>
              </p:cNvPr>
              <p:cNvSpPr/>
              <p:nvPr/>
            </p:nvSpPr>
            <p:spPr>
              <a:xfrm>
                <a:off x="2715740" y="507305"/>
                <a:ext cx="405481" cy="587085"/>
              </a:xfrm>
              <a:custGeom>
                <a:avLst/>
                <a:gdLst/>
                <a:ahLst/>
                <a:cxnLst/>
                <a:rect l="l" t="t" r="r" b="b"/>
                <a:pathLst>
                  <a:path w="405481" h="587085" extrusionOk="0">
                    <a:moveTo>
                      <a:pt x="405482" y="554543"/>
                    </a:moveTo>
                    <a:lnTo>
                      <a:pt x="314823" y="587085"/>
                    </a:lnTo>
                    <a:lnTo>
                      <a:pt x="184752" y="391167"/>
                    </a:lnTo>
                    <a:lnTo>
                      <a:pt x="125586" y="301940"/>
                    </a:lnTo>
                    <a:lnTo>
                      <a:pt x="72431" y="221970"/>
                    </a:lnTo>
                    <a:lnTo>
                      <a:pt x="12501" y="131693"/>
                    </a:lnTo>
                    <a:lnTo>
                      <a:pt x="0" y="112894"/>
                    </a:lnTo>
                    <a:lnTo>
                      <a:pt x="34927" y="0"/>
                    </a:lnTo>
                    <a:lnTo>
                      <a:pt x="128830" y="18704"/>
                    </a:lnTo>
                    <a:lnTo>
                      <a:pt x="147916" y="55827"/>
                    </a:lnTo>
                    <a:lnTo>
                      <a:pt x="198112" y="152879"/>
                    </a:lnTo>
                    <a:lnTo>
                      <a:pt x="241342" y="236762"/>
                    </a:lnTo>
                    <a:lnTo>
                      <a:pt x="291061" y="332955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72;p2">
                <a:extLst>
                  <a:ext uri="{FF2B5EF4-FFF2-40B4-BE49-F238E27FC236}">
                    <a16:creationId xmlns:a16="http://schemas.microsoft.com/office/drawing/2014/main" id="{DADDED3E-353B-9175-91DA-316B2B9BD309}"/>
                  </a:ext>
                </a:extLst>
              </p:cNvPr>
              <p:cNvSpPr/>
              <p:nvPr/>
            </p:nvSpPr>
            <p:spPr>
              <a:xfrm>
                <a:off x="2437180" y="681942"/>
                <a:ext cx="452433" cy="551966"/>
              </a:xfrm>
              <a:custGeom>
                <a:avLst/>
                <a:gdLst/>
                <a:ahLst/>
                <a:cxnLst/>
                <a:rect l="l" t="t" r="r" b="b"/>
                <a:pathLst>
                  <a:path w="452433" h="551966" extrusionOk="0">
                    <a:moveTo>
                      <a:pt x="452433" y="509501"/>
                    </a:moveTo>
                    <a:lnTo>
                      <a:pt x="365974" y="551967"/>
                    </a:lnTo>
                    <a:lnTo>
                      <a:pt x="226551" y="385919"/>
                    </a:lnTo>
                    <a:lnTo>
                      <a:pt x="160036" y="306712"/>
                    </a:lnTo>
                    <a:lnTo>
                      <a:pt x="96289" y="230750"/>
                    </a:lnTo>
                    <a:lnTo>
                      <a:pt x="28247" y="149730"/>
                    </a:lnTo>
                    <a:lnTo>
                      <a:pt x="0" y="115947"/>
                    </a:lnTo>
                    <a:lnTo>
                      <a:pt x="22044" y="0"/>
                    </a:lnTo>
                    <a:lnTo>
                      <a:pt x="117474" y="8016"/>
                    </a:lnTo>
                    <a:lnTo>
                      <a:pt x="148012" y="53822"/>
                    </a:lnTo>
                    <a:lnTo>
                      <a:pt x="207465" y="142859"/>
                    </a:lnTo>
                    <a:lnTo>
                      <a:pt x="261955" y="224356"/>
                    </a:lnTo>
                    <a:lnTo>
                      <a:pt x="320358" y="311674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73;p2">
                <a:extLst>
                  <a:ext uri="{FF2B5EF4-FFF2-40B4-BE49-F238E27FC236}">
                    <a16:creationId xmlns:a16="http://schemas.microsoft.com/office/drawing/2014/main" id="{5F369569-0080-0E88-97C3-F31998D9DC97}"/>
                  </a:ext>
                </a:extLst>
              </p:cNvPr>
              <p:cNvSpPr/>
              <p:nvPr/>
            </p:nvSpPr>
            <p:spPr>
              <a:xfrm>
                <a:off x="2209198" y="885017"/>
                <a:ext cx="506542" cy="500339"/>
              </a:xfrm>
              <a:custGeom>
                <a:avLst/>
                <a:gdLst/>
                <a:ahLst/>
                <a:cxnLst/>
                <a:rect l="l" t="t" r="r" b="b"/>
                <a:pathLst>
                  <a:path w="506542" h="500339" extrusionOk="0">
                    <a:moveTo>
                      <a:pt x="506542" y="445181"/>
                    </a:moveTo>
                    <a:lnTo>
                      <a:pt x="427431" y="500339"/>
                    </a:lnTo>
                    <a:lnTo>
                      <a:pt x="269685" y="361489"/>
                    </a:lnTo>
                    <a:lnTo>
                      <a:pt x="194200" y="295260"/>
                    </a:lnTo>
                    <a:lnTo>
                      <a:pt x="118524" y="228746"/>
                    </a:lnTo>
                    <a:lnTo>
                      <a:pt x="40844" y="160418"/>
                    </a:lnTo>
                    <a:lnTo>
                      <a:pt x="0" y="124536"/>
                    </a:lnTo>
                    <a:lnTo>
                      <a:pt x="4199" y="6394"/>
                    </a:lnTo>
                    <a:lnTo>
                      <a:pt x="99820" y="0"/>
                    </a:lnTo>
                    <a:lnTo>
                      <a:pt x="145054" y="49528"/>
                    </a:lnTo>
                    <a:lnTo>
                      <a:pt x="215672" y="126922"/>
                    </a:lnTo>
                    <a:lnTo>
                      <a:pt x="283332" y="200880"/>
                    </a:lnTo>
                    <a:lnTo>
                      <a:pt x="352041" y="276174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74;p2">
                <a:extLst>
                  <a:ext uri="{FF2B5EF4-FFF2-40B4-BE49-F238E27FC236}">
                    <a16:creationId xmlns:a16="http://schemas.microsoft.com/office/drawing/2014/main" id="{D0C56B86-E207-6FF0-E5C4-30782AB646FA}"/>
                  </a:ext>
                </a:extLst>
              </p:cNvPr>
              <p:cNvSpPr/>
              <p:nvPr/>
            </p:nvSpPr>
            <p:spPr>
              <a:xfrm>
                <a:off x="1984747" y="1114240"/>
                <a:ext cx="560459" cy="447661"/>
              </a:xfrm>
              <a:custGeom>
                <a:avLst/>
                <a:gdLst/>
                <a:ahLst/>
                <a:cxnLst/>
                <a:rect l="l" t="t" r="r" b="b"/>
                <a:pathLst>
                  <a:path w="560459" h="447661" extrusionOk="0">
                    <a:moveTo>
                      <a:pt x="560460" y="381529"/>
                    </a:moveTo>
                    <a:lnTo>
                      <a:pt x="490224" y="447662"/>
                    </a:lnTo>
                    <a:lnTo>
                      <a:pt x="326943" y="341544"/>
                    </a:lnTo>
                    <a:lnTo>
                      <a:pt x="244969" y="288389"/>
                    </a:lnTo>
                    <a:lnTo>
                      <a:pt x="161181" y="233899"/>
                    </a:lnTo>
                    <a:lnTo>
                      <a:pt x="76153" y="178740"/>
                    </a:lnTo>
                    <a:lnTo>
                      <a:pt x="12883" y="137610"/>
                    </a:lnTo>
                    <a:lnTo>
                      <a:pt x="0" y="20040"/>
                    </a:lnTo>
                    <a:lnTo>
                      <a:pt x="93712" y="0"/>
                    </a:lnTo>
                    <a:lnTo>
                      <a:pt x="162994" y="56495"/>
                    </a:lnTo>
                    <a:lnTo>
                      <a:pt x="242201" y="121387"/>
                    </a:lnTo>
                    <a:lnTo>
                      <a:pt x="320167" y="185134"/>
                    </a:lnTo>
                    <a:lnTo>
                      <a:pt x="396702" y="247736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75;p2">
                <a:extLst>
                  <a:ext uri="{FF2B5EF4-FFF2-40B4-BE49-F238E27FC236}">
                    <a16:creationId xmlns:a16="http://schemas.microsoft.com/office/drawing/2014/main" id="{AFFFC117-A744-4F81-4B78-5A305A556D92}"/>
                  </a:ext>
                </a:extLst>
              </p:cNvPr>
              <p:cNvSpPr/>
              <p:nvPr/>
            </p:nvSpPr>
            <p:spPr>
              <a:xfrm>
                <a:off x="1803812" y="1403106"/>
                <a:ext cx="602449" cy="392694"/>
              </a:xfrm>
              <a:custGeom>
                <a:avLst/>
                <a:gdLst/>
                <a:ahLst/>
                <a:cxnLst/>
                <a:rect l="l" t="t" r="r" b="b"/>
                <a:pathLst>
                  <a:path w="602449" h="392694" extrusionOk="0">
                    <a:moveTo>
                      <a:pt x="602449" y="318068"/>
                    </a:moveTo>
                    <a:lnTo>
                      <a:pt x="541279" y="392694"/>
                    </a:lnTo>
                    <a:lnTo>
                      <a:pt x="354809" y="303372"/>
                    </a:lnTo>
                    <a:lnTo>
                      <a:pt x="269017" y="262337"/>
                    </a:lnTo>
                    <a:lnTo>
                      <a:pt x="182176" y="220730"/>
                    </a:lnTo>
                    <a:lnTo>
                      <a:pt x="92567" y="177881"/>
                    </a:lnTo>
                    <a:lnTo>
                      <a:pt x="27866" y="146867"/>
                    </a:lnTo>
                    <a:lnTo>
                      <a:pt x="0" y="32064"/>
                    </a:lnTo>
                    <a:lnTo>
                      <a:pt x="90277" y="0"/>
                    </a:lnTo>
                    <a:lnTo>
                      <a:pt x="162326" y="44757"/>
                    </a:lnTo>
                    <a:lnTo>
                      <a:pt x="247450" y="97625"/>
                    </a:lnTo>
                    <a:lnTo>
                      <a:pt x="330951" y="149539"/>
                    </a:lnTo>
                    <a:lnTo>
                      <a:pt x="412639" y="200212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76;p2">
                <a:extLst>
                  <a:ext uri="{FF2B5EF4-FFF2-40B4-BE49-F238E27FC236}">
                    <a16:creationId xmlns:a16="http://schemas.microsoft.com/office/drawing/2014/main" id="{D30A971C-4A31-18EA-5714-C4DE92912320}"/>
                  </a:ext>
                </a:extLst>
              </p:cNvPr>
              <p:cNvSpPr/>
              <p:nvPr/>
            </p:nvSpPr>
            <p:spPr>
              <a:xfrm>
                <a:off x="1669732" y="1702661"/>
                <a:ext cx="630028" cy="341257"/>
              </a:xfrm>
              <a:custGeom>
                <a:avLst/>
                <a:gdLst/>
                <a:ahLst/>
                <a:cxnLst/>
                <a:rect l="l" t="t" r="r" b="b"/>
                <a:pathLst>
                  <a:path w="630028" h="341257" extrusionOk="0">
                    <a:moveTo>
                      <a:pt x="630029" y="260619"/>
                    </a:moveTo>
                    <a:lnTo>
                      <a:pt x="577351" y="341257"/>
                    </a:lnTo>
                    <a:lnTo>
                      <a:pt x="368551" y="268063"/>
                    </a:lnTo>
                    <a:lnTo>
                      <a:pt x="280850" y="237239"/>
                    </a:lnTo>
                    <a:lnTo>
                      <a:pt x="196681" y="207656"/>
                    </a:lnTo>
                    <a:lnTo>
                      <a:pt x="104496" y="175305"/>
                    </a:lnTo>
                    <a:lnTo>
                      <a:pt x="40271" y="152783"/>
                    </a:lnTo>
                    <a:lnTo>
                      <a:pt x="0" y="41703"/>
                    </a:lnTo>
                    <a:lnTo>
                      <a:pt x="86269" y="0"/>
                    </a:lnTo>
                    <a:lnTo>
                      <a:pt x="157269" y="34069"/>
                    </a:lnTo>
                    <a:lnTo>
                      <a:pt x="246018" y="76630"/>
                    </a:lnTo>
                    <a:lnTo>
                      <a:pt x="329901" y="116806"/>
                    </a:lnTo>
                    <a:lnTo>
                      <a:pt x="414548" y="157364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77;p2">
                <a:extLst>
                  <a:ext uri="{FF2B5EF4-FFF2-40B4-BE49-F238E27FC236}">
                    <a16:creationId xmlns:a16="http://schemas.microsoft.com/office/drawing/2014/main" id="{06C3A812-E3C2-3A76-4E55-5FA484F0A8BF}"/>
                  </a:ext>
                </a:extLst>
              </p:cNvPr>
              <p:cNvSpPr/>
              <p:nvPr/>
            </p:nvSpPr>
            <p:spPr>
              <a:xfrm>
                <a:off x="4089836" y="308811"/>
                <a:ext cx="327801" cy="635754"/>
              </a:xfrm>
              <a:custGeom>
                <a:avLst/>
                <a:gdLst/>
                <a:ahLst/>
                <a:cxnLst/>
                <a:rect l="l" t="t" r="r" b="b"/>
                <a:pathLst>
                  <a:path w="327801" h="635754" extrusionOk="0">
                    <a:moveTo>
                      <a:pt x="327802" y="85124"/>
                    </a:moveTo>
                    <a:lnTo>
                      <a:pt x="277701" y="197445"/>
                    </a:lnTo>
                    <a:lnTo>
                      <a:pt x="232754" y="298219"/>
                    </a:lnTo>
                    <a:lnTo>
                      <a:pt x="197922" y="376376"/>
                    </a:lnTo>
                    <a:lnTo>
                      <a:pt x="153261" y="476577"/>
                    </a:lnTo>
                    <a:lnTo>
                      <a:pt x="82261" y="635754"/>
                    </a:lnTo>
                    <a:lnTo>
                      <a:pt x="0" y="585177"/>
                    </a:lnTo>
                    <a:lnTo>
                      <a:pt x="47047" y="438405"/>
                    </a:lnTo>
                    <a:lnTo>
                      <a:pt x="80829" y="333146"/>
                    </a:lnTo>
                    <a:lnTo>
                      <a:pt x="106882" y="251935"/>
                    </a:lnTo>
                    <a:lnTo>
                      <a:pt x="140759" y="146199"/>
                    </a:lnTo>
                    <a:lnTo>
                      <a:pt x="173778" y="43230"/>
                    </a:lnTo>
                    <a:lnTo>
                      <a:pt x="283713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78;p2">
                <a:extLst>
                  <a:ext uri="{FF2B5EF4-FFF2-40B4-BE49-F238E27FC236}">
                    <a16:creationId xmlns:a16="http://schemas.microsoft.com/office/drawing/2014/main" id="{59AA54D3-7FA2-9101-E8ED-003AEB773541}"/>
                  </a:ext>
                </a:extLst>
              </p:cNvPr>
              <p:cNvSpPr/>
              <p:nvPr/>
            </p:nvSpPr>
            <p:spPr>
              <a:xfrm>
                <a:off x="4334519" y="453578"/>
                <a:ext cx="396416" cy="600159"/>
              </a:xfrm>
              <a:custGeom>
                <a:avLst/>
                <a:gdLst/>
                <a:ahLst/>
                <a:cxnLst/>
                <a:rect l="l" t="t" r="r" b="b"/>
                <a:pathLst>
                  <a:path w="396416" h="600159" extrusionOk="0">
                    <a:moveTo>
                      <a:pt x="396416" y="90563"/>
                    </a:moveTo>
                    <a:lnTo>
                      <a:pt x="323508" y="205842"/>
                    </a:lnTo>
                    <a:lnTo>
                      <a:pt x="265677" y="297169"/>
                    </a:lnTo>
                    <a:lnTo>
                      <a:pt x="219394" y="370459"/>
                    </a:lnTo>
                    <a:lnTo>
                      <a:pt x="162326" y="460545"/>
                    </a:lnTo>
                    <a:lnTo>
                      <a:pt x="74054" y="600159"/>
                    </a:lnTo>
                    <a:lnTo>
                      <a:pt x="0" y="538225"/>
                    </a:lnTo>
                    <a:lnTo>
                      <a:pt x="65370" y="404623"/>
                    </a:lnTo>
                    <a:lnTo>
                      <a:pt x="112798" y="307762"/>
                    </a:lnTo>
                    <a:lnTo>
                      <a:pt x="150684" y="230177"/>
                    </a:lnTo>
                    <a:lnTo>
                      <a:pt x="198590" y="132171"/>
                    </a:lnTo>
                    <a:lnTo>
                      <a:pt x="250027" y="27007"/>
                    </a:lnTo>
                    <a:lnTo>
                      <a:pt x="365115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79;p2">
                <a:extLst>
                  <a:ext uri="{FF2B5EF4-FFF2-40B4-BE49-F238E27FC236}">
                    <a16:creationId xmlns:a16="http://schemas.microsoft.com/office/drawing/2014/main" id="{FEDD9D3A-1A7A-8CC6-2ED4-8385EFCF0AD1}"/>
                  </a:ext>
                </a:extLst>
              </p:cNvPr>
              <p:cNvSpPr/>
              <p:nvPr/>
            </p:nvSpPr>
            <p:spPr>
              <a:xfrm>
                <a:off x="4488161" y="653981"/>
                <a:ext cx="485547" cy="520952"/>
              </a:xfrm>
              <a:custGeom>
                <a:avLst/>
                <a:gdLst/>
                <a:ahLst/>
                <a:cxnLst/>
                <a:rect l="l" t="t" r="r" b="b"/>
                <a:pathLst>
                  <a:path w="485547" h="520952" extrusionOk="0">
                    <a:moveTo>
                      <a:pt x="485548" y="95335"/>
                    </a:moveTo>
                    <a:lnTo>
                      <a:pt x="401665" y="178931"/>
                    </a:lnTo>
                    <a:lnTo>
                      <a:pt x="326466" y="253939"/>
                    </a:lnTo>
                    <a:lnTo>
                      <a:pt x="264341" y="315778"/>
                    </a:lnTo>
                    <a:lnTo>
                      <a:pt x="190383" y="389641"/>
                    </a:lnTo>
                    <a:lnTo>
                      <a:pt x="58499" y="520952"/>
                    </a:lnTo>
                    <a:lnTo>
                      <a:pt x="0" y="444417"/>
                    </a:lnTo>
                    <a:lnTo>
                      <a:pt x="99629" y="320549"/>
                    </a:lnTo>
                    <a:lnTo>
                      <a:pt x="165667" y="238479"/>
                    </a:lnTo>
                    <a:lnTo>
                      <a:pt x="220348" y="170533"/>
                    </a:lnTo>
                    <a:lnTo>
                      <a:pt x="287435" y="87128"/>
                    </a:lnTo>
                    <a:lnTo>
                      <a:pt x="356813" y="859"/>
                    </a:lnTo>
                    <a:lnTo>
                      <a:pt x="475050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80;p2">
                <a:extLst>
                  <a:ext uri="{FF2B5EF4-FFF2-40B4-BE49-F238E27FC236}">
                    <a16:creationId xmlns:a16="http://schemas.microsoft.com/office/drawing/2014/main" id="{EF74DD25-66AB-E75D-D9B6-5688C88929F3}"/>
                  </a:ext>
                </a:extLst>
              </p:cNvPr>
              <p:cNvSpPr/>
              <p:nvPr/>
            </p:nvSpPr>
            <p:spPr>
              <a:xfrm>
                <a:off x="4689614" y="873088"/>
                <a:ext cx="517516" cy="488219"/>
              </a:xfrm>
              <a:custGeom>
                <a:avLst/>
                <a:gdLst/>
                <a:ahLst/>
                <a:cxnLst/>
                <a:rect l="l" t="t" r="r" b="b"/>
                <a:pathLst>
                  <a:path w="517516" h="488219" extrusionOk="0">
                    <a:moveTo>
                      <a:pt x="517517" y="106500"/>
                    </a:moveTo>
                    <a:lnTo>
                      <a:pt x="423614" y="183321"/>
                    </a:lnTo>
                    <a:lnTo>
                      <a:pt x="343452" y="248881"/>
                    </a:lnTo>
                    <a:lnTo>
                      <a:pt x="275983" y="304040"/>
                    </a:lnTo>
                    <a:lnTo>
                      <a:pt x="198017" y="367787"/>
                    </a:lnTo>
                    <a:lnTo>
                      <a:pt x="50769" y="488220"/>
                    </a:lnTo>
                    <a:lnTo>
                      <a:pt x="0" y="406150"/>
                    </a:lnTo>
                    <a:lnTo>
                      <a:pt x="118333" y="285717"/>
                    </a:lnTo>
                    <a:lnTo>
                      <a:pt x="189715" y="212904"/>
                    </a:lnTo>
                    <a:lnTo>
                      <a:pt x="250981" y="150493"/>
                    </a:lnTo>
                    <a:lnTo>
                      <a:pt x="324271" y="75962"/>
                    </a:lnTo>
                    <a:lnTo>
                      <a:pt x="398802" y="0"/>
                    </a:lnTo>
                    <a:lnTo>
                      <a:pt x="516467" y="10688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81;p2">
              <a:extLst>
                <a:ext uri="{FF2B5EF4-FFF2-40B4-BE49-F238E27FC236}">
                  <a16:creationId xmlns:a16="http://schemas.microsoft.com/office/drawing/2014/main" id="{7C688B3A-7FC0-36E0-6082-1CD1A2399B37}"/>
                </a:ext>
              </a:extLst>
            </p:cNvPr>
            <p:cNvSpPr/>
            <p:nvPr/>
          </p:nvSpPr>
          <p:spPr>
            <a:xfrm>
              <a:off x="8372708" y="1836941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3"/>
                    <a:pt x="28163" y="10509"/>
                    <a:pt x="27305" y="8792"/>
                  </a:cubicBezTo>
                  <a:cubicBezTo>
                    <a:pt x="26732" y="6978"/>
                    <a:pt x="25778" y="5452"/>
                    <a:pt x="24347" y="4211"/>
                  </a:cubicBezTo>
                  <a:cubicBezTo>
                    <a:pt x="23010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0" y="203"/>
                    <a:pt x="11654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8" y="6120"/>
                    <a:pt x="1920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2" y="22724"/>
                  </a:cubicBezTo>
                  <a:cubicBezTo>
                    <a:pt x="1825" y="24538"/>
                    <a:pt x="2779" y="26064"/>
                    <a:pt x="4210" y="27305"/>
                  </a:cubicBezTo>
                  <a:cubicBezTo>
                    <a:pt x="5547" y="28736"/>
                    <a:pt x="7074" y="29691"/>
                    <a:pt x="8791" y="30263"/>
                  </a:cubicBezTo>
                  <a:cubicBezTo>
                    <a:pt x="10509" y="31122"/>
                    <a:pt x="12322" y="31599"/>
                    <a:pt x="14327" y="31504"/>
                  </a:cubicBezTo>
                  <a:cubicBezTo>
                    <a:pt x="15567" y="31313"/>
                    <a:pt x="16903" y="31122"/>
                    <a:pt x="18143" y="31027"/>
                  </a:cubicBezTo>
                  <a:cubicBezTo>
                    <a:pt x="20529" y="30359"/>
                    <a:pt x="22629" y="29118"/>
                    <a:pt x="24442" y="27305"/>
                  </a:cubicBezTo>
                  <a:cubicBezTo>
                    <a:pt x="25205" y="26351"/>
                    <a:pt x="25969" y="25396"/>
                    <a:pt x="26637" y="24442"/>
                  </a:cubicBezTo>
                  <a:cubicBezTo>
                    <a:pt x="27877" y="22152"/>
                    <a:pt x="28450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2;p2">
              <a:extLst>
                <a:ext uri="{FF2B5EF4-FFF2-40B4-BE49-F238E27FC236}">
                  <a16:creationId xmlns:a16="http://schemas.microsoft.com/office/drawing/2014/main" id="{A402A79B-6AF6-4F24-0049-9E3113937823}"/>
                </a:ext>
              </a:extLst>
            </p:cNvPr>
            <p:cNvSpPr/>
            <p:nvPr/>
          </p:nvSpPr>
          <p:spPr>
            <a:xfrm>
              <a:off x="8228835" y="1961394"/>
              <a:ext cx="27627" cy="28628"/>
            </a:xfrm>
            <a:custGeom>
              <a:avLst/>
              <a:gdLst/>
              <a:ahLst/>
              <a:cxnLst/>
              <a:rect l="l" t="t" r="r" b="b"/>
              <a:pathLst>
                <a:path w="27627" h="28628" extrusionOk="0">
                  <a:moveTo>
                    <a:pt x="13814" y="28629"/>
                  </a:moveTo>
                  <a:cubicBezTo>
                    <a:pt x="32232" y="28629"/>
                    <a:pt x="32232" y="0"/>
                    <a:pt x="13814" y="0"/>
                  </a:cubicBezTo>
                  <a:cubicBezTo>
                    <a:pt x="-4605" y="0"/>
                    <a:pt x="-4605" y="28629"/>
                    <a:pt x="13814" y="28629"/>
                  </a:cubicBezTo>
                  <a:lnTo>
                    <a:pt x="13814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3;p2">
              <a:extLst>
                <a:ext uri="{FF2B5EF4-FFF2-40B4-BE49-F238E27FC236}">
                  <a16:creationId xmlns:a16="http://schemas.microsoft.com/office/drawing/2014/main" id="{61683946-83A8-69B2-EFDC-0307773FBF58}"/>
                </a:ext>
              </a:extLst>
            </p:cNvPr>
            <p:cNvSpPr/>
            <p:nvPr/>
          </p:nvSpPr>
          <p:spPr>
            <a:xfrm>
              <a:off x="8134992" y="1622033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7190" y="12"/>
                  </a:moveTo>
                  <a:cubicBezTo>
                    <a:pt x="16235" y="12"/>
                    <a:pt x="15281" y="12"/>
                    <a:pt x="14327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9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7" y="28546"/>
                  </a:cubicBez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5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680"/>
                    <a:pt x="19766" y="107"/>
                    <a:pt x="17190" y="12"/>
                  </a:cubicBezTo>
                  <a:lnTo>
                    <a:pt x="1719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4;p2">
              <a:extLst>
                <a:ext uri="{FF2B5EF4-FFF2-40B4-BE49-F238E27FC236}">
                  <a16:creationId xmlns:a16="http://schemas.microsoft.com/office/drawing/2014/main" id="{127B4DEB-1B51-BAE9-3F9A-F1EF3870DE28}"/>
                </a:ext>
              </a:extLst>
            </p:cNvPr>
            <p:cNvSpPr/>
            <p:nvPr/>
          </p:nvSpPr>
          <p:spPr>
            <a:xfrm>
              <a:off x="7999290" y="1783214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7190" y="12"/>
                  </a:moveTo>
                  <a:cubicBezTo>
                    <a:pt x="16235" y="12"/>
                    <a:pt x="15281" y="12"/>
                    <a:pt x="14326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6" y="28546"/>
                  </a:cubicBez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152" y="680"/>
                    <a:pt x="19766" y="12"/>
                    <a:pt x="17190" y="12"/>
                  </a:cubicBezTo>
                  <a:lnTo>
                    <a:pt x="1719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5;p2">
              <a:extLst>
                <a:ext uri="{FF2B5EF4-FFF2-40B4-BE49-F238E27FC236}">
                  <a16:creationId xmlns:a16="http://schemas.microsoft.com/office/drawing/2014/main" id="{24F2BEA1-2C70-999F-DE96-00390DC5E6DE}"/>
                </a:ext>
              </a:extLst>
            </p:cNvPr>
            <p:cNvSpPr/>
            <p:nvPr/>
          </p:nvSpPr>
          <p:spPr>
            <a:xfrm>
              <a:off x="7920656" y="1458096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6;p2">
              <a:extLst>
                <a:ext uri="{FF2B5EF4-FFF2-40B4-BE49-F238E27FC236}">
                  <a16:creationId xmlns:a16="http://schemas.microsoft.com/office/drawing/2014/main" id="{93939BDC-C484-0888-FF39-F6F68272FFC3}"/>
                </a:ext>
              </a:extLst>
            </p:cNvPr>
            <p:cNvSpPr/>
            <p:nvPr/>
          </p:nvSpPr>
          <p:spPr>
            <a:xfrm>
              <a:off x="7807107" y="1641787"/>
              <a:ext cx="31396" cy="31515"/>
            </a:xfrm>
            <a:custGeom>
              <a:avLst/>
              <a:gdLst/>
              <a:ahLst/>
              <a:cxnLst/>
              <a:rect l="l" t="t" r="r" b="b"/>
              <a:pathLst>
                <a:path w="31396" h="31515" extrusionOk="0">
                  <a:moveTo>
                    <a:pt x="27197" y="7074"/>
                  </a:moveTo>
                  <a:cubicBezTo>
                    <a:pt x="26243" y="6120"/>
                    <a:pt x="25289" y="5165"/>
                    <a:pt x="24335" y="4211"/>
                  </a:cubicBezTo>
                  <a:cubicBezTo>
                    <a:pt x="22999" y="2780"/>
                    <a:pt x="21472" y="1825"/>
                    <a:pt x="19754" y="1253"/>
                  </a:cubicBezTo>
                  <a:cubicBezTo>
                    <a:pt x="18036" y="394"/>
                    <a:pt x="16223" y="-83"/>
                    <a:pt x="14219" y="12"/>
                  </a:cubicBezTo>
                  <a:cubicBezTo>
                    <a:pt x="12215" y="-83"/>
                    <a:pt x="10402" y="394"/>
                    <a:pt x="8684" y="1253"/>
                  </a:cubicBezTo>
                  <a:cubicBezTo>
                    <a:pt x="6871" y="1825"/>
                    <a:pt x="5344" y="2780"/>
                    <a:pt x="4103" y="4211"/>
                  </a:cubicBezTo>
                  <a:cubicBezTo>
                    <a:pt x="3340" y="5165"/>
                    <a:pt x="2577" y="6120"/>
                    <a:pt x="1908" y="7074"/>
                  </a:cubicBezTo>
                  <a:cubicBezTo>
                    <a:pt x="573" y="9269"/>
                    <a:pt x="0" y="11750"/>
                    <a:pt x="0" y="14327"/>
                  </a:cubicBezTo>
                  <a:cubicBezTo>
                    <a:pt x="191" y="15567"/>
                    <a:pt x="382" y="16903"/>
                    <a:pt x="477" y="18144"/>
                  </a:cubicBezTo>
                  <a:cubicBezTo>
                    <a:pt x="1145" y="20529"/>
                    <a:pt x="2386" y="22629"/>
                    <a:pt x="4199" y="24442"/>
                  </a:cubicBezTo>
                  <a:cubicBezTo>
                    <a:pt x="5153" y="25396"/>
                    <a:pt x="6107" y="26351"/>
                    <a:pt x="7062" y="27305"/>
                  </a:cubicBezTo>
                  <a:cubicBezTo>
                    <a:pt x="8398" y="28736"/>
                    <a:pt x="9925" y="29691"/>
                    <a:pt x="11642" y="30263"/>
                  </a:cubicBezTo>
                  <a:cubicBezTo>
                    <a:pt x="13360" y="31122"/>
                    <a:pt x="15173" y="31599"/>
                    <a:pt x="17177" y="31504"/>
                  </a:cubicBezTo>
                  <a:cubicBezTo>
                    <a:pt x="19181" y="31599"/>
                    <a:pt x="20994" y="31122"/>
                    <a:pt x="22712" y="30263"/>
                  </a:cubicBezTo>
                  <a:cubicBezTo>
                    <a:pt x="24525" y="29691"/>
                    <a:pt x="26052" y="28736"/>
                    <a:pt x="27293" y="27305"/>
                  </a:cubicBezTo>
                  <a:cubicBezTo>
                    <a:pt x="28056" y="26351"/>
                    <a:pt x="28820" y="25396"/>
                    <a:pt x="29488" y="24442"/>
                  </a:cubicBezTo>
                  <a:cubicBezTo>
                    <a:pt x="30824" y="22247"/>
                    <a:pt x="31396" y="19766"/>
                    <a:pt x="31396" y="17189"/>
                  </a:cubicBezTo>
                  <a:cubicBezTo>
                    <a:pt x="31205" y="15949"/>
                    <a:pt x="31015" y="14613"/>
                    <a:pt x="30919" y="13372"/>
                  </a:cubicBezTo>
                  <a:cubicBezTo>
                    <a:pt x="30251" y="10986"/>
                    <a:pt x="29010" y="8887"/>
                    <a:pt x="27197" y="7074"/>
                  </a:cubicBezTo>
                  <a:lnTo>
                    <a:pt x="27197" y="7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7;p2">
              <a:extLst>
                <a:ext uri="{FF2B5EF4-FFF2-40B4-BE49-F238E27FC236}">
                  <a16:creationId xmlns:a16="http://schemas.microsoft.com/office/drawing/2014/main" id="{B9192E2B-CC50-9D43-3F74-1EFD461AFFA4}"/>
                </a:ext>
              </a:extLst>
            </p:cNvPr>
            <p:cNvSpPr/>
            <p:nvPr/>
          </p:nvSpPr>
          <p:spPr>
            <a:xfrm>
              <a:off x="7623308" y="1319520"/>
              <a:ext cx="31396" cy="31515"/>
            </a:xfrm>
            <a:custGeom>
              <a:avLst/>
              <a:gdLst/>
              <a:ahLst/>
              <a:cxnLst/>
              <a:rect l="l" t="t" r="r" b="b"/>
              <a:pathLst>
                <a:path w="31396" h="31515" extrusionOk="0">
                  <a:moveTo>
                    <a:pt x="27198" y="7074"/>
                  </a:moveTo>
                  <a:cubicBezTo>
                    <a:pt x="26243" y="6120"/>
                    <a:pt x="25289" y="5165"/>
                    <a:pt x="24335" y="4211"/>
                  </a:cubicBezTo>
                  <a:cubicBezTo>
                    <a:pt x="22999" y="2780"/>
                    <a:pt x="21472" y="1825"/>
                    <a:pt x="19754" y="1253"/>
                  </a:cubicBezTo>
                  <a:cubicBezTo>
                    <a:pt x="18036" y="394"/>
                    <a:pt x="16223" y="-83"/>
                    <a:pt x="14219" y="12"/>
                  </a:cubicBezTo>
                  <a:cubicBezTo>
                    <a:pt x="12215" y="-83"/>
                    <a:pt x="10402" y="394"/>
                    <a:pt x="8684" y="1253"/>
                  </a:cubicBezTo>
                  <a:cubicBezTo>
                    <a:pt x="6871" y="1825"/>
                    <a:pt x="5344" y="2780"/>
                    <a:pt x="4103" y="4211"/>
                  </a:cubicBezTo>
                  <a:cubicBezTo>
                    <a:pt x="3340" y="5165"/>
                    <a:pt x="2577" y="6120"/>
                    <a:pt x="1909" y="7074"/>
                  </a:cubicBezTo>
                  <a:cubicBezTo>
                    <a:pt x="573" y="9269"/>
                    <a:pt x="0" y="11750"/>
                    <a:pt x="0" y="14327"/>
                  </a:cubicBezTo>
                  <a:cubicBezTo>
                    <a:pt x="191" y="15567"/>
                    <a:pt x="382" y="16903"/>
                    <a:pt x="477" y="18144"/>
                  </a:cubicBezTo>
                  <a:cubicBezTo>
                    <a:pt x="1145" y="20530"/>
                    <a:pt x="2386" y="22629"/>
                    <a:pt x="4199" y="24442"/>
                  </a:cubicBezTo>
                  <a:cubicBezTo>
                    <a:pt x="5153" y="25396"/>
                    <a:pt x="6108" y="26351"/>
                    <a:pt x="7062" y="27305"/>
                  </a:cubicBezTo>
                  <a:cubicBezTo>
                    <a:pt x="8398" y="28736"/>
                    <a:pt x="9925" y="29691"/>
                    <a:pt x="11642" y="30263"/>
                  </a:cubicBezTo>
                  <a:cubicBezTo>
                    <a:pt x="13360" y="31122"/>
                    <a:pt x="15173" y="31599"/>
                    <a:pt x="17177" y="31504"/>
                  </a:cubicBezTo>
                  <a:cubicBezTo>
                    <a:pt x="19182" y="31599"/>
                    <a:pt x="20995" y="31122"/>
                    <a:pt x="22712" y="30263"/>
                  </a:cubicBezTo>
                  <a:cubicBezTo>
                    <a:pt x="24526" y="29691"/>
                    <a:pt x="26052" y="28736"/>
                    <a:pt x="27293" y="27305"/>
                  </a:cubicBezTo>
                  <a:cubicBezTo>
                    <a:pt x="28056" y="26351"/>
                    <a:pt x="28820" y="25396"/>
                    <a:pt x="29488" y="24442"/>
                  </a:cubicBezTo>
                  <a:cubicBezTo>
                    <a:pt x="30824" y="22247"/>
                    <a:pt x="31397" y="19766"/>
                    <a:pt x="31397" y="17189"/>
                  </a:cubicBezTo>
                  <a:cubicBezTo>
                    <a:pt x="31205" y="15949"/>
                    <a:pt x="31015" y="14613"/>
                    <a:pt x="30919" y="13372"/>
                  </a:cubicBezTo>
                  <a:cubicBezTo>
                    <a:pt x="30251" y="10891"/>
                    <a:pt x="29011" y="8792"/>
                    <a:pt x="27198" y="7074"/>
                  </a:cubicBezTo>
                  <a:lnTo>
                    <a:pt x="27198" y="7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8;p2">
              <a:extLst>
                <a:ext uri="{FF2B5EF4-FFF2-40B4-BE49-F238E27FC236}">
                  <a16:creationId xmlns:a16="http://schemas.microsoft.com/office/drawing/2014/main" id="{AB8A10E8-A474-E8C6-5183-CC7C1646A87F}"/>
                </a:ext>
              </a:extLst>
            </p:cNvPr>
            <p:cNvSpPr/>
            <p:nvPr/>
          </p:nvSpPr>
          <p:spPr>
            <a:xfrm>
              <a:off x="7546857" y="1520304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7190" y="12"/>
                  </a:moveTo>
                  <a:cubicBezTo>
                    <a:pt x="16235" y="12"/>
                    <a:pt x="15281" y="12"/>
                    <a:pt x="14326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30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6" y="28546"/>
                  </a:cubicBez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5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680"/>
                    <a:pt x="19766" y="12"/>
                    <a:pt x="17190" y="12"/>
                  </a:cubicBezTo>
                  <a:lnTo>
                    <a:pt x="1719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9;p2">
              <a:extLst>
                <a:ext uri="{FF2B5EF4-FFF2-40B4-BE49-F238E27FC236}">
                  <a16:creationId xmlns:a16="http://schemas.microsoft.com/office/drawing/2014/main" id="{7D41826C-832E-E031-BD8F-AC69D39C611E}"/>
                </a:ext>
              </a:extLst>
            </p:cNvPr>
            <p:cNvSpPr/>
            <p:nvPr/>
          </p:nvSpPr>
          <p:spPr>
            <a:xfrm>
              <a:off x="7309523" y="1443865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3"/>
                    <a:pt x="28164" y="10509"/>
                    <a:pt x="27305" y="8792"/>
                  </a:cubicBezTo>
                  <a:cubicBezTo>
                    <a:pt x="26733" y="6978"/>
                    <a:pt x="25778" y="5452"/>
                    <a:pt x="24347" y="4211"/>
                  </a:cubicBezTo>
                  <a:cubicBezTo>
                    <a:pt x="23011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5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3" y="22724"/>
                  </a:cubicBezTo>
                  <a:cubicBezTo>
                    <a:pt x="1825" y="24538"/>
                    <a:pt x="2780" y="26064"/>
                    <a:pt x="4211" y="27305"/>
                  </a:cubicBezTo>
                  <a:cubicBezTo>
                    <a:pt x="5547" y="28736"/>
                    <a:pt x="7074" y="29691"/>
                    <a:pt x="8792" y="30263"/>
                  </a:cubicBezTo>
                  <a:cubicBezTo>
                    <a:pt x="10509" y="31122"/>
                    <a:pt x="12323" y="31599"/>
                    <a:pt x="14327" y="31504"/>
                  </a:cubicBezTo>
                  <a:cubicBezTo>
                    <a:pt x="15567" y="31313"/>
                    <a:pt x="16903" y="31122"/>
                    <a:pt x="18144" y="31027"/>
                  </a:cubicBezTo>
                  <a:cubicBezTo>
                    <a:pt x="20529" y="30359"/>
                    <a:pt x="22629" y="29118"/>
                    <a:pt x="24442" y="27305"/>
                  </a:cubicBezTo>
                  <a:cubicBezTo>
                    <a:pt x="25206" y="26351"/>
                    <a:pt x="25969" y="25396"/>
                    <a:pt x="26637" y="24442"/>
                  </a:cubicBezTo>
                  <a:cubicBezTo>
                    <a:pt x="27878" y="22247"/>
                    <a:pt x="28546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90;p2">
              <a:extLst>
                <a:ext uri="{FF2B5EF4-FFF2-40B4-BE49-F238E27FC236}">
                  <a16:creationId xmlns:a16="http://schemas.microsoft.com/office/drawing/2014/main" id="{84CF5D63-87D2-79E0-56D1-CC4471E9867B}"/>
                </a:ext>
              </a:extLst>
            </p:cNvPr>
            <p:cNvSpPr/>
            <p:nvPr/>
          </p:nvSpPr>
          <p:spPr>
            <a:xfrm>
              <a:off x="7044132" y="1426986"/>
              <a:ext cx="27662" cy="28629"/>
            </a:xfrm>
            <a:custGeom>
              <a:avLst/>
              <a:gdLst/>
              <a:ahLst/>
              <a:cxnLst/>
              <a:rect l="l" t="t" r="r" b="b"/>
              <a:pathLst>
                <a:path w="27662" h="28629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91;p2">
              <a:extLst>
                <a:ext uri="{FF2B5EF4-FFF2-40B4-BE49-F238E27FC236}">
                  <a16:creationId xmlns:a16="http://schemas.microsoft.com/office/drawing/2014/main" id="{E6EE3342-AB7C-EF08-BD99-BB7374CB5225}"/>
                </a:ext>
              </a:extLst>
            </p:cNvPr>
            <p:cNvSpPr/>
            <p:nvPr/>
          </p:nvSpPr>
          <p:spPr>
            <a:xfrm>
              <a:off x="6789656" y="1441110"/>
              <a:ext cx="27626" cy="28628"/>
            </a:xfrm>
            <a:custGeom>
              <a:avLst/>
              <a:gdLst/>
              <a:ahLst/>
              <a:cxnLst/>
              <a:rect l="l" t="t" r="r" b="b"/>
              <a:pathLst>
                <a:path w="27626" h="28628" extrusionOk="0">
                  <a:moveTo>
                    <a:pt x="13813" y="28629"/>
                  </a:moveTo>
                  <a:cubicBezTo>
                    <a:pt x="32231" y="28629"/>
                    <a:pt x="32231" y="0"/>
                    <a:pt x="13813" y="0"/>
                  </a:cubicBezTo>
                  <a:cubicBezTo>
                    <a:pt x="-4604" y="0"/>
                    <a:pt x="-4604" y="28629"/>
                    <a:pt x="13813" y="28629"/>
                  </a:cubicBezTo>
                  <a:lnTo>
                    <a:pt x="13813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92;p2">
              <a:extLst>
                <a:ext uri="{FF2B5EF4-FFF2-40B4-BE49-F238E27FC236}">
                  <a16:creationId xmlns:a16="http://schemas.microsoft.com/office/drawing/2014/main" id="{21DCBC97-6BCC-CB1E-70F7-774EEC7DDCDF}"/>
                </a:ext>
              </a:extLst>
            </p:cNvPr>
            <p:cNvSpPr/>
            <p:nvPr/>
          </p:nvSpPr>
          <p:spPr>
            <a:xfrm>
              <a:off x="6509247" y="1517549"/>
              <a:ext cx="31515" cy="31396"/>
            </a:xfrm>
            <a:custGeom>
              <a:avLst/>
              <a:gdLst/>
              <a:ahLst/>
              <a:cxnLst/>
              <a:rect l="l" t="t" r="r" b="b"/>
              <a:pathLst>
                <a:path w="31515" h="31396" extrusionOk="0">
                  <a:moveTo>
                    <a:pt x="24442" y="27198"/>
                  </a:moveTo>
                  <a:cubicBezTo>
                    <a:pt x="25396" y="26243"/>
                    <a:pt x="26351" y="25289"/>
                    <a:pt x="27305" y="24335"/>
                  </a:cubicBezTo>
                  <a:cubicBezTo>
                    <a:pt x="28736" y="22999"/>
                    <a:pt x="29691" y="21472"/>
                    <a:pt x="30263" y="19754"/>
                  </a:cubicBezTo>
                  <a:cubicBezTo>
                    <a:pt x="31122" y="18036"/>
                    <a:pt x="31599" y="16223"/>
                    <a:pt x="31504" y="14219"/>
                  </a:cubicBezTo>
                  <a:cubicBezTo>
                    <a:pt x="31599" y="12215"/>
                    <a:pt x="31122" y="10402"/>
                    <a:pt x="30263" y="8684"/>
                  </a:cubicBezTo>
                  <a:cubicBezTo>
                    <a:pt x="29691" y="6871"/>
                    <a:pt x="28736" y="5344"/>
                    <a:pt x="27305" y="4103"/>
                  </a:cubicBezTo>
                  <a:cubicBezTo>
                    <a:pt x="26351" y="3340"/>
                    <a:pt x="25396" y="2577"/>
                    <a:pt x="24442" y="1909"/>
                  </a:cubicBezTo>
                  <a:cubicBezTo>
                    <a:pt x="22247" y="573"/>
                    <a:pt x="19766" y="0"/>
                    <a:pt x="17189" y="0"/>
                  </a:cubicBezTo>
                  <a:cubicBezTo>
                    <a:pt x="15949" y="191"/>
                    <a:pt x="14613" y="382"/>
                    <a:pt x="13372" y="477"/>
                  </a:cubicBezTo>
                  <a:cubicBezTo>
                    <a:pt x="10986" y="1145"/>
                    <a:pt x="8887" y="2386"/>
                    <a:pt x="7074" y="4199"/>
                  </a:cubicBezTo>
                  <a:cubicBezTo>
                    <a:pt x="6119" y="5153"/>
                    <a:pt x="5165" y="6108"/>
                    <a:pt x="4211" y="7062"/>
                  </a:cubicBezTo>
                  <a:cubicBezTo>
                    <a:pt x="2779" y="8398"/>
                    <a:pt x="1825" y="9925"/>
                    <a:pt x="1253" y="11642"/>
                  </a:cubicBezTo>
                  <a:cubicBezTo>
                    <a:pt x="394" y="13360"/>
                    <a:pt x="-83" y="15173"/>
                    <a:pt x="12" y="17177"/>
                  </a:cubicBezTo>
                  <a:cubicBezTo>
                    <a:pt x="-83" y="19181"/>
                    <a:pt x="394" y="20995"/>
                    <a:pt x="1253" y="22712"/>
                  </a:cubicBezTo>
                  <a:cubicBezTo>
                    <a:pt x="1825" y="24525"/>
                    <a:pt x="2779" y="26052"/>
                    <a:pt x="4211" y="27293"/>
                  </a:cubicBezTo>
                  <a:cubicBezTo>
                    <a:pt x="5165" y="28056"/>
                    <a:pt x="6119" y="28820"/>
                    <a:pt x="7074" y="29488"/>
                  </a:cubicBezTo>
                  <a:cubicBezTo>
                    <a:pt x="9269" y="30824"/>
                    <a:pt x="11750" y="31396"/>
                    <a:pt x="14327" y="31396"/>
                  </a:cubicBezTo>
                  <a:cubicBezTo>
                    <a:pt x="15567" y="31206"/>
                    <a:pt x="16903" y="31015"/>
                    <a:pt x="18144" y="30919"/>
                  </a:cubicBezTo>
                  <a:cubicBezTo>
                    <a:pt x="20529" y="30156"/>
                    <a:pt x="22629" y="28915"/>
                    <a:pt x="24442" y="27198"/>
                  </a:cubicBezTo>
                  <a:lnTo>
                    <a:pt x="24442" y="271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93;p2">
              <a:extLst>
                <a:ext uri="{FF2B5EF4-FFF2-40B4-BE49-F238E27FC236}">
                  <a16:creationId xmlns:a16="http://schemas.microsoft.com/office/drawing/2014/main" id="{6BB2DD6F-7D6F-C601-3A99-99B0DC666A1E}"/>
                </a:ext>
              </a:extLst>
            </p:cNvPr>
            <p:cNvSpPr/>
            <p:nvPr/>
          </p:nvSpPr>
          <p:spPr>
            <a:xfrm>
              <a:off x="6268954" y="1622033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3"/>
                    <a:pt x="28164" y="10509"/>
                    <a:pt x="27305" y="8792"/>
                  </a:cubicBezTo>
                  <a:cubicBezTo>
                    <a:pt x="26733" y="6978"/>
                    <a:pt x="25778" y="5452"/>
                    <a:pt x="24347" y="4211"/>
                  </a:cubicBezTo>
                  <a:cubicBezTo>
                    <a:pt x="23011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4" y="394"/>
                    <a:pt x="10414" y="489"/>
                  </a:cubicBezTo>
                  <a:cubicBezTo>
                    <a:pt x="8028" y="1157"/>
                    <a:pt x="5929" y="2398"/>
                    <a:pt x="4116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3" y="22724"/>
                  </a:cubicBezTo>
                  <a:cubicBezTo>
                    <a:pt x="1825" y="24538"/>
                    <a:pt x="2780" y="26064"/>
                    <a:pt x="4211" y="27305"/>
                  </a:cubicBezTo>
                  <a:cubicBezTo>
                    <a:pt x="5547" y="28736"/>
                    <a:pt x="7074" y="29691"/>
                    <a:pt x="8792" y="30263"/>
                  </a:cubicBezTo>
                  <a:cubicBezTo>
                    <a:pt x="10509" y="31122"/>
                    <a:pt x="12323" y="31599"/>
                    <a:pt x="14326" y="31504"/>
                  </a:cubicBezTo>
                  <a:cubicBezTo>
                    <a:pt x="15567" y="31313"/>
                    <a:pt x="16903" y="31122"/>
                    <a:pt x="18144" y="31027"/>
                  </a:cubicBezTo>
                  <a:cubicBezTo>
                    <a:pt x="20530" y="30359"/>
                    <a:pt x="22629" y="29118"/>
                    <a:pt x="24442" y="27305"/>
                  </a:cubicBezTo>
                  <a:cubicBezTo>
                    <a:pt x="25206" y="26351"/>
                    <a:pt x="25969" y="25396"/>
                    <a:pt x="26637" y="24442"/>
                  </a:cubicBezTo>
                  <a:cubicBezTo>
                    <a:pt x="27878" y="22152"/>
                    <a:pt x="28546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94;p2">
              <a:extLst>
                <a:ext uri="{FF2B5EF4-FFF2-40B4-BE49-F238E27FC236}">
                  <a16:creationId xmlns:a16="http://schemas.microsoft.com/office/drawing/2014/main" id="{D6122D1A-FB60-9026-77DD-88B5915369F4}"/>
                </a:ext>
              </a:extLst>
            </p:cNvPr>
            <p:cNvSpPr/>
            <p:nvPr/>
          </p:nvSpPr>
          <p:spPr>
            <a:xfrm>
              <a:off x="6017723" y="1786089"/>
              <a:ext cx="27627" cy="28628"/>
            </a:xfrm>
            <a:custGeom>
              <a:avLst/>
              <a:gdLst/>
              <a:ahLst/>
              <a:cxnLst/>
              <a:rect l="l" t="t" r="r" b="b"/>
              <a:pathLst>
                <a:path w="27627" h="28628" extrusionOk="0">
                  <a:moveTo>
                    <a:pt x="13814" y="28629"/>
                  </a:moveTo>
                  <a:cubicBezTo>
                    <a:pt x="32232" y="28629"/>
                    <a:pt x="32232" y="0"/>
                    <a:pt x="13814" y="0"/>
                  </a:cubicBezTo>
                  <a:cubicBezTo>
                    <a:pt x="-4605" y="0"/>
                    <a:pt x="-4605" y="28629"/>
                    <a:pt x="13814" y="28629"/>
                  </a:cubicBezTo>
                  <a:lnTo>
                    <a:pt x="13814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95;p2">
              <a:extLst>
                <a:ext uri="{FF2B5EF4-FFF2-40B4-BE49-F238E27FC236}">
                  <a16:creationId xmlns:a16="http://schemas.microsoft.com/office/drawing/2014/main" id="{56E07B09-8005-C43A-2306-7DC17F91B00C}"/>
                </a:ext>
              </a:extLst>
            </p:cNvPr>
            <p:cNvSpPr/>
            <p:nvPr/>
          </p:nvSpPr>
          <p:spPr>
            <a:xfrm>
              <a:off x="5816426" y="1969970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4" y="28641"/>
                    <a:pt x="21006" y="28164"/>
                    <a:pt x="22724" y="27305"/>
                  </a:cubicBezTo>
                  <a:cubicBezTo>
                    <a:pt x="24538" y="26732"/>
                    <a:pt x="26065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3" y="-83"/>
                    <a:pt x="10509" y="394"/>
                    <a:pt x="8791" y="1253"/>
                  </a:cubicBezTo>
                  <a:cubicBezTo>
                    <a:pt x="6979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19" y="25969"/>
                    <a:pt x="7074" y="26637"/>
                  </a:cubicBezTo>
                  <a:cubicBezTo>
                    <a:pt x="9364" y="27878"/>
                    <a:pt x="11750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96;p2">
              <a:extLst>
                <a:ext uri="{FF2B5EF4-FFF2-40B4-BE49-F238E27FC236}">
                  <a16:creationId xmlns:a16="http://schemas.microsoft.com/office/drawing/2014/main" id="{89B70378-4F28-B63D-A902-54C2EE38D216}"/>
                </a:ext>
              </a:extLst>
            </p:cNvPr>
            <p:cNvSpPr/>
            <p:nvPr/>
          </p:nvSpPr>
          <p:spPr>
            <a:xfrm>
              <a:off x="5638831" y="2179069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97;p2">
              <a:extLst>
                <a:ext uri="{FF2B5EF4-FFF2-40B4-BE49-F238E27FC236}">
                  <a16:creationId xmlns:a16="http://schemas.microsoft.com/office/drawing/2014/main" id="{D355FA27-1C3D-531B-38D4-915F799BD84B}"/>
                </a:ext>
              </a:extLst>
            </p:cNvPr>
            <p:cNvSpPr/>
            <p:nvPr/>
          </p:nvSpPr>
          <p:spPr>
            <a:xfrm>
              <a:off x="5485665" y="2442158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0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5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2" y="-83"/>
                    <a:pt x="10509" y="394"/>
                    <a:pt x="8792" y="1253"/>
                  </a:cubicBezTo>
                  <a:cubicBezTo>
                    <a:pt x="6978" y="1825"/>
                    <a:pt x="5452" y="2779"/>
                    <a:pt x="4211" y="4211"/>
                  </a:cubicBezTo>
                  <a:cubicBezTo>
                    <a:pt x="2779" y="5547"/>
                    <a:pt x="1825" y="7074"/>
                    <a:pt x="1253" y="8792"/>
                  </a:cubicBezTo>
                  <a:cubicBezTo>
                    <a:pt x="394" y="10509"/>
                    <a:pt x="-83" y="12322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878"/>
                    <a:pt x="11750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98;p2">
              <a:extLst>
                <a:ext uri="{FF2B5EF4-FFF2-40B4-BE49-F238E27FC236}">
                  <a16:creationId xmlns:a16="http://schemas.microsoft.com/office/drawing/2014/main" id="{FEC0A744-E775-4CBC-EA80-829FA7DCE6CD}"/>
                </a:ext>
              </a:extLst>
            </p:cNvPr>
            <p:cNvSpPr/>
            <p:nvPr/>
          </p:nvSpPr>
          <p:spPr>
            <a:xfrm>
              <a:off x="5364183" y="2713561"/>
              <a:ext cx="28557" cy="34283"/>
            </a:xfrm>
            <a:custGeom>
              <a:avLst/>
              <a:gdLst/>
              <a:ahLst/>
              <a:cxnLst/>
              <a:rect l="l" t="t" r="r" b="b"/>
              <a:pathLst>
                <a:path w="28557" h="34283" extrusionOk="0">
                  <a:moveTo>
                    <a:pt x="28546" y="19957"/>
                  </a:moveTo>
                  <a:cubicBezTo>
                    <a:pt x="28546" y="18048"/>
                    <a:pt x="28546" y="16140"/>
                    <a:pt x="28546" y="14327"/>
                  </a:cubicBezTo>
                  <a:cubicBezTo>
                    <a:pt x="28641" y="12323"/>
                    <a:pt x="28164" y="10509"/>
                    <a:pt x="27305" y="8792"/>
                  </a:cubicBezTo>
                  <a:cubicBezTo>
                    <a:pt x="26732" y="6979"/>
                    <a:pt x="25778" y="5452"/>
                    <a:pt x="24347" y="4211"/>
                  </a:cubicBezTo>
                  <a:cubicBezTo>
                    <a:pt x="23011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5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6235"/>
                    <a:pt x="12" y="18144"/>
                    <a:pt x="12" y="19957"/>
                  </a:cubicBezTo>
                  <a:cubicBezTo>
                    <a:pt x="-83" y="21961"/>
                    <a:pt x="394" y="23774"/>
                    <a:pt x="1253" y="25492"/>
                  </a:cubicBezTo>
                  <a:cubicBezTo>
                    <a:pt x="1825" y="27305"/>
                    <a:pt x="2779" y="28832"/>
                    <a:pt x="4211" y="30073"/>
                  </a:cubicBezTo>
                  <a:cubicBezTo>
                    <a:pt x="5547" y="31504"/>
                    <a:pt x="7074" y="32458"/>
                    <a:pt x="8792" y="33031"/>
                  </a:cubicBezTo>
                  <a:cubicBezTo>
                    <a:pt x="10509" y="33890"/>
                    <a:pt x="12322" y="34367"/>
                    <a:pt x="14327" y="34271"/>
                  </a:cubicBezTo>
                  <a:cubicBezTo>
                    <a:pt x="15567" y="34081"/>
                    <a:pt x="16903" y="33890"/>
                    <a:pt x="18144" y="33794"/>
                  </a:cubicBezTo>
                  <a:cubicBezTo>
                    <a:pt x="20529" y="33126"/>
                    <a:pt x="22629" y="31886"/>
                    <a:pt x="24442" y="30073"/>
                  </a:cubicBezTo>
                  <a:cubicBezTo>
                    <a:pt x="25206" y="29118"/>
                    <a:pt x="25969" y="28164"/>
                    <a:pt x="26637" y="27210"/>
                  </a:cubicBezTo>
                  <a:cubicBezTo>
                    <a:pt x="27878" y="24919"/>
                    <a:pt x="28546" y="22534"/>
                    <a:pt x="28546" y="19957"/>
                  </a:cubicBezTo>
                  <a:lnTo>
                    <a:pt x="28546" y="199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99;p2">
              <a:extLst>
                <a:ext uri="{FF2B5EF4-FFF2-40B4-BE49-F238E27FC236}">
                  <a16:creationId xmlns:a16="http://schemas.microsoft.com/office/drawing/2014/main" id="{92D310CC-E0A4-99FB-C158-69497E58008D}"/>
                </a:ext>
              </a:extLst>
            </p:cNvPr>
            <p:cNvSpPr/>
            <p:nvPr/>
          </p:nvSpPr>
          <p:spPr>
            <a:xfrm>
              <a:off x="5171999" y="2634354"/>
              <a:ext cx="28819" cy="31420"/>
            </a:xfrm>
            <a:custGeom>
              <a:avLst/>
              <a:gdLst/>
              <a:ahLst/>
              <a:cxnLst/>
              <a:rect l="l" t="t" r="r" b="b"/>
              <a:pathLst>
                <a:path w="28819" h="31420" extrusionOk="0">
                  <a:moveTo>
                    <a:pt x="0" y="14327"/>
                  </a:moveTo>
                  <a:cubicBezTo>
                    <a:pt x="95" y="15281"/>
                    <a:pt x="191" y="16235"/>
                    <a:pt x="286" y="17094"/>
                  </a:cubicBezTo>
                  <a:cubicBezTo>
                    <a:pt x="191" y="19098"/>
                    <a:pt x="668" y="20911"/>
                    <a:pt x="1527" y="22629"/>
                  </a:cubicBezTo>
                  <a:cubicBezTo>
                    <a:pt x="2099" y="24442"/>
                    <a:pt x="3054" y="25969"/>
                    <a:pt x="4485" y="27210"/>
                  </a:cubicBezTo>
                  <a:cubicBezTo>
                    <a:pt x="5821" y="28641"/>
                    <a:pt x="7348" y="29595"/>
                    <a:pt x="9066" y="30168"/>
                  </a:cubicBezTo>
                  <a:cubicBezTo>
                    <a:pt x="10783" y="31027"/>
                    <a:pt x="12597" y="31504"/>
                    <a:pt x="14601" y="31408"/>
                  </a:cubicBezTo>
                  <a:cubicBezTo>
                    <a:pt x="15841" y="31218"/>
                    <a:pt x="17177" y="31027"/>
                    <a:pt x="18418" y="30931"/>
                  </a:cubicBezTo>
                  <a:cubicBezTo>
                    <a:pt x="20804" y="30263"/>
                    <a:pt x="22903" y="29023"/>
                    <a:pt x="24716" y="27210"/>
                  </a:cubicBezTo>
                  <a:cubicBezTo>
                    <a:pt x="25480" y="26255"/>
                    <a:pt x="26243" y="25301"/>
                    <a:pt x="26911" y="24347"/>
                  </a:cubicBezTo>
                  <a:cubicBezTo>
                    <a:pt x="28247" y="22152"/>
                    <a:pt x="28820" y="19671"/>
                    <a:pt x="28820" y="17094"/>
                  </a:cubicBezTo>
                  <a:cubicBezTo>
                    <a:pt x="28724" y="16140"/>
                    <a:pt x="28629" y="15185"/>
                    <a:pt x="28533" y="14327"/>
                  </a:cubicBezTo>
                  <a:cubicBezTo>
                    <a:pt x="28629" y="12322"/>
                    <a:pt x="28152" y="10509"/>
                    <a:pt x="27293" y="8792"/>
                  </a:cubicBezTo>
                  <a:cubicBezTo>
                    <a:pt x="26720" y="6978"/>
                    <a:pt x="25766" y="5451"/>
                    <a:pt x="24335" y="4211"/>
                  </a:cubicBezTo>
                  <a:cubicBezTo>
                    <a:pt x="22999" y="2779"/>
                    <a:pt x="21472" y="1825"/>
                    <a:pt x="19754" y="1253"/>
                  </a:cubicBezTo>
                  <a:cubicBezTo>
                    <a:pt x="18036" y="394"/>
                    <a:pt x="16223" y="-83"/>
                    <a:pt x="14219" y="12"/>
                  </a:cubicBezTo>
                  <a:cubicBezTo>
                    <a:pt x="12978" y="203"/>
                    <a:pt x="11642" y="394"/>
                    <a:pt x="10402" y="489"/>
                  </a:cubicBezTo>
                  <a:cubicBezTo>
                    <a:pt x="8016" y="1157"/>
                    <a:pt x="5917" y="2398"/>
                    <a:pt x="4103" y="4211"/>
                  </a:cubicBezTo>
                  <a:cubicBezTo>
                    <a:pt x="3340" y="5165"/>
                    <a:pt x="2577" y="6120"/>
                    <a:pt x="1909" y="7074"/>
                  </a:cubicBezTo>
                  <a:cubicBezTo>
                    <a:pt x="668" y="9269"/>
                    <a:pt x="0" y="11750"/>
                    <a:pt x="0" y="14327"/>
                  </a:cubicBezTo>
                  <a:lnTo>
                    <a:pt x="0" y="143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00;p2">
              <a:extLst>
                <a:ext uri="{FF2B5EF4-FFF2-40B4-BE49-F238E27FC236}">
                  <a16:creationId xmlns:a16="http://schemas.microsoft.com/office/drawing/2014/main" id="{25223EB0-E5BE-8D09-66F2-90433B5FC74E}"/>
                </a:ext>
              </a:extLst>
            </p:cNvPr>
            <p:cNvSpPr/>
            <p:nvPr/>
          </p:nvSpPr>
          <p:spPr>
            <a:xfrm>
              <a:off x="5313128" y="2340239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7189" y="12"/>
                  </a:moveTo>
                  <a:cubicBezTo>
                    <a:pt x="16235" y="12"/>
                    <a:pt x="15281" y="12"/>
                    <a:pt x="14327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79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2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7" y="28546"/>
                  </a:cubicBez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152" y="680"/>
                    <a:pt x="19766" y="12"/>
                    <a:pt x="17189" y="12"/>
                  </a:cubicBezTo>
                  <a:lnTo>
                    <a:pt x="1718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01;p2">
              <a:extLst>
                <a:ext uri="{FF2B5EF4-FFF2-40B4-BE49-F238E27FC236}">
                  <a16:creationId xmlns:a16="http://schemas.microsoft.com/office/drawing/2014/main" id="{30EE1DFD-E5E8-8377-00E7-FC9A3A4E5D73}"/>
                </a:ext>
              </a:extLst>
            </p:cNvPr>
            <p:cNvSpPr/>
            <p:nvPr/>
          </p:nvSpPr>
          <p:spPr>
            <a:xfrm>
              <a:off x="5482898" y="2063110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2"/>
                    <a:pt x="28164" y="10509"/>
                    <a:pt x="27305" y="8792"/>
                  </a:cubicBezTo>
                  <a:cubicBezTo>
                    <a:pt x="26732" y="6978"/>
                    <a:pt x="25778" y="5451"/>
                    <a:pt x="24347" y="4211"/>
                  </a:cubicBezTo>
                  <a:cubicBezTo>
                    <a:pt x="23011" y="2779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4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3" y="22724"/>
                  </a:cubicBezTo>
                  <a:cubicBezTo>
                    <a:pt x="1825" y="24537"/>
                    <a:pt x="2779" y="26064"/>
                    <a:pt x="4211" y="27305"/>
                  </a:cubicBezTo>
                  <a:cubicBezTo>
                    <a:pt x="5547" y="28736"/>
                    <a:pt x="7074" y="29691"/>
                    <a:pt x="8792" y="30263"/>
                  </a:cubicBezTo>
                  <a:cubicBezTo>
                    <a:pt x="10509" y="31122"/>
                    <a:pt x="12322" y="31599"/>
                    <a:pt x="14327" y="31504"/>
                  </a:cubicBezTo>
                  <a:cubicBezTo>
                    <a:pt x="15567" y="31313"/>
                    <a:pt x="16903" y="31122"/>
                    <a:pt x="18144" y="31027"/>
                  </a:cubicBezTo>
                  <a:cubicBezTo>
                    <a:pt x="20529" y="30359"/>
                    <a:pt x="22629" y="29118"/>
                    <a:pt x="24442" y="27305"/>
                  </a:cubicBezTo>
                  <a:cubicBezTo>
                    <a:pt x="25206" y="26351"/>
                    <a:pt x="25969" y="25396"/>
                    <a:pt x="26637" y="24442"/>
                  </a:cubicBezTo>
                  <a:cubicBezTo>
                    <a:pt x="27878" y="22247"/>
                    <a:pt x="28546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02;p2">
              <a:extLst>
                <a:ext uri="{FF2B5EF4-FFF2-40B4-BE49-F238E27FC236}">
                  <a16:creationId xmlns:a16="http://schemas.microsoft.com/office/drawing/2014/main" id="{024F80F6-F04C-069A-65A8-6859AC8ED485}"/>
                </a:ext>
              </a:extLst>
            </p:cNvPr>
            <p:cNvSpPr/>
            <p:nvPr/>
          </p:nvSpPr>
          <p:spPr>
            <a:xfrm>
              <a:off x="5677861" y="1834269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2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79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364" y="27878"/>
                    <a:pt x="11750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03;p2">
              <a:extLst>
                <a:ext uri="{FF2B5EF4-FFF2-40B4-BE49-F238E27FC236}">
                  <a16:creationId xmlns:a16="http://schemas.microsoft.com/office/drawing/2014/main" id="{0B50E8FA-0E08-FB73-E6A0-9C7DE74CCB99}"/>
                </a:ext>
              </a:extLst>
            </p:cNvPr>
            <p:cNvSpPr/>
            <p:nvPr/>
          </p:nvSpPr>
          <p:spPr>
            <a:xfrm>
              <a:off x="5887652" y="1630538"/>
              <a:ext cx="27626" cy="28628"/>
            </a:xfrm>
            <a:custGeom>
              <a:avLst/>
              <a:gdLst/>
              <a:ahLst/>
              <a:cxnLst/>
              <a:rect l="l" t="t" r="r" b="b"/>
              <a:pathLst>
                <a:path w="27626" h="28628" extrusionOk="0">
                  <a:moveTo>
                    <a:pt x="13813" y="28629"/>
                  </a:moveTo>
                  <a:cubicBezTo>
                    <a:pt x="32231" y="28629"/>
                    <a:pt x="32231" y="0"/>
                    <a:pt x="13813" y="0"/>
                  </a:cubicBezTo>
                  <a:cubicBezTo>
                    <a:pt x="-4604" y="0"/>
                    <a:pt x="-4604" y="28629"/>
                    <a:pt x="13813" y="28629"/>
                  </a:cubicBezTo>
                  <a:lnTo>
                    <a:pt x="13813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04;p2">
              <a:extLst>
                <a:ext uri="{FF2B5EF4-FFF2-40B4-BE49-F238E27FC236}">
                  <a16:creationId xmlns:a16="http://schemas.microsoft.com/office/drawing/2014/main" id="{D7EAD5D5-245D-62E5-4A75-CC2F6F76ABDE}"/>
                </a:ext>
              </a:extLst>
            </p:cNvPr>
            <p:cNvSpPr/>
            <p:nvPr/>
          </p:nvSpPr>
          <p:spPr>
            <a:xfrm>
              <a:off x="6153425" y="1455233"/>
              <a:ext cx="27627" cy="28628"/>
            </a:xfrm>
            <a:custGeom>
              <a:avLst/>
              <a:gdLst/>
              <a:ahLst/>
              <a:cxnLst/>
              <a:rect l="l" t="t" r="r" b="b"/>
              <a:pathLst>
                <a:path w="27627" h="28628" extrusionOk="0">
                  <a:moveTo>
                    <a:pt x="13814" y="28629"/>
                  </a:moveTo>
                  <a:cubicBezTo>
                    <a:pt x="32232" y="28629"/>
                    <a:pt x="32232" y="0"/>
                    <a:pt x="13814" y="0"/>
                  </a:cubicBezTo>
                  <a:cubicBezTo>
                    <a:pt x="-4605" y="0"/>
                    <a:pt x="-4605" y="28629"/>
                    <a:pt x="13814" y="28629"/>
                  </a:cubicBezTo>
                  <a:lnTo>
                    <a:pt x="13814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05;p2">
              <a:extLst>
                <a:ext uri="{FF2B5EF4-FFF2-40B4-BE49-F238E27FC236}">
                  <a16:creationId xmlns:a16="http://schemas.microsoft.com/office/drawing/2014/main" id="{CCC4EBD0-757F-0196-55B2-87F21E9CB528}"/>
                </a:ext>
              </a:extLst>
            </p:cNvPr>
            <p:cNvSpPr/>
            <p:nvPr/>
          </p:nvSpPr>
          <p:spPr>
            <a:xfrm>
              <a:off x="6447504" y="1333655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06;p2">
              <a:extLst>
                <a:ext uri="{FF2B5EF4-FFF2-40B4-BE49-F238E27FC236}">
                  <a16:creationId xmlns:a16="http://schemas.microsoft.com/office/drawing/2014/main" id="{39463F4B-3D6B-FA66-AECF-02F76969B26C}"/>
                </a:ext>
              </a:extLst>
            </p:cNvPr>
            <p:cNvSpPr/>
            <p:nvPr/>
          </p:nvSpPr>
          <p:spPr>
            <a:xfrm>
              <a:off x="6735416" y="1240408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4326" y="28546"/>
                  </a:move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5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90" y="12"/>
                  </a:cubicBezTo>
                  <a:cubicBezTo>
                    <a:pt x="16235" y="12"/>
                    <a:pt x="15281" y="12"/>
                    <a:pt x="14326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364" y="27973"/>
                    <a:pt x="11750" y="28546"/>
                    <a:pt x="14326" y="28546"/>
                  </a:cubicBezTo>
                  <a:lnTo>
                    <a:pt x="14326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07;p2">
              <a:extLst>
                <a:ext uri="{FF2B5EF4-FFF2-40B4-BE49-F238E27FC236}">
                  <a16:creationId xmlns:a16="http://schemas.microsoft.com/office/drawing/2014/main" id="{E0F60A77-96D9-2145-1667-0489A3335A33}"/>
                </a:ext>
              </a:extLst>
            </p:cNvPr>
            <p:cNvSpPr/>
            <p:nvPr/>
          </p:nvSpPr>
          <p:spPr>
            <a:xfrm>
              <a:off x="7027146" y="1212078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08;p2">
              <a:extLst>
                <a:ext uri="{FF2B5EF4-FFF2-40B4-BE49-F238E27FC236}">
                  <a16:creationId xmlns:a16="http://schemas.microsoft.com/office/drawing/2014/main" id="{646A15E9-02B6-7CDE-7FFC-8E53169512FE}"/>
                </a:ext>
              </a:extLst>
            </p:cNvPr>
            <p:cNvSpPr/>
            <p:nvPr/>
          </p:nvSpPr>
          <p:spPr>
            <a:xfrm>
              <a:off x="7326414" y="1237641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6" y="28164"/>
                    <a:pt x="22724" y="27305"/>
                  </a:cubicBezTo>
                  <a:cubicBezTo>
                    <a:pt x="24537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5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2" y="-83"/>
                    <a:pt x="10509" y="394"/>
                    <a:pt x="8791" y="1253"/>
                  </a:cubicBezTo>
                  <a:cubicBezTo>
                    <a:pt x="6978" y="1825"/>
                    <a:pt x="5451" y="2780"/>
                    <a:pt x="4211" y="4211"/>
                  </a:cubicBezTo>
                  <a:cubicBezTo>
                    <a:pt x="2779" y="5547"/>
                    <a:pt x="1825" y="7074"/>
                    <a:pt x="1252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19" y="25969"/>
                    <a:pt x="7074" y="26637"/>
                  </a:cubicBezTo>
                  <a:cubicBezTo>
                    <a:pt x="9268" y="27878"/>
                    <a:pt x="11654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25;p2">
            <a:extLst>
              <a:ext uri="{FF2B5EF4-FFF2-40B4-BE49-F238E27FC236}">
                <a16:creationId xmlns:a16="http://schemas.microsoft.com/office/drawing/2014/main" id="{08D153C0-18E4-FA0F-40F3-FFF02CC3C16B}"/>
              </a:ext>
            </a:extLst>
          </p:cNvPr>
          <p:cNvSpPr/>
          <p:nvPr/>
        </p:nvSpPr>
        <p:spPr>
          <a:xfrm>
            <a:off x="2439914" y="3621852"/>
            <a:ext cx="1830000" cy="2108784"/>
          </a:xfrm>
          <a:custGeom>
            <a:avLst/>
            <a:gdLst/>
            <a:ahLst/>
            <a:cxnLst/>
            <a:rect l="l" t="t" r="r" b="b"/>
            <a:pathLst>
              <a:path w="1517223" h="1133243" extrusionOk="0">
                <a:moveTo>
                  <a:pt x="1181905" y="1111676"/>
                </a:moveTo>
                <a:cubicBezTo>
                  <a:pt x="1190685" y="1111962"/>
                  <a:pt x="1199465" y="1112248"/>
                  <a:pt x="1208053" y="1112534"/>
                </a:cubicBezTo>
                <a:cubicBezTo>
                  <a:pt x="1242122" y="1113775"/>
                  <a:pt x="1276954" y="1115779"/>
                  <a:pt x="1311786" y="1119024"/>
                </a:cubicBezTo>
                <a:cubicBezTo>
                  <a:pt x="1321043" y="1116065"/>
                  <a:pt x="1330299" y="1112821"/>
                  <a:pt x="1339460" y="1109195"/>
                </a:cubicBezTo>
                <a:cubicBezTo>
                  <a:pt x="1349099" y="1105473"/>
                  <a:pt x="1358642" y="1101274"/>
                  <a:pt x="1367994" y="1096693"/>
                </a:cubicBezTo>
                <a:cubicBezTo>
                  <a:pt x="1369234" y="1096121"/>
                  <a:pt x="1370379" y="1095548"/>
                  <a:pt x="1371620" y="1094880"/>
                </a:cubicBezTo>
                <a:cubicBezTo>
                  <a:pt x="1422103" y="1069686"/>
                  <a:pt x="1469722" y="1032183"/>
                  <a:pt x="1496824" y="978169"/>
                </a:cubicBezTo>
                <a:cubicBezTo>
                  <a:pt x="1502360" y="967004"/>
                  <a:pt x="1506940" y="954979"/>
                  <a:pt x="1510185" y="942574"/>
                </a:cubicBezTo>
                <a:cubicBezTo>
                  <a:pt x="1523545" y="893523"/>
                  <a:pt x="1518582" y="837792"/>
                  <a:pt x="1489286" y="799047"/>
                </a:cubicBezTo>
                <a:cubicBezTo>
                  <a:pt x="1461898" y="762784"/>
                  <a:pt x="1411988" y="750283"/>
                  <a:pt x="1374292" y="767746"/>
                </a:cubicBezTo>
                <a:cubicBezTo>
                  <a:pt x="1391184" y="747706"/>
                  <a:pt x="1403208" y="722512"/>
                  <a:pt x="1409983" y="695315"/>
                </a:cubicBezTo>
                <a:cubicBezTo>
                  <a:pt x="1425538" y="632903"/>
                  <a:pt x="1413133" y="560377"/>
                  <a:pt x="1368853" y="517910"/>
                </a:cubicBezTo>
                <a:cubicBezTo>
                  <a:pt x="1294800" y="446910"/>
                  <a:pt x="1161389" y="488804"/>
                  <a:pt x="1130564" y="592823"/>
                </a:cubicBezTo>
                <a:cubicBezTo>
                  <a:pt x="1142779" y="524877"/>
                  <a:pt x="1155090" y="456930"/>
                  <a:pt x="1167401" y="388984"/>
                </a:cubicBezTo>
                <a:cubicBezTo>
                  <a:pt x="1172458" y="361310"/>
                  <a:pt x="1177229" y="331154"/>
                  <a:pt x="1166160" y="305674"/>
                </a:cubicBezTo>
                <a:cubicBezTo>
                  <a:pt x="1148219" y="264067"/>
                  <a:pt x="1095637" y="258341"/>
                  <a:pt x="1059182" y="280958"/>
                </a:cubicBezTo>
                <a:cubicBezTo>
                  <a:pt x="1055556" y="283057"/>
                  <a:pt x="1052121" y="285539"/>
                  <a:pt x="1048876" y="288306"/>
                </a:cubicBezTo>
                <a:cubicBezTo>
                  <a:pt x="1024446" y="309205"/>
                  <a:pt x="1008986" y="339456"/>
                  <a:pt x="996962" y="371712"/>
                </a:cubicBezTo>
                <a:cubicBezTo>
                  <a:pt x="992955" y="382400"/>
                  <a:pt x="989424" y="393279"/>
                  <a:pt x="985988" y="404062"/>
                </a:cubicBezTo>
                <a:cubicBezTo>
                  <a:pt x="984461" y="408738"/>
                  <a:pt x="983030" y="413414"/>
                  <a:pt x="981598" y="417995"/>
                </a:cubicBezTo>
                <a:cubicBezTo>
                  <a:pt x="980930" y="413319"/>
                  <a:pt x="980453" y="408548"/>
                  <a:pt x="980167" y="403776"/>
                </a:cubicBezTo>
                <a:cubicBezTo>
                  <a:pt x="978163" y="377056"/>
                  <a:pt x="980167" y="348522"/>
                  <a:pt x="982553" y="320180"/>
                </a:cubicBezTo>
                <a:cubicBezTo>
                  <a:pt x="988660" y="247080"/>
                  <a:pt x="997344" y="175126"/>
                  <a:pt x="947434" y="137336"/>
                </a:cubicBezTo>
                <a:cubicBezTo>
                  <a:pt x="906303" y="106225"/>
                  <a:pt x="847137" y="127316"/>
                  <a:pt x="814595" y="169305"/>
                </a:cubicBezTo>
                <a:cubicBezTo>
                  <a:pt x="781959" y="211294"/>
                  <a:pt x="769648" y="268170"/>
                  <a:pt x="759819" y="322851"/>
                </a:cubicBezTo>
                <a:cubicBezTo>
                  <a:pt x="739874" y="261586"/>
                  <a:pt x="754189" y="193544"/>
                  <a:pt x="748940" y="128556"/>
                </a:cubicBezTo>
                <a:cubicBezTo>
                  <a:pt x="743596" y="63664"/>
                  <a:pt x="701129" y="-9722"/>
                  <a:pt x="644062" y="1062"/>
                </a:cubicBezTo>
                <a:cubicBezTo>
                  <a:pt x="627457" y="4116"/>
                  <a:pt x="612475" y="14231"/>
                  <a:pt x="599782" y="26637"/>
                </a:cubicBezTo>
                <a:cubicBezTo>
                  <a:pt x="513706" y="110234"/>
                  <a:pt x="537468" y="261777"/>
                  <a:pt x="575640" y="385549"/>
                </a:cubicBezTo>
                <a:cubicBezTo>
                  <a:pt x="561993" y="344228"/>
                  <a:pt x="545292" y="304338"/>
                  <a:pt x="525634" y="266262"/>
                </a:cubicBezTo>
                <a:cubicBezTo>
                  <a:pt x="518000" y="251566"/>
                  <a:pt x="509411" y="236487"/>
                  <a:pt x="496337" y="227899"/>
                </a:cubicBezTo>
                <a:cubicBezTo>
                  <a:pt x="463605" y="206427"/>
                  <a:pt x="419802" y="238682"/>
                  <a:pt x="409018" y="279622"/>
                </a:cubicBezTo>
                <a:cubicBezTo>
                  <a:pt x="399762" y="314454"/>
                  <a:pt x="406919" y="351290"/>
                  <a:pt x="416462" y="386504"/>
                </a:cubicBezTo>
                <a:cubicBezTo>
                  <a:pt x="386210" y="302620"/>
                  <a:pt x="277421" y="264830"/>
                  <a:pt x="213101" y="321993"/>
                </a:cubicBezTo>
                <a:cubicBezTo>
                  <a:pt x="161473" y="367799"/>
                  <a:pt x="155652" y="459221"/>
                  <a:pt x="188957" y="520869"/>
                </a:cubicBezTo>
                <a:cubicBezTo>
                  <a:pt x="148304" y="484319"/>
                  <a:pt x="101161" y="459794"/>
                  <a:pt x="56405" y="483079"/>
                </a:cubicBezTo>
                <a:cubicBezTo>
                  <a:pt x="16420" y="503882"/>
                  <a:pt x="-3048" y="558564"/>
                  <a:pt x="387" y="608092"/>
                </a:cubicBezTo>
                <a:cubicBezTo>
                  <a:pt x="3823" y="657715"/>
                  <a:pt x="25581" y="703140"/>
                  <a:pt x="49152" y="745225"/>
                </a:cubicBezTo>
                <a:cubicBezTo>
                  <a:pt x="125400" y="881689"/>
                  <a:pt x="225411" y="1000977"/>
                  <a:pt x="341645" y="1094880"/>
                </a:cubicBezTo>
                <a:cubicBezTo>
                  <a:pt x="354910" y="1105568"/>
                  <a:pt x="368269" y="1115875"/>
                  <a:pt x="381821" y="1125799"/>
                </a:cubicBezTo>
                <a:cubicBezTo>
                  <a:pt x="385256" y="1128376"/>
                  <a:pt x="388596" y="1130762"/>
                  <a:pt x="392032" y="1133243"/>
                </a:cubicBezTo>
                <a:lnTo>
                  <a:pt x="394227" y="1125799"/>
                </a:lnTo>
                <a:lnTo>
                  <a:pt x="403293" y="1094880"/>
                </a:lnTo>
                <a:lnTo>
                  <a:pt x="1167782" y="1094880"/>
                </a:lnTo>
                <a:cubicBezTo>
                  <a:pt x="1172172" y="1100606"/>
                  <a:pt x="1177038" y="1106236"/>
                  <a:pt x="1181905" y="1111676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31;p2">
            <a:extLst>
              <a:ext uri="{FF2B5EF4-FFF2-40B4-BE49-F238E27FC236}">
                <a16:creationId xmlns:a16="http://schemas.microsoft.com/office/drawing/2014/main" id="{00A60A2A-0994-2C9B-4921-81C1E434D7C3}"/>
              </a:ext>
            </a:extLst>
          </p:cNvPr>
          <p:cNvSpPr/>
          <p:nvPr/>
        </p:nvSpPr>
        <p:spPr>
          <a:xfrm>
            <a:off x="3130298" y="2895962"/>
            <a:ext cx="1495792" cy="2301798"/>
          </a:xfrm>
          <a:custGeom>
            <a:avLst/>
            <a:gdLst/>
            <a:ahLst/>
            <a:cxnLst/>
            <a:rect l="l" t="t" r="r" b="b"/>
            <a:pathLst>
              <a:path w="1240137" h="1236968" extrusionOk="0">
                <a:moveTo>
                  <a:pt x="427811" y="1079499"/>
                </a:moveTo>
                <a:cubicBezTo>
                  <a:pt x="263481" y="1052015"/>
                  <a:pt x="113561" y="948379"/>
                  <a:pt x="29773" y="804375"/>
                </a:cubicBezTo>
                <a:cubicBezTo>
                  <a:pt x="2958" y="758282"/>
                  <a:pt x="-15748" y="695775"/>
                  <a:pt x="18798" y="655217"/>
                </a:cubicBezTo>
                <a:cubicBezTo>
                  <a:pt x="68040" y="597482"/>
                  <a:pt x="161084" y="644338"/>
                  <a:pt x="219488" y="692817"/>
                </a:cubicBezTo>
                <a:cubicBezTo>
                  <a:pt x="192862" y="609602"/>
                  <a:pt x="167479" y="526101"/>
                  <a:pt x="143335" y="442123"/>
                </a:cubicBezTo>
                <a:cubicBezTo>
                  <a:pt x="139804" y="430003"/>
                  <a:pt x="136560" y="416165"/>
                  <a:pt x="142953" y="405286"/>
                </a:cubicBezTo>
                <a:cubicBezTo>
                  <a:pt x="156313" y="382383"/>
                  <a:pt x="191717" y="396411"/>
                  <a:pt x="211758" y="413780"/>
                </a:cubicBezTo>
                <a:cubicBezTo>
                  <a:pt x="243727" y="441455"/>
                  <a:pt x="272833" y="472469"/>
                  <a:pt x="298599" y="506060"/>
                </a:cubicBezTo>
                <a:cubicBezTo>
                  <a:pt x="234089" y="411298"/>
                  <a:pt x="239241" y="274738"/>
                  <a:pt x="310624" y="185034"/>
                </a:cubicBezTo>
                <a:cubicBezTo>
                  <a:pt x="385631" y="244392"/>
                  <a:pt x="443366" y="325126"/>
                  <a:pt x="475336" y="415306"/>
                </a:cubicBezTo>
                <a:cubicBezTo>
                  <a:pt x="446992" y="287622"/>
                  <a:pt x="467988" y="149725"/>
                  <a:pt x="533070" y="36259"/>
                </a:cubicBezTo>
                <a:cubicBezTo>
                  <a:pt x="540896" y="22612"/>
                  <a:pt x="550344" y="8393"/>
                  <a:pt x="565039" y="2667"/>
                </a:cubicBezTo>
                <a:cubicBezTo>
                  <a:pt x="600444" y="-11075"/>
                  <a:pt x="630982" y="31010"/>
                  <a:pt x="644629" y="66510"/>
                </a:cubicBezTo>
                <a:cubicBezTo>
                  <a:pt x="678125" y="153447"/>
                  <a:pt x="702936" y="243819"/>
                  <a:pt x="718491" y="335814"/>
                </a:cubicBezTo>
                <a:cubicBezTo>
                  <a:pt x="770978" y="296305"/>
                  <a:pt x="766492" y="185797"/>
                  <a:pt x="832147" y="188088"/>
                </a:cubicBezTo>
                <a:cubicBezTo>
                  <a:pt x="874710" y="189615"/>
                  <a:pt x="892555" y="244964"/>
                  <a:pt x="886543" y="287049"/>
                </a:cubicBezTo>
                <a:cubicBezTo>
                  <a:pt x="880531" y="329229"/>
                  <a:pt x="862781" y="373413"/>
                  <a:pt x="879386" y="412635"/>
                </a:cubicBezTo>
                <a:cubicBezTo>
                  <a:pt x="878050" y="373222"/>
                  <a:pt x="931395" y="348601"/>
                  <a:pt x="966036" y="367591"/>
                </a:cubicBezTo>
                <a:cubicBezTo>
                  <a:pt x="1000677" y="386582"/>
                  <a:pt x="1012701" y="432866"/>
                  <a:pt x="1003158" y="471133"/>
                </a:cubicBezTo>
                <a:cubicBezTo>
                  <a:pt x="993615" y="509401"/>
                  <a:pt x="967277" y="541084"/>
                  <a:pt x="939888" y="569522"/>
                </a:cubicBezTo>
                <a:cubicBezTo>
                  <a:pt x="989513" y="539556"/>
                  <a:pt x="1051064" y="508828"/>
                  <a:pt x="1102310" y="535930"/>
                </a:cubicBezTo>
                <a:cubicBezTo>
                  <a:pt x="1143918" y="557879"/>
                  <a:pt x="1160046" y="611892"/>
                  <a:pt x="1152124" y="658271"/>
                </a:cubicBezTo>
                <a:cubicBezTo>
                  <a:pt x="1144204" y="704650"/>
                  <a:pt x="1117483" y="745399"/>
                  <a:pt x="1091431" y="784620"/>
                </a:cubicBezTo>
                <a:cubicBezTo>
                  <a:pt x="1114335" y="741486"/>
                  <a:pt x="1183235" y="738814"/>
                  <a:pt x="1216253" y="774791"/>
                </a:cubicBezTo>
                <a:cubicBezTo>
                  <a:pt x="1249273" y="810768"/>
                  <a:pt x="1246409" y="870507"/>
                  <a:pt x="1217780" y="910016"/>
                </a:cubicBezTo>
                <a:cubicBezTo>
                  <a:pt x="1189151" y="949619"/>
                  <a:pt x="1140387" y="970709"/>
                  <a:pt x="1091909" y="976339"/>
                </a:cubicBezTo>
                <a:cubicBezTo>
                  <a:pt x="1120442" y="947424"/>
                  <a:pt x="1171019" y="944180"/>
                  <a:pt x="1202989" y="969182"/>
                </a:cubicBezTo>
                <a:cubicBezTo>
                  <a:pt x="1155942" y="1073583"/>
                  <a:pt x="1041617" y="1143628"/>
                  <a:pt x="927292" y="1138379"/>
                </a:cubicBezTo>
                <a:cubicBezTo>
                  <a:pt x="956684" y="1173784"/>
                  <a:pt x="896945" y="1216060"/>
                  <a:pt x="851044" y="1218541"/>
                </a:cubicBezTo>
                <a:cubicBezTo>
                  <a:pt x="738818" y="1224553"/>
                  <a:pt x="624778" y="1188289"/>
                  <a:pt x="536601" y="1118530"/>
                </a:cubicBezTo>
                <a:cubicBezTo>
                  <a:pt x="529063" y="1160615"/>
                  <a:pt x="507018" y="1201841"/>
                  <a:pt x="470182" y="1223408"/>
                </a:cubicBezTo>
                <a:cubicBezTo>
                  <a:pt x="433251" y="1244975"/>
                  <a:pt x="380669" y="1241349"/>
                  <a:pt x="353185" y="1208711"/>
                </a:cubicBezTo>
                <a:cubicBezTo>
                  <a:pt x="325606" y="1176074"/>
                  <a:pt x="336389" y="1116431"/>
                  <a:pt x="376660" y="1102116"/>
                </a:cubicBezTo>
                <a:lnTo>
                  <a:pt x="427811" y="1079499"/>
                </a:ln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32;p2">
            <a:extLst>
              <a:ext uri="{FF2B5EF4-FFF2-40B4-BE49-F238E27FC236}">
                <a16:creationId xmlns:a16="http://schemas.microsoft.com/office/drawing/2014/main" id="{A78D2484-0A8F-5C42-56E6-0B0117D572A8}"/>
              </a:ext>
            </a:extLst>
          </p:cNvPr>
          <p:cNvSpPr/>
          <p:nvPr/>
        </p:nvSpPr>
        <p:spPr>
          <a:xfrm>
            <a:off x="840638" y="5861345"/>
            <a:ext cx="1240089" cy="1009611"/>
          </a:xfrm>
          <a:custGeom>
            <a:avLst/>
            <a:gdLst/>
            <a:ahLst/>
            <a:cxnLst/>
            <a:rect l="l" t="t" r="r" b="b"/>
            <a:pathLst>
              <a:path w="1240089" h="1009611" extrusionOk="0">
                <a:moveTo>
                  <a:pt x="1217781" y="909983"/>
                </a:moveTo>
                <a:cubicBezTo>
                  <a:pt x="1204420" y="928401"/>
                  <a:pt x="1186670" y="942811"/>
                  <a:pt x="1166630" y="953594"/>
                </a:cubicBezTo>
                <a:cubicBezTo>
                  <a:pt x="1179799" y="955789"/>
                  <a:pt x="1192396" y="960942"/>
                  <a:pt x="1202989" y="969245"/>
                </a:cubicBezTo>
                <a:cubicBezTo>
                  <a:pt x="1196595" y="983368"/>
                  <a:pt x="1189056" y="996824"/>
                  <a:pt x="1180276" y="1009611"/>
                </a:cubicBezTo>
                <a:lnTo>
                  <a:pt x="236283" y="1009611"/>
                </a:lnTo>
                <a:cubicBezTo>
                  <a:pt x="151541" y="960179"/>
                  <a:pt x="79206" y="889274"/>
                  <a:pt x="29773" y="804437"/>
                </a:cubicBezTo>
                <a:cubicBezTo>
                  <a:pt x="2957" y="758344"/>
                  <a:pt x="-15747" y="695838"/>
                  <a:pt x="18798" y="655280"/>
                </a:cubicBezTo>
                <a:cubicBezTo>
                  <a:pt x="68136" y="597449"/>
                  <a:pt x="161084" y="644305"/>
                  <a:pt x="219488" y="692879"/>
                </a:cubicBezTo>
                <a:cubicBezTo>
                  <a:pt x="192863" y="609665"/>
                  <a:pt x="167478" y="526068"/>
                  <a:pt x="143334" y="442185"/>
                </a:cubicBezTo>
                <a:cubicBezTo>
                  <a:pt x="139899" y="429970"/>
                  <a:pt x="136559" y="416228"/>
                  <a:pt x="142953" y="405349"/>
                </a:cubicBezTo>
                <a:cubicBezTo>
                  <a:pt x="156313" y="382446"/>
                  <a:pt x="191717" y="396474"/>
                  <a:pt x="211758" y="413842"/>
                </a:cubicBezTo>
                <a:cubicBezTo>
                  <a:pt x="243727" y="441517"/>
                  <a:pt x="272833" y="472531"/>
                  <a:pt x="298599" y="506123"/>
                </a:cubicBezTo>
                <a:cubicBezTo>
                  <a:pt x="270733" y="465184"/>
                  <a:pt x="255942" y="416610"/>
                  <a:pt x="253747" y="367368"/>
                </a:cubicBezTo>
                <a:cubicBezTo>
                  <a:pt x="250789" y="302285"/>
                  <a:pt x="269970" y="236056"/>
                  <a:pt x="310623" y="185001"/>
                </a:cubicBezTo>
                <a:cubicBezTo>
                  <a:pt x="327037" y="197980"/>
                  <a:pt x="342592" y="212008"/>
                  <a:pt x="357193" y="226895"/>
                </a:cubicBezTo>
                <a:cubicBezTo>
                  <a:pt x="364446" y="234148"/>
                  <a:pt x="371412" y="241687"/>
                  <a:pt x="378092" y="249417"/>
                </a:cubicBezTo>
                <a:cubicBezTo>
                  <a:pt x="402045" y="276710"/>
                  <a:pt x="423040" y="306579"/>
                  <a:pt x="440599" y="338357"/>
                </a:cubicBezTo>
                <a:cubicBezTo>
                  <a:pt x="454341" y="362978"/>
                  <a:pt x="465983" y="388744"/>
                  <a:pt x="475335" y="415273"/>
                </a:cubicBezTo>
                <a:cubicBezTo>
                  <a:pt x="447088" y="287589"/>
                  <a:pt x="468083" y="149692"/>
                  <a:pt x="533071" y="36226"/>
                </a:cubicBezTo>
                <a:cubicBezTo>
                  <a:pt x="540896" y="22579"/>
                  <a:pt x="550343" y="8360"/>
                  <a:pt x="565039" y="2634"/>
                </a:cubicBezTo>
                <a:cubicBezTo>
                  <a:pt x="600539" y="-11012"/>
                  <a:pt x="630982" y="31073"/>
                  <a:pt x="644628" y="66477"/>
                </a:cubicBezTo>
                <a:cubicBezTo>
                  <a:pt x="678219" y="153509"/>
                  <a:pt x="703031" y="243882"/>
                  <a:pt x="718491" y="335781"/>
                </a:cubicBezTo>
                <a:cubicBezTo>
                  <a:pt x="770977" y="296273"/>
                  <a:pt x="766492" y="185764"/>
                  <a:pt x="832148" y="188055"/>
                </a:cubicBezTo>
                <a:cubicBezTo>
                  <a:pt x="874710" y="189582"/>
                  <a:pt x="892555" y="244931"/>
                  <a:pt x="886543" y="287016"/>
                </a:cubicBezTo>
                <a:cubicBezTo>
                  <a:pt x="880531" y="329196"/>
                  <a:pt x="862781" y="373380"/>
                  <a:pt x="879386" y="412697"/>
                </a:cubicBezTo>
                <a:cubicBezTo>
                  <a:pt x="878050" y="373189"/>
                  <a:pt x="931395" y="348663"/>
                  <a:pt x="965941" y="367558"/>
                </a:cubicBezTo>
                <a:cubicBezTo>
                  <a:pt x="1000582" y="386549"/>
                  <a:pt x="1012701" y="432833"/>
                  <a:pt x="1003158" y="471100"/>
                </a:cubicBezTo>
                <a:cubicBezTo>
                  <a:pt x="993615" y="509368"/>
                  <a:pt x="967277" y="541051"/>
                  <a:pt x="939888" y="569489"/>
                </a:cubicBezTo>
                <a:cubicBezTo>
                  <a:pt x="980446" y="544963"/>
                  <a:pt x="1029020" y="519960"/>
                  <a:pt x="1073395" y="526545"/>
                </a:cubicBezTo>
                <a:cubicBezTo>
                  <a:pt x="1083320" y="527977"/>
                  <a:pt x="1092958" y="530935"/>
                  <a:pt x="1102310" y="535897"/>
                </a:cubicBezTo>
                <a:cubicBezTo>
                  <a:pt x="1143918" y="557846"/>
                  <a:pt x="1160045" y="611859"/>
                  <a:pt x="1152125" y="658238"/>
                </a:cubicBezTo>
                <a:cubicBezTo>
                  <a:pt x="1144872" y="701086"/>
                  <a:pt x="1121587" y="738972"/>
                  <a:pt x="1097634" y="775331"/>
                </a:cubicBezTo>
                <a:cubicBezTo>
                  <a:pt x="1124736" y="741262"/>
                  <a:pt x="1185716" y="741548"/>
                  <a:pt x="1216158" y="774759"/>
                </a:cubicBezTo>
                <a:cubicBezTo>
                  <a:pt x="1249177" y="810640"/>
                  <a:pt x="1246410" y="870379"/>
                  <a:pt x="1217781" y="909983"/>
                </a:cubicBez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37;p2">
            <a:extLst>
              <a:ext uri="{FF2B5EF4-FFF2-40B4-BE49-F238E27FC236}">
                <a16:creationId xmlns:a16="http://schemas.microsoft.com/office/drawing/2014/main" id="{96A667A9-0AF0-ECD5-781A-44DC9AC3F6B6}"/>
              </a:ext>
            </a:extLst>
          </p:cNvPr>
          <p:cNvSpPr/>
          <p:nvPr/>
        </p:nvSpPr>
        <p:spPr>
          <a:xfrm>
            <a:off x="-2200" y="4828874"/>
            <a:ext cx="1433332" cy="2040562"/>
          </a:xfrm>
          <a:custGeom>
            <a:avLst/>
            <a:gdLst/>
            <a:ahLst/>
            <a:cxnLst/>
            <a:rect l="l" t="t" r="r" b="b"/>
            <a:pathLst>
              <a:path w="1433332" h="1842494" extrusionOk="0">
                <a:moveTo>
                  <a:pt x="1423242" y="1842494"/>
                </a:moveTo>
                <a:lnTo>
                  <a:pt x="0" y="1842494"/>
                </a:lnTo>
                <a:lnTo>
                  <a:pt x="0" y="960626"/>
                </a:lnTo>
                <a:cubicBezTo>
                  <a:pt x="27961" y="996412"/>
                  <a:pt x="52296" y="1035538"/>
                  <a:pt x="72527" y="1077241"/>
                </a:cubicBezTo>
                <a:cubicBezTo>
                  <a:pt x="42943" y="987346"/>
                  <a:pt x="13074" y="889244"/>
                  <a:pt x="39508" y="798300"/>
                </a:cubicBezTo>
                <a:cubicBezTo>
                  <a:pt x="65942" y="707355"/>
                  <a:pt x="177023" y="644180"/>
                  <a:pt x="242106" y="707355"/>
                </a:cubicBezTo>
                <a:cubicBezTo>
                  <a:pt x="292207" y="756024"/>
                  <a:pt x="292111" y="853267"/>
                  <a:pt x="350228" y="889435"/>
                </a:cubicBezTo>
                <a:cubicBezTo>
                  <a:pt x="329806" y="633683"/>
                  <a:pt x="353568" y="373922"/>
                  <a:pt x="419796" y="128095"/>
                </a:cubicBezTo>
                <a:cubicBezTo>
                  <a:pt x="433538" y="76849"/>
                  <a:pt x="455201" y="19400"/>
                  <a:pt x="501484" y="3941"/>
                </a:cubicBezTo>
                <a:cubicBezTo>
                  <a:pt x="580310" y="-22493"/>
                  <a:pt x="636041" y="89446"/>
                  <a:pt x="651596" y="178864"/>
                </a:cubicBezTo>
                <a:cubicBezTo>
                  <a:pt x="682229" y="355504"/>
                  <a:pt x="689959" y="537012"/>
                  <a:pt x="674499" y="715848"/>
                </a:cubicBezTo>
                <a:cubicBezTo>
                  <a:pt x="687764" y="671664"/>
                  <a:pt x="702078" y="625476"/>
                  <a:pt x="732998" y="593888"/>
                </a:cubicBezTo>
                <a:cubicBezTo>
                  <a:pt x="763917" y="562301"/>
                  <a:pt x="816880" y="551804"/>
                  <a:pt x="847418" y="584059"/>
                </a:cubicBezTo>
                <a:cubicBezTo>
                  <a:pt x="868604" y="606390"/>
                  <a:pt x="873089" y="641508"/>
                  <a:pt x="874425" y="673764"/>
                </a:cubicBezTo>
                <a:cubicBezTo>
                  <a:pt x="877956" y="759078"/>
                  <a:pt x="867649" y="845060"/>
                  <a:pt x="844173" y="926367"/>
                </a:cubicBezTo>
                <a:cubicBezTo>
                  <a:pt x="900286" y="896211"/>
                  <a:pt x="971668" y="909857"/>
                  <a:pt x="1019097" y="953946"/>
                </a:cubicBezTo>
                <a:cubicBezTo>
                  <a:pt x="1032266" y="966065"/>
                  <a:pt x="1043527" y="980571"/>
                  <a:pt x="1052211" y="997175"/>
                </a:cubicBezTo>
                <a:cubicBezTo>
                  <a:pt x="1088665" y="1067030"/>
                  <a:pt x="1073015" y="1163510"/>
                  <a:pt x="1019574" y="1217141"/>
                </a:cubicBezTo>
                <a:cubicBezTo>
                  <a:pt x="1042191" y="1201396"/>
                  <a:pt x="1069484" y="1196433"/>
                  <a:pt x="1096586" y="1200251"/>
                </a:cubicBezTo>
                <a:cubicBezTo>
                  <a:pt x="1143728" y="1206740"/>
                  <a:pt x="1190584" y="1239568"/>
                  <a:pt x="1212629" y="1287283"/>
                </a:cubicBezTo>
                <a:cubicBezTo>
                  <a:pt x="1213106" y="1288237"/>
                  <a:pt x="1213487" y="1289191"/>
                  <a:pt x="1213869" y="1290146"/>
                </a:cubicBezTo>
                <a:cubicBezTo>
                  <a:pt x="1215110" y="1292818"/>
                  <a:pt x="1216255" y="1295585"/>
                  <a:pt x="1217400" y="1298352"/>
                </a:cubicBezTo>
                <a:cubicBezTo>
                  <a:pt x="1248510" y="1378609"/>
                  <a:pt x="1225893" y="1475852"/>
                  <a:pt x="1180087" y="1547711"/>
                </a:cubicBezTo>
                <a:cubicBezTo>
                  <a:pt x="1215491" y="1525858"/>
                  <a:pt x="1257767" y="1520514"/>
                  <a:pt x="1297466" y="1529484"/>
                </a:cubicBezTo>
                <a:lnTo>
                  <a:pt x="1297561" y="1529580"/>
                </a:lnTo>
                <a:cubicBezTo>
                  <a:pt x="1336783" y="1538359"/>
                  <a:pt x="1373428" y="1561357"/>
                  <a:pt x="1398240" y="1596190"/>
                </a:cubicBezTo>
                <a:cubicBezTo>
                  <a:pt x="1448245" y="1666330"/>
                  <a:pt x="1444333" y="1776457"/>
                  <a:pt x="1389556" y="1841731"/>
                </a:cubicBezTo>
                <a:cubicBezTo>
                  <a:pt x="1401389" y="1836291"/>
                  <a:pt x="1412936" y="1837246"/>
                  <a:pt x="1423242" y="1842494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38;p2">
            <a:extLst>
              <a:ext uri="{FF2B5EF4-FFF2-40B4-BE49-F238E27FC236}">
                <a16:creationId xmlns:a16="http://schemas.microsoft.com/office/drawing/2014/main" id="{0D0C4690-037E-2B60-02D9-0E88A255BEDD}"/>
              </a:ext>
            </a:extLst>
          </p:cNvPr>
          <p:cNvSpPr/>
          <p:nvPr/>
        </p:nvSpPr>
        <p:spPr>
          <a:xfrm>
            <a:off x="3872028" y="3057589"/>
            <a:ext cx="1148384" cy="1603272"/>
          </a:xfrm>
          <a:custGeom>
            <a:avLst/>
            <a:gdLst/>
            <a:ahLst/>
            <a:cxnLst/>
            <a:rect l="l" t="t" r="r" b="b"/>
            <a:pathLst>
              <a:path w="952106" h="861585" extrusionOk="0">
                <a:moveTo>
                  <a:pt x="798423" y="847557"/>
                </a:moveTo>
                <a:cubicBezTo>
                  <a:pt x="807203" y="847843"/>
                  <a:pt x="815983" y="848130"/>
                  <a:pt x="824570" y="848416"/>
                </a:cubicBezTo>
                <a:cubicBezTo>
                  <a:pt x="856063" y="849561"/>
                  <a:pt x="888223" y="851279"/>
                  <a:pt x="920382" y="854142"/>
                </a:cubicBezTo>
                <a:cubicBezTo>
                  <a:pt x="925632" y="846794"/>
                  <a:pt x="930403" y="838968"/>
                  <a:pt x="934506" y="830666"/>
                </a:cubicBezTo>
                <a:cubicBezTo>
                  <a:pt x="947866" y="804232"/>
                  <a:pt x="954833" y="774458"/>
                  <a:pt x="951111" y="746115"/>
                </a:cubicBezTo>
                <a:cubicBezTo>
                  <a:pt x="949680" y="734855"/>
                  <a:pt x="946530" y="723784"/>
                  <a:pt x="941472" y="713287"/>
                </a:cubicBezTo>
                <a:cubicBezTo>
                  <a:pt x="925632" y="680745"/>
                  <a:pt x="886791" y="660419"/>
                  <a:pt x="852341" y="664045"/>
                </a:cubicBezTo>
                <a:cubicBezTo>
                  <a:pt x="842702" y="665000"/>
                  <a:pt x="833446" y="667863"/>
                  <a:pt x="825048" y="672920"/>
                </a:cubicBezTo>
                <a:cubicBezTo>
                  <a:pt x="853773" y="647727"/>
                  <a:pt x="865319" y="604401"/>
                  <a:pt x="853773" y="568043"/>
                </a:cubicBezTo>
                <a:cubicBezTo>
                  <a:pt x="852054" y="562699"/>
                  <a:pt x="849860" y="557450"/>
                  <a:pt x="847093" y="552487"/>
                </a:cubicBezTo>
                <a:cubicBezTo>
                  <a:pt x="844897" y="548575"/>
                  <a:pt x="842511" y="544853"/>
                  <a:pt x="839745" y="541322"/>
                </a:cubicBezTo>
                <a:cubicBezTo>
                  <a:pt x="814933" y="509449"/>
                  <a:pt x="768553" y="495229"/>
                  <a:pt x="730191" y="508303"/>
                </a:cubicBezTo>
                <a:cubicBezTo>
                  <a:pt x="727232" y="509258"/>
                  <a:pt x="724369" y="510403"/>
                  <a:pt x="721507" y="511739"/>
                </a:cubicBezTo>
                <a:cubicBezTo>
                  <a:pt x="722365" y="509258"/>
                  <a:pt x="723129" y="506777"/>
                  <a:pt x="723893" y="504200"/>
                </a:cubicBezTo>
                <a:cubicBezTo>
                  <a:pt x="737348" y="462020"/>
                  <a:pt x="743550" y="417454"/>
                  <a:pt x="742405" y="373270"/>
                </a:cubicBezTo>
                <a:cubicBezTo>
                  <a:pt x="741929" y="355520"/>
                  <a:pt x="739543" y="336148"/>
                  <a:pt x="726850" y="323742"/>
                </a:cubicBezTo>
                <a:cubicBezTo>
                  <a:pt x="708624" y="305706"/>
                  <a:pt x="676369" y="311050"/>
                  <a:pt x="657378" y="328132"/>
                </a:cubicBezTo>
                <a:cubicBezTo>
                  <a:pt x="638292" y="345214"/>
                  <a:pt x="629035" y="370407"/>
                  <a:pt x="620637" y="394551"/>
                </a:cubicBezTo>
                <a:cubicBezTo>
                  <a:pt x="630180" y="310859"/>
                  <a:pt x="629512" y="225926"/>
                  <a:pt x="618537" y="142330"/>
                </a:cubicBezTo>
                <a:cubicBezTo>
                  <a:pt x="617106" y="130687"/>
                  <a:pt x="615389" y="119045"/>
                  <a:pt x="613385" y="107497"/>
                </a:cubicBezTo>
                <a:cubicBezTo>
                  <a:pt x="613003" y="104826"/>
                  <a:pt x="612525" y="102058"/>
                  <a:pt x="612049" y="99386"/>
                </a:cubicBezTo>
                <a:cubicBezTo>
                  <a:pt x="609663" y="85263"/>
                  <a:pt x="605177" y="70089"/>
                  <a:pt x="598975" y="55966"/>
                </a:cubicBezTo>
                <a:cubicBezTo>
                  <a:pt x="583515" y="20847"/>
                  <a:pt x="556986" y="-7877"/>
                  <a:pt x="522727" y="1952"/>
                </a:cubicBezTo>
                <a:cubicBezTo>
                  <a:pt x="494478" y="10064"/>
                  <a:pt x="480833" y="41365"/>
                  <a:pt x="471862" y="69421"/>
                </a:cubicBezTo>
                <a:cubicBezTo>
                  <a:pt x="429205" y="203787"/>
                  <a:pt x="412218" y="346263"/>
                  <a:pt x="422047" y="486927"/>
                </a:cubicBezTo>
                <a:cubicBezTo>
                  <a:pt x="387120" y="466506"/>
                  <a:pt x="388169" y="413160"/>
                  <a:pt x="358204" y="385963"/>
                </a:cubicBezTo>
                <a:cubicBezTo>
                  <a:pt x="319365" y="350653"/>
                  <a:pt x="251323" y="384340"/>
                  <a:pt x="234336" y="434059"/>
                </a:cubicBezTo>
                <a:cubicBezTo>
                  <a:pt x="217445" y="483778"/>
                  <a:pt x="234623" y="537887"/>
                  <a:pt x="251610" y="587606"/>
                </a:cubicBezTo>
                <a:cubicBezTo>
                  <a:pt x="218590" y="523000"/>
                  <a:pt x="165054" y="469082"/>
                  <a:pt x="100734" y="435586"/>
                </a:cubicBezTo>
                <a:cubicBezTo>
                  <a:pt x="78977" y="557641"/>
                  <a:pt x="101403" y="687140"/>
                  <a:pt x="163050" y="794784"/>
                </a:cubicBezTo>
                <a:cubicBezTo>
                  <a:pt x="134326" y="769400"/>
                  <a:pt x="105601" y="744015"/>
                  <a:pt x="76972" y="718727"/>
                </a:cubicBezTo>
                <a:cubicBezTo>
                  <a:pt x="61131" y="704698"/>
                  <a:pt x="39278" y="690002"/>
                  <a:pt x="20860" y="700309"/>
                </a:cubicBezTo>
                <a:cubicBezTo>
                  <a:pt x="7786" y="707657"/>
                  <a:pt x="3873" y="724357"/>
                  <a:pt x="2156" y="739339"/>
                </a:cubicBezTo>
                <a:cubicBezTo>
                  <a:pt x="-1375" y="769782"/>
                  <a:pt x="-517" y="800510"/>
                  <a:pt x="4350" y="830666"/>
                </a:cubicBezTo>
                <a:cubicBezTo>
                  <a:pt x="5019" y="834769"/>
                  <a:pt x="5782" y="838873"/>
                  <a:pt x="6641" y="842976"/>
                </a:cubicBezTo>
                <a:lnTo>
                  <a:pt x="6641" y="843072"/>
                </a:lnTo>
                <a:cubicBezTo>
                  <a:pt x="7786" y="849275"/>
                  <a:pt x="9122" y="855383"/>
                  <a:pt x="10649" y="861585"/>
                </a:cubicBezTo>
                <a:lnTo>
                  <a:pt x="19714" y="830666"/>
                </a:lnTo>
                <a:lnTo>
                  <a:pt x="784204" y="830666"/>
                </a:lnTo>
                <a:cubicBezTo>
                  <a:pt x="788690" y="836487"/>
                  <a:pt x="793556" y="842118"/>
                  <a:pt x="798423" y="847557"/>
                </a:cubicBezTo>
                <a:close/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136" name="Google Shape;168;p2">
            <a:extLst>
              <a:ext uri="{FF2B5EF4-FFF2-40B4-BE49-F238E27FC236}">
                <a16:creationId xmlns:a16="http://schemas.microsoft.com/office/drawing/2014/main" id="{E3DF55F0-E883-A768-3DB0-77F584A1E613}"/>
              </a:ext>
            </a:extLst>
          </p:cNvPr>
          <p:cNvGrpSpPr/>
          <p:nvPr/>
        </p:nvGrpSpPr>
        <p:grpSpPr>
          <a:xfrm>
            <a:off x="4458818" y="6366150"/>
            <a:ext cx="757320" cy="461094"/>
            <a:chOff x="4143455" y="6230676"/>
            <a:chExt cx="627883" cy="247788"/>
          </a:xfrm>
        </p:grpSpPr>
        <p:grpSp>
          <p:nvGrpSpPr>
            <p:cNvPr id="137" name="Google Shape;169;p2">
              <a:extLst>
                <a:ext uri="{FF2B5EF4-FFF2-40B4-BE49-F238E27FC236}">
                  <a16:creationId xmlns:a16="http://schemas.microsoft.com/office/drawing/2014/main" id="{998CCBE1-F468-4095-4601-5EF4EADF96E1}"/>
                </a:ext>
              </a:extLst>
            </p:cNvPr>
            <p:cNvGrpSpPr/>
            <p:nvPr/>
          </p:nvGrpSpPr>
          <p:grpSpPr>
            <a:xfrm>
              <a:off x="4143455" y="6230676"/>
              <a:ext cx="627883" cy="247788"/>
              <a:chOff x="4143455" y="6230676"/>
              <a:chExt cx="627883" cy="247788"/>
            </a:xfrm>
          </p:grpSpPr>
          <p:sp>
            <p:nvSpPr>
              <p:cNvPr id="140" name="Google Shape;170;p2">
                <a:extLst>
                  <a:ext uri="{FF2B5EF4-FFF2-40B4-BE49-F238E27FC236}">
                    <a16:creationId xmlns:a16="http://schemas.microsoft.com/office/drawing/2014/main" id="{B451BE99-61AB-B326-40A0-F94A522D54F0}"/>
                  </a:ext>
                </a:extLst>
              </p:cNvPr>
              <p:cNvSpPr/>
              <p:nvPr/>
            </p:nvSpPr>
            <p:spPr>
              <a:xfrm>
                <a:off x="4157551" y="6244360"/>
                <a:ext cx="599608" cy="219581"/>
              </a:xfrm>
              <a:custGeom>
                <a:avLst/>
                <a:gdLst/>
                <a:ahLst/>
                <a:cxnLst/>
                <a:rect l="l" t="t" r="r" b="b"/>
                <a:pathLst>
                  <a:path w="599608" h="219581" extrusionOk="0">
                    <a:moveTo>
                      <a:pt x="13305" y="105644"/>
                    </a:moveTo>
                    <a:cubicBezTo>
                      <a:pt x="20558" y="94574"/>
                      <a:pt x="30101" y="84363"/>
                      <a:pt x="39835" y="75965"/>
                    </a:cubicBezTo>
                    <a:cubicBezTo>
                      <a:pt x="88695" y="33690"/>
                      <a:pt x="151011" y="7256"/>
                      <a:pt x="215426" y="1339"/>
                    </a:cubicBezTo>
                    <a:cubicBezTo>
                      <a:pt x="250639" y="-1905"/>
                      <a:pt x="286330" y="958"/>
                      <a:pt x="321067" y="7638"/>
                    </a:cubicBezTo>
                    <a:cubicBezTo>
                      <a:pt x="420601" y="26914"/>
                      <a:pt x="543419" y="61651"/>
                      <a:pt x="593806" y="147156"/>
                    </a:cubicBezTo>
                    <a:cubicBezTo>
                      <a:pt x="608597" y="172159"/>
                      <a:pt x="593710" y="204032"/>
                      <a:pt x="564986" y="208422"/>
                    </a:cubicBezTo>
                    <a:cubicBezTo>
                      <a:pt x="461445" y="224359"/>
                      <a:pt x="210082" y="223596"/>
                      <a:pt x="60829" y="203746"/>
                    </a:cubicBezTo>
                    <a:cubicBezTo>
                      <a:pt x="44511" y="201552"/>
                      <a:pt x="28765" y="194871"/>
                      <a:pt x="17122" y="183229"/>
                    </a:cubicBezTo>
                    <a:cubicBezTo>
                      <a:pt x="-7689" y="158226"/>
                      <a:pt x="-2441" y="129788"/>
                      <a:pt x="13305" y="105644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71;p2">
                <a:extLst>
                  <a:ext uri="{FF2B5EF4-FFF2-40B4-BE49-F238E27FC236}">
                    <a16:creationId xmlns:a16="http://schemas.microsoft.com/office/drawing/2014/main" id="{7B5D3186-8801-88E0-2889-C6B06ECA7AE7}"/>
                  </a:ext>
                </a:extLst>
              </p:cNvPr>
              <p:cNvSpPr/>
              <p:nvPr/>
            </p:nvSpPr>
            <p:spPr>
              <a:xfrm>
                <a:off x="4143455" y="6230676"/>
                <a:ext cx="627883" cy="247788"/>
              </a:xfrm>
              <a:custGeom>
                <a:avLst/>
                <a:gdLst/>
                <a:ahLst/>
                <a:cxnLst/>
                <a:rect l="l" t="t" r="r" b="b"/>
                <a:pathLst>
                  <a:path w="627883" h="247788" extrusionOk="0">
                    <a:moveTo>
                      <a:pt x="39808" y="126581"/>
                    </a:moveTo>
                    <a:cubicBezTo>
                      <a:pt x="66623" y="87073"/>
                      <a:pt x="115961" y="59971"/>
                      <a:pt x="160049" y="44702"/>
                    </a:cubicBezTo>
                    <a:cubicBezTo>
                      <a:pt x="210055" y="27334"/>
                      <a:pt x="263304" y="24185"/>
                      <a:pt x="315409" y="32392"/>
                    </a:cubicBezTo>
                    <a:cubicBezTo>
                      <a:pt x="357303" y="38976"/>
                      <a:pt x="399197" y="49092"/>
                      <a:pt x="439468" y="62357"/>
                    </a:cubicBezTo>
                    <a:cubicBezTo>
                      <a:pt x="478404" y="75145"/>
                      <a:pt x="517244" y="92035"/>
                      <a:pt x="549785" y="117325"/>
                    </a:cubicBezTo>
                    <a:cubicBezTo>
                      <a:pt x="569158" y="132403"/>
                      <a:pt x="621167" y="176968"/>
                      <a:pt x="589580" y="202448"/>
                    </a:cubicBezTo>
                    <a:cubicBezTo>
                      <a:pt x="579178" y="210846"/>
                      <a:pt x="561237" y="210369"/>
                      <a:pt x="548449" y="211609"/>
                    </a:cubicBezTo>
                    <a:cubicBezTo>
                      <a:pt x="532513" y="213232"/>
                      <a:pt x="516576" y="214377"/>
                      <a:pt x="500639" y="215331"/>
                    </a:cubicBezTo>
                    <a:cubicBezTo>
                      <a:pt x="417519" y="220293"/>
                      <a:pt x="333923" y="219912"/>
                      <a:pt x="250803" y="216762"/>
                    </a:cubicBezTo>
                    <a:cubicBezTo>
                      <a:pt x="204424" y="214949"/>
                      <a:pt x="158141" y="212182"/>
                      <a:pt x="111953" y="207410"/>
                    </a:cubicBezTo>
                    <a:cubicBezTo>
                      <a:pt x="90385" y="205215"/>
                      <a:pt x="65287" y="205215"/>
                      <a:pt x="47156" y="191760"/>
                    </a:cubicBezTo>
                    <a:cubicBezTo>
                      <a:pt x="23680" y="174391"/>
                      <a:pt x="25493" y="149198"/>
                      <a:pt x="39808" y="126581"/>
                    </a:cubicBezTo>
                    <a:cubicBezTo>
                      <a:pt x="49637" y="110931"/>
                      <a:pt x="24921" y="96616"/>
                      <a:pt x="15091" y="112171"/>
                    </a:cubicBezTo>
                    <a:cubicBezTo>
                      <a:pt x="2017" y="132880"/>
                      <a:pt x="-5045" y="157787"/>
                      <a:pt x="4212" y="181453"/>
                    </a:cubicBezTo>
                    <a:cubicBezTo>
                      <a:pt x="14041" y="206551"/>
                      <a:pt x="37899" y="224206"/>
                      <a:pt x="63760" y="229932"/>
                    </a:cubicBezTo>
                    <a:cubicBezTo>
                      <a:pt x="83992" y="234417"/>
                      <a:pt x="105559" y="235562"/>
                      <a:pt x="126076" y="237471"/>
                    </a:cubicBezTo>
                    <a:cubicBezTo>
                      <a:pt x="149361" y="239666"/>
                      <a:pt x="172741" y="241383"/>
                      <a:pt x="196122" y="242720"/>
                    </a:cubicBezTo>
                    <a:cubicBezTo>
                      <a:pt x="291552" y="248350"/>
                      <a:pt x="387554" y="249590"/>
                      <a:pt x="482984" y="244914"/>
                    </a:cubicBezTo>
                    <a:cubicBezTo>
                      <a:pt x="501593" y="243960"/>
                      <a:pt x="520106" y="242815"/>
                      <a:pt x="538620" y="241192"/>
                    </a:cubicBezTo>
                    <a:cubicBezTo>
                      <a:pt x="555034" y="239666"/>
                      <a:pt x="573261" y="239284"/>
                      <a:pt x="589007" y="234512"/>
                    </a:cubicBezTo>
                    <a:cubicBezTo>
                      <a:pt x="610288" y="228023"/>
                      <a:pt x="625557" y="208842"/>
                      <a:pt x="627656" y="186893"/>
                    </a:cubicBezTo>
                    <a:cubicBezTo>
                      <a:pt x="629755" y="164848"/>
                      <a:pt x="616968" y="146622"/>
                      <a:pt x="603798" y="130207"/>
                    </a:cubicBezTo>
                    <a:cubicBezTo>
                      <a:pt x="545586" y="57967"/>
                      <a:pt x="445003" y="29624"/>
                      <a:pt x="358066" y="11397"/>
                    </a:cubicBezTo>
                    <a:cubicBezTo>
                      <a:pt x="294605" y="-1867"/>
                      <a:pt x="230476" y="-5971"/>
                      <a:pt x="167493" y="12352"/>
                    </a:cubicBezTo>
                    <a:cubicBezTo>
                      <a:pt x="110426" y="28861"/>
                      <a:pt x="49064" y="62070"/>
                      <a:pt x="14996" y="112171"/>
                    </a:cubicBezTo>
                    <a:cubicBezTo>
                      <a:pt x="4689" y="127440"/>
                      <a:pt x="29501" y="141755"/>
                      <a:pt x="39808" y="126581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8" name="Google Shape;172;p2">
              <a:extLst>
                <a:ext uri="{FF2B5EF4-FFF2-40B4-BE49-F238E27FC236}">
                  <a16:creationId xmlns:a16="http://schemas.microsoft.com/office/drawing/2014/main" id="{DA9C4832-B518-F892-C0FC-DC0FB4B32716}"/>
                </a:ext>
              </a:extLst>
            </p:cNvPr>
            <p:cNvSpPr/>
            <p:nvPr/>
          </p:nvSpPr>
          <p:spPr>
            <a:xfrm>
              <a:off x="4183715" y="6271686"/>
              <a:ext cx="362845" cy="164784"/>
            </a:xfrm>
            <a:custGeom>
              <a:avLst/>
              <a:gdLst/>
              <a:ahLst/>
              <a:cxnLst/>
              <a:rect l="l" t="t" r="r" b="b"/>
              <a:pathLst>
                <a:path w="362845" h="164784" extrusionOk="0">
                  <a:moveTo>
                    <a:pt x="7849" y="77555"/>
                  </a:moveTo>
                  <a:cubicBezTo>
                    <a:pt x="12143" y="69348"/>
                    <a:pt x="17869" y="61809"/>
                    <a:pt x="23691" y="55511"/>
                  </a:cubicBezTo>
                  <a:cubicBezTo>
                    <a:pt x="52987" y="24210"/>
                    <a:pt x="90587" y="4838"/>
                    <a:pt x="129427" y="829"/>
                  </a:cubicBezTo>
                  <a:cubicBezTo>
                    <a:pt x="150708" y="-1365"/>
                    <a:pt x="172275" y="925"/>
                    <a:pt x="193365" y="6173"/>
                  </a:cubicBezTo>
                  <a:cubicBezTo>
                    <a:pt x="253677" y="21156"/>
                    <a:pt x="328208" y="47972"/>
                    <a:pt x="359222" y="112101"/>
                  </a:cubicBezTo>
                  <a:cubicBezTo>
                    <a:pt x="368288" y="130900"/>
                    <a:pt x="359509" y="154567"/>
                    <a:pt x="342140" y="157716"/>
                  </a:cubicBezTo>
                  <a:cubicBezTo>
                    <a:pt x="279634" y="168977"/>
                    <a:pt x="127519" y="166782"/>
                    <a:pt x="37146" y="151132"/>
                  </a:cubicBezTo>
                  <a:cubicBezTo>
                    <a:pt x="27222" y="149414"/>
                    <a:pt x="17679" y="144356"/>
                    <a:pt x="10617" y="135481"/>
                  </a:cubicBezTo>
                  <a:cubicBezTo>
                    <a:pt x="-4557" y="116777"/>
                    <a:pt x="-1598" y="95496"/>
                    <a:pt x="7849" y="77555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73;p2">
              <a:extLst>
                <a:ext uri="{FF2B5EF4-FFF2-40B4-BE49-F238E27FC236}">
                  <a16:creationId xmlns:a16="http://schemas.microsoft.com/office/drawing/2014/main" id="{E5668C78-FD27-58F7-66DA-A5C3600791C1}"/>
                </a:ext>
              </a:extLst>
            </p:cNvPr>
            <p:cNvSpPr/>
            <p:nvPr/>
          </p:nvSpPr>
          <p:spPr>
            <a:xfrm>
              <a:off x="4230202" y="6293383"/>
              <a:ext cx="134851" cy="61342"/>
            </a:xfrm>
            <a:custGeom>
              <a:avLst/>
              <a:gdLst/>
              <a:ahLst/>
              <a:cxnLst/>
              <a:rect l="l" t="t" r="r" b="b"/>
              <a:pathLst>
                <a:path w="134851" h="61342" extrusionOk="0">
                  <a:moveTo>
                    <a:pt x="2875" y="28851"/>
                  </a:moveTo>
                  <a:cubicBezTo>
                    <a:pt x="4497" y="25797"/>
                    <a:pt x="6597" y="22935"/>
                    <a:pt x="8792" y="20644"/>
                  </a:cubicBezTo>
                  <a:cubicBezTo>
                    <a:pt x="19671" y="9002"/>
                    <a:pt x="33699" y="1749"/>
                    <a:pt x="48109" y="318"/>
                  </a:cubicBezTo>
                  <a:cubicBezTo>
                    <a:pt x="56029" y="-541"/>
                    <a:pt x="64046" y="413"/>
                    <a:pt x="71871" y="2321"/>
                  </a:cubicBezTo>
                  <a:cubicBezTo>
                    <a:pt x="94297" y="7952"/>
                    <a:pt x="121971" y="17877"/>
                    <a:pt x="133519" y="41734"/>
                  </a:cubicBezTo>
                  <a:cubicBezTo>
                    <a:pt x="136858" y="48701"/>
                    <a:pt x="133614" y="57576"/>
                    <a:pt x="127220" y="58721"/>
                  </a:cubicBezTo>
                  <a:cubicBezTo>
                    <a:pt x="103935" y="62920"/>
                    <a:pt x="47441" y="62061"/>
                    <a:pt x="13754" y="56240"/>
                  </a:cubicBezTo>
                  <a:cubicBezTo>
                    <a:pt x="10032" y="55571"/>
                    <a:pt x="6501" y="53663"/>
                    <a:pt x="3925" y="50418"/>
                  </a:cubicBezTo>
                  <a:cubicBezTo>
                    <a:pt x="-1706" y="43452"/>
                    <a:pt x="-561" y="35531"/>
                    <a:pt x="2875" y="28851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25;p2">
            <a:extLst>
              <a:ext uri="{FF2B5EF4-FFF2-40B4-BE49-F238E27FC236}">
                <a16:creationId xmlns:a16="http://schemas.microsoft.com/office/drawing/2014/main" id="{810F5A5A-FB32-AF5D-FDA2-BCBD77CA46D8}"/>
              </a:ext>
            </a:extLst>
          </p:cNvPr>
          <p:cNvSpPr/>
          <p:nvPr/>
        </p:nvSpPr>
        <p:spPr>
          <a:xfrm>
            <a:off x="5768537" y="939839"/>
            <a:ext cx="1041131" cy="1307928"/>
          </a:xfrm>
          <a:custGeom>
            <a:avLst/>
            <a:gdLst/>
            <a:ahLst/>
            <a:cxnLst/>
            <a:rect l="l" t="t" r="r" b="b"/>
            <a:pathLst>
              <a:path w="1517223" h="1133243" extrusionOk="0">
                <a:moveTo>
                  <a:pt x="1181905" y="1111676"/>
                </a:moveTo>
                <a:cubicBezTo>
                  <a:pt x="1190685" y="1111962"/>
                  <a:pt x="1199465" y="1112248"/>
                  <a:pt x="1208053" y="1112534"/>
                </a:cubicBezTo>
                <a:cubicBezTo>
                  <a:pt x="1242122" y="1113775"/>
                  <a:pt x="1276954" y="1115779"/>
                  <a:pt x="1311786" y="1119024"/>
                </a:cubicBezTo>
                <a:cubicBezTo>
                  <a:pt x="1321043" y="1116065"/>
                  <a:pt x="1330299" y="1112821"/>
                  <a:pt x="1339460" y="1109195"/>
                </a:cubicBezTo>
                <a:cubicBezTo>
                  <a:pt x="1349099" y="1105473"/>
                  <a:pt x="1358642" y="1101274"/>
                  <a:pt x="1367994" y="1096693"/>
                </a:cubicBezTo>
                <a:cubicBezTo>
                  <a:pt x="1369234" y="1096121"/>
                  <a:pt x="1370379" y="1095548"/>
                  <a:pt x="1371620" y="1094880"/>
                </a:cubicBezTo>
                <a:cubicBezTo>
                  <a:pt x="1422103" y="1069686"/>
                  <a:pt x="1469722" y="1032183"/>
                  <a:pt x="1496824" y="978169"/>
                </a:cubicBezTo>
                <a:cubicBezTo>
                  <a:pt x="1502360" y="967004"/>
                  <a:pt x="1506940" y="954979"/>
                  <a:pt x="1510185" y="942574"/>
                </a:cubicBezTo>
                <a:cubicBezTo>
                  <a:pt x="1523545" y="893523"/>
                  <a:pt x="1518582" y="837792"/>
                  <a:pt x="1489286" y="799047"/>
                </a:cubicBezTo>
                <a:cubicBezTo>
                  <a:pt x="1461898" y="762784"/>
                  <a:pt x="1411988" y="750283"/>
                  <a:pt x="1374292" y="767746"/>
                </a:cubicBezTo>
                <a:cubicBezTo>
                  <a:pt x="1391184" y="747706"/>
                  <a:pt x="1403208" y="722512"/>
                  <a:pt x="1409983" y="695315"/>
                </a:cubicBezTo>
                <a:cubicBezTo>
                  <a:pt x="1425538" y="632903"/>
                  <a:pt x="1413133" y="560377"/>
                  <a:pt x="1368853" y="517910"/>
                </a:cubicBezTo>
                <a:cubicBezTo>
                  <a:pt x="1294800" y="446910"/>
                  <a:pt x="1161389" y="488804"/>
                  <a:pt x="1130564" y="592823"/>
                </a:cubicBezTo>
                <a:cubicBezTo>
                  <a:pt x="1142779" y="524877"/>
                  <a:pt x="1155090" y="456930"/>
                  <a:pt x="1167401" y="388984"/>
                </a:cubicBezTo>
                <a:cubicBezTo>
                  <a:pt x="1172458" y="361310"/>
                  <a:pt x="1177229" y="331154"/>
                  <a:pt x="1166160" y="305674"/>
                </a:cubicBezTo>
                <a:cubicBezTo>
                  <a:pt x="1148219" y="264067"/>
                  <a:pt x="1095637" y="258341"/>
                  <a:pt x="1059182" y="280958"/>
                </a:cubicBezTo>
                <a:cubicBezTo>
                  <a:pt x="1055556" y="283057"/>
                  <a:pt x="1052121" y="285539"/>
                  <a:pt x="1048876" y="288306"/>
                </a:cubicBezTo>
                <a:cubicBezTo>
                  <a:pt x="1024446" y="309205"/>
                  <a:pt x="1008986" y="339456"/>
                  <a:pt x="996962" y="371712"/>
                </a:cubicBezTo>
                <a:cubicBezTo>
                  <a:pt x="992955" y="382400"/>
                  <a:pt x="989424" y="393279"/>
                  <a:pt x="985988" y="404062"/>
                </a:cubicBezTo>
                <a:cubicBezTo>
                  <a:pt x="984461" y="408738"/>
                  <a:pt x="983030" y="413414"/>
                  <a:pt x="981598" y="417995"/>
                </a:cubicBezTo>
                <a:cubicBezTo>
                  <a:pt x="980930" y="413319"/>
                  <a:pt x="980453" y="408548"/>
                  <a:pt x="980167" y="403776"/>
                </a:cubicBezTo>
                <a:cubicBezTo>
                  <a:pt x="978163" y="377056"/>
                  <a:pt x="980167" y="348522"/>
                  <a:pt x="982553" y="320180"/>
                </a:cubicBezTo>
                <a:cubicBezTo>
                  <a:pt x="988660" y="247080"/>
                  <a:pt x="997344" y="175126"/>
                  <a:pt x="947434" y="137336"/>
                </a:cubicBezTo>
                <a:cubicBezTo>
                  <a:pt x="906303" y="106225"/>
                  <a:pt x="847137" y="127316"/>
                  <a:pt x="814595" y="169305"/>
                </a:cubicBezTo>
                <a:cubicBezTo>
                  <a:pt x="781959" y="211294"/>
                  <a:pt x="769648" y="268170"/>
                  <a:pt x="759819" y="322851"/>
                </a:cubicBezTo>
                <a:cubicBezTo>
                  <a:pt x="739874" y="261586"/>
                  <a:pt x="754189" y="193544"/>
                  <a:pt x="748940" y="128556"/>
                </a:cubicBezTo>
                <a:cubicBezTo>
                  <a:pt x="743596" y="63664"/>
                  <a:pt x="701129" y="-9722"/>
                  <a:pt x="644062" y="1062"/>
                </a:cubicBezTo>
                <a:cubicBezTo>
                  <a:pt x="627457" y="4116"/>
                  <a:pt x="612475" y="14231"/>
                  <a:pt x="599782" y="26637"/>
                </a:cubicBezTo>
                <a:cubicBezTo>
                  <a:pt x="513706" y="110234"/>
                  <a:pt x="537468" y="261777"/>
                  <a:pt x="575640" y="385549"/>
                </a:cubicBezTo>
                <a:cubicBezTo>
                  <a:pt x="561993" y="344228"/>
                  <a:pt x="545292" y="304338"/>
                  <a:pt x="525634" y="266262"/>
                </a:cubicBezTo>
                <a:cubicBezTo>
                  <a:pt x="518000" y="251566"/>
                  <a:pt x="509411" y="236487"/>
                  <a:pt x="496337" y="227899"/>
                </a:cubicBezTo>
                <a:cubicBezTo>
                  <a:pt x="463605" y="206427"/>
                  <a:pt x="419802" y="238682"/>
                  <a:pt x="409018" y="279622"/>
                </a:cubicBezTo>
                <a:cubicBezTo>
                  <a:pt x="399762" y="314454"/>
                  <a:pt x="406919" y="351290"/>
                  <a:pt x="416462" y="386504"/>
                </a:cubicBezTo>
                <a:cubicBezTo>
                  <a:pt x="386210" y="302620"/>
                  <a:pt x="277421" y="264830"/>
                  <a:pt x="213101" y="321993"/>
                </a:cubicBezTo>
                <a:cubicBezTo>
                  <a:pt x="161473" y="367799"/>
                  <a:pt x="155652" y="459221"/>
                  <a:pt x="188957" y="520869"/>
                </a:cubicBezTo>
                <a:cubicBezTo>
                  <a:pt x="148304" y="484319"/>
                  <a:pt x="101161" y="459794"/>
                  <a:pt x="56405" y="483079"/>
                </a:cubicBezTo>
                <a:cubicBezTo>
                  <a:pt x="16420" y="503882"/>
                  <a:pt x="-3048" y="558564"/>
                  <a:pt x="387" y="608092"/>
                </a:cubicBezTo>
                <a:cubicBezTo>
                  <a:pt x="3823" y="657715"/>
                  <a:pt x="25581" y="703140"/>
                  <a:pt x="49152" y="745225"/>
                </a:cubicBezTo>
                <a:cubicBezTo>
                  <a:pt x="125400" y="881689"/>
                  <a:pt x="225411" y="1000977"/>
                  <a:pt x="341645" y="1094880"/>
                </a:cubicBezTo>
                <a:cubicBezTo>
                  <a:pt x="354910" y="1105568"/>
                  <a:pt x="368269" y="1115875"/>
                  <a:pt x="381821" y="1125799"/>
                </a:cubicBezTo>
                <a:cubicBezTo>
                  <a:pt x="385256" y="1128376"/>
                  <a:pt x="388596" y="1130762"/>
                  <a:pt x="392032" y="1133243"/>
                </a:cubicBezTo>
                <a:lnTo>
                  <a:pt x="394227" y="1125799"/>
                </a:lnTo>
                <a:lnTo>
                  <a:pt x="403293" y="1094880"/>
                </a:lnTo>
                <a:lnTo>
                  <a:pt x="1167782" y="1094880"/>
                </a:lnTo>
                <a:cubicBezTo>
                  <a:pt x="1172172" y="1100606"/>
                  <a:pt x="1177038" y="1106236"/>
                  <a:pt x="1181905" y="1111676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31;p2">
            <a:extLst>
              <a:ext uri="{FF2B5EF4-FFF2-40B4-BE49-F238E27FC236}">
                <a16:creationId xmlns:a16="http://schemas.microsoft.com/office/drawing/2014/main" id="{08F81A8A-4084-8044-1AE9-1A9B5D738112}"/>
              </a:ext>
            </a:extLst>
          </p:cNvPr>
          <p:cNvSpPr/>
          <p:nvPr/>
        </p:nvSpPr>
        <p:spPr>
          <a:xfrm>
            <a:off x="6596702" y="707044"/>
            <a:ext cx="850992" cy="1427641"/>
          </a:xfrm>
          <a:custGeom>
            <a:avLst/>
            <a:gdLst/>
            <a:ahLst/>
            <a:cxnLst/>
            <a:rect l="l" t="t" r="r" b="b"/>
            <a:pathLst>
              <a:path w="1240137" h="1236968" extrusionOk="0">
                <a:moveTo>
                  <a:pt x="427811" y="1079499"/>
                </a:moveTo>
                <a:cubicBezTo>
                  <a:pt x="263481" y="1052015"/>
                  <a:pt x="113561" y="948379"/>
                  <a:pt x="29773" y="804375"/>
                </a:cubicBezTo>
                <a:cubicBezTo>
                  <a:pt x="2958" y="758282"/>
                  <a:pt x="-15748" y="695775"/>
                  <a:pt x="18798" y="655217"/>
                </a:cubicBezTo>
                <a:cubicBezTo>
                  <a:pt x="68040" y="597482"/>
                  <a:pt x="161084" y="644338"/>
                  <a:pt x="219488" y="692817"/>
                </a:cubicBezTo>
                <a:cubicBezTo>
                  <a:pt x="192862" y="609602"/>
                  <a:pt x="167479" y="526101"/>
                  <a:pt x="143335" y="442123"/>
                </a:cubicBezTo>
                <a:cubicBezTo>
                  <a:pt x="139804" y="430003"/>
                  <a:pt x="136560" y="416165"/>
                  <a:pt x="142953" y="405286"/>
                </a:cubicBezTo>
                <a:cubicBezTo>
                  <a:pt x="156313" y="382383"/>
                  <a:pt x="191717" y="396411"/>
                  <a:pt x="211758" y="413780"/>
                </a:cubicBezTo>
                <a:cubicBezTo>
                  <a:pt x="243727" y="441455"/>
                  <a:pt x="272833" y="472469"/>
                  <a:pt x="298599" y="506060"/>
                </a:cubicBezTo>
                <a:cubicBezTo>
                  <a:pt x="234089" y="411298"/>
                  <a:pt x="239241" y="274738"/>
                  <a:pt x="310624" y="185034"/>
                </a:cubicBezTo>
                <a:cubicBezTo>
                  <a:pt x="385631" y="244392"/>
                  <a:pt x="443366" y="325126"/>
                  <a:pt x="475336" y="415306"/>
                </a:cubicBezTo>
                <a:cubicBezTo>
                  <a:pt x="446992" y="287622"/>
                  <a:pt x="467988" y="149725"/>
                  <a:pt x="533070" y="36259"/>
                </a:cubicBezTo>
                <a:cubicBezTo>
                  <a:pt x="540896" y="22612"/>
                  <a:pt x="550344" y="8393"/>
                  <a:pt x="565039" y="2667"/>
                </a:cubicBezTo>
                <a:cubicBezTo>
                  <a:pt x="600444" y="-11075"/>
                  <a:pt x="630982" y="31010"/>
                  <a:pt x="644629" y="66510"/>
                </a:cubicBezTo>
                <a:cubicBezTo>
                  <a:pt x="678125" y="153447"/>
                  <a:pt x="702936" y="243819"/>
                  <a:pt x="718491" y="335814"/>
                </a:cubicBezTo>
                <a:cubicBezTo>
                  <a:pt x="770978" y="296305"/>
                  <a:pt x="766492" y="185797"/>
                  <a:pt x="832147" y="188088"/>
                </a:cubicBezTo>
                <a:cubicBezTo>
                  <a:pt x="874710" y="189615"/>
                  <a:pt x="892555" y="244964"/>
                  <a:pt x="886543" y="287049"/>
                </a:cubicBezTo>
                <a:cubicBezTo>
                  <a:pt x="880531" y="329229"/>
                  <a:pt x="862781" y="373413"/>
                  <a:pt x="879386" y="412635"/>
                </a:cubicBezTo>
                <a:cubicBezTo>
                  <a:pt x="878050" y="373222"/>
                  <a:pt x="931395" y="348601"/>
                  <a:pt x="966036" y="367591"/>
                </a:cubicBezTo>
                <a:cubicBezTo>
                  <a:pt x="1000677" y="386582"/>
                  <a:pt x="1012701" y="432866"/>
                  <a:pt x="1003158" y="471133"/>
                </a:cubicBezTo>
                <a:cubicBezTo>
                  <a:pt x="993615" y="509401"/>
                  <a:pt x="967277" y="541084"/>
                  <a:pt x="939888" y="569522"/>
                </a:cubicBezTo>
                <a:cubicBezTo>
                  <a:pt x="989513" y="539556"/>
                  <a:pt x="1051064" y="508828"/>
                  <a:pt x="1102310" y="535930"/>
                </a:cubicBezTo>
                <a:cubicBezTo>
                  <a:pt x="1143918" y="557879"/>
                  <a:pt x="1160046" y="611892"/>
                  <a:pt x="1152124" y="658271"/>
                </a:cubicBezTo>
                <a:cubicBezTo>
                  <a:pt x="1144204" y="704650"/>
                  <a:pt x="1117483" y="745399"/>
                  <a:pt x="1091431" y="784620"/>
                </a:cubicBezTo>
                <a:cubicBezTo>
                  <a:pt x="1114335" y="741486"/>
                  <a:pt x="1183235" y="738814"/>
                  <a:pt x="1216253" y="774791"/>
                </a:cubicBezTo>
                <a:cubicBezTo>
                  <a:pt x="1249273" y="810768"/>
                  <a:pt x="1246409" y="870507"/>
                  <a:pt x="1217780" y="910016"/>
                </a:cubicBezTo>
                <a:cubicBezTo>
                  <a:pt x="1189151" y="949619"/>
                  <a:pt x="1140387" y="970709"/>
                  <a:pt x="1091909" y="976339"/>
                </a:cubicBezTo>
                <a:cubicBezTo>
                  <a:pt x="1120442" y="947424"/>
                  <a:pt x="1171019" y="944180"/>
                  <a:pt x="1202989" y="969182"/>
                </a:cubicBezTo>
                <a:cubicBezTo>
                  <a:pt x="1155942" y="1073583"/>
                  <a:pt x="1041617" y="1143628"/>
                  <a:pt x="927292" y="1138379"/>
                </a:cubicBezTo>
                <a:cubicBezTo>
                  <a:pt x="956684" y="1173784"/>
                  <a:pt x="896945" y="1216060"/>
                  <a:pt x="851044" y="1218541"/>
                </a:cubicBezTo>
                <a:cubicBezTo>
                  <a:pt x="738818" y="1224553"/>
                  <a:pt x="624778" y="1188289"/>
                  <a:pt x="536601" y="1118530"/>
                </a:cubicBezTo>
                <a:cubicBezTo>
                  <a:pt x="529063" y="1160615"/>
                  <a:pt x="507018" y="1201841"/>
                  <a:pt x="470182" y="1223408"/>
                </a:cubicBezTo>
                <a:cubicBezTo>
                  <a:pt x="433251" y="1244975"/>
                  <a:pt x="380669" y="1241349"/>
                  <a:pt x="353185" y="1208711"/>
                </a:cubicBezTo>
                <a:cubicBezTo>
                  <a:pt x="325606" y="1176074"/>
                  <a:pt x="336389" y="1116431"/>
                  <a:pt x="376660" y="1102116"/>
                </a:cubicBezTo>
                <a:lnTo>
                  <a:pt x="427811" y="1079499"/>
                </a:ln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38;p2">
            <a:extLst>
              <a:ext uri="{FF2B5EF4-FFF2-40B4-BE49-F238E27FC236}">
                <a16:creationId xmlns:a16="http://schemas.microsoft.com/office/drawing/2014/main" id="{F287FA84-3851-BD42-2BAD-4F963113A9E7}"/>
              </a:ext>
            </a:extLst>
          </p:cNvPr>
          <p:cNvSpPr/>
          <p:nvPr/>
        </p:nvSpPr>
        <p:spPr>
          <a:xfrm>
            <a:off x="7338432" y="603391"/>
            <a:ext cx="653343" cy="994395"/>
          </a:xfrm>
          <a:custGeom>
            <a:avLst/>
            <a:gdLst/>
            <a:ahLst/>
            <a:cxnLst/>
            <a:rect l="l" t="t" r="r" b="b"/>
            <a:pathLst>
              <a:path w="952106" h="861585" extrusionOk="0">
                <a:moveTo>
                  <a:pt x="798423" y="847557"/>
                </a:moveTo>
                <a:cubicBezTo>
                  <a:pt x="807203" y="847843"/>
                  <a:pt x="815983" y="848130"/>
                  <a:pt x="824570" y="848416"/>
                </a:cubicBezTo>
                <a:cubicBezTo>
                  <a:pt x="856063" y="849561"/>
                  <a:pt x="888223" y="851279"/>
                  <a:pt x="920382" y="854142"/>
                </a:cubicBezTo>
                <a:cubicBezTo>
                  <a:pt x="925632" y="846794"/>
                  <a:pt x="930403" y="838968"/>
                  <a:pt x="934506" y="830666"/>
                </a:cubicBezTo>
                <a:cubicBezTo>
                  <a:pt x="947866" y="804232"/>
                  <a:pt x="954833" y="774458"/>
                  <a:pt x="951111" y="746115"/>
                </a:cubicBezTo>
                <a:cubicBezTo>
                  <a:pt x="949680" y="734855"/>
                  <a:pt x="946530" y="723784"/>
                  <a:pt x="941472" y="713287"/>
                </a:cubicBezTo>
                <a:cubicBezTo>
                  <a:pt x="925632" y="680745"/>
                  <a:pt x="886791" y="660419"/>
                  <a:pt x="852341" y="664045"/>
                </a:cubicBezTo>
                <a:cubicBezTo>
                  <a:pt x="842702" y="665000"/>
                  <a:pt x="833446" y="667863"/>
                  <a:pt x="825048" y="672920"/>
                </a:cubicBezTo>
                <a:cubicBezTo>
                  <a:pt x="853773" y="647727"/>
                  <a:pt x="865319" y="604401"/>
                  <a:pt x="853773" y="568043"/>
                </a:cubicBezTo>
                <a:cubicBezTo>
                  <a:pt x="852054" y="562699"/>
                  <a:pt x="849860" y="557450"/>
                  <a:pt x="847093" y="552487"/>
                </a:cubicBezTo>
                <a:cubicBezTo>
                  <a:pt x="844897" y="548575"/>
                  <a:pt x="842511" y="544853"/>
                  <a:pt x="839745" y="541322"/>
                </a:cubicBezTo>
                <a:cubicBezTo>
                  <a:pt x="814933" y="509449"/>
                  <a:pt x="768553" y="495229"/>
                  <a:pt x="730191" y="508303"/>
                </a:cubicBezTo>
                <a:cubicBezTo>
                  <a:pt x="727232" y="509258"/>
                  <a:pt x="724369" y="510403"/>
                  <a:pt x="721507" y="511739"/>
                </a:cubicBezTo>
                <a:cubicBezTo>
                  <a:pt x="722365" y="509258"/>
                  <a:pt x="723129" y="506777"/>
                  <a:pt x="723893" y="504200"/>
                </a:cubicBezTo>
                <a:cubicBezTo>
                  <a:pt x="737348" y="462020"/>
                  <a:pt x="743550" y="417454"/>
                  <a:pt x="742405" y="373270"/>
                </a:cubicBezTo>
                <a:cubicBezTo>
                  <a:pt x="741929" y="355520"/>
                  <a:pt x="739543" y="336148"/>
                  <a:pt x="726850" y="323742"/>
                </a:cubicBezTo>
                <a:cubicBezTo>
                  <a:pt x="708624" y="305706"/>
                  <a:pt x="676369" y="311050"/>
                  <a:pt x="657378" y="328132"/>
                </a:cubicBezTo>
                <a:cubicBezTo>
                  <a:pt x="638292" y="345214"/>
                  <a:pt x="629035" y="370407"/>
                  <a:pt x="620637" y="394551"/>
                </a:cubicBezTo>
                <a:cubicBezTo>
                  <a:pt x="630180" y="310859"/>
                  <a:pt x="629512" y="225926"/>
                  <a:pt x="618537" y="142330"/>
                </a:cubicBezTo>
                <a:cubicBezTo>
                  <a:pt x="617106" y="130687"/>
                  <a:pt x="615389" y="119045"/>
                  <a:pt x="613385" y="107497"/>
                </a:cubicBezTo>
                <a:cubicBezTo>
                  <a:pt x="613003" y="104826"/>
                  <a:pt x="612525" y="102058"/>
                  <a:pt x="612049" y="99386"/>
                </a:cubicBezTo>
                <a:cubicBezTo>
                  <a:pt x="609663" y="85263"/>
                  <a:pt x="605177" y="70089"/>
                  <a:pt x="598975" y="55966"/>
                </a:cubicBezTo>
                <a:cubicBezTo>
                  <a:pt x="583515" y="20847"/>
                  <a:pt x="556986" y="-7877"/>
                  <a:pt x="522727" y="1952"/>
                </a:cubicBezTo>
                <a:cubicBezTo>
                  <a:pt x="494478" y="10064"/>
                  <a:pt x="480833" y="41365"/>
                  <a:pt x="471862" y="69421"/>
                </a:cubicBezTo>
                <a:cubicBezTo>
                  <a:pt x="429205" y="203787"/>
                  <a:pt x="412218" y="346263"/>
                  <a:pt x="422047" y="486927"/>
                </a:cubicBezTo>
                <a:cubicBezTo>
                  <a:pt x="387120" y="466506"/>
                  <a:pt x="388169" y="413160"/>
                  <a:pt x="358204" y="385963"/>
                </a:cubicBezTo>
                <a:cubicBezTo>
                  <a:pt x="319365" y="350653"/>
                  <a:pt x="251323" y="384340"/>
                  <a:pt x="234336" y="434059"/>
                </a:cubicBezTo>
                <a:cubicBezTo>
                  <a:pt x="217445" y="483778"/>
                  <a:pt x="234623" y="537887"/>
                  <a:pt x="251610" y="587606"/>
                </a:cubicBezTo>
                <a:cubicBezTo>
                  <a:pt x="218590" y="523000"/>
                  <a:pt x="165054" y="469082"/>
                  <a:pt x="100734" y="435586"/>
                </a:cubicBezTo>
                <a:cubicBezTo>
                  <a:pt x="78977" y="557641"/>
                  <a:pt x="101403" y="687140"/>
                  <a:pt x="163050" y="794784"/>
                </a:cubicBezTo>
                <a:cubicBezTo>
                  <a:pt x="134326" y="769400"/>
                  <a:pt x="105601" y="744015"/>
                  <a:pt x="76972" y="718727"/>
                </a:cubicBezTo>
                <a:cubicBezTo>
                  <a:pt x="61131" y="704698"/>
                  <a:pt x="39278" y="690002"/>
                  <a:pt x="20860" y="700309"/>
                </a:cubicBezTo>
                <a:cubicBezTo>
                  <a:pt x="7786" y="707657"/>
                  <a:pt x="3873" y="724357"/>
                  <a:pt x="2156" y="739339"/>
                </a:cubicBezTo>
                <a:cubicBezTo>
                  <a:pt x="-1375" y="769782"/>
                  <a:pt x="-517" y="800510"/>
                  <a:pt x="4350" y="830666"/>
                </a:cubicBezTo>
                <a:cubicBezTo>
                  <a:pt x="5019" y="834769"/>
                  <a:pt x="5782" y="838873"/>
                  <a:pt x="6641" y="842976"/>
                </a:cubicBezTo>
                <a:lnTo>
                  <a:pt x="6641" y="843072"/>
                </a:lnTo>
                <a:cubicBezTo>
                  <a:pt x="7786" y="849275"/>
                  <a:pt x="9122" y="855383"/>
                  <a:pt x="10649" y="861585"/>
                </a:cubicBezTo>
                <a:lnTo>
                  <a:pt x="19714" y="830666"/>
                </a:lnTo>
                <a:lnTo>
                  <a:pt x="784204" y="830666"/>
                </a:lnTo>
                <a:cubicBezTo>
                  <a:pt x="788690" y="836487"/>
                  <a:pt x="793556" y="842118"/>
                  <a:pt x="798423" y="847557"/>
                </a:cubicBezTo>
                <a:close/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DD3922-5511-6B68-359C-CC7D15847F5F}"/>
              </a:ext>
            </a:extLst>
          </p:cNvPr>
          <p:cNvGrpSpPr/>
          <p:nvPr/>
        </p:nvGrpSpPr>
        <p:grpSpPr>
          <a:xfrm rot="10800000">
            <a:off x="935902" y="976799"/>
            <a:ext cx="10774747" cy="6244460"/>
            <a:chOff x="-628708" y="678689"/>
            <a:chExt cx="10774747" cy="62444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8EB704-D444-3024-2669-B7243511A629}"/>
                </a:ext>
              </a:extLst>
            </p:cNvPr>
            <p:cNvGrpSpPr/>
            <p:nvPr/>
          </p:nvGrpSpPr>
          <p:grpSpPr>
            <a:xfrm rot="4287252">
              <a:off x="2032384" y="-1190506"/>
              <a:ext cx="5452563" cy="10774747"/>
              <a:chOff x="2296404" y="457795"/>
              <a:chExt cx="3058970" cy="4663108"/>
            </a:xfrm>
          </p:grpSpPr>
          <p:sp>
            <p:nvSpPr>
              <p:cNvPr id="2" name="Google Shape;832;p8">
                <a:extLst>
                  <a:ext uri="{FF2B5EF4-FFF2-40B4-BE49-F238E27FC236}">
                    <a16:creationId xmlns:a16="http://schemas.microsoft.com/office/drawing/2014/main" id="{E0582AF8-6D63-F126-6813-E546D91C64E3}"/>
                  </a:ext>
                </a:extLst>
              </p:cNvPr>
              <p:cNvSpPr/>
              <p:nvPr/>
            </p:nvSpPr>
            <p:spPr>
              <a:xfrm>
                <a:off x="3342359" y="2288873"/>
                <a:ext cx="1449581" cy="1246601"/>
              </a:xfrm>
              <a:custGeom>
                <a:avLst/>
                <a:gdLst/>
                <a:ahLst/>
                <a:cxnLst/>
                <a:rect l="l" t="t" r="r" b="b"/>
                <a:pathLst>
                  <a:path w="1449581" h="1246601" extrusionOk="0">
                    <a:moveTo>
                      <a:pt x="1449581" y="1182282"/>
                    </a:moveTo>
                    <a:lnTo>
                      <a:pt x="505111" y="1246601"/>
                    </a:lnTo>
                    <a:cubicBezTo>
                      <a:pt x="494709" y="1091528"/>
                      <a:pt x="284095" y="881868"/>
                      <a:pt x="80352" y="679175"/>
                    </a:cubicBezTo>
                    <a:cubicBezTo>
                      <a:pt x="54013" y="652932"/>
                      <a:pt x="27102" y="626211"/>
                      <a:pt x="0" y="598823"/>
                    </a:cubicBezTo>
                    <a:lnTo>
                      <a:pt x="745308" y="0"/>
                    </a:lnTo>
                    <a:cubicBezTo>
                      <a:pt x="1059273" y="312342"/>
                      <a:pt x="1414940" y="666387"/>
                      <a:pt x="1449581" y="1182282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" name="Google Shape;833;p8">
                <a:extLst>
                  <a:ext uri="{FF2B5EF4-FFF2-40B4-BE49-F238E27FC236}">
                    <a16:creationId xmlns:a16="http://schemas.microsoft.com/office/drawing/2014/main" id="{A4F74F00-55A8-5B82-33A7-A7016D66FC21}"/>
                  </a:ext>
                </a:extLst>
              </p:cNvPr>
              <p:cNvSpPr/>
              <p:nvPr/>
            </p:nvSpPr>
            <p:spPr>
              <a:xfrm>
                <a:off x="2296404" y="4049179"/>
                <a:ext cx="1658587" cy="1071724"/>
              </a:xfrm>
              <a:custGeom>
                <a:avLst/>
                <a:gdLst/>
                <a:ahLst/>
                <a:cxnLst/>
                <a:rect l="l" t="t" r="r" b="b"/>
                <a:pathLst>
                  <a:path w="1665698" h="1069292" extrusionOk="0">
                    <a:moveTo>
                      <a:pt x="1665699" y="793405"/>
                    </a:moveTo>
                    <a:cubicBezTo>
                      <a:pt x="1511675" y="868222"/>
                      <a:pt x="1339137" y="929584"/>
                      <a:pt x="1149041" y="977299"/>
                    </a:cubicBezTo>
                    <a:cubicBezTo>
                      <a:pt x="873057" y="1046580"/>
                      <a:pt x="626180" y="1069293"/>
                      <a:pt x="494009" y="1069293"/>
                    </a:cubicBezTo>
                    <a:cubicBezTo>
                      <a:pt x="474160" y="1069293"/>
                      <a:pt x="456887" y="1068816"/>
                      <a:pt x="442477" y="1067862"/>
                    </a:cubicBezTo>
                    <a:cubicBezTo>
                      <a:pt x="181572" y="1050589"/>
                      <a:pt x="-15968" y="823465"/>
                      <a:pt x="1018" y="560556"/>
                    </a:cubicBezTo>
                    <a:cubicBezTo>
                      <a:pt x="18005" y="299841"/>
                      <a:pt x="239689" y="101633"/>
                      <a:pt x="497731" y="115184"/>
                    </a:cubicBezTo>
                    <a:lnTo>
                      <a:pt x="500690" y="115184"/>
                    </a:lnTo>
                    <a:cubicBezTo>
                      <a:pt x="591730" y="115184"/>
                      <a:pt x="848818" y="84169"/>
                      <a:pt x="1092069" y="0"/>
                    </a:cubicBezTo>
                    <a:lnTo>
                      <a:pt x="1665699" y="793405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" name="Google Shape;840;p8">
                <a:extLst>
                  <a:ext uri="{FF2B5EF4-FFF2-40B4-BE49-F238E27FC236}">
                    <a16:creationId xmlns:a16="http://schemas.microsoft.com/office/drawing/2014/main" id="{CA75DE0E-3E2C-842E-D5F9-4FFED617CAAE}"/>
                  </a:ext>
                </a:extLst>
              </p:cNvPr>
              <p:cNvSpPr/>
              <p:nvPr/>
            </p:nvSpPr>
            <p:spPr>
              <a:xfrm>
                <a:off x="3364614" y="3460539"/>
                <a:ext cx="1453023" cy="1390987"/>
              </a:xfrm>
              <a:custGeom>
                <a:avLst/>
                <a:gdLst/>
                <a:ahLst/>
                <a:cxnLst/>
                <a:rect l="l" t="t" r="r" b="b"/>
                <a:pathLst>
                  <a:path w="1453023" h="1390987" extrusionOk="0">
                    <a:moveTo>
                      <a:pt x="1064044" y="1047916"/>
                    </a:moveTo>
                    <a:cubicBezTo>
                      <a:pt x="930728" y="1182663"/>
                      <a:pt x="766684" y="1297275"/>
                      <a:pt x="573629" y="1390987"/>
                    </a:cubicBezTo>
                    <a:lnTo>
                      <a:pt x="0" y="597582"/>
                    </a:lnTo>
                    <a:cubicBezTo>
                      <a:pt x="155837" y="543569"/>
                      <a:pt x="305948" y="467798"/>
                      <a:pt x="403192" y="364352"/>
                    </a:cubicBezTo>
                    <a:cubicBezTo>
                      <a:pt x="483066" y="279419"/>
                      <a:pt x="513509" y="189715"/>
                      <a:pt x="505111" y="64320"/>
                    </a:cubicBezTo>
                    <a:lnTo>
                      <a:pt x="1449581" y="0"/>
                    </a:lnTo>
                    <a:cubicBezTo>
                      <a:pt x="1476683" y="403382"/>
                      <a:pt x="1343368" y="765825"/>
                      <a:pt x="1064044" y="1047916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" name="Google Shape;848;p8">
                <a:extLst>
                  <a:ext uri="{FF2B5EF4-FFF2-40B4-BE49-F238E27FC236}">
                    <a16:creationId xmlns:a16="http://schemas.microsoft.com/office/drawing/2014/main" id="{1FE1CDF1-4B2B-37A3-E122-A10DB858A7AD}"/>
                  </a:ext>
                </a:extLst>
              </p:cNvPr>
              <p:cNvSpPr/>
              <p:nvPr/>
            </p:nvSpPr>
            <p:spPr>
              <a:xfrm>
                <a:off x="2639548" y="1497799"/>
                <a:ext cx="1446479" cy="1396617"/>
              </a:xfrm>
              <a:custGeom>
                <a:avLst/>
                <a:gdLst/>
                <a:ahLst/>
                <a:cxnLst/>
                <a:rect l="l" t="t" r="r" b="b"/>
                <a:pathLst>
                  <a:path w="1446479" h="1396617" extrusionOk="0">
                    <a:moveTo>
                      <a:pt x="1446480" y="797795"/>
                    </a:moveTo>
                    <a:lnTo>
                      <a:pt x="701171" y="1396618"/>
                    </a:lnTo>
                    <a:cubicBezTo>
                      <a:pt x="555545" y="1250228"/>
                      <a:pt x="401330" y="1086852"/>
                      <a:pt x="276508" y="900382"/>
                    </a:cubicBezTo>
                    <a:cubicBezTo>
                      <a:pt x="81831" y="609511"/>
                      <a:pt x="-8446" y="315014"/>
                      <a:pt x="620" y="0"/>
                    </a:cubicBezTo>
                    <a:lnTo>
                      <a:pt x="946808" y="27579"/>
                    </a:lnTo>
                    <a:cubicBezTo>
                      <a:pt x="1020957" y="263768"/>
                      <a:pt x="1130893" y="483639"/>
                      <a:pt x="1446480" y="797795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833;p8">
                <a:extLst>
                  <a:ext uri="{FF2B5EF4-FFF2-40B4-BE49-F238E27FC236}">
                    <a16:creationId xmlns:a16="http://schemas.microsoft.com/office/drawing/2014/main" id="{6E446DE9-27D0-527D-923A-95E0AFF11DC1}"/>
                  </a:ext>
                </a:extLst>
              </p:cNvPr>
              <p:cNvSpPr/>
              <p:nvPr/>
            </p:nvSpPr>
            <p:spPr>
              <a:xfrm rot="11654573">
                <a:off x="3869602" y="457795"/>
                <a:ext cx="1485772" cy="761963"/>
              </a:xfrm>
              <a:custGeom>
                <a:avLst/>
                <a:gdLst/>
                <a:ahLst/>
                <a:cxnLst/>
                <a:rect l="l" t="t" r="r" b="b"/>
                <a:pathLst>
                  <a:path w="1665698" h="1069292" extrusionOk="0">
                    <a:moveTo>
                      <a:pt x="1665699" y="793405"/>
                    </a:moveTo>
                    <a:cubicBezTo>
                      <a:pt x="1511675" y="868222"/>
                      <a:pt x="1339137" y="929584"/>
                      <a:pt x="1149041" y="977299"/>
                    </a:cubicBezTo>
                    <a:cubicBezTo>
                      <a:pt x="873057" y="1046580"/>
                      <a:pt x="626180" y="1069293"/>
                      <a:pt x="494009" y="1069293"/>
                    </a:cubicBezTo>
                    <a:cubicBezTo>
                      <a:pt x="474160" y="1069293"/>
                      <a:pt x="456887" y="1068816"/>
                      <a:pt x="442477" y="1067862"/>
                    </a:cubicBezTo>
                    <a:cubicBezTo>
                      <a:pt x="181572" y="1050589"/>
                      <a:pt x="-15968" y="823465"/>
                      <a:pt x="1018" y="560556"/>
                    </a:cubicBezTo>
                    <a:cubicBezTo>
                      <a:pt x="18005" y="299841"/>
                      <a:pt x="239689" y="101633"/>
                      <a:pt x="497731" y="115184"/>
                    </a:cubicBezTo>
                    <a:lnTo>
                      <a:pt x="500690" y="115184"/>
                    </a:lnTo>
                    <a:cubicBezTo>
                      <a:pt x="591730" y="115184"/>
                      <a:pt x="848818" y="84169"/>
                      <a:pt x="1092069" y="0"/>
                    </a:cubicBezTo>
                    <a:lnTo>
                      <a:pt x="1665699" y="793405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" name="Google Shape;831;p8">
              <a:hlinkClick r:id="rId2" action="ppaction://hlinksldjump"/>
              <a:extLst>
                <a:ext uri="{FF2B5EF4-FFF2-40B4-BE49-F238E27FC236}">
                  <a16:creationId xmlns:a16="http://schemas.microsoft.com/office/drawing/2014/main" id="{6C29210C-2BBD-2DFA-3AF6-AB366F67AE10}"/>
                </a:ext>
              </a:extLst>
            </p:cNvPr>
            <p:cNvSpPr/>
            <p:nvPr/>
          </p:nvSpPr>
          <p:spPr>
            <a:xfrm rot="19742612">
              <a:off x="7090645" y="678689"/>
              <a:ext cx="2201997" cy="3049919"/>
            </a:xfrm>
            <a:custGeom>
              <a:avLst/>
              <a:gdLst/>
              <a:ahLst/>
              <a:cxnLst/>
              <a:rect l="l" t="t" r="r" b="b"/>
              <a:pathLst>
                <a:path w="1344167" h="1706669" extrusionOk="0">
                  <a:moveTo>
                    <a:pt x="392218" y="1706669"/>
                  </a:moveTo>
                  <a:cubicBezTo>
                    <a:pt x="395653" y="1674319"/>
                    <a:pt x="397275" y="1646930"/>
                    <a:pt x="397466" y="1626413"/>
                  </a:cubicBezTo>
                  <a:cubicBezTo>
                    <a:pt x="401378" y="1258053"/>
                    <a:pt x="267586" y="1020719"/>
                    <a:pt x="0" y="921090"/>
                  </a:cubicBezTo>
                  <a:lnTo>
                    <a:pt x="250695" y="0"/>
                  </a:lnTo>
                  <a:cubicBezTo>
                    <a:pt x="276652" y="7825"/>
                    <a:pt x="302418" y="16414"/>
                    <a:pt x="327898" y="25957"/>
                  </a:cubicBezTo>
                  <a:cubicBezTo>
                    <a:pt x="653886" y="147248"/>
                    <a:pt x="919468" y="365020"/>
                    <a:pt x="1096014" y="655795"/>
                  </a:cubicBezTo>
                  <a:cubicBezTo>
                    <a:pt x="1264447" y="933210"/>
                    <a:pt x="1347948" y="1263206"/>
                    <a:pt x="1344036" y="1636433"/>
                  </a:cubicBezTo>
                  <a:lnTo>
                    <a:pt x="392218" y="170666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144;p2">
            <a:extLst>
              <a:ext uri="{FF2B5EF4-FFF2-40B4-BE49-F238E27FC236}">
                <a16:creationId xmlns:a16="http://schemas.microsoft.com/office/drawing/2014/main" id="{51F7CECB-8314-EC80-0E67-247ADCBB7946}"/>
              </a:ext>
            </a:extLst>
          </p:cNvPr>
          <p:cNvGrpSpPr/>
          <p:nvPr/>
        </p:nvGrpSpPr>
        <p:grpSpPr>
          <a:xfrm>
            <a:off x="7672476" y="6482838"/>
            <a:ext cx="627883" cy="247788"/>
            <a:chOff x="8577131" y="221165"/>
            <a:chExt cx="627883" cy="247788"/>
          </a:xfrm>
        </p:grpSpPr>
        <p:grpSp>
          <p:nvGrpSpPr>
            <p:cNvPr id="253" name="Google Shape;145;p2">
              <a:extLst>
                <a:ext uri="{FF2B5EF4-FFF2-40B4-BE49-F238E27FC236}">
                  <a16:creationId xmlns:a16="http://schemas.microsoft.com/office/drawing/2014/main" id="{6F96732E-AE9B-217E-7685-8A744F9DB189}"/>
                </a:ext>
              </a:extLst>
            </p:cNvPr>
            <p:cNvGrpSpPr/>
            <p:nvPr/>
          </p:nvGrpSpPr>
          <p:grpSpPr>
            <a:xfrm>
              <a:off x="8577131" y="221165"/>
              <a:ext cx="627883" cy="247788"/>
              <a:chOff x="8577131" y="221165"/>
              <a:chExt cx="627883" cy="247788"/>
            </a:xfrm>
          </p:grpSpPr>
          <p:sp>
            <p:nvSpPr>
              <p:cNvPr id="256" name="Google Shape;146;p2">
                <a:extLst>
                  <a:ext uri="{FF2B5EF4-FFF2-40B4-BE49-F238E27FC236}">
                    <a16:creationId xmlns:a16="http://schemas.microsoft.com/office/drawing/2014/main" id="{F5F73CA0-8A66-81B1-5D23-1C4298987CA2}"/>
                  </a:ext>
                </a:extLst>
              </p:cNvPr>
              <p:cNvSpPr/>
              <p:nvPr/>
            </p:nvSpPr>
            <p:spPr>
              <a:xfrm>
                <a:off x="8591322" y="234849"/>
                <a:ext cx="599608" cy="219581"/>
              </a:xfrm>
              <a:custGeom>
                <a:avLst/>
                <a:gdLst/>
                <a:ahLst/>
                <a:cxnLst/>
                <a:rect l="l" t="t" r="r" b="b"/>
                <a:pathLst>
                  <a:path w="599608" h="219581" extrusionOk="0">
                    <a:moveTo>
                      <a:pt x="13305" y="105644"/>
                    </a:moveTo>
                    <a:cubicBezTo>
                      <a:pt x="20558" y="94574"/>
                      <a:pt x="30101" y="84363"/>
                      <a:pt x="39835" y="75966"/>
                    </a:cubicBezTo>
                    <a:cubicBezTo>
                      <a:pt x="88695" y="33690"/>
                      <a:pt x="151011" y="7256"/>
                      <a:pt x="215426" y="1339"/>
                    </a:cubicBezTo>
                    <a:cubicBezTo>
                      <a:pt x="250640" y="-1905"/>
                      <a:pt x="286330" y="958"/>
                      <a:pt x="321067" y="7638"/>
                    </a:cubicBezTo>
                    <a:cubicBezTo>
                      <a:pt x="420600" y="26915"/>
                      <a:pt x="543419" y="61651"/>
                      <a:pt x="593806" y="147156"/>
                    </a:cubicBezTo>
                    <a:cubicBezTo>
                      <a:pt x="608598" y="172159"/>
                      <a:pt x="593711" y="204033"/>
                      <a:pt x="564986" y="208422"/>
                    </a:cubicBezTo>
                    <a:cubicBezTo>
                      <a:pt x="461445" y="224359"/>
                      <a:pt x="210082" y="223596"/>
                      <a:pt x="60829" y="203746"/>
                    </a:cubicBezTo>
                    <a:cubicBezTo>
                      <a:pt x="44511" y="201551"/>
                      <a:pt x="28765" y="194871"/>
                      <a:pt x="17122" y="183229"/>
                    </a:cubicBezTo>
                    <a:cubicBezTo>
                      <a:pt x="-7689" y="158226"/>
                      <a:pt x="-2441" y="129693"/>
                      <a:pt x="13305" y="105644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147;p2">
                <a:extLst>
                  <a:ext uri="{FF2B5EF4-FFF2-40B4-BE49-F238E27FC236}">
                    <a16:creationId xmlns:a16="http://schemas.microsoft.com/office/drawing/2014/main" id="{7436CF11-C17D-05C2-656C-ACC278B93F23}"/>
                  </a:ext>
                </a:extLst>
              </p:cNvPr>
              <p:cNvSpPr/>
              <p:nvPr/>
            </p:nvSpPr>
            <p:spPr>
              <a:xfrm>
                <a:off x="8577131" y="221165"/>
                <a:ext cx="627883" cy="247788"/>
              </a:xfrm>
              <a:custGeom>
                <a:avLst/>
                <a:gdLst/>
                <a:ahLst/>
                <a:cxnLst/>
                <a:rect l="l" t="t" r="r" b="b"/>
                <a:pathLst>
                  <a:path w="627883" h="247788" extrusionOk="0">
                    <a:moveTo>
                      <a:pt x="39807" y="126581"/>
                    </a:moveTo>
                    <a:cubicBezTo>
                      <a:pt x="66623" y="87073"/>
                      <a:pt x="115961" y="59971"/>
                      <a:pt x="160049" y="44702"/>
                    </a:cubicBezTo>
                    <a:cubicBezTo>
                      <a:pt x="210055" y="27334"/>
                      <a:pt x="263305" y="24185"/>
                      <a:pt x="315409" y="32392"/>
                    </a:cubicBezTo>
                    <a:cubicBezTo>
                      <a:pt x="357303" y="38977"/>
                      <a:pt x="399197" y="49092"/>
                      <a:pt x="439468" y="62357"/>
                    </a:cubicBezTo>
                    <a:cubicBezTo>
                      <a:pt x="478404" y="75145"/>
                      <a:pt x="517244" y="92036"/>
                      <a:pt x="549785" y="117325"/>
                    </a:cubicBezTo>
                    <a:cubicBezTo>
                      <a:pt x="569158" y="132403"/>
                      <a:pt x="621167" y="176968"/>
                      <a:pt x="589579" y="202448"/>
                    </a:cubicBezTo>
                    <a:cubicBezTo>
                      <a:pt x="579178" y="210846"/>
                      <a:pt x="561237" y="210369"/>
                      <a:pt x="548449" y="211609"/>
                    </a:cubicBezTo>
                    <a:cubicBezTo>
                      <a:pt x="532512" y="213232"/>
                      <a:pt x="516576" y="214377"/>
                      <a:pt x="500639" y="215331"/>
                    </a:cubicBezTo>
                    <a:cubicBezTo>
                      <a:pt x="417519" y="220294"/>
                      <a:pt x="333923" y="219912"/>
                      <a:pt x="250803" y="216763"/>
                    </a:cubicBezTo>
                    <a:cubicBezTo>
                      <a:pt x="204424" y="214949"/>
                      <a:pt x="158141" y="212182"/>
                      <a:pt x="111952" y="207410"/>
                    </a:cubicBezTo>
                    <a:cubicBezTo>
                      <a:pt x="90385" y="205216"/>
                      <a:pt x="65288" y="205216"/>
                      <a:pt x="47156" y="191760"/>
                    </a:cubicBezTo>
                    <a:cubicBezTo>
                      <a:pt x="23775" y="174392"/>
                      <a:pt x="25588" y="149103"/>
                      <a:pt x="39807" y="126581"/>
                    </a:cubicBezTo>
                    <a:cubicBezTo>
                      <a:pt x="49637" y="110931"/>
                      <a:pt x="24920" y="96616"/>
                      <a:pt x="15091" y="112171"/>
                    </a:cubicBezTo>
                    <a:cubicBezTo>
                      <a:pt x="2017" y="132880"/>
                      <a:pt x="-5045" y="157787"/>
                      <a:pt x="4212" y="181454"/>
                    </a:cubicBezTo>
                    <a:cubicBezTo>
                      <a:pt x="14041" y="206552"/>
                      <a:pt x="37899" y="224206"/>
                      <a:pt x="63760" y="229932"/>
                    </a:cubicBezTo>
                    <a:cubicBezTo>
                      <a:pt x="83992" y="234417"/>
                      <a:pt x="105559" y="235562"/>
                      <a:pt x="126076" y="237471"/>
                    </a:cubicBezTo>
                    <a:cubicBezTo>
                      <a:pt x="149361" y="239666"/>
                      <a:pt x="172741" y="241384"/>
                      <a:pt x="196122" y="242720"/>
                    </a:cubicBezTo>
                    <a:cubicBezTo>
                      <a:pt x="291552" y="248350"/>
                      <a:pt x="387554" y="249591"/>
                      <a:pt x="482984" y="244914"/>
                    </a:cubicBezTo>
                    <a:cubicBezTo>
                      <a:pt x="501593" y="243960"/>
                      <a:pt x="520107" y="242815"/>
                      <a:pt x="538620" y="241193"/>
                    </a:cubicBezTo>
                    <a:cubicBezTo>
                      <a:pt x="555034" y="239666"/>
                      <a:pt x="573261" y="239284"/>
                      <a:pt x="589007" y="234513"/>
                    </a:cubicBezTo>
                    <a:cubicBezTo>
                      <a:pt x="610288" y="228023"/>
                      <a:pt x="625557" y="208842"/>
                      <a:pt x="627656" y="186893"/>
                    </a:cubicBezTo>
                    <a:cubicBezTo>
                      <a:pt x="629756" y="164849"/>
                      <a:pt x="616968" y="146622"/>
                      <a:pt x="603799" y="130208"/>
                    </a:cubicBezTo>
                    <a:cubicBezTo>
                      <a:pt x="545586" y="57967"/>
                      <a:pt x="445003" y="29624"/>
                      <a:pt x="358067" y="11397"/>
                    </a:cubicBezTo>
                    <a:cubicBezTo>
                      <a:pt x="294606" y="-1867"/>
                      <a:pt x="230477" y="-5971"/>
                      <a:pt x="167493" y="12352"/>
                    </a:cubicBezTo>
                    <a:cubicBezTo>
                      <a:pt x="110426" y="28861"/>
                      <a:pt x="49064" y="62071"/>
                      <a:pt x="14996" y="112171"/>
                    </a:cubicBezTo>
                    <a:cubicBezTo>
                      <a:pt x="4689" y="127345"/>
                      <a:pt x="29501" y="141659"/>
                      <a:pt x="39807" y="126581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4" name="Google Shape;148;p2">
              <a:extLst>
                <a:ext uri="{FF2B5EF4-FFF2-40B4-BE49-F238E27FC236}">
                  <a16:creationId xmlns:a16="http://schemas.microsoft.com/office/drawing/2014/main" id="{70CAC6E0-A824-B8F2-DFDC-B109E84F4999}"/>
                </a:ext>
              </a:extLst>
            </p:cNvPr>
            <p:cNvSpPr/>
            <p:nvPr/>
          </p:nvSpPr>
          <p:spPr>
            <a:xfrm>
              <a:off x="8617427" y="262175"/>
              <a:ext cx="362810" cy="164784"/>
            </a:xfrm>
            <a:custGeom>
              <a:avLst/>
              <a:gdLst/>
              <a:ahLst/>
              <a:cxnLst/>
              <a:rect l="l" t="t" r="r" b="b"/>
              <a:pathLst>
                <a:path w="362810" h="164784" extrusionOk="0">
                  <a:moveTo>
                    <a:pt x="7813" y="77555"/>
                  </a:moveTo>
                  <a:cubicBezTo>
                    <a:pt x="12108" y="69348"/>
                    <a:pt x="17834" y="61809"/>
                    <a:pt x="23655" y="55511"/>
                  </a:cubicBezTo>
                  <a:cubicBezTo>
                    <a:pt x="52952" y="24210"/>
                    <a:pt x="90552" y="4838"/>
                    <a:pt x="129391" y="829"/>
                  </a:cubicBezTo>
                  <a:cubicBezTo>
                    <a:pt x="150672" y="-1365"/>
                    <a:pt x="172240" y="925"/>
                    <a:pt x="193329" y="6174"/>
                  </a:cubicBezTo>
                  <a:cubicBezTo>
                    <a:pt x="253641" y="21156"/>
                    <a:pt x="328172" y="47972"/>
                    <a:pt x="359187" y="112101"/>
                  </a:cubicBezTo>
                  <a:cubicBezTo>
                    <a:pt x="368253" y="130900"/>
                    <a:pt x="359473" y="154567"/>
                    <a:pt x="342105" y="157716"/>
                  </a:cubicBezTo>
                  <a:cubicBezTo>
                    <a:pt x="279598" y="168977"/>
                    <a:pt x="127483" y="166782"/>
                    <a:pt x="37111" y="151132"/>
                  </a:cubicBezTo>
                  <a:cubicBezTo>
                    <a:pt x="27186" y="149414"/>
                    <a:pt x="17643" y="144356"/>
                    <a:pt x="10581" y="135481"/>
                  </a:cubicBezTo>
                  <a:cubicBezTo>
                    <a:pt x="-4592" y="116681"/>
                    <a:pt x="-1538" y="95401"/>
                    <a:pt x="7813" y="77555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149;p2">
              <a:extLst>
                <a:ext uri="{FF2B5EF4-FFF2-40B4-BE49-F238E27FC236}">
                  <a16:creationId xmlns:a16="http://schemas.microsoft.com/office/drawing/2014/main" id="{2BE6DB37-CBB6-A60D-8CFF-B89FDA9775C7}"/>
                </a:ext>
              </a:extLst>
            </p:cNvPr>
            <p:cNvSpPr/>
            <p:nvPr/>
          </p:nvSpPr>
          <p:spPr>
            <a:xfrm>
              <a:off x="8663937" y="283872"/>
              <a:ext cx="134887" cy="61342"/>
            </a:xfrm>
            <a:custGeom>
              <a:avLst/>
              <a:gdLst/>
              <a:ahLst/>
              <a:cxnLst/>
              <a:rect l="l" t="t" r="r" b="b"/>
              <a:pathLst>
                <a:path w="134887" h="61342" extrusionOk="0">
                  <a:moveTo>
                    <a:pt x="2911" y="28851"/>
                  </a:moveTo>
                  <a:cubicBezTo>
                    <a:pt x="4533" y="25797"/>
                    <a:pt x="6632" y="22935"/>
                    <a:pt x="8828" y="20644"/>
                  </a:cubicBezTo>
                  <a:cubicBezTo>
                    <a:pt x="19706" y="9002"/>
                    <a:pt x="33735" y="1749"/>
                    <a:pt x="48145" y="318"/>
                  </a:cubicBezTo>
                  <a:cubicBezTo>
                    <a:pt x="56065" y="-541"/>
                    <a:pt x="64081" y="413"/>
                    <a:pt x="71907" y="2322"/>
                  </a:cubicBezTo>
                  <a:cubicBezTo>
                    <a:pt x="94332" y="7952"/>
                    <a:pt x="122007" y="17877"/>
                    <a:pt x="133555" y="41734"/>
                  </a:cubicBezTo>
                  <a:cubicBezTo>
                    <a:pt x="136894" y="48701"/>
                    <a:pt x="133650" y="57576"/>
                    <a:pt x="127256" y="58721"/>
                  </a:cubicBezTo>
                  <a:cubicBezTo>
                    <a:pt x="103971" y="62920"/>
                    <a:pt x="47477" y="62061"/>
                    <a:pt x="13790" y="56240"/>
                  </a:cubicBezTo>
                  <a:cubicBezTo>
                    <a:pt x="10068" y="55572"/>
                    <a:pt x="6537" y="53663"/>
                    <a:pt x="3961" y="50418"/>
                  </a:cubicBezTo>
                  <a:cubicBezTo>
                    <a:pt x="-1670" y="43357"/>
                    <a:pt x="-620" y="35436"/>
                    <a:pt x="2911" y="28851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301;p2">
            <a:extLst>
              <a:ext uri="{FF2B5EF4-FFF2-40B4-BE49-F238E27FC236}">
                <a16:creationId xmlns:a16="http://schemas.microsoft.com/office/drawing/2014/main" id="{FB790B46-51C8-FAD0-30E0-2401D48D8A91}"/>
              </a:ext>
            </a:extLst>
          </p:cNvPr>
          <p:cNvGrpSpPr/>
          <p:nvPr/>
        </p:nvGrpSpPr>
        <p:grpSpPr>
          <a:xfrm>
            <a:off x="4672175" y="2461320"/>
            <a:ext cx="612111" cy="560672"/>
            <a:chOff x="4500753" y="6397069"/>
            <a:chExt cx="421421" cy="172502"/>
          </a:xfrm>
        </p:grpSpPr>
        <p:grpSp>
          <p:nvGrpSpPr>
            <p:cNvPr id="260" name="Google Shape;302;p2">
              <a:extLst>
                <a:ext uri="{FF2B5EF4-FFF2-40B4-BE49-F238E27FC236}">
                  <a16:creationId xmlns:a16="http://schemas.microsoft.com/office/drawing/2014/main" id="{DD2F6904-7831-F303-AF84-625A55EEBCE4}"/>
                </a:ext>
              </a:extLst>
            </p:cNvPr>
            <p:cNvGrpSpPr/>
            <p:nvPr/>
          </p:nvGrpSpPr>
          <p:grpSpPr>
            <a:xfrm>
              <a:off x="4500753" y="6397069"/>
              <a:ext cx="421421" cy="172502"/>
              <a:chOff x="4500753" y="6397069"/>
              <a:chExt cx="421421" cy="172502"/>
            </a:xfrm>
          </p:grpSpPr>
          <p:sp>
            <p:nvSpPr>
              <p:cNvPr id="263" name="Google Shape;303;p2">
                <a:extLst>
                  <a:ext uri="{FF2B5EF4-FFF2-40B4-BE49-F238E27FC236}">
                    <a16:creationId xmlns:a16="http://schemas.microsoft.com/office/drawing/2014/main" id="{16DF86DC-BB82-4276-7AE8-0C5FDB694B02}"/>
                  </a:ext>
                </a:extLst>
              </p:cNvPr>
              <p:cNvSpPr/>
              <p:nvPr/>
            </p:nvSpPr>
            <p:spPr>
              <a:xfrm>
                <a:off x="4513984" y="6410684"/>
                <a:ext cx="393970" cy="144189"/>
              </a:xfrm>
              <a:custGeom>
                <a:avLst/>
                <a:gdLst/>
                <a:ahLst/>
                <a:cxnLst/>
                <a:rect l="l" t="t" r="r" b="b"/>
                <a:pathLst>
                  <a:path w="393970" h="144189" extrusionOk="0">
                    <a:moveTo>
                      <a:pt x="8722" y="69487"/>
                    </a:moveTo>
                    <a:cubicBezTo>
                      <a:pt x="13494" y="62234"/>
                      <a:pt x="19697" y="55554"/>
                      <a:pt x="26186" y="49924"/>
                    </a:cubicBezTo>
                    <a:cubicBezTo>
                      <a:pt x="58346" y="22154"/>
                      <a:pt x="99286" y="4785"/>
                      <a:pt x="141561" y="872"/>
                    </a:cubicBezTo>
                    <a:cubicBezTo>
                      <a:pt x="164750" y="-1227"/>
                      <a:pt x="188131" y="587"/>
                      <a:pt x="210938" y="4976"/>
                    </a:cubicBezTo>
                    <a:cubicBezTo>
                      <a:pt x="276308" y="17573"/>
                      <a:pt x="357042" y="40476"/>
                      <a:pt x="390156" y="96589"/>
                    </a:cubicBezTo>
                    <a:cubicBezTo>
                      <a:pt x="399890" y="113003"/>
                      <a:pt x="390060" y="133997"/>
                      <a:pt x="371261" y="136860"/>
                    </a:cubicBezTo>
                    <a:cubicBezTo>
                      <a:pt x="303219" y="147358"/>
                      <a:pt x="138126" y="146785"/>
                      <a:pt x="40119" y="133806"/>
                    </a:cubicBezTo>
                    <a:cubicBezTo>
                      <a:pt x="29335" y="132375"/>
                      <a:pt x="19124" y="127985"/>
                      <a:pt x="11394" y="120351"/>
                    </a:cubicBezTo>
                    <a:cubicBezTo>
                      <a:pt x="-5115" y="104032"/>
                      <a:pt x="-1584" y="85328"/>
                      <a:pt x="8722" y="69487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304;p2">
                <a:extLst>
                  <a:ext uri="{FF2B5EF4-FFF2-40B4-BE49-F238E27FC236}">
                    <a16:creationId xmlns:a16="http://schemas.microsoft.com/office/drawing/2014/main" id="{7A3F2BC9-D612-177E-5533-3C32930AF016}"/>
                  </a:ext>
                </a:extLst>
              </p:cNvPr>
              <p:cNvSpPr/>
              <p:nvPr/>
            </p:nvSpPr>
            <p:spPr>
              <a:xfrm>
                <a:off x="4500753" y="6397069"/>
                <a:ext cx="421421" cy="172502"/>
              </a:xfrm>
              <a:custGeom>
                <a:avLst/>
                <a:gdLst/>
                <a:ahLst/>
                <a:cxnLst/>
                <a:rect l="l" t="t" r="r" b="b"/>
                <a:pathLst>
                  <a:path w="421421" h="172502" extrusionOk="0">
                    <a:moveTo>
                      <a:pt x="34359" y="90355"/>
                    </a:moveTo>
                    <a:cubicBezTo>
                      <a:pt x="51728" y="65257"/>
                      <a:pt x="83601" y="47889"/>
                      <a:pt x="111944" y="38250"/>
                    </a:cubicBezTo>
                    <a:cubicBezTo>
                      <a:pt x="143913" y="27466"/>
                      <a:pt x="177886" y="25654"/>
                      <a:pt x="211191" y="30902"/>
                    </a:cubicBezTo>
                    <a:cubicBezTo>
                      <a:pt x="262437" y="39014"/>
                      <a:pt x="319885" y="52947"/>
                      <a:pt x="361684" y="85202"/>
                    </a:cubicBezTo>
                    <a:cubicBezTo>
                      <a:pt x="371608" y="92836"/>
                      <a:pt x="408254" y="124042"/>
                      <a:pt x="385828" y="135398"/>
                    </a:cubicBezTo>
                    <a:cubicBezTo>
                      <a:pt x="379339" y="138643"/>
                      <a:pt x="369605" y="138261"/>
                      <a:pt x="362543" y="139024"/>
                    </a:cubicBezTo>
                    <a:cubicBezTo>
                      <a:pt x="351377" y="140170"/>
                      <a:pt x="340212" y="140933"/>
                      <a:pt x="328951" y="141505"/>
                    </a:cubicBezTo>
                    <a:cubicBezTo>
                      <a:pt x="276465" y="144464"/>
                      <a:pt x="223692" y="144273"/>
                      <a:pt x="171110" y="142269"/>
                    </a:cubicBezTo>
                    <a:cubicBezTo>
                      <a:pt x="141718" y="141219"/>
                      <a:pt x="112230" y="139502"/>
                      <a:pt x="82933" y="136638"/>
                    </a:cubicBezTo>
                    <a:cubicBezTo>
                      <a:pt x="70241" y="135398"/>
                      <a:pt x="55067" y="135589"/>
                      <a:pt x="43330" y="130054"/>
                    </a:cubicBezTo>
                    <a:cubicBezTo>
                      <a:pt x="25484" y="121561"/>
                      <a:pt x="25007" y="105433"/>
                      <a:pt x="34359" y="90355"/>
                    </a:cubicBezTo>
                    <a:cubicBezTo>
                      <a:pt x="44093" y="74609"/>
                      <a:pt x="19281" y="60294"/>
                      <a:pt x="9643" y="75945"/>
                    </a:cubicBezTo>
                    <a:cubicBezTo>
                      <a:pt x="-9634" y="107055"/>
                      <a:pt x="481" y="143987"/>
                      <a:pt x="35600" y="157729"/>
                    </a:cubicBezTo>
                    <a:cubicBezTo>
                      <a:pt x="49342" y="163073"/>
                      <a:pt x="65278" y="163550"/>
                      <a:pt x="79879" y="164981"/>
                    </a:cubicBezTo>
                    <a:cubicBezTo>
                      <a:pt x="95148" y="166508"/>
                      <a:pt x="110417" y="167749"/>
                      <a:pt x="125686" y="168703"/>
                    </a:cubicBezTo>
                    <a:cubicBezTo>
                      <a:pt x="190292" y="172807"/>
                      <a:pt x="255375" y="173761"/>
                      <a:pt x="320077" y="170707"/>
                    </a:cubicBezTo>
                    <a:cubicBezTo>
                      <a:pt x="333055" y="170134"/>
                      <a:pt x="345938" y="169276"/>
                      <a:pt x="358821" y="168131"/>
                    </a:cubicBezTo>
                    <a:cubicBezTo>
                      <a:pt x="369891" y="167080"/>
                      <a:pt x="382202" y="166794"/>
                      <a:pt x="392794" y="163454"/>
                    </a:cubicBezTo>
                    <a:cubicBezTo>
                      <a:pt x="406822" y="158969"/>
                      <a:pt x="417511" y="147136"/>
                      <a:pt x="420564" y="132821"/>
                    </a:cubicBezTo>
                    <a:cubicBezTo>
                      <a:pt x="423904" y="117075"/>
                      <a:pt x="417033" y="103810"/>
                      <a:pt x="407872" y="91596"/>
                    </a:cubicBezTo>
                    <a:cubicBezTo>
                      <a:pt x="369605" y="40827"/>
                      <a:pt x="302040" y="20596"/>
                      <a:pt x="242587" y="7999"/>
                    </a:cubicBezTo>
                    <a:cubicBezTo>
                      <a:pt x="199167" y="-1163"/>
                      <a:pt x="155174" y="-4216"/>
                      <a:pt x="112135" y="8380"/>
                    </a:cubicBezTo>
                    <a:cubicBezTo>
                      <a:pt x="73390" y="19737"/>
                      <a:pt x="33119" y="42258"/>
                      <a:pt x="9834" y="76040"/>
                    </a:cubicBezTo>
                    <a:cubicBezTo>
                      <a:pt x="-854" y="91119"/>
                      <a:pt x="23957" y="105433"/>
                      <a:pt x="34359" y="90355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1" name="Google Shape;305;p2">
              <a:extLst>
                <a:ext uri="{FF2B5EF4-FFF2-40B4-BE49-F238E27FC236}">
                  <a16:creationId xmlns:a16="http://schemas.microsoft.com/office/drawing/2014/main" id="{8BC30DA2-2116-1A9D-9DED-0147F6DC8DFA}"/>
                </a:ext>
              </a:extLst>
            </p:cNvPr>
            <p:cNvSpPr/>
            <p:nvPr/>
          </p:nvSpPr>
          <p:spPr>
            <a:xfrm>
              <a:off x="4531152" y="6428771"/>
              <a:ext cx="238357" cy="108275"/>
            </a:xfrm>
            <a:custGeom>
              <a:avLst/>
              <a:gdLst/>
              <a:ahLst/>
              <a:cxnLst/>
              <a:rect l="l" t="t" r="r" b="b"/>
              <a:pathLst>
                <a:path w="238357" h="108275" extrusionOk="0">
                  <a:moveTo>
                    <a:pt x="5106" y="50923"/>
                  </a:moveTo>
                  <a:cubicBezTo>
                    <a:pt x="7969" y="45483"/>
                    <a:pt x="11690" y="40520"/>
                    <a:pt x="15508" y="36417"/>
                  </a:cubicBezTo>
                  <a:cubicBezTo>
                    <a:pt x="34784" y="15900"/>
                    <a:pt x="59405" y="3112"/>
                    <a:pt x="84981" y="535"/>
                  </a:cubicBezTo>
                  <a:cubicBezTo>
                    <a:pt x="99009" y="-896"/>
                    <a:pt x="113133" y="631"/>
                    <a:pt x="126970" y="4067"/>
                  </a:cubicBezTo>
                  <a:cubicBezTo>
                    <a:pt x="166573" y="13896"/>
                    <a:pt x="215529" y="31455"/>
                    <a:pt x="235951" y="73635"/>
                  </a:cubicBezTo>
                  <a:cubicBezTo>
                    <a:pt x="241963" y="85945"/>
                    <a:pt x="236142" y="101596"/>
                    <a:pt x="224785" y="103600"/>
                  </a:cubicBezTo>
                  <a:cubicBezTo>
                    <a:pt x="183655" y="111043"/>
                    <a:pt x="83836" y="109612"/>
                    <a:pt x="24383" y="99210"/>
                  </a:cubicBezTo>
                  <a:cubicBezTo>
                    <a:pt x="17893" y="98065"/>
                    <a:pt x="11595" y="94725"/>
                    <a:pt x="6919" y="88999"/>
                  </a:cubicBezTo>
                  <a:cubicBezTo>
                    <a:pt x="-3006" y="76689"/>
                    <a:pt x="-1002" y="62660"/>
                    <a:pt x="5106" y="50923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306;p2">
              <a:extLst>
                <a:ext uri="{FF2B5EF4-FFF2-40B4-BE49-F238E27FC236}">
                  <a16:creationId xmlns:a16="http://schemas.microsoft.com/office/drawing/2014/main" id="{437DE972-19E0-9EAC-90D1-E0B22C30A14D}"/>
                </a:ext>
              </a:extLst>
            </p:cNvPr>
            <p:cNvSpPr/>
            <p:nvPr/>
          </p:nvSpPr>
          <p:spPr>
            <a:xfrm>
              <a:off x="4561737" y="6443018"/>
              <a:ext cx="88771" cy="40310"/>
            </a:xfrm>
            <a:custGeom>
              <a:avLst/>
              <a:gdLst/>
              <a:ahLst/>
              <a:cxnLst/>
              <a:rect l="l" t="t" r="r" b="b"/>
              <a:pathLst>
                <a:path w="88771" h="40310" extrusionOk="0">
                  <a:moveTo>
                    <a:pt x="1909" y="18926"/>
                  </a:moveTo>
                  <a:cubicBezTo>
                    <a:pt x="2958" y="16921"/>
                    <a:pt x="4390" y="15108"/>
                    <a:pt x="5821" y="13582"/>
                  </a:cubicBezTo>
                  <a:cubicBezTo>
                    <a:pt x="12978" y="5947"/>
                    <a:pt x="22140" y="1176"/>
                    <a:pt x="31683" y="221"/>
                  </a:cubicBezTo>
                  <a:cubicBezTo>
                    <a:pt x="36931" y="-351"/>
                    <a:pt x="42180" y="221"/>
                    <a:pt x="47333" y="1557"/>
                  </a:cubicBezTo>
                  <a:cubicBezTo>
                    <a:pt x="62125" y="5184"/>
                    <a:pt x="80256" y="11768"/>
                    <a:pt x="87891" y="27419"/>
                  </a:cubicBezTo>
                  <a:cubicBezTo>
                    <a:pt x="90086" y="31999"/>
                    <a:pt x="87987" y="37821"/>
                    <a:pt x="83692" y="38584"/>
                  </a:cubicBezTo>
                  <a:cubicBezTo>
                    <a:pt x="68423" y="41351"/>
                    <a:pt x="31301" y="40779"/>
                    <a:pt x="9161" y="36962"/>
                  </a:cubicBezTo>
                  <a:cubicBezTo>
                    <a:pt x="6776" y="36580"/>
                    <a:pt x="4390" y="35339"/>
                    <a:pt x="2672" y="33145"/>
                  </a:cubicBezTo>
                  <a:cubicBezTo>
                    <a:pt x="-1145" y="28469"/>
                    <a:pt x="-382" y="23315"/>
                    <a:pt x="1909" y="18926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110;p2">
            <a:extLst>
              <a:ext uri="{FF2B5EF4-FFF2-40B4-BE49-F238E27FC236}">
                <a16:creationId xmlns:a16="http://schemas.microsoft.com/office/drawing/2014/main" id="{FF3F048C-0CA2-D757-EAA2-36A5BDF0DF9D}"/>
              </a:ext>
            </a:extLst>
          </p:cNvPr>
          <p:cNvSpPr/>
          <p:nvPr/>
        </p:nvSpPr>
        <p:spPr>
          <a:xfrm>
            <a:off x="4450901" y="6103061"/>
            <a:ext cx="548531" cy="597582"/>
          </a:xfrm>
          <a:custGeom>
            <a:avLst/>
            <a:gdLst/>
            <a:ahLst/>
            <a:cxnLst/>
            <a:rect l="l" t="t" r="r" b="b"/>
            <a:pathLst>
              <a:path w="548531" h="597582" extrusionOk="0">
                <a:moveTo>
                  <a:pt x="270639" y="582505"/>
                </a:moveTo>
                <a:cubicBezTo>
                  <a:pt x="199067" y="457873"/>
                  <a:pt x="107359" y="344884"/>
                  <a:pt x="0" y="249263"/>
                </a:cubicBezTo>
                <a:cubicBezTo>
                  <a:pt x="92090" y="317782"/>
                  <a:pt x="175591" y="397943"/>
                  <a:pt x="247927" y="486979"/>
                </a:cubicBezTo>
                <a:cubicBezTo>
                  <a:pt x="168625" y="340685"/>
                  <a:pt x="117474" y="179217"/>
                  <a:pt x="98102" y="13933"/>
                </a:cubicBezTo>
                <a:cubicBezTo>
                  <a:pt x="145912" y="140282"/>
                  <a:pt x="197540" y="265200"/>
                  <a:pt x="252889" y="388495"/>
                </a:cubicBezTo>
                <a:cubicBezTo>
                  <a:pt x="215385" y="261001"/>
                  <a:pt x="226932" y="119669"/>
                  <a:pt x="284668" y="0"/>
                </a:cubicBezTo>
                <a:cubicBezTo>
                  <a:pt x="292111" y="137228"/>
                  <a:pt x="299746" y="275793"/>
                  <a:pt x="336772" y="408058"/>
                </a:cubicBezTo>
                <a:cubicBezTo>
                  <a:pt x="335723" y="305567"/>
                  <a:pt x="373131" y="203075"/>
                  <a:pt x="440028" y="125490"/>
                </a:cubicBezTo>
                <a:cubicBezTo>
                  <a:pt x="400615" y="239529"/>
                  <a:pt x="384392" y="361584"/>
                  <a:pt x="392790" y="482017"/>
                </a:cubicBezTo>
                <a:cubicBezTo>
                  <a:pt x="406532" y="441459"/>
                  <a:pt x="420942" y="400424"/>
                  <a:pt x="445467" y="365210"/>
                </a:cubicBezTo>
                <a:cubicBezTo>
                  <a:pt x="469993" y="330092"/>
                  <a:pt x="506161" y="300986"/>
                  <a:pt x="548531" y="294306"/>
                </a:cubicBezTo>
                <a:cubicBezTo>
                  <a:pt x="467130" y="378761"/>
                  <a:pt x="407772" y="484212"/>
                  <a:pt x="377712" y="597582"/>
                </a:cubicBezTo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110;p2">
            <a:extLst>
              <a:ext uri="{FF2B5EF4-FFF2-40B4-BE49-F238E27FC236}">
                <a16:creationId xmlns:a16="http://schemas.microsoft.com/office/drawing/2014/main" id="{BB857E81-C524-9510-2DD0-09F8CB0596D4}"/>
              </a:ext>
            </a:extLst>
          </p:cNvPr>
          <p:cNvSpPr/>
          <p:nvPr/>
        </p:nvSpPr>
        <p:spPr>
          <a:xfrm>
            <a:off x="4663353" y="2296767"/>
            <a:ext cx="548531" cy="597582"/>
          </a:xfrm>
          <a:custGeom>
            <a:avLst/>
            <a:gdLst/>
            <a:ahLst/>
            <a:cxnLst/>
            <a:rect l="l" t="t" r="r" b="b"/>
            <a:pathLst>
              <a:path w="548531" h="597582" extrusionOk="0">
                <a:moveTo>
                  <a:pt x="270639" y="582505"/>
                </a:moveTo>
                <a:cubicBezTo>
                  <a:pt x="199067" y="457873"/>
                  <a:pt x="107359" y="344884"/>
                  <a:pt x="0" y="249263"/>
                </a:cubicBezTo>
                <a:cubicBezTo>
                  <a:pt x="92090" y="317782"/>
                  <a:pt x="175591" y="397943"/>
                  <a:pt x="247927" y="486979"/>
                </a:cubicBezTo>
                <a:cubicBezTo>
                  <a:pt x="168625" y="340685"/>
                  <a:pt x="117474" y="179217"/>
                  <a:pt x="98102" y="13933"/>
                </a:cubicBezTo>
                <a:cubicBezTo>
                  <a:pt x="145912" y="140282"/>
                  <a:pt x="197540" y="265200"/>
                  <a:pt x="252889" y="388495"/>
                </a:cubicBezTo>
                <a:cubicBezTo>
                  <a:pt x="215385" y="261001"/>
                  <a:pt x="226932" y="119669"/>
                  <a:pt x="284668" y="0"/>
                </a:cubicBezTo>
                <a:cubicBezTo>
                  <a:pt x="292111" y="137228"/>
                  <a:pt x="299746" y="275793"/>
                  <a:pt x="336772" y="408058"/>
                </a:cubicBezTo>
                <a:cubicBezTo>
                  <a:pt x="335723" y="305567"/>
                  <a:pt x="373131" y="203075"/>
                  <a:pt x="440028" y="125490"/>
                </a:cubicBezTo>
                <a:cubicBezTo>
                  <a:pt x="400615" y="239529"/>
                  <a:pt x="384392" y="361584"/>
                  <a:pt x="392790" y="482017"/>
                </a:cubicBezTo>
                <a:cubicBezTo>
                  <a:pt x="406532" y="441459"/>
                  <a:pt x="420942" y="400424"/>
                  <a:pt x="445467" y="365210"/>
                </a:cubicBezTo>
                <a:cubicBezTo>
                  <a:pt x="469993" y="330092"/>
                  <a:pt x="506161" y="300986"/>
                  <a:pt x="548531" y="294306"/>
                </a:cubicBezTo>
                <a:cubicBezTo>
                  <a:pt x="467130" y="378761"/>
                  <a:pt x="407772" y="484212"/>
                  <a:pt x="377712" y="597582"/>
                </a:cubicBezTo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80;p2">
            <a:extLst>
              <a:ext uri="{FF2B5EF4-FFF2-40B4-BE49-F238E27FC236}">
                <a16:creationId xmlns:a16="http://schemas.microsoft.com/office/drawing/2014/main" id="{64FB8EA7-291F-EDE0-AE7D-B6C3DB8DCCE0}"/>
              </a:ext>
            </a:extLst>
          </p:cNvPr>
          <p:cNvGrpSpPr/>
          <p:nvPr/>
        </p:nvGrpSpPr>
        <p:grpSpPr>
          <a:xfrm>
            <a:off x="10039850" y="4298520"/>
            <a:ext cx="757320" cy="461094"/>
            <a:chOff x="8409556" y="6386036"/>
            <a:chExt cx="627883" cy="247788"/>
          </a:xfrm>
        </p:grpSpPr>
        <p:grpSp>
          <p:nvGrpSpPr>
            <p:cNvPr id="143" name="Google Shape;181;p2">
              <a:extLst>
                <a:ext uri="{FF2B5EF4-FFF2-40B4-BE49-F238E27FC236}">
                  <a16:creationId xmlns:a16="http://schemas.microsoft.com/office/drawing/2014/main" id="{C60C7F99-1AFF-D99C-C45C-A1E82DE4F13D}"/>
                </a:ext>
              </a:extLst>
            </p:cNvPr>
            <p:cNvGrpSpPr/>
            <p:nvPr/>
          </p:nvGrpSpPr>
          <p:grpSpPr>
            <a:xfrm>
              <a:off x="8409556" y="6386036"/>
              <a:ext cx="627883" cy="247788"/>
              <a:chOff x="8409556" y="6386036"/>
              <a:chExt cx="627883" cy="247788"/>
            </a:xfrm>
          </p:grpSpPr>
          <p:sp>
            <p:nvSpPr>
              <p:cNvPr id="146" name="Google Shape;182;p2">
                <a:extLst>
                  <a:ext uri="{FF2B5EF4-FFF2-40B4-BE49-F238E27FC236}">
                    <a16:creationId xmlns:a16="http://schemas.microsoft.com/office/drawing/2014/main" id="{F1FE0BF8-052E-2807-D111-59C9BDB7901B}"/>
                  </a:ext>
                </a:extLst>
              </p:cNvPr>
              <p:cNvSpPr/>
              <p:nvPr/>
            </p:nvSpPr>
            <p:spPr>
              <a:xfrm>
                <a:off x="8423747" y="6399720"/>
                <a:ext cx="599608" cy="219581"/>
              </a:xfrm>
              <a:custGeom>
                <a:avLst/>
                <a:gdLst/>
                <a:ahLst/>
                <a:cxnLst/>
                <a:rect l="l" t="t" r="r" b="b"/>
                <a:pathLst>
                  <a:path w="599608" h="219581" extrusionOk="0">
                    <a:moveTo>
                      <a:pt x="13305" y="105644"/>
                    </a:moveTo>
                    <a:cubicBezTo>
                      <a:pt x="20558" y="94575"/>
                      <a:pt x="30101" y="84364"/>
                      <a:pt x="39835" y="75966"/>
                    </a:cubicBezTo>
                    <a:cubicBezTo>
                      <a:pt x="88695" y="33690"/>
                      <a:pt x="151011" y="7256"/>
                      <a:pt x="215426" y="1339"/>
                    </a:cubicBezTo>
                    <a:cubicBezTo>
                      <a:pt x="250640" y="-1905"/>
                      <a:pt x="286330" y="957"/>
                      <a:pt x="321067" y="7638"/>
                    </a:cubicBezTo>
                    <a:cubicBezTo>
                      <a:pt x="420600" y="26915"/>
                      <a:pt x="543419" y="61651"/>
                      <a:pt x="593806" y="147156"/>
                    </a:cubicBezTo>
                    <a:cubicBezTo>
                      <a:pt x="608598" y="172159"/>
                      <a:pt x="593711" y="204033"/>
                      <a:pt x="564986" y="208423"/>
                    </a:cubicBezTo>
                    <a:cubicBezTo>
                      <a:pt x="461444" y="224359"/>
                      <a:pt x="210082" y="223596"/>
                      <a:pt x="60829" y="203746"/>
                    </a:cubicBezTo>
                    <a:cubicBezTo>
                      <a:pt x="44511" y="201551"/>
                      <a:pt x="28765" y="194871"/>
                      <a:pt x="17122" y="183229"/>
                    </a:cubicBezTo>
                    <a:cubicBezTo>
                      <a:pt x="-7689" y="158226"/>
                      <a:pt x="-2441" y="129693"/>
                      <a:pt x="13305" y="105644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83;p2">
                <a:extLst>
                  <a:ext uri="{FF2B5EF4-FFF2-40B4-BE49-F238E27FC236}">
                    <a16:creationId xmlns:a16="http://schemas.microsoft.com/office/drawing/2014/main" id="{AF53BFD7-660B-DAA2-07F9-93C8A99E0294}"/>
                  </a:ext>
                </a:extLst>
              </p:cNvPr>
              <p:cNvSpPr/>
              <p:nvPr/>
            </p:nvSpPr>
            <p:spPr>
              <a:xfrm>
                <a:off x="8409556" y="6386036"/>
                <a:ext cx="627883" cy="247788"/>
              </a:xfrm>
              <a:custGeom>
                <a:avLst/>
                <a:gdLst/>
                <a:ahLst/>
                <a:cxnLst/>
                <a:rect l="l" t="t" r="r" b="b"/>
                <a:pathLst>
                  <a:path w="627883" h="247788" extrusionOk="0">
                    <a:moveTo>
                      <a:pt x="39807" y="126581"/>
                    </a:moveTo>
                    <a:cubicBezTo>
                      <a:pt x="66623" y="87073"/>
                      <a:pt x="115961" y="59971"/>
                      <a:pt x="160049" y="44702"/>
                    </a:cubicBezTo>
                    <a:cubicBezTo>
                      <a:pt x="210055" y="27334"/>
                      <a:pt x="263304" y="24185"/>
                      <a:pt x="315409" y="32392"/>
                    </a:cubicBezTo>
                    <a:cubicBezTo>
                      <a:pt x="357303" y="38977"/>
                      <a:pt x="399197" y="49092"/>
                      <a:pt x="439468" y="62357"/>
                    </a:cubicBezTo>
                    <a:cubicBezTo>
                      <a:pt x="478404" y="75145"/>
                      <a:pt x="517244" y="92036"/>
                      <a:pt x="549785" y="117324"/>
                    </a:cubicBezTo>
                    <a:cubicBezTo>
                      <a:pt x="569158" y="132403"/>
                      <a:pt x="621167" y="176968"/>
                      <a:pt x="589579" y="202448"/>
                    </a:cubicBezTo>
                    <a:cubicBezTo>
                      <a:pt x="579178" y="210846"/>
                      <a:pt x="561237" y="210369"/>
                      <a:pt x="548449" y="211609"/>
                    </a:cubicBezTo>
                    <a:cubicBezTo>
                      <a:pt x="532512" y="213232"/>
                      <a:pt x="516576" y="214377"/>
                      <a:pt x="500639" y="215331"/>
                    </a:cubicBezTo>
                    <a:cubicBezTo>
                      <a:pt x="417519" y="220294"/>
                      <a:pt x="333923" y="219912"/>
                      <a:pt x="250803" y="216763"/>
                    </a:cubicBezTo>
                    <a:cubicBezTo>
                      <a:pt x="204424" y="214950"/>
                      <a:pt x="158141" y="212182"/>
                      <a:pt x="111952" y="207410"/>
                    </a:cubicBezTo>
                    <a:cubicBezTo>
                      <a:pt x="90385" y="205216"/>
                      <a:pt x="65287" y="205216"/>
                      <a:pt x="47156" y="191760"/>
                    </a:cubicBezTo>
                    <a:cubicBezTo>
                      <a:pt x="23775" y="174392"/>
                      <a:pt x="25588" y="149103"/>
                      <a:pt x="39807" y="126581"/>
                    </a:cubicBezTo>
                    <a:cubicBezTo>
                      <a:pt x="49637" y="110931"/>
                      <a:pt x="24920" y="96616"/>
                      <a:pt x="15091" y="112171"/>
                    </a:cubicBezTo>
                    <a:cubicBezTo>
                      <a:pt x="2017" y="132880"/>
                      <a:pt x="-5045" y="157787"/>
                      <a:pt x="4212" y="181454"/>
                    </a:cubicBezTo>
                    <a:cubicBezTo>
                      <a:pt x="14041" y="206552"/>
                      <a:pt x="37899" y="224206"/>
                      <a:pt x="63760" y="229932"/>
                    </a:cubicBezTo>
                    <a:cubicBezTo>
                      <a:pt x="83992" y="234417"/>
                      <a:pt x="105559" y="235562"/>
                      <a:pt x="126076" y="237471"/>
                    </a:cubicBezTo>
                    <a:cubicBezTo>
                      <a:pt x="149361" y="239666"/>
                      <a:pt x="172741" y="241383"/>
                      <a:pt x="196122" y="242720"/>
                    </a:cubicBezTo>
                    <a:cubicBezTo>
                      <a:pt x="291552" y="248350"/>
                      <a:pt x="387554" y="249591"/>
                      <a:pt x="482984" y="244914"/>
                    </a:cubicBezTo>
                    <a:cubicBezTo>
                      <a:pt x="501593" y="243960"/>
                      <a:pt x="520107" y="242815"/>
                      <a:pt x="538620" y="241193"/>
                    </a:cubicBezTo>
                    <a:cubicBezTo>
                      <a:pt x="555034" y="239666"/>
                      <a:pt x="573261" y="239284"/>
                      <a:pt x="589007" y="234513"/>
                    </a:cubicBezTo>
                    <a:cubicBezTo>
                      <a:pt x="610288" y="228024"/>
                      <a:pt x="625557" y="208842"/>
                      <a:pt x="627656" y="186893"/>
                    </a:cubicBezTo>
                    <a:cubicBezTo>
                      <a:pt x="629756" y="164849"/>
                      <a:pt x="616968" y="146622"/>
                      <a:pt x="603799" y="130208"/>
                    </a:cubicBezTo>
                    <a:cubicBezTo>
                      <a:pt x="545586" y="57967"/>
                      <a:pt x="445003" y="29624"/>
                      <a:pt x="358067" y="11397"/>
                    </a:cubicBezTo>
                    <a:cubicBezTo>
                      <a:pt x="294606" y="-1867"/>
                      <a:pt x="230477" y="-5971"/>
                      <a:pt x="167493" y="12352"/>
                    </a:cubicBezTo>
                    <a:cubicBezTo>
                      <a:pt x="110426" y="28861"/>
                      <a:pt x="49064" y="62071"/>
                      <a:pt x="14996" y="112171"/>
                    </a:cubicBezTo>
                    <a:cubicBezTo>
                      <a:pt x="4785" y="127345"/>
                      <a:pt x="29501" y="141755"/>
                      <a:pt x="39807" y="126581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" name="Google Shape;184;p2">
              <a:extLst>
                <a:ext uri="{FF2B5EF4-FFF2-40B4-BE49-F238E27FC236}">
                  <a16:creationId xmlns:a16="http://schemas.microsoft.com/office/drawing/2014/main" id="{6FB8B89B-DD17-5C20-ED31-4BEED2734B47}"/>
                </a:ext>
              </a:extLst>
            </p:cNvPr>
            <p:cNvSpPr/>
            <p:nvPr/>
          </p:nvSpPr>
          <p:spPr>
            <a:xfrm>
              <a:off x="8449852" y="6427046"/>
              <a:ext cx="362810" cy="164784"/>
            </a:xfrm>
            <a:custGeom>
              <a:avLst/>
              <a:gdLst/>
              <a:ahLst/>
              <a:cxnLst/>
              <a:rect l="l" t="t" r="r" b="b"/>
              <a:pathLst>
                <a:path w="362810" h="164784" extrusionOk="0">
                  <a:moveTo>
                    <a:pt x="7813" y="77555"/>
                  </a:moveTo>
                  <a:cubicBezTo>
                    <a:pt x="12108" y="69348"/>
                    <a:pt x="17834" y="61809"/>
                    <a:pt x="23655" y="55511"/>
                  </a:cubicBezTo>
                  <a:cubicBezTo>
                    <a:pt x="52952" y="24210"/>
                    <a:pt x="90552" y="4837"/>
                    <a:pt x="129391" y="829"/>
                  </a:cubicBezTo>
                  <a:cubicBezTo>
                    <a:pt x="150672" y="-1365"/>
                    <a:pt x="172240" y="925"/>
                    <a:pt x="193329" y="6173"/>
                  </a:cubicBezTo>
                  <a:cubicBezTo>
                    <a:pt x="253641" y="21156"/>
                    <a:pt x="328172" y="47972"/>
                    <a:pt x="359187" y="112100"/>
                  </a:cubicBezTo>
                  <a:cubicBezTo>
                    <a:pt x="368253" y="130900"/>
                    <a:pt x="359473" y="154567"/>
                    <a:pt x="342105" y="157716"/>
                  </a:cubicBezTo>
                  <a:cubicBezTo>
                    <a:pt x="279598" y="168977"/>
                    <a:pt x="127483" y="166782"/>
                    <a:pt x="37111" y="151132"/>
                  </a:cubicBezTo>
                  <a:cubicBezTo>
                    <a:pt x="27186" y="149414"/>
                    <a:pt x="17643" y="144356"/>
                    <a:pt x="10581" y="135481"/>
                  </a:cubicBezTo>
                  <a:cubicBezTo>
                    <a:pt x="-4592" y="116681"/>
                    <a:pt x="-1538" y="95400"/>
                    <a:pt x="7813" y="77555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85;p2">
              <a:extLst>
                <a:ext uri="{FF2B5EF4-FFF2-40B4-BE49-F238E27FC236}">
                  <a16:creationId xmlns:a16="http://schemas.microsoft.com/office/drawing/2014/main" id="{62505C77-5927-BF59-5A60-E03852A38696}"/>
                </a:ext>
              </a:extLst>
            </p:cNvPr>
            <p:cNvSpPr/>
            <p:nvPr/>
          </p:nvSpPr>
          <p:spPr>
            <a:xfrm>
              <a:off x="8496362" y="6448743"/>
              <a:ext cx="134887" cy="61341"/>
            </a:xfrm>
            <a:custGeom>
              <a:avLst/>
              <a:gdLst/>
              <a:ahLst/>
              <a:cxnLst/>
              <a:rect l="l" t="t" r="r" b="b"/>
              <a:pathLst>
                <a:path w="134887" h="61341" extrusionOk="0">
                  <a:moveTo>
                    <a:pt x="2911" y="28852"/>
                  </a:moveTo>
                  <a:cubicBezTo>
                    <a:pt x="4533" y="25798"/>
                    <a:pt x="6632" y="22934"/>
                    <a:pt x="8828" y="20644"/>
                  </a:cubicBezTo>
                  <a:cubicBezTo>
                    <a:pt x="19706" y="9002"/>
                    <a:pt x="33735" y="1749"/>
                    <a:pt x="48145" y="317"/>
                  </a:cubicBezTo>
                  <a:cubicBezTo>
                    <a:pt x="56065" y="-541"/>
                    <a:pt x="64081" y="413"/>
                    <a:pt x="71907" y="2322"/>
                  </a:cubicBezTo>
                  <a:cubicBezTo>
                    <a:pt x="94332" y="7952"/>
                    <a:pt x="122007" y="17877"/>
                    <a:pt x="133554" y="41734"/>
                  </a:cubicBezTo>
                  <a:cubicBezTo>
                    <a:pt x="136894" y="48701"/>
                    <a:pt x="133650" y="57575"/>
                    <a:pt x="127256" y="58721"/>
                  </a:cubicBezTo>
                  <a:cubicBezTo>
                    <a:pt x="103971" y="62919"/>
                    <a:pt x="47477" y="62061"/>
                    <a:pt x="13790" y="56240"/>
                  </a:cubicBezTo>
                  <a:cubicBezTo>
                    <a:pt x="10068" y="55572"/>
                    <a:pt x="6537" y="53663"/>
                    <a:pt x="3961" y="50418"/>
                  </a:cubicBezTo>
                  <a:cubicBezTo>
                    <a:pt x="-1670" y="43356"/>
                    <a:pt x="-620" y="35531"/>
                    <a:pt x="2911" y="28852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32;p2">
            <a:extLst>
              <a:ext uri="{FF2B5EF4-FFF2-40B4-BE49-F238E27FC236}">
                <a16:creationId xmlns:a16="http://schemas.microsoft.com/office/drawing/2014/main" id="{E8C44DAE-056C-FDC4-12F7-D38309D8556B}"/>
              </a:ext>
            </a:extLst>
          </p:cNvPr>
          <p:cNvSpPr/>
          <p:nvPr/>
        </p:nvSpPr>
        <p:spPr>
          <a:xfrm flipH="1">
            <a:off x="10548156" y="5861344"/>
            <a:ext cx="1644833" cy="1009611"/>
          </a:xfrm>
          <a:custGeom>
            <a:avLst/>
            <a:gdLst/>
            <a:ahLst/>
            <a:cxnLst/>
            <a:rect l="l" t="t" r="r" b="b"/>
            <a:pathLst>
              <a:path w="1240089" h="1009611" extrusionOk="0">
                <a:moveTo>
                  <a:pt x="1217781" y="909983"/>
                </a:moveTo>
                <a:cubicBezTo>
                  <a:pt x="1204420" y="928401"/>
                  <a:pt x="1186670" y="942811"/>
                  <a:pt x="1166630" y="953594"/>
                </a:cubicBezTo>
                <a:cubicBezTo>
                  <a:pt x="1179799" y="955789"/>
                  <a:pt x="1192396" y="960942"/>
                  <a:pt x="1202989" y="969245"/>
                </a:cubicBezTo>
                <a:cubicBezTo>
                  <a:pt x="1196595" y="983368"/>
                  <a:pt x="1189056" y="996824"/>
                  <a:pt x="1180276" y="1009611"/>
                </a:cubicBezTo>
                <a:lnTo>
                  <a:pt x="236283" y="1009611"/>
                </a:lnTo>
                <a:cubicBezTo>
                  <a:pt x="151541" y="960179"/>
                  <a:pt x="79206" y="889274"/>
                  <a:pt x="29773" y="804437"/>
                </a:cubicBezTo>
                <a:cubicBezTo>
                  <a:pt x="2957" y="758344"/>
                  <a:pt x="-15747" y="695838"/>
                  <a:pt x="18798" y="655280"/>
                </a:cubicBezTo>
                <a:cubicBezTo>
                  <a:pt x="68136" y="597449"/>
                  <a:pt x="161084" y="644305"/>
                  <a:pt x="219488" y="692879"/>
                </a:cubicBezTo>
                <a:cubicBezTo>
                  <a:pt x="192863" y="609665"/>
                  <a:pt x="167478" y="526068"/>
                  <a:pt x="143334" y="442185"/>
                </a:cubicBezTo>
                <a:cubicBezTo>
                  <a:pt x="139899" y="429970"/>
                  <a:pt x="136559" y="416228"/>
                  <a:pt x="142953" y="405349"/>
                </a:cubicBezTo>
                <a:cubicBezTo>
                  <a:pt x="156313" y="382446"/>
                  <a:pt x="191717" y="396474"/>
                  <a:pt x="211758" y="413842"/>
                </a:cubicBezTo>
                <a:cubicBezTo>
                  <a:pt x="243727" y="441517"/>
                  <a:pt x="272833" y="472531"/>
                  <a:pt x="298599" y="506123"/>
                </a:cubicBezTo>
                <a:cubicBezTo>
                  <a:pt x="270733" y="465184"/>
                  <a:pt x="255942" y="416610"/>
                  <a:pt x="253747" y="367368"/>
                </a:cubicBezTo>
                <a:cubicBezTo>
                  <a:pt x="250789" y="302285"/>
                  <a:pt x="269970" y="236056"/>
                  <a:pt x="310623" y="185001"/>
                </a:cubicBezTo>
                <a:cubicBezTo>
                  <a:pt x="327037" y="197980"/>
                  <a:pt x="342592" y="212008"/>
                  <a:pt x="357193" y="226895"/>
                </a:cubicBezTo>
                <a:cubicBezTo>
                  <a:pt x="364446" y="234148"/>
                  <a:pt x="371412" y="241687"/>
                  <a:pt x="378092" y="249417"/>
                </a:cubicBezTo>
                <a:cubicBezTo>
                  <a:pt x="402045" y="276710"/>
                  <a:pt x="423040" y="306579"/>
                  <a:pt x="440599" y="338357"/>
                </a:cubicBezTo>
                <a:cubicBezTo>
                  <a:pt x="454341" y="362978"/>
                  <a:pt x="465983" y="388744"/>
                  <a:pt x="475335" y="415273"/>
                </a:cubicBezTo>
                <a:cubicBezTo>
                  <a:pt x="447088" y="287589"/>
                  <a:pt x="468083" y="149692"/>
                  <a:pt x="533071" y="36226"/>
                </a:cubicBezTo>
                <a:cubicBezTo>
                  <a:pt x="540896" y="22579"/>
                  <a:pt x="550343" y="8360"/>
                  <a:pt x="565039" y="2634"/>
                </a:cubicBezTo>
                <a:cubicBezTo>
                  <a:pt x="600539" y="-11012"/>
                  <a:pt x="630982" y="31073"/>
                  <a:pt x="644628" y="66477"/>
                </a:cubicBezTo>
                <a:cubicBezTo>
                  <a:pt x="678219" y="153509"/>
                  <a:pt x="703031" y="243882"/>
                  <a:pt x="718491" y="335781"/>
                </a:cubicBezTo>
                <a:cubicBezTo>
                  <a:pt x="770977" y="296273"/>
                  <a:pt x="766492" y="185764"/>
                  <a:pt x="832148" y="188055"/>
                </a:cubicBezTo>
                <a:cubicBezTo>
                  <a:pt x="874710" y="189582"/>
                  <a:pt x="892555" y="244931"/>
                  <a:pt x="886543" y="287016"/>
                </a:cubicBezTo>
                <a:cubicBezTo>
                  <a:pt x="880531" y="329196"/>
                  <a:pt x="862781" y="373380"/>
                  <a:pt x="879386" y="412697"/>
                </a:cubicBezTo>
                <a:cubicBezTo>
                  <a:pt x="878050" y="373189"/>
                  <a:pt x="931395" y="348663"/>
                  <a:pt x="965941" y="367558"/>
                </a:cubicBezTo>
                <a:cubicBezTo>
                  <a:pt x="1000582" y="386549"/>
                  <a:pt x="1012701" y="432833"/>
                  <a:pt x="1003158" y="471100"/>
                </a:cubicBezTo>
                <a:cubicBezTo>
                  <a:pt x="993615" y="509368"/>
                  <a:pt x="967277" y="541051"/>
                  <a:pt x="939888" y="569489"/>
                </a:cubicBezTo>
                <a:cubicBezTo>
                  <a:pt x="980446" y="544963"/>
                  <a:pt x="1029020" y="519960"/>
                  <a:pt x="1073395" y="526545"/>
                </a:cubicBezTo>
                <a:cubicBezTo>
                  <a:pt x="1083320" y="527977"/>
                  <a:pt x="1092958" y="530935"/>
                  <a:pt x="1102310" y="535897"/>
                </a:cubicBezTo>
                <a:cubicBezTo>
                  <a:pt x="1143918" y="557846"/>
                  <a:pt x="1160045" y="611859"/>
                  <a:pt x="1152125" y="658238"/>
                </a:cubicBezTo>
                <a:cubicBezTo>
                  <a:pt x="1144872" y="701086"/>
                  <a:pt x="1121587" y="738972"/>
                  <a:pt x="1097634" y="775331"/>
                </a:cubicBezTo>
                <a:cubicBezTo>
                  <a:pt x="1124736" y="741262"/>
                  <a:pt x="1185716" y="741548"/>
                  <a:pt x="1216158" y="774759"/>
                </a:cubicBezTo>
                <a:cubicBezTo>
                  <a:pt x="1249177" y="810640"/>
                  <a:pt x="1246410" y="870379"/>
                  <a:pt x="1217781" y="909983"/>
                </a:cubicBez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37;p2">
            <a:extLst>
              <a:ext uri="{FF2B5EF4-FFF2-40B4-BE49-F238E27FC236}">
                <a16:creationId xmlns:a16="http://schemas.microsoft.com/office/drawing/2014/main" id="{05BEBF08-EBDC-37AA-8C6A-C46DDD4E721B}"/>
              </a:ext>
            </a:extLst>
          </p:cNvPr>
          <p:cNvSpPr/>
          <p:nvPr/>
        </p:nvSpPr>
        <p:spPr>
          <a:xfrm flipH="1">
            <a:off x="11129913" y="5600008"/>
            <a:ext cx="1132277" cy="1253318"/>
          </a:xfrm>
          <a:custGeom>
            <a:avLst/>
            <a:gdLst/>
            <a:ahLst/>
            <a:cxnLst/>
            <a:rect l="l" t="t" r="r" b="b"/>
            <a:pathLst>
              <a:path w="1433332" h="1842494" extrusionOk="0">
                <a:moveTo>
                  <a:pt x="1423242" y="1842494"/>
                </a:moveTo>
                <a:lnTo>
                  <a:pt x="0" y="1842494"/>
                </a:lnTo>
                <a:lnTo>
                  <a:pt x="0" y="960626"/>
                </a:lnTo>
                <a:cubicBezTo>
                  <a:pt x="27961" y="996412"/>
                  <a:pt x="52296" y="1035538"/>
                  <a:pt x="72527" y="1077241"/>
                </a:cubicBezTo>
                <a:cubicBezTo>
                  <a:pt x="42943" y="987346"/>
                  <a:pt x="13074" y="889244"/>
                  <a:pt x="39508" y="798300"/>
                </a:cubicBezTo>
                <a:cubicBezTo>
                  <a:pt x="65942" y="707355"/>
                  <a:pt x="177023" y="644180"/>
                  <a:pt x="242106" y="707355"/>
                </a:cubicBezTo>
                <a:cubicBezTo>
                  <a:pt x="292207" y="756024"/>
                  <a:pt x="292111" y="853267"/>
                  <a:pt x="350228" y="889435"/>
                </a:cubicBezTo>
                <a:cubicBezTo>
                  <a:pt x="329806" y="633683"/>
                  <a:pt x="353568" y="373922"/>
                  <a:pt x="419796" y="128095"/>
                </a:cubicBezTo>
                <a:cubicBezTo>
                  <a:pt x="433538" y="76849"/>
                  <a:pt x="455201" y="19400"/>
                  <a:pt x="501484" y="3941"/>
                </a:cubicBezTo>
                <a:cubicBezTo>
                  <a:pt x="580310" y="-22493"/>
                  <a:pt x="636041" y="89446"/>
                  <a:pt x="651596" y="178864"/>
                </a:cubicBezTo>
                <a:cubicBezTo>
                  <a:pt x="682229" y="355504"/>
                  <a:pt x="689959" y="537012"/>
                  <a:pt x="674499" y="715848"/>
                </a:cubicBezTo>
                <a:cubicBezTo>
                  <a:pt x="687764" y="671664"/>
                  <a:pt x="702078" y="625476"/>
                  <a:pt x="732998" y="593888"/>
                </a:cubicBezTo>
                <a:cubicBezTo>
                  <a:pt x="763917" y="562301"/>
                  <a:pt x="816880" y="551804"/>
                  <a:pt x="847418" y="584059"/>
                </a:cubicBezTo>
                <a:cubicBezTo>
                  <a:pt x="868604" y="606390"/>
                  <a:pt x="873089" y="641508"/>
                  <a:pt x="874425" y="673764"/>
                </a:cubicBezTo>
                <a:cubicBezTo>
                  <a:pt x="877956" y="759078"/>
                  <a:pt x="867649" y="845060"/>
                  <a:pt x="844173" y="926367"/>
                </a:cubicBezTo>
                <a:cubicBezTo>
                  <a:pt x="900286" y="896211"/>
                  <a:pt x="971668" y="909857"/>
                  <a:pt x="1019097" y="953946"/>
                </a:cubicBezTo>
                <a:cubicBezTo>
                  <a:pt x="1032266" y="966065"/>
                  <a:pt x="1043527" y="980571"/>
                  <a:pt x="1052211" y="997175"/>
                </a:cubicBezTo>
                <a:cubicBezTo>
                  <a:pt x="1088665" y="1067030"/>
                  <a:pt x="1073015" y="1163510"/>
                  <a:pt x="1019574" y="1217141"/>
                </a:cubicBezTo>
                <a:cubicBezTo>
                  <a:pt x="1042191" y="1201396"/>
                  <a:pt x="1069484" y="1196433"/>
                  <a:pt x="1096586" y="1200251"/>
                </a:cubicBezTo>
                <a:cubicBezTo>
                  <a:pt x="1143728" y="1206740"/>
                  <a:pt x="1190584" y="1239568"/>
                  <a:pt x="1212629" y="1287283"/>
                </a:cubicBezTo>
                <a:cubicBezTo>
                  <a:pt x="1213106" y="1288237"/>
                  <a:pt x="1213487" y="1289191"/>
                  <a:pt x="1213869" y="1290146"/>
                </a:cubicBezTo>
                <a:cubicBezTo>
                  <a:pt x="1215110" y="1292818"/>
                  <a:pt x="1216255" y="1295585"/>
                  <a:pt x="1217400" y="1298352"/>
                </a:cubicBezTo>
                <a:cubicBezTo>
                  <a:pt x="1248510" y="1378609"/>
                  <a:pt x="1225893" y="1475852"/>
                  <a:pt x="1180087" y="1547711"/>
                </a:cubicBezTo>
                <a:cubicBezTo>
                  <a:pt x="1215491" y="1525858"/>
                  <a:pt x="1257767" y="1520514"/>
                  <a:pt x="1297466" y="1529484"/>
                </a:cubicBezTo>
                <a:lnTo>
                  <a:pt x="1297561" y="1529580"/>
                </a:lnTo>
                <a:cubicBezTo>
                  <a:pt x="1336783" y="1538359"/>
                  <a:pt x="1373428" y="1561357"/>
                  <a:pt x="1398240" y="1596190"/>
                </a:cubicBezTo>
                <a:cubicBezTo>
                  <a:pt x="1448245" y="1666330"/>
                  <a:pt x="1444333" y="1776457"/>
                  <a:pt x="1389556" y="1841731"/>
                </a:cubicBezTo>
                <a:cubicBezTo>
                  <a:pt x="1401389" y="1836291"/>
                  <a:pt x="1412936" y="1837246"/>
                  <a:pt x="1423242" y="1842494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246" name="Google Shape;117;p2">
            <a:extLst>
              <a:ext uri="{FF2B5EF4-FFF2-40B4-BE49-F238E27FC236}">
                <a16:creationId xmlns:a16="http://schemas.microsoft.com/office/drawing/2014/main" id="{43EDB37C-3724-1280-50F9-270D4DEAA8B9}"/>
              </a:ext>
            </a:extLst>
          </p:cNvPr>
          <p:cNvGrpSpPr/>
          <p:nvPr/>
        </p:nvGrpSpPr>
        <p:grpSpPr>
          <a:xfrm>
            <a:off x="8733890" y="6134777"/>
            <a:ext cx="421422" cy="172502"/>
            <a:chOff x="856379" y="1114543"/>
            <a:chExt cx="421422" cy="172502"/>
          </a:xfrm>
        </p:grpSpPr>
        <p:grpSp>
          <p:nvGrpSpPr>
            <p:cNvPr id="247" name="Google Shape;118;p2">
              <a:extLst>
                <a:ext uri="{FF2B5EF4-FFF2-40B4-BE49-F238E27FC236}">
                  <a16:creationId xmlns:a16="http://schemas.microsoft.com/office/drawing/2014/main" id="{A6404C25-0A3B-9299-FD5C-C49D34250682}"/>
                </a:ext>
              </a:extLst>
            </p:cNvPr>
            <p:cNvGrpSpPr/>
            <p:nvPr/>
          </p:nvGrpSpPr>
          <p:grpSpPr>
            <a:xfrm>
              <a:off x="856379" y="1114543"/>
              <a:ext cx="421422" cy="172502"/>
              <a:chOff x="856379" y="1114543"/>
              <a:chExt cx="421422" cy="172502"/>
            </a:xfrm>
          </p:grpSpPr>
          <p:sp>
            <p:nvSpPr>
              <p:cNvPr id="250" name="Google Shape;119;p2">
                <a:extLst>
                  <a:ext uri="{FF2B5EF4-FFF2-40B4-BE49-F238E27FC236}">
                    <a16:creationId xmlns:a16="http://schemas.microsoft.com/office/drawing/2014/main" id="{5E436088-DD26-B4CB-BC01-6C0A49E18E3F}"/>
                  </a:ext>
                </a:extLst>
              </p:cNvPr>
              <p:cNvSpPr/>
              <p:nvPr/>
            </p:nvSpPr>
            <p:spPr>
              <a:xfrm>
                <a:off x="869609" y="1128159"/>
                <a:ext cx="393970" cy="144189"/>
              </a:xfrm>
              <a:custGeom>
                <a:avLst/>
                <a:gdLst/>
                <a:ahLst/>
                <a:cxnLst/>
                <a:rect l="l" t="t" r="r" b="b"/>
                <a:pathLst>
                  <a:path w="393970" h="144189" extrusionOk="0">
                    <a:moveTo>
                      <a:pt x="8723" y="69487"/>
                    </a:moveTo>
                    <a:cubicBezTo>
                      <a:pt x="13494" y="62234"/>
                      <a:pt x="19697" y="55554"/>
                      <a:pt x="26186" y="49924"/>
                    </a:cubicBezTo>
                    <a:cubicBezTo>
                      <a:pt x="58346" y="22154"/>
                      <a:pt x="99286" y="4785"/>
                      <a:pt x="141561" y="873"/>
                    </a:cubicBezTo>
                    <a:cubicBezTo>
                      <a:pt x="164750" y="-1227"/>
                      <a:pt x="188131" y="586"/>
                      <a:pt x="210939" y="4976"/>
                    </a:cubicBezTo>
                    <a:cubicBezTo>
                      <a:pt x="276308" y="17573"/>
                      <a:pt x="357042" y="40476"/>
                      <a:pt x="390156" y="96589"/>
                    </a:cubicBezTo>
                    <a:cubicBezTo>
                      <a:pt x="399890" y="113003"/>
                      <a:pt x="390061" y="133997"/>
                      <a:pt x="371261" y="136860"/>
                    </a:cubicBezTo>
                    <a:cubicBezTo>
                      <a:pt x="303219" y="147358"/>
                      <a:pt x="138126" y="146785"/>
                      <a:pt x="40119" y="133807"/>
                    </a:cubicBezTo>
                    <a:cubicBezTo>
                      <a:pt x="29335" y="132375"/>
                      <a:pt x="19124" y="127985"/>
                      <a:pt x="11395" y="120351"/>
                    </a:cubicBezTo>
                    <a:cubicBezTo>
                      <a:pt x="-5115" y="104032"/>
                      <a:pt x="-1584" y="85328"/>
                      <a:pt x="8723" y="69487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120;p2">
                <a:extLst>
                  <a:ext uri="{FF2B5EF4-FFF2-40B4-BE49-F238E27FC236}">
                    <a16:creationId xmlns:a16="http://schemas.microsoft.com/office/drawing/2014/main" id="{EBE75EE8-06D5-9E41-315F-1047DC66CD7A}"/>
                  </a:ext>
                </a:extLst>
              </p:cNvPr>
              <p:cNvSpPr/>
              <p:nvPr/>
            </p:nvSpPr>
            <p:spPr>
              <a:xfrm>
                <a:off x="856379" y="1114543"/>
                <a:ext cx="421422" cy="172502"/>
              </a:xfrm>
              <a:custGeom>
                <a:avLst/>
                <a:gdLst/>
                <a:ahLst/>
                <a:cxnLst/>
                <a:rect l="l" t="t" r="r" b="b"/>
                <a:pathLst>
                  <a:path w="421422" h="172502" extrusionOk="0">
                    <a:moveTo>
                      <a:pt x="34359" y="90355"/>
                    </a:moveTo>
                    <a:cubicBezTo>
                      <a:pt x="51727" y="65257"/>
                      <a:pt x="83601" y="47889"/>
                      <a:pt x="111944" y="38250"/>
                    </a:cubicBezTo>
                    <a:cubicBezTo>
                      <a:pt x="143913" y="27467"/>
                      <a:pt x="177886" y="25653"/>
                      <a:pt x="211191" y="30902"/>
                    </a:cubicBezTo>
                    <a:cubicBezTo>
                      <a:pt x="262437" y="39014"/>
                      <a:pt x="319886" y="52946"/>
                      <a:pt x="361684" y="85202"/>
                    </a:cubicBezTo>
                    <a:cubicBezTo>
                      <a:pt x="371609" y="92836"/>
                      <a:pt x="408254" y="124042"/>
                      <a:pt x="385828" y="135398"/>
                    </a:cubicBezTo>
                    <a:cubicBezTo>
                      <a:pt x="379338" y="138643"/>
                      <a:pt x="369605" y="138261"/>
                      <a:pt x="362543" y="139024"/>
                    </a:cubicBezTo>
                    <a:cubicBezTo>
                      <a:pt x="351378" y="140169"/>
                      <a:pt x="340212" y="140933"/>
                      <a:pt x="328951" y="141505"/>
                    </a:cubicBezTo>
                    <a:cubicBezTo>
                      <a:pt x="276465" y="144464"/>
                      <a:pt x="223692" y="144273"/>
                      <a:pt x="171110" y="142269"/>
                    </a:cubicBezTo>
                    <a:cubicBezTo>
                      <a:pt x="141718" y="141219"/>
                      <a:pt x="112230" y="139501"/>
                      <a:pt x="82933" y="136639"/>
                    </a:cubicBezTo>
                    <a:cubicBezTo>
                      <a:pt x="70241" y="135398"/>
                      <a:pt x="55067" y="135589"/>
                      <a:pt x="43330" y="130054"/>
                    </a:cubicBezTo>
                    <a:cubicBezTo>
                      <a:pt x="25484" y="121561"/>
                      <a:pt x="25007" y="105337"/>
                      <a:pt x="34359" y="90355"/>
                    </a:cubicBezTo>
                    <a:cubicBezTo>
                      <a:pt x="44093" y="74609"/>
                      <a:pt x="19281" y="60295"/>
                      <a:pt x="9643" y="75945"/>
                    </a:cubicBezTo>
                    <a:cubicBezTo>
                      <a:pt x="-9634" y="107055"/>
                      <a:pt x="481" y="143987"/>
                      <a:pt x="35600" y="157729"/>
                    </a:cubicBezTo>
                    <a:cubicBezTo>
                      <a:pt x="49342" y="163073"/>
                      <a:pt x="65278" y="163550"/>
                      <a:pt x="79879" y="164981"/>
                    </a:cubicBezTo>
                    <a:cubicBezTo>
                      <a:pt x="95148" y="166508"/>
                      <a:pt x="110417" y="167749"/>
                      <a:pt x="125686" y="168703"/>
                    </a:cubicBezTo>
                    <a:cubicBezTo>
                      <a:pt x="190292" y="172806"/>
                      <a:pt x="255375" y="173761"/>
                      <a:pt x="320076" y="170707"/>
                    </a:cubicBezTo>
                    <a:cubicBezTo>
                      <a:pt x="333055" y="170134"/>
                      <a:pt x="345938" y="169276"/>
                      <a:pt x="358821" y="168130"/>
                    </a:cubicBezTo>
                    <a:cubicBezTo>
                      <a:pt x="369891" y="167081"/>
                      <a:pt x="382201" y="166794"/>
                      <a:pt x="392794" y="163454"/>
                    </a:cubicBezTo>
                    <a:cubicBezTo>
                      <a:pt x="406822" y="158969"/>
                      <a:pt x="417510" y="147136"/>
                      <a:pt x="420564" y="132821"/>
                    </a:cubicBezTo>
                    <a:cubicBezTo>
                      <a:pt x="423904" y="117075"/>
                      <a:pt x="417033" y="103811"/>
                      <a:pt x="407872" y="91596"/>
                    </a:cubicBezTo>
                    <a:cubicBezTo>
                      <a:pt x="369605" y="40827"/>
                      <a:pt x="302040" y="20596"/>
                      <a:pt x="242587" y="7999"/>
                    </a:cubicBezTo>
                    <a:cubicBezTo>
                      <a:pt x="199167" y="-1162"/>
                      <a:pt x="155173" y="-4216"/>
                      <a:pt x="112135" y="8381"/>
                    </a:cubicBezTo>
                    <a:cubicBezTo>
                      <a:pt x="73390" y="19737"/>
                      <a:pt x="33119" y="42258"/>
                      <a:pt x="9834" y="76040"/>
                    </a:cubicBezTo>
                    <a:cubicBezTo>
                      <a:pt x="-855" y="91118"/>
                      <a:pt x="23957" y="105433"/>
                      <a:pt x="34359" y="90355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8" name="Google Shape;121;p2">
              <a:extLst>
                <a:ext uri="{FF2B5EF4-FFF2-40B4-BE49-F238E27FC236}">
                  <a16:creationId xmlns:a16="http://schemas.microsoft.com/office/drawing/2014/main" id="{7035F96F-8A93-0766-C0D9-E96CEDB6A3D8}"/>
                </a:ext>
              </a:extLst>
            </p:cNvPr>
            <p:cNvSpPr/>
            <p:nvPr/>
          </p:nvSpPr>
          <p:spPr>
            <a:xfrm>
              <a:off x="886777" y="1146246"/>
              <a:ext cx="238357" cy="108274"/>
            </a:xfrm>
            <a:custGeom>
              <a:avLst/>
              <a:gdLst/>
              <a:ahLst/>
              <a:cxnLst/>
              <a:rect l="l" t="t" r="r" b="b"/>
              <a:pathLst>
                <a:path w="238357" h="108274" extrusionOk="0">
                  <a:moveTo>
                    <a:pt x="5106" y="50922"/>
                  </a:moveTo>
                  <a:cubicBezTo>
                    <a:pt x="7969" y="45483"/>
                    <a:pt x="11690" y="40521"/>
                    <a:pt x="15508" y="36417"/>
                  </a:cubicBezTo>
                  <a:cubicBezTo>
                    <a:pt x="34784" y="15900"/>
                    <a:pt x="59405" y="3112"/>
                    <a:pt x="84981" y="535"/>
                  </a:cubicBezTo>
                  <a:cubicBezTo>
                    <a:pt x="99009" y="-896"/>
                    <a:pt x="113132" y="631"/>
                    <a:pt x="126970" y="4066"/>
                  </a:cubicBezTo>
                  <a:cubicBezTo>
                    <a:pt x="166573" y="13896"/>
                    <a:pt x="215529" y="31455"/>
                    <a:pt x="235951" y="73635"/>
                  </a:cubicBezTo>
                  <a:cubicBezTo>
                    <a:pt x="241963" y="85945"/>
                    <a:pt x="236142" y="101596"/>
                    <a:pt x="224785" y="103600"/>
                  </a:cubicBezTo>
                  <a:cubicBezTo>
                    <a:pt x="183655" y="111043"/>
                    <a:pt x="83835" y="109612"/>
                    <a:pt x="24383" y="99210"/>
                  </a:cubicBezTo>
                  <a:cubicBezTo>
                    <a:pt x="17893" y="98065"/>
                    <a:pt x="11595" y="94725"/>
                    <a:pt x="6919" y="88999"/>
                  </a:cubicBezTo>
                  <a:cubicBezTo>
                    <a:pt x="-3006" y="76593"/>
                    <a:pt x="-1002" y="62660"/>
                    <a:pt x="5106" y="50922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122;p2">
              <a:extLst>
                <a:ext uri="{FF2B5EF4-FFF2-40B4-BE49-F238E27FC236}">
                  <a16:creationId xmlns:a16="http://schemas.microsoft.com/office/drawing/2014/main" id="{B34A3AAB-7849-F415-5F11-A13518A64E8A}"/>
                </a:ext>
              </a:extLst>
            </p:cNvPr>
            <p:cNvSpPr/>
            <p:nvPr/>
          </p:nvSpPr>
          <p:spPr>
            <a:xfrm>
              <a:off x="917303" y="1160493"/>
              <a:ext cx="88735" cy="40310"/>
            </a:xfrm>
            <a:custGeom>
              <a:avLst/>
              <a:gdLst/>
              <a:ahLst/>
              <a:cxnLst/>
              <a:rect l="l" t="t" r="r" b="b"/>
              <a:pathLst>
                <a:path w="88735" h="40310" extrusionOk="0">
                  <a:moveTo>
                    <a:pt x="1873" y="18925"/>
                  </a:moveTo>
                  <a:cubicBezTo>
                    <a:pt x="2923" y="16921"/>
                    <a:pt x="4354" y="15108"/>
                    <a:pt x="5786" y="13581"/>
                  </a:cubicBezTo>
                  <a:cubicBezTo>
                    <a:pt x="12943" y="5947"/>
                    <a:pt x="22104" y="1175"/>
                    <a:pt x="31647" y="221"/>
                  </a:cubicBezTo>
                  <a:cubicBezTo>
                    <a:pt x="36896" y="-351"/>
                    <a:pt x="42144" y="221"/>
                    <a:pt x="47298" y="1557"/>
                  </a:cubicBezTo>
                  <a:cubicBezTo>
                    <a:pt x="62089" y="5183"/>
                    <a:pt x="80221" y="11768"/>
                    <a:pt x="87855" y="27419"/>
                  </a:cubicBezTo>
                  <a:cubicBezTo>
                    <a:pt x="90050" y="31999"/>
                    <a:pt x="87951" y="37821"/>
                    <a:pt x="83656" y="38584"/>
                  </a:cubicBezTo>
                  <a:cubicBezTo>
                    <a:pt x="68388" y="41351"/>
                    <a:pt x="31265" y="40779"/>
                    <a:pt x="9126" y="36962"/>
                  </a:cubicBezTo>
                  <a:cubicBezTo>
                    <a:pt x="6740" y="36580"/>
                    <a:pt x="4354" y="35339"/>
                    <a:pt x="2636" y="33144"/>
                  </a:cubicBezTo>
                  <a:cubicBezTo>
                    <a:pt x="-1085" y="28468"/>
                    <a:pt x="-417" y="23315"/>
                    <a:pt x="1873" y="18925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" name="Google Shape;294;p2">
            <a:extLst>
              <a:ext uri="{FF2B5EF4-FFF2-40B4-BE49-F238E27FC236}">
                <a16:creationId xmlns:a16="http://schemas.microsoft.com/office/drawing/2014/main" id="{102D4E67-0C87-9417-B96D-5BA9022C75C2}"/>
              </a:ext>
            </a:extLst>
          </p:cNvPr>
          <p:cNvSpPr/>
          <p:nvPr/>
        </p:nvSpPr>
        <p:spPr>
          <a:xfrm flipH="1">
            <a:off x="10129546" y="3956863"/>
            <a:ext cx="548531" cy="597582"/>
          </a:xfrm>
          <a:custGeom>
            <a:avLst/>
            <a:gdLst/>
            <a:ahLst/>
            <a:cxnLst/>
            <a:rect l="l" t="t" r="r" b="b"/>
            <a:pathLst>
              <a:path w="548531" h="597582" extrusionOk="0">
                <a:moveTo>
                  <a:pt x="270639" y="582504"/>
                </a:moveTo>
                <a:cubicBezTo>
                  <a:pt x="199067" y="457873"/>
                  <a:pt x="107359" y="344884"/>
                  <a:pt x="0" y="249263"/>
                </a:cubicBezTo>
                <a:cubicBezTo>
                  <a:pt x="92090" y="317782"/>
                  <a:pt x="175591" y="397943"/>
                  <a:pt x="247927" y="486979"/>
                </a:cubicBezTo>
                <a:cubicBezTo>
                  <a:pt x="168625" y="340685"/>
                  <a:pt x="117474" y="179217"/>
                  <a:pt x="98102" y="13933"/>
                </a:cubicBezTo>
                <a:cubicBezTo>
                  <a:pt x="145912" y="140282"/>
                  <a:pt x="197540" y="265200"/>
                  <a:pt x="252889" y="388496"/>
                </a:cubicBezTo>
                <a:cubicBezTo>
                  <a:pt x="215385" y="261001"/>
                  <a:pt x="226932" y="119669"/>
                  <a:pt x="284667" y="0"/>
                </a:cubicBezTo>
                <a:cubicBezTo>
                  <a:pt x="292111" y="137228"/>
                  <a:pt x="299745" y="275792"/>
                  <a:pt x="336772" y="408059"/>
                </a:cubicBezTo>
                <a:cubicBezTo>
                  <a:pt x="335723" y="305567"/>
                  <a:pt x="373131" y="203075"/>
                  <a:pt x="440027" y="125490"/>
                </a:cubicBezTo>
                <a:cubicBezTo>
                  <a:pt x="400615" y="239529"/>
                  <a:pt x="384392" y="361584"/>
                  <a:pt x="392789" y="482017"/>
                </a:cubicBezTo>
                <a:cubicBezTo>
                  <a:pt x="406531" y="441459"/>
                  <a:pt x="420941" y="400424"/>
                  <a:pt x="445467" y="365211"/>
                </a:cubicBezTo>
                <a:cubicBezTo>
                  <a:pt x="469993" y="330092"/>
                  <a:pt x="506160" y="300986"/>
                  <a:pt x="548531" y="294306"/>
                </a:cubicBezTo>
                <a:cubicBezTo>
                  <a:pt x="467129" y="378762"/>
                  <a:pt x="407772" y="484212"/>
                  <a:pt x="377712" y="597582"/>
                </a:cubicBezTo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E892A84D-1864-E185-A072-EF33394445B1}"/>
              </a:ext>
            </a:extLst>
          </p:cNvPr>
          <p:cNvGrpSpPr/>
          <p:nvPr/>
        </p:nvGrpSpPr>
        <p:grpSpPr>
          <a:xfrm>
            <a:off x="10542124" y="2467358"/>
            <a:ext cx="1720066" cy="1657012"/>
            <a:chOff x="10605536" y="2751751"/>
            <a:chExt cx="1720066" cy="1657012"/>
          </a:xfrm>
        </p:grpSpPr>
        <p:sp>
          <p:nvSpPr>
            <p:cNvPr id="354" name="Google Shape;210;p2">
              <a:extLst>
                <a:ext uri="{FF2B5EF4-FFF2-40B4-BE49-F238E27FC236}">
                  <a16:creationId xmlns:a16="http://schemas.microsoft.com/office/drawing/2014/main" id="{1B6DB0C9-A6C7-FDBA-4550-C11E57E29EB5}"/>
                </a:ext>
              </a:extLst>
            </p:cNvPr>
            <p:cNvSpPr/>
            <p:nvPr/>
          </p:nvSpPr>
          <p:spPr>
            <a:xfrm>
              <a:off x="10605536" y="2751751"/>
              <a:ext cx="436496" cy="689767"/>
            </a:xfrm>
            <a:custGeom>
              <a:avLst/>
              <a:gdLst/>
              <a:ahLst/>
              <a:cxnLst/>
              <a:rect l="l" t="t" r="r" b="b"/>
              <a:pathLst>
                <a:path w="436496" h="689767" extrusionOk="0">
                  <a:moveTo>
                    <a:pt x="436497" y="0"/>
                  </a:moveTo>
                  <a:lnTo>
                    <a:pt x="308239" y="0"/>
                  </a:lnTo>
                  <a:lnTo>
                    <a:pt x="0" y="298505"/>
                  </a:lnTo>
                  <a:lnTo>
                    <a:pt x="246686" y="689768"/>
                  </a:lnTo>
                  <a:lnTo>
                    <a:pt x="374945" y="689768"/>
                  </a:lnTo>
                  <a:lnTo>
                    <a:pt x="436497" y="0"/>
                  </a:ln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211;p2">
              <a:extLst>
                <a:ext uri="{FF2B5EF4-FFF2-40B4-BE49-F238E27FC236}">
                  <a16:creationId xmlns:a16="http://schemas.microsoft.com/office/drawing/2014/main" id="{76330E34-B71E-B4E1-6A2D-F6CE935A95FC}"/>
                </a:ext>
              </a:extLst>
            </p:cNvPr>
            <p:cNvSpPr/>
            <p:nvPr/>
          </p:nvSpPr>
          <p:spPr>
            <a:xfrm>
              <a:off x="10724728" y="2751751"/>
              <a:ext cx="1132085" cy="689767"/>
            </a:xfrm>
            <a:custGeom>
              <a:avLst/>
              <a:gdLst/>
              <a:ahLst/>
              <a:cxnLst/>
              <a:rect l="l" t="t" r="r" b="b"/>
              <a:pathLst>
                <a:path w="1132085" h="689767" extrusionOk="0">
                  <a:moveTo>
                    <a:pt x="1132086" y="206320"/>
                  </a:moveTo>
                  <a:lnTo>
                    <a:pt x="307762" y="0"/>
                  </a:lnTo>
                  <a:lnTo>
                    <a:pt x="0" y="298505"/>
                  </a:lnTo>
                  <a:lnTo>
                    <a:pt x="246305" y="689768"/>
                  </a:lnTo>
                  <a:lnTo>
                    <a:pt x="1129987" y="668391"/>
                  </a:lnTo>
                  <a:lnTo>
                    <a:pt x="1132086" y="206320"/>
                  </a:ln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212;p2">
              <a:extLst>
                <a:ext uri="{FF2B5EF4-FFF2-40B4-BE49-F238E27FC236}">
                  <a16:creationId xmlns:a16="http://schemas.microsoft.com/office/drawing/2014/main" id="{89FD78D6-9F94-EB1E-7BF2-26C029D5247B}"/>
                </a:ext>
              </a:extLst>
            </p:cNvPr>
            <p:cNvSpPr/>
            <p:nvPr/>
          </p:nvSpPr>
          <p:spPr>
            <a:xfrm>
              <a:off x="11745446" y="2856700"/>
              <a:ext cx="258901" cy="1471281"/>
            </a:xfrm>
            <a:custGeom>
              <a:avLst/>
              <a:gdLst/>
              <a:ahLst/>
              <a:cxnLst/>
              <a:rect l="l" t="t" r="r" b="b"/>
              <a:pathLst>
                <a:path w="258901" h="1471281" extrusionOk="0">
                  <a:moveTo>
                    <a:pt x="0" y="83525"/>
                  </a:moveTo>
                  <a:cubicBezTo>
                    <a:pt x="0" y="-27842"/>
                    <a:pt x="258902" y="-27842"/>
                    <a:pt x="258902" y="83525"/>
                  </a:cubicBezTo>
                  <a:lnTo>
                    <a:pt x="258902" y="1431378"/>
                  </a:lnTo>
                  <a:cubicBezTo>
                    <a:pt x="258902" y="1483864"/>
                    <a:pt x="0" y="1485296"/>
                    <a:pt x="0" y="1431378"/>
                  </a:cubicBezTo>
                  <a:lnTo>
                    <a:pt x="0" y="83525"/>
                  </a:lnTo>
                  <a:lnTo>
                    <a:pt x="0" y="83525"/>
                  </a:lnTo>
                  <a:lnTo>
                    <a:pt x="0" y="83525"/>
                  </a:lnTo>
                  <a:close/>
                </a:path>
              </a:pathLst>
            </a:custGeom>
            <a:solidFill>
              <a:srgbClr val="6337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7" name="Google Shape;213;p2">
              <a:extLst>
                <a:ext uri="{FF2B5EF4-FFF2-40B4-BE49-F238E27FC236}">
                  <a16:creationId xmlns:a16="http://schemas.microsoft.com/office/drawing/2014/main" id="{C467CE63-8A52-BED8-BD40-CBC72790999C}"/>
                </a:ext>
              </a:extLst>
            </p:cNvPr>
            <p:cNvGrpSpPr/>
            <p:nvPr/>
          </p:nvGrpSpPr>
          <p:grpSpPr>
            <a:xfrm>
              <a:off x="10944826" y="2876869"/>
              <a:ext cx="772926" cy="490700"/>
              <a:chOff x="10436406" y="210041"/>
              <a:chExt cx="832625" cy="490700"/>
            </a:xfrm>
          </p:grpSpPr>
          <p:sp>
            <p:nvSpPr>
              <p:cNvPr id="358" name="Google Shape;214;p2">
                <a:extLst>
                  <a:ext uri="{FF2B5EF4-FFF2-40B4-BE49-F238E27FC236}">
                    <a16:creationId xmlns:a16="http://schemas.microsoft.com/office/drawing/2014/main" id="{13CDFDCE-D961-2013-9EFD-BA41AD024A18}"/>
                  </a:ext>
                </a:extLst>
              </p:cNvPr>
              <p:cNvSpPr/>
              <p:nvPr/>
            </p:nvSpPr>
            <p:spPr>
              <a:xfrm>
                <a:off x="10436406" y="210041"/>
                <a:ext cx="144862" cy="490700"/>
              </a:xfrm>
              <a:custGeom>
                <a:avLst/>
                <a:gdLst/>
                <a:ahLst/>
                <a:cxnLst/>
                <a:rect l="l" t="t" r="r" b="b"/>
                <a:pathLst>
                  <a:path w="144862" h="490700" extrusionOk="0">
                    <a:moveTo>
                      <a:pt x="129117" y="0"/>
                    </a:moveTo>
                    <a:lnTo>
                      <a:pt x="19277" y="0"/>
                    </a:lnTo>
                    <a:cubicBezTo>
                      <a:pt x="15651" y="0"/>
                      <a:pt x="12501" y="1241"/>
                      <a:pt x="10019" y="3817"/>
                    </a:cubicBezTo>
                    <a:cubicBezTo>
                      <a:pt x="7062" y="6585"/>
                      <a:pt x="5535" y="10402"/>
                      <a:pt x="5535" y="15173"/>
                    </a:cubicBezTo>
                    <a:cubicBezTo>
                      <a:pt x="4389" y="37886"/>
                      <a:pt x="3340" y="77012"/>
                      <a:pt x="2290" y="132457"/>
                    </a:cubicBezTo>
                    <a:cubicBezTo>
                      <a:pt x="1241" y="187902"/>
                      <a:pt x="667" y="236762"/>
                      <a:pt x="382" y="279133"/>
                    </a:cubicBezTo>
                    <a:cubicBezTo>
                      <a:pt x="96" y="321504"/>
                      <a:pt x="0" y="352232"/>
                      <a:pt x="0" y="371223"/>
                    </a:cubicBezTo>
                    <a:cubicBezTo>
                      <a:pt x="0" y="409776"/>
                      <a:pt x="191" y="444322"/>
                      <a:pt x="667" y="474859"/>
                    </a:cubicBezTo>
                    <a:cubicBezTo>
                      <a:pt x="859" y="479440"/>
                      <a:pt x="2577" y="483257"/>
                      <a:pt x="5630" y="486216"/>
                    </a:cubicBezTo>
                    <a:cubicBezTo>
                      <a:pt x="8684" y="489174"/>
                      <a:pt x="12596" y="490701"/>
                      <a:pt x="17177" y="490701"/>
                    </a:cubicBezTo>
                    <a:cubicBezTo>
                      <a:pt x="21758" y="490510"/>
                      <a:pt x="25575" y="488792"/>
                      <a:pt x="28533" y="485739"/>
                    </a:cubicBezTo>
                    <a:cubicBezTo>
                      <a:pt x="31491" y="482685"/>
                      <a:pt x="33018" y="478772"/>
                      <a:pt x="33018" y="474191"/>
                    </a:cubicBezTo>
                    <a:cubicBezTo>
                      <a:pt x="32351" y="442986"/>
                      <a:pt x="31969" y="406818"/>
                      <a:pt x="31969" y="365688"/>
                    </a:cubicBezTo>
                    <a:cubicBezTo>
                      <a:pt x="31969" y="309861"/>
                      <a:pt x="32542" y="246209"/>
                      <a:pt x="33687" y="174541"/>
                    </a:cubicBezTo>
                    <a:lnTo>
                      <a:pt x="81878" y="174541"/>
                    </a:lnTo>
                    <a:cubicBezTo>
                      <a:pt x="86269" y="174541"/>
                      <a:pt x="89990" y="172919"/>
                      <a:pt x="93044" y="169674"/>
                    </a:cubicBezTo>
                    <a:cubicBezTo>
                      <a:pt x="96097" y="166430"/>
                      <a:pt x="97720" y="162708"/>
                      <a:pt x="97720" y="158318"/>
                    </a:cubicBezTo>
                    <a:cubicBezTo>
                      <a:pt x="97720" y="153738"/>
                      <a:pt x="96193" y="149920"/>
                      <a:pt x="93044" y="146771"/>
                    </a:cubicBezTo>
                    <a:cubicBezTo>
                      <a:pt x="89990" y="143718"/>
                      <a:pt x="86174" y="142095"/>
                      <a:pt x="81878" y="142095"/>
                    </a:cubicBezTo>
                    <a:lnTo>
                      <a:pt x="33972" y="142095"/>
                    </a:lnTo>
                    <a:cubicBezTo>
                      <a:pt x="34928" y="94571"/>
                      <a:pt x="35786" y="57831"/>
                      <a:pt x="36740" y="31874"/>
                    </a:cubicBezTo>
                    <a:lnTo>
                      <a:pt x="129021" y="31874"/>
                    </a:lnTo>
                    <a:cubicBezTo>
                      <a:pt x="133411" y="31874"/>
                      <a:pt x="137133" y="30347"/>
                      <a:pt x="140186" y="27198"/>
                    </a:cubicBezTo>
                    <a:cubicBezTo>
                      <a:pt x="143240" y="24048"/>
                      <a:pt x="144862" y="20327"/>
                      <a:pt x="144862" y="16032"/>
                    </a:cubicBezTo>
                    <a:cubicBezTo>
                      <a:pt x="144862" y="11452"/>
                      <a:pt x="143336" y="7634"/>
                      <a:pt x="140186" y="4485"/>
                    </a:cubicBezTo>
                    <a:cubicBezTo>
                      <a:pt x="137037" y="1336"/>
                      <a:pt x="133506" y="0"/>
                      <a:pt x="129117" y="0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215;p2">
                <a:extLst>
                  <a:ext uri="{FF2B5EF4-FFF2-40B4-BE49-F238E27FC236}">
                    <a16:creationId xmlns:a16="http://schemas.microsoft.com/office/drawing/2014/main" id="{191D563F-8550-72FD-2364-62B7C9B5EC5A}"/>
                  </a:ext>
                </a:extLst>
              </p:cNvPr>
              <p:cNvSpPr/>
              <p:nvPr/>
            </p:nvSpPr>
            <p:spPr>
              <a:xfrm>
                <a:off x="10607702" y="231703"/>
                <a:ext cx="66992" cy="447280"/>
              </a:xfrm>
              <a:custGeom>
                <a:avLst/>
                <a:gdLst/>
                <a:ahLst/>
                <a:cxnLst/>
                <a:rect l="l" t="t" r="r" b="b"/>
                <a:pathLst>
                  <a:path w="66992" h="447280" extrusionOk="0">
                    <a:moveTo>
                      <a:pt x="52391" y="0"/>
                    </a:moveTo>
                    <a:cubicBezTo>
                      <a:pt x="24049" y="0"/>
                      <a:pt x="7826" y="2099"/>
                      <a:pt x="3817" y="6394"/>
                    </a:cubicBezTo>
                    <a:cubicBezTo>
                      <a:pt x="1241" y="9161"/>
                      <a:pt x="0" y="12597"/>
                      <a:pt x="0" y="16605"/>
                    </a:cubicBezTo>
                    <a:cubicBezTo>
                      <a:pt x="191" y="21281"/>
                      <a:pt x="1814" y="25003"/>
                      <a:pt x="4771" y="27770"/>
                    </a:cubicBezTo>
                    <a:cubicBezTo>
                      <a:pt x="7539" y="30347"/>
                      <a:pt x="10975" y="31587"/>
                      <a:pt x="14983" y="31587"/>
                    </a:cubicBezTo>
                    <a:lnTo>
                      <a:pt x="17845" y="31587"/>
                    </a:lnTo>
                    <a:cubicBezTo>
                      <a:pt x="16319" y="73195"/>
                      <a:pt x="15364" y="122914"/>
                      <a:pt x="14792" y="180935"/>
                    </a:cubicBezTo>
                    <a:cubicBezTo>
                      <a:pt x="14219" y="238957"/>
                      <a:pt x="14028" y="284477"/>
                      <a:pt x="14028" y="317495"/>
                    </a:cubicBezTo>
                    <a:cubicBezTo>
                      <a:pt x="14028" y="353568"/>
                      <a:pt x="14219" y="386873"/>
                      <a:pt x="14697" y="417602"/>
                    </a:cubicBezTo>
                    <a:lnTo>
                      <a:pt x="13743" y="417602"/>
                    </a:lnTo>
                    <a:cubicBezTo>
                      <a:pt x="9734" y="417792"/>
                      <a:pt x="6394" y="419319"/>
                      <a:pt x="3817" y="422087"/>
                    </a:cubicBezTo>
                    <a:cubicBezTo>
                      <a:pt x="1241" y="424854"/>
                      <a:pt x="0" y="428290"/>
                      <a:pt x="0" y="432298"/>
                    </a:cubicBezTo>
                    <a:cubicBezTo>
                      <a:pt x="191" y="436974"/>
                      <a:pt x="1814" y="440696"/>
                      <a:pt x="4771" y="443463"/>
                    </a:cubicBezTo>
                    <a:cubicBezTo>
                      <a:pt x="7539" y="446040"/>
                      <a:pt x="10879" y="447280"/>
                      <a:pt x="14697" y="447280"/>
                    </a:cubicBezTo>
                    <a:lnTo>
                      <a:pt x="53060" y="445372"/>
                    </a:lnTo>
                    <a:cubicBezTo>
                      <a:pt x="57354" y="445181"/>
                      <a:pt x="60693" y="443654"/>
                      <a:pt x="63175" y="440886"/>
                    </a:cubicBezTo>
                    <a:cubicBezTo>
                      <a:pt x="65656" y="438119"/>
                      <a:pt x="66896" y="434779"/>
                      <a:pt x="66896" y="430962"/>
                    </a:cubicBezTo>
                    <a:cubicBezTo>
                      <a:pt x="66896" y="426095"/>
                      <a:pt x="65275" y="422182"/>
                      <a:pt x="62125" y="419415"/>
                    </a:cubicBezTo>
                    <a:cubicBezTo>
                      <a:pt x="59357" y="416838"/>
                      <a:pt x="56017" y="415598"/>
                      <a:pt x="52200" y="415598"/>
                    </a:cubicBezTo>
                    <a:lnTo>
                      <a:pt x="44566" y="415884"/>
                    </a:lnTo>
                    <a:cubicBezTo>
                      <a:pt x="44184" y="384964"/>
                      <a:pt x="43898" y="351373"/>
                      <a:pt x="43898" y="315205"/>
                    </a:cubicBezTo>
                    <a:cubicBezTo>
                      <a:pt x="43898" y="281996"/>
                      <a:pt x="44089" y="246496"/>
                      <a:pt x="44566" y="208705"/>
                    </a:cubicBezTo>
                    <a:cubicBezTo>
                      <a:pt x="45425" y="129785"/>
                      <a:pt x="46570" y="70236"/>
                      <a:pt x="48097" y="29965"/>
                    </a:cubicBezTo>
                    <a:lnTo>
                      <a:pt x="53536" y="29679"/>
                    </a:lnTo>
                    <a:cubicBezTo>
                      <a:pt x="57545" y="29488"/>
                      <a:pt x="60884" y="27961"/>
                      <a:pt x="63270" y="25194"/>
                    </a:cubicBezTo>
                    <a:cubicBezTo>
                      <a:pt x="65751" y="22426"/>
                      <a:pt x="66992" y="19086"/>
                      <a:pt x="66992" y="15269"/>
                    </a:cubicBezTo>
                    <a:lnTo>
                      <a:pt x="66992" y="13646"/>
                    </a:lnTo>
                    <a:cubicBezTo>
                      <a:pt x="66801" y="9638"/>
                      <a:pt x="65275" y="6298"/>
                      <a:pt x="62507" y="3722"/>
                    </a:cubicBezTo>
                    <a:cubicBezTo>
                      <a:pt x="59453" y="1336"/>
                      <a:pt x="56208" y="0"/>
                      <a:pt x="52391" y="0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216;p2">
                <a:extLst>
                  <a:ext uri="{FF2B5EF4-FFF2-40B4-BE49-F238E27FC236}">
                    <a16:creationId xmlns:a16="http://schemas.microsoft.com/office/drawing/2014/main" id="{D4341391-67FF-A79A-9BEA-923AED7C355E}"/>
                  </a:ext>
                </a:extLst>
              </p:cNvPr>
              <p:cNvSpPr/>
              <p:nvPr/>
            </p:nvSpPr>
            <p:spPr>
              <a:xfrm>
                <a:off x="10717829" y="242678"/>
                <a:ext cx="156027" cy="425522"/>
              </a:xfrm>
              <a:custGeom>
                <a:avLst/>
                <a:gdLst/>
                <a:ahLst/>
                <a:cxnLst/>
                <a:rect l="l" t="t" r="r" b="b"/>
                <a:pathLst>
                  <a:path w="156027" h="425522" extrusionOk="0">
                    <a:moveTo>
                      <a:pt x="142286" y="6776"/>
                    </a:moveTo>
                    <a:cubicBezTo>
                      <a:pt x="138278" y="6776"/>
                      <a:pt x="134938" y="8112"/>
                      <a:pt x="132266" y="10688"/>
                    </a:cubicBezTo>
                    <a:cubicBezTo>
                      <a:pt x="129593" y="13265"/>
                      <a:pt x="128257" y="16414"/>
                      <a:pt x="128257" y="20231"/>
                    </a:cubicBezTo>
                    <a:lnTo>
                      <a:pt x="124346" y="326466"/>
                    </a:lnTo>
                    <a:lnTo>
                      <a:pt x="34259" y="10688"/>
                    </a:lnTo>
                    <a:cubicBezTo>
                      <a:pt x="33114" y="7157"/>
                      <a:pt x="31110" y="4390"/>
                      <a:pt x="28438" y="2672"/>
                    </a:cubicBezTo>
                    <a:cubicBezTo>
                      <a:pt x="25766" y="954"/>
                      <a:pt x="22808" y="0"/>
                      <a:pt x="19658" y="0"/>
                    </a:cubicBezTo>
                    <a:cubicBezTo>
                      <a:pt x="15460" y="0"/>
                      <a:pt x="11929" y="1622"/>
                      <a:pt x="8970" y="4771"/>
                    </a:cubicBezTo>
                    <a:cubicBezTo>
                      <a:pt x="6584" y="7348"/>
                      <a:pt x="5249" y="10402"/>
                      <a:pt x="5058" y="14028"/>
                    </a:cubicBezTo>
                    <a:cubicBezTo>
                      <a:pt x="3435" y="52964"/>
                      <a:pt x="2195" y="105068"/>
                      <a:pt x="1336" y="170247"/>
                    </a:cubicBezTo>
                    <a:cubicBezTo>
                      <a:pt x="478" y="235426"/>
                      <a:pt x="0" y="288008"/>
                      <a:pt x="0" y="327993"/>
                    </a:cubicBezTo>
                    <a:cubicBezTo>
                      <a:pt x="0" y="358053"/>
                      <a:pt x="191" y="385823"/>
                      <a:pt x="572" y="411494"/>
                    </a:cubicBezTo>
                    <a:cubicBezTo>
                      <a:pt x="763" y="415502"/>
                      <a:pt x="2195" y="418747"/>
                      <a:pt x="4867" y="421323"/>
                    </a:cubicBezTo>
                    <a:cubicBezTo>
                      <a:pt x="7539" y="423900"/>
                      <a:pt x="10879" y="425236"/>
                      <a:pt x="14886" y="425236"/>
                    </a:cubicBezTo>
                    <a:cubicBezTo>
                      <a:pt x="18704" y="425045"/>
                      <a:pt x="21854" y="423614"/>
                      <a:pt x="24429" y="420942"/>
                    </a:cubicBezTo>
                    <a:cubicBezTo>
                      <a:pt x="27006" y="418270"/>
                      <a:pt x="28342" y="415025"/>
                      <a:pt x="28342" y="411208"/>
                    </a:cubicBezTo>
                    <a:cubicBezTo>
                      <a:pt x="27960" y="387732"/>
                      <a:pt x="27770" y="361680"/>
                      <a:pt x="27770" y="333051"/>
                    </a:cubicBezTo>
                    <a:cubicBezTo>
                      <a:pt x="27770" y="260047"/>
                      <a:pt x="28629" y="182080"/>
                      <a:pt x="30442" y="98961"/>
                    </a:cubicBezTo>
                    <a:lnTo>
                      <a:pt x="120815" y="415407"/>
                    </a:lnTo>
                    <a:cubicBezTo>
                      <a:pt x="123009" y="421800"/>
                      <a:pt x="127494" y="425141"/>
                      <a:pt x="134269" y="425522"/>
                    </a:cubicBezTo>
                    <a:lnTo>
                      <a:pt x="134556" y="425522"/>
                    </a:lnTo>
                    <a:cubicBezTo>
                      <a:pt x="138945" y="425522"/>
                      <a:pt x="142763" y="423900"/>
                      <a:pt x="146198" y="420751"/>
                    </a:cubicBezTo>
                    <a:cubicBezTo>
                      <a:pt x="148966" y="417792"/>
                      <a:pt x="150589" y="414643"/>
                      <a:pt x="150970" y="411399"/>
                    </a:cubicBezTo>
                    <a:cubicBezTo>
                      <a:pt x="151352" y="408154"/>
                      <a:pt x="151543" y="405005"/>
                      <a:pt x="151543" y="402046"/>
                    </a:cubicBezTo>
                    <a:lnTo>
                      <a:pt x="151543" y="398134"/>
                    </a:lnTo>
                    <a:lnTo>
                      <a:pt x="156028" y="20899"/>
                    </a:lnTo>
                    <a:cubicBezTo>
                      <a:pt x="155837" y="16891"/>
                      <a:pt x="154405" y="13551"/>
                      <a:pt x="151829" y="10879"/>
                    </a:cubicBezTo>
                    <a:cubicBezTo>
                      <a:pt x="149253" y="8112"/>
                      <a:pt x="146008" y="6776"/>
                      <a:pt x="142286" y="6776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217;p2">
                <a:extLst>
                  <a:ext uri="{FF2B5EF4-FFF2-40B4-BE49-F238E27FC236}">
                    <a16:creationId xmlns:a16="http://schemas.microsoft.com/office/drawing/2014/main" id="{CA75F577-BB9F-E7D4-EE24-25A60E9AC623}"/>
                  </a:ext>
                </a:extLst>
              </p:cNvPr>
              <p:cNvSpPr/>
              <p:nvPr/>
            </p:nvSpPr>
            <p:spPr>
              <a:xfrm>
                <a:off x="10914223" y="267681"/>
                <a:ext cx="58976" cy="395461"/>
              </a:xfrm>
              <a:custGeom>
                <a:avLst/>
                <a:gdLst/>
                <a:ahLst/>
                <a:cxnLst/>
                <a:rect l="l" t="t" r="r" b="b"/>
                <a:pathLst>
                  <a:path w="58976" h="395461" extrusionOk="0">
                    <a:moveTo>
                      <a:pt x="46379" y="0"/>
                    </a:moveTo>
                    <a:cubicBezTo>
                      <a:pt x="21281" y="0"/>
                      <a:pt x="6966" y="1909"/>
                      <a:pt x="3435" y="5630"/>
                    </a:cubicBezTo>
                    <a:cubicBezTo>
                      <a:pt x="1145" y="8112"/>
                      <a:pt x="0" y="11070"/>
                      <a:pt x="0" y="14696"/>
                    </a:cubicBezTo>
                    <a:cubicBezTo>
                      <a:pt x="191" y="18800"/>
                      <a:pt x="1623" y="22140"/>
                      <a:pt x="4200" y="24621"/>
                    </a:cubicBezTo>
                    <a:cubicBezTo>
                      <a:pt x="6681" y="26911"/>
                      <a:pt x="9639" y="28056"/>
                      <a:pt x="13265" y="28056"/>
                    </a:cubicBezTo>
                    <a:lnTo>
                      <a:pt x="15842" y="28056"/>
                    </a:lnTo>
                    <a:cubicBezTo>
                      <a:pt x="14506" y="64797"/>
                      <a:pt x="13647" y="108790"/>
                      <a:pt x="13169" y="160036"/>
                    </a:cubicBezTo>
                    <a:cubicBezTo>
                      <a:pt x="12693" y="211282"/>
                      <a:pt x="12502" y="251458"/>
                      <a:pt x="12502" y="280660"/>
                    </a:cubicBezTo>
                    <a:cubicBezTo>
                      <a:pt x="12502" y="312533"/>
                      <a:pt x="12693" y="341926"/>
                      <a:pt x="13074" y="369123"/>
                    </a:cubicBezTo>
                    <a:lnTo>
                      <a:pt x="12215" y="369123"/>
                    </a:lnTo>
                    <a:cubicBezTo>
                      <a:pt x="8589" y="369314"/>
                      <a:pt x="5726" y="370650"/>
                      <a:pt x="3435" y="373036"/>
                    </a:cubicBezTo>
                    <a:cubicBezTo>
                      <a:pt x="1145" y="375421"/>
                      <a:pt x="0" y="378475"/>
                      <a:pt x="0" y="382102"/>
                    </a:cubicBezTo>
                    <a:cubicBezTo>
                      <a:pt x="191" y="386205"/>
                      <a:pt x="1623" y="389545"/>
                      <a:pt x="4200" y="392026"/>
                    </a:cubicBezTo>
                    <a:cubicBezTo>
                      <a:pt x="6681" y="394317"/>
                      <a:pt x="9543" y="395462"/>
                      <a:pt x="12978" y="395462"/>
                    </a:cubicBezTo>
                    <a:lnTo>
                      <a:pt x="46856" y="393744"/>
                    </a:lnTo>
                    <a:cubicBezTo>
                      <a:pt x="50578" y="393553"/>
                      <a:pt x="53632" y="392217"/>
                      <a:pt x="55732" y="389831"/>
                    </a:cubicBezTo>
                    <a:cubicBezTo>
                      <a:pt x="57927" y="387350"/>
                      <a:pt x="58976" y="384487"/>
                      <a:pt x="58976" y="381052"/>
                    </a:cubicBezTo>
                    <a:cubicBezTo>
                      <a:pt x="58976" y="376757"/>
                      <a:pt x="57545" y="373322"/>
                      <a:pt x="54777" y="370841"/>
                    </a:cubicBezTo>
                    <a:cubicBezTo>
                      <a:pt x="52295" y="368551"/>
                      <a:pt x="49433" y="367405"/>
                      <a:pt x="45998" y="367405"/>
                    </a:cubicBezTo>
                    <a:lnTo>
                      <a:pt x="39222" y="367692"/>
                    </a:lnTo>
                    <a:cubicBezTo>
                      <a:pt x="38841" y="340399"/>
                      <a:pt x="38650" y="310720"/>
                      <a:pt x="38650" y="278656"/>
                    </a:cubicBezTo>
                    <a:cubicBezTo>
                      <a:pt x="38650" y="249263"/>
                      <a:pt x="38841" y="217867"/>
                      <a:pt x="39222" y="184562"/>
                    </a:cubicBezTo>
                    <a:cubicBezTo>
                      <a:pt x="39986" y="114898"/>
                      <a:pt x="41035" y="62220"/>
                      <a:pt x="42372" y="26625"/>
                    </a:cubicBezTo>
                    <a:lnTo>
                      <a:pt x="47143" y="26339"/>
                    </a:lnTo>
                    <a:cubicBezTo>
                      <a:pt x="50769" y="26148"/>
                      <a:pt x="53632" y="24812"/>
                      <a:pt x="55732" y="22426"/>
                    </a:cubicBezTo>
                    <a:cubicBezTo>
                      <a:pt x="57927" y="19945"/>
                      <a:pt x="58976" y="17082"/>
                      <a:pt x="58976" y="13646"/>
                    </a:cubicBezTo>
                    <a:lnTo>
                      <a:pt x="58976" y="12215"/>
                    </a:lnTo>
                    <a:cubicBezTo>
                      <a:pt x="58785" y="8589"/>
                      <a:pt x="57449" y="5726"/>
                      <a:pt x="55063" y="3435"/>
                    </a:cubicBezTo>
                    <a:cubicBezTo>
                      <a:pt x="52678" y="1145"/>
                      <a:pt x="49720" y="0"/>
                      <a:pt x="46379" y="0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218;p2">
                <a:extLst>
                  <a:ext uri="{FF2B5EF4-FFF2-40B4-BE49-F238E27FC236}">
                    <a16:creationId xmlns:a16="http://schemas.microsoft.com/office/drawing/2014/main" id="{408F1CAC-1E39-8022-5E77-88A6963403A6}"/>
                  </a:ext>
                </a:extLst>
              </p:cNvPr>
              <p:cNvSpPr/>
              <p:nvPr/>
            </p:nvSpPr>
            <p:spPr>
              <a:xfrm>
                <a:off x="11008222" y="286289"/>
                <a:ext cx="104878" cy="378475"/>
              </a:xfrm>
              <a:custGeom>
                <a:avLst/>
                <a:gdLst/>
                <a:ahLst/>
                <a:cxnLst/>
                <a:rect l="l" t="t" r="r" b="b"/>
                <a:pathLst>
                  <a:path w="104878" h="378475" extrusionOk="0">
                    <a:moveTo>
                      <a:pt x="87223" y="234567"/>
                    </a:moveTo>
                    <a:cubicBezTo>
                      <a:pt x="79589" y="218725"/>
                      <a:pt x="72528" y="204029"/>
                      <a:pt x="65751" y="190574"/>
                    </a:cubicBezTo>
                    <a:cubicBezTo>
                      <a:pt x="58690" y="176259"/>
                      <a:pt x="52201" y="162517"/>
                      <a:pt x="46189" y="149443"/>
                    </a:cubicBezTo>
                    <a:cubicBezTo>
                      <a:pt x="40177" y="136274"/>
                      <a:pt x="35023" y="122532"/>
                      <a:pt x="30538" y="108313"/>
                    </a:cubicBezTo>
                    <a:cubicBezTo>
                      <a:pt x="26816" y="95430"/>
                      <a:pt x="24908" y="85696"/>
                      <a:pt x="24717" y="79207"/>
                    </a:cubicBezTo>
                    <a:cubicBezTo>
                      <a:pt x="24526" y="72718"/>
                      <a:pt x="24431" y="68996"/>
                      <a:pt x="24431" y="68042"/>
                    </a:cubicBezTo>
                    <a:cubicBezTo>
                      <a:pt x="24431" y="57067"/>
                      <a:pt x="26053" y="48097"/>
                      <a:pt x="29202" y="41035"/>
                    </a:cubicBezTo>
                    <a:cubicBezTo>
                      <a:pt x="34356" y="29870"/>
                      <a:pt x="40463" y="24335"/>
                      <a:pt x="47715" y="24335"/>
                    </a:cubicBezTo>
                    <a:cubicBezTo>
                      <a:pt x="53727" y="24335"/>
                      <a:pt x="59072" y="28438"/>
                      <a:pt x="63843" y="36550"/>
                    </a:cubicBezTo>
                    <a:cubicBezTo>
                      <a:pt x="67374" y="42562"/>
                      <a:pt x="69473" y="48765"/>
                      <a:pt x="70046" y="55254"/>
                    </a:cubicBezTo>
                    <a:cubicBezTo>
                      <a:pt x="70618" y="61743"/>
                      <a:pt x="71001" y="66324"/>
                      <a:pt x="71001" y="69187"/>
                    </a:cubicBezTo>
                    <a:cubicBezTo>
                      <a:pt x="71001" y="77489"/>
                      <a:pt x="69951" y="86746"/>
                      <a:pt x="67852" y="96957"/>
                    </a:cubicBezTo>
                    <a:cubicBezTo>
                      <a:pt x="67661" y="98007"/>
                      <a:pt x="67565" y="98961"/>
                      <a:pt x="67565" y="99915"/>
                    </a:cubicBezTo>
                    <a:cubicBezTo>
                      <a:pt x="67565" y="102015"/>
                      <a:pt x="68137" y="104019"/>
                      <a:pt x="69187" y="106023"/>
                    </a:cubicBezTo>
                    <a:cubicBezTo>
                      <a:pt x="70809" y="108886"/>
                      <a:pt x="73195" y="110699"/>
                      <a:pt x="76344" y="111558"/>
                    </a:cubicBezTo>
                    <a:cubicBezTo>
                      <a:pt x="77585" y="111939"/>
                      <a:pt x="78825" y="112130"/>
                      <a:pt x="80066" y="112130"/>
                    </a:cubicBezTo>
                    <a:cubicBezTo>
                      <a:pt x="82166" y="112130"/>
                      <a:pt x="84170" y="111558"/>
                      <a:pt x="86174" y="110317"/>
                    </a:cubicBezTo>
                    <a:cubicBezTo>
                      <a:pt x="89132" y="108695"/>
                      <a:pt x="91136" y="106214"/>
                      <a:pt x="91995" y="102683"/>
                    </a:cubicBezTo>
                    <a:cubicBezTo>
                      <a:pt x="94667" y="90181"/>
                      <a:pt x="96003" y="78730"/>
                      <a:pt x="96003" y="68519"/>
                    </a:cubicBezTo>
                    <a:cubicBezTo>
                      <a:pt x="96003" y="63365"/>
                      <a:pt x="95621" y="58499"/>
                      <a:pt x="94954" y="53727"/>
                    </a:cubicBezTo>
                    <a:cubicBezTo>
                      <a:pt x="92854" y="39794"/>
                      <a:pt x="88750" y="28438"/>
                      <a:pt x="82643" y="19849"/>
                    </a:cubicBezTo>
                    <a:cubicBezTo>
                      <a:pt x="76535" y="11165"/>
                      <a:pt x="69378" y="5344"/>
                      <a:pt x="61075" y="2386"/>
                    </a:cubicBezTo>
                    <a:cubicBezTo>
                      <a:pt x="56973" y="763"/>
                      <a:pt x="52773" y="0"/>
                      <a:pt x="48384" y="0"/>
                    </a:cubicBezTo>
                    <a:cubicBezTo>
                      <a:pt x="39223" y="0"/>
                      <a:pt x="30729" y="3054"/>
                      <a:pt x="22999" y="9257"/>
                    </a:cubicBezTo>
                    <a:cubicBezTo>
                      <a:pt x="16796" y="14219"/>
                      <a:pt x="11452" y="21376"/>
                      <a:pt x="6872" y="30728"/>
                    </a:cubicBezTo>
                    <a:cubicBezTo>
                      <a:pt x="3150" y="39222"/>
                      <a:pt x="1051" y="46761"/>
                      <a:pt x="669" y="53536"/>
                    </a:cubicBezTo>
                    <a:cubicBezTo>
                      <a:pt x="191" y="60216"/>
                      <a:pt x="0" y="65370"/>
                      <a:pt x="0" y="68900"/>
                    </a:cubicBezTo>
                    <a:cubicBezTo>
                      <a:pt x="0" y="84265"/>
                      <a:pt x="2386" y="99820"/>
                      <a:pt x="7157" y="115470"/>
                    </a:cubicBezTo>
                    <a:cubicBezTo>
                      <a:pt x="11739" y="130834"/>
                      <a:pt x="17178" y="145435"/>
                      <a:pt x="23477" y="159177"/>
                    </a:cubicBezTo>
                    <a:cubicBezTo>
                      <a:pt x="29775" y="172919"/>
                      <a:pt x="36550" y="187138"/>
                      <a:pt x="43994" y="201834"/>
                    </a:cubicBezTo>
                    <a:cubicBezTo>
                      <a:pt x="50674" y="215290"/>
                      <a:pt x="57640" y="229700"/>
                      <a:pt x="64893" y="245255"/>
                    </a:cubicBezTo>
                    <a:cubicBezTo>
                      <a:pt x="68424" y="252889"/>
                      <a:pt x="71668" y="261478"/>
                      <a:pt x="74531" y="271117"/>
                    </a:cubicBezTo>
                    <a:cubicBezTo>
                      <a:pt x="77490" y="280755"/>
                      <a:pt x="79112" y="288676"/>
                      <a:pt x="79398" y="294783"/>
                    </a:cubicBezTo>
                    <a:cubicBezTo>
                      <a:pt x="79685" y="300891"/>
                      <a:pt x="79970" y="304899"/>
                      <a:pt x="79970" y="306712"/>
                    </a:cubicBezTo>
                    <a:cubicBezTo>
                      <a:pt x="79970" y="315491"/>
                      <a:pt x="78635" y="324462"/>
                      <a:pt x="75963" y="333432"/>
                    </a:cubicBezTo>
                    <a:cubicBezTo>
                      <a:pt x="71859" y="345743"/>
                      <a:pt x="65084" y="352614"/>
                      <a:pt x="55541" y="353854"/>
                    </a:cubicBezTo>
                    <a:lnTo>
                      <a:pt x="54778" y="353854"/>
                    </a:lnTo>
                    <a:cubicBezTo>
                      <a:pt x="46093" y="353854"/>
                      <a:pt x="39127" y="348606"/>
                      <a:pt x="33878" y="338204"/>
                    </a:cubicBezTo>
                    <a:cubicBezTo>
                      <a:pt x="30347" y="330569"/>
                      <a:pt x="28629" y="322076"/>
                      <a:pt x="28629" y="312533"/>
                    </a:cubicBezTo>
                    <a:cubicBezTo>
                      <a:pt x="28629" y="301940"/>
                      <a:pt x="30252" y="289916"/>
                      <a:pt x="33400" y="276556"/>
                    </a:cubicBezTo>
                    <a:cubicBezTo>
                      <a:pt x="33592" y="275697"/>
                      <a:pt x="33687" y="274838"/>
                      <a:pt x="33687" y="273884"/>
                    </a:cubicBezTo>
                    <a:cubicBezTo>
                      <a:pt x="33687" y="271403"/>
                      <a:pt x="33115" y="269208"/>
                      <a:pt x="31874" y="267299"/>
                    </a:cubicBezTo>
                    <a:cubicBezTo>
                      <a:pt x="30156" y="264627"/>
                      <a:pt x="27579" y="262814"/>
                      <a:pt x="24240" y="261764"/>
                    </a:cubicBezTo>
                    <a:cubicBezTo>
                      <a:pt x="23190" y="261574"/>
                      <a:pt x="22140" y="261478"/>
                      <a:pt x="21091" y="261478"/>
                    </a:cubicBezTo>
                    <a:cubicBezTo>
                      <a:pt x="18992" y="261478"/>
                      <a:pt x="16891" y="262051"/>
                      <a:pt x="14697" y="263291"/>
                    </a:cubicBezTo>
                    <a:cubicBezTo>
                      <a:pt x="11834" y="265009"/>
                      <a:pt x="10116" y="267681"/>
                      <a:pt x="9449" y="271212"/>
                    </a:cubicBezTo>
                    <a:cubicBezTo>
                      <a:pt x="5918" y="285717"/>
                      <a:pt x="4200" y="298887"/>
                      <a:pt x="4200" y="310911"/>
                    </a:cubicBezTo>
                    <a:cubicBezTo>
                      <a:pt x="4200" y="314823"/>
                      <a:pt x="4391" y="318736"/>
                      <a:pt x="4771" y="322840"/>
                    </a:cubicBezTo>
                    <a:cubicBezTo>
                      <a:pt x="5631" y="331810"/>
                      <a:pt x="8017" y="340590"/>
                      <a:pt x="11929" y="349083"/>
                    </a:cubicBezTo>
                    <a:cubicBezTo>
                      <a:pt x="16510" y="358244"/>
                      <a:pt x="22522" y="365497"/>
                      <a:pt x="29965" y="370650"/>
                    </a:cubicBezTo>
                    <a:cubicBezTo>
                      <a:pt x="37409" y="375803"/>
                      <a:pt x="45616" y="378475"/>
                      <a:pt x="54587" y="378475"/>
                    </a:cubicBezTo>
                    <a:cubicBezTo>
                      <a:pt x="65562" y="378475"/>
                      <a:pt x="75199" y="374658"/>
                      <a:pt x="83692" y="367119"/>
                    </a:cubicBezTo>
                    <a:cubicBezTo>
                      <a:pt x="91136" y="360439"/>
                      <a:pt x="96576" y="351564"/>
                      <a:pt x="100107" y="340685"/>
                    </a:cubicBezTo>
                    <a:cubicBezTo>
                      <a:pt x="103256" y="329424"/>
                      <a:pt x="104879" y="318259"/>
                      <a:pt x="104879" y="307284"/>
                    </a:cubicBezTo>
                    <a:cubicBezTo>
                      <a:pt x="104879" y="293352"/>
                      <a:pt x="102874" y="279419"/>
                      <a:pt x="98771" y="265486"/>
                    </a:cubicBezTo>
                    <a:cubicBezTo>
                      <a:pt x="95049" y="253748"/>
                      <a:pt x="91327" y="243537"/>
                      <a:pt x="87223" y="234567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219;p2">
                <a:extLst>
                  <a:ext uri="{FF2B5EF4-FFF2-40B4-BE49-F238E27FC236}">
                    <a16:creationId xmlns:a16="http://schemas.microsoft.com/office/drawing/2014/main" id="{0C14B6F2-FC81-EDA7-B072-7B3FDE78D62A}"/>
                  </a:ext>
                </a:extLst>
              </p:cNvPr>
              <p:cNvSpPr/>
              <p:nvPr/>
            </p:nvSpPr>
            <p:spPr>
              <a:xfrm>
                <a:off x="11153562" y="317495"/>
                <a:ext cx="115470" cy="342688"/>
              </a:xfrm>
              <a:custGeom>
                <a:avLst/>
                <a:gdLst/>
                <a:ahLst/>
                <a:cxnLst/>
                <a:rect l="l" t="t" r="r" b="b"/>
                <a:pathLst>
                  <a:path w="115470" h="342688" extrusionOk="0">
                    <a:moveTo>
                      <a:pt x="115279" y="11452"/>
                    </a:moveTo>
                    <a:cubicBezTo>
                      <a:pt x="115279" y="8207"/>
                      <a:pt x="114229" y="5535"/>
                      <a:pt x="112035" y="3435"/>
                    </a:cubicBezTo>
                    <a:cubicBezTo>
                      <a:pt x="109840" y="1336"/>
                      <a:pt x="107263" y="191"/>
                      <a:pt x="104113" y="0"/>
                    </a:cubicBezTo>
                    <a:cubicBezTo>
                      <a:pt x="100869" y="191"/>
                      <a:pt x="98197" y="1336"/>
                      <a:pt x="96097" y="3435"/>
                    </a:cubicBezTo>
                    <a:cubicBezTo>
                      <a:pt x="93998" y="5535"/>
                      <a:pt x="92853" y="8207"/>
                      <a:pt x="92662" y="11452"/>
                    </a:cubicBezTo>
                    <a:lnTo>
                      <a:pt x="92662" y="102873"/>
                    </a:lnTo>
                    <a:lnTo>
                      <a:pt x="24047" y="102873"/>
                    </a:lnTo>
                    <a:cubicBezTo>
                      <a:pt x="25194" y="68614"/>
                      <a:pt x="26624" y="38458"/>
                      <a:pt x="28438" y="12406"/>
                    </a:cubicBezTo>
                    <a:lnTo>
                      <a:pt x="28438" y="11929"/>
                    </a:lnTo>
                    <a:cubicBezTo>
                      <a:pt x="28438" y="9066"/>
                      <a:pt x="27579" y="6489"/>
                      <a:pt x="25766" y="4390"/>
                    </a:cubicBezTo>
                    <a:cubicBezTo>
                      <a:pt x="23475" y="1813"/>
                      <a:pt x="20708" y="477"/>
                      <a:pt x="17272" y="477"/>
                    </a:cubicBezTo>
                    <a:cubicBezTo>
                      <a:pt x="14410" y="477"/>
                      <a:pt x="11833" y="1336"/>
                      <a:pt x="9733" y="3149"/>
                    </a:cubicBezTo>
                    <a:cubicBezTo>
                      <a:pt x="7347" y="5058"/>
                      <a:pt x="6012" y="7634"/>
                      <a:pt x="5821" y="10879"/>
                    </a:cubicBezTo>
                    <a:cubicBezTo>
                      <a:pt x="2767" y="53727"/>
                      <a:pt x="1050" y="93521"/>
                      <a:pt x="572" y="130262"/>
                    </a:cubicBezTo>
                    <a:cubicBezTo>
                      <a:pt x="96" y="167002"/>
                      <a:pt x="0" y="192005"/>
                      <a:pt x="0" y="205270"/>
                    </a:cubicBezTo>
                    <a:cubicBezTo>
                      <a:pt x="0" y="250027"/>
                      <a:pt x="954" y="292302"/>
                      <a:pt x="2862" y="332096"/>
                    </a:cubicBezTo>
                    <a:cubicBezTo>
                      <a:pt x="3149" y="335341"/>
                      <a:pt x="4485" y="337918"/>
                      <a:pt x="6584" y="339826"/>
                    </a:cubicBezTo>
                    <a:cubicBezTo>
                      <a:pt x="8779" y="341735"/>
                      <a:pt x="11356" y="342689"/>
                      <a:pt x="14219" y="342689"/>
                    </a:cubicBezTo>
                    <a:lnTo>
                      <a:pt x="14982" y="342689"/>
                    </a:lnTo>
                    <a:cubicBezTo>
                      <a:pt x="18036" y="342498"/>
                      <a:pt x="20517" y="341353"/>
                      <a:pt x="22521" y="339158"/>
                    </a:cubicBezTo>
                    <a:cubicBezTo>
                      <a:pt x="24429" y="336963"/>
                      <a:pt x="25384" y="334387"/>
                      <a:pt x="25384" y="331524"/>
                    </a:cubicBezTo>
                    <a:lnTo>
                      <a:pt x="25384" y="331047"/>
                    </a:lnTo>
                    <a:cubicBezTo>
                      <a:pt x="23475" y="289630"/>
                      <a:pt x="22521" y="246782"/>
                      <a:pt x="22521" y="202312"/>
                    </a:cubicBezTo>
                    <a:cubicBezTo>
                      <a:pt x="22521" y="177213"/>
                      <a:pt x="22808" y="151638"/>
                      <a:pt x="23475" y="125490"/>
                    </a:cubicBezTo>
                    <a:lnTo>
                      <a:pt x="92567" y="125490"/>
                    </a:lnTo>
                    <a:lnTo>
                      <a:pt x="92853" y="331333"/>
                    </a:lnTo>
                    <a:cubicBezTo>
                      <a:pt x="92853" y="334577"/>
                      <a:pt x="93903" y="337249"/>
                      <a:pt x="96097" y="339444"/>
                    </a:cubicBezTo>
                    <a:cubicBezTo>
                      <a:pt x="98292" y="341639"/>
                      <a:pt x="100869" y="342689"/>
                      <a:pt x="104018" y="342689"/>
                    </a:cubicBezTo>
                    <a:cubicBezTo>
                      <a:pt x="107168" y="342689"/>
                      <a:pt x="109744" y="341639"/>
                      <a:pt x="111939" y="339444"/>
                    </a:cubicBezTo>
                    <a:cubicBezTo>
                      <a:pt x="114134" y="337249"/>
                      <a:pt x="115279" y="334577"/>
                      <a:pt x="115470" y="331333"/>
                    </a:cubicBezTo>
                    <a:lnTo>
                      <a:pt x="115279" y="11452"/>
                    </a:ln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4" name="Google Shape;220;p2">
              <a:extLst>
                <a:ext uri="{FF2B5EF4-FFF2-40B4-BE49-F238E27FC236}">
                  <a16:creationId xmlns:a16="http://schemas.microsoft.com/office/drawing/2014/main" id="{1BA284D3-32AC-8B8E-E61D-C3F57B37AD9B}"/>
                </a:ext>
              </a:extLst>
            </p:cNvPr>
            <p:cNvSpPr/>
            <p:nvPr/>
          </p:nvSpPr>
          <p:spPr>
            <a:xfrm>
              <a:off x="11582070" y="3669310"/>
              <a:ext cx="548532" cy="597582"/>
            </a:xfrm>
            <a:custGeom>
              <a:avLst/>
              <a:gdLst/>
              <a:ahLst/>
              <a:cxnLst/>
              <a:rect l="l" t="t" r="r" b="b"/>
              <a:pathLst>
                <a:path w="548532" h="597582" extrusionOk="0">
                  <a:moveTo>
                    <a:pt x="270639" y="582504"/>
                  </a:moveTo>
                  <a:cubicBezTo>
                    <a:pt x="199067" y="457873"/>
                    <a:pt x="107359" y="344884"/>
                    <a:pt x="0" y="249263"/>
                  </a:cubicBezTo>
                  <a:cubicBezTo>
                    <a:pt x="92090" y="317782"/>
                    <a:pt x="175591" y="397943"/>
                    <a:pt x="247928" y="486979"/>
                  </a:cubicBezTo>
                  <a:cubicBezTo>
                    <a:pt x="168625" y="340685"/>
                    <a:pt x="117475" y="179217"/>
                    <a:pt x="98102" y="13933"/>
                  </a:cubicBezTo>
                  <a:cubicBezTo>
                    <a:pt x="145913" y="140282"/>
                    <a:pt x="197541" y="265200"/>
                    <a:pt x="252889" y="388495"/>
                  </a:cubicBezTo>
                  <a:cubicBezTo>
                    <a:pt x="215386" y="261001"/>
                    <a:pt x="226933" y="119669"/>
                    <a:pt x="284668" y="0"/>
                  </a:cubicBezTo>
                  <a:cubicBezTo>
                    <a:pt x="292111" y="137228"/>
                    <a:pt x="299746" y="275793"/>
                    <a:pt x="336773" y="408058"/>
                  </a:cubicBezTo>
                  <a:cubicBezTo>
                    <a:pt x="335723" y="305567"/>
                    <a:pt x="373132" y="203075"/>
                    <a:pt x="440027" y="125490"/>
                  </a:cubicBezTo>
                  <a:cubicBezTo>
                    <a:pt x="400616" y="239529"/>
                    <a:pt x="384392" y="361584"/>
                    <a:pt x="392790" y="482017"/>
                  </a:cubicBezTo>
                  <a:cubicBezTo>
                    <a:pt x="406533" y="441459"/>
                    <a:pt x="420941" y="400424"/>
                    <a:pt x="445468" y="365211"/>
                  </a:cubicBezTo>
                  <a:cubicBezTo>
                    <a:pt x="469993" y="330092"/>
                    <a:pt x="506161" y="300986"/>
                    <a:pt x="548532" y="294306"/>
                  </a:cubicBezTo>
                  <a:cubicBezTo>
                    <a:pt x="467130" y="378762"/>
                    <a:pt x="407773" y="484212"/>
                    <a:pt x="377713" y="597582"/>
                  </a:cubicBezTo>
                </a:path>
              </a:pathLst>
            </a:custGeom>
            <a:solidFill>
              <a:srgbClr val="5F89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221;p2">
              <a:extLst>
                <a:ext uri="{FF2B5EF4-FFF2-40B4-BE49-F238E27FC236}">
                  <a16:creationId xmlns:a16="http://schemas.microsoft.com/office/drawing/2014/main" id="{124507DE-96E1-3082-7D19-E3B13B41A784}"/>
                </a:ext>
              </a:extLst>
            </p:cNvPr>
            <p:cNvSpPr/>
            <p:nvPr/>
          </p:nvSpPr>
          <p:spPr>
            <a:xfrm>
              <a:off x="11423752" y="3642972"/>
              <a:ext cx="548531" cy="597582"/>
            </a:xfrm>
            <a:custGeom>
              <a:avLst/>
              <a:gdLst/>
              <a:ahLst/>
              <a:cxnLst/>
              <a:rect l="l" t="t" r="r" b="b"/>
              <a:pathLst>
                <a:path w="548531" h="597582" extrusionOk="0">
                  <a:moveTo>
                    <a:pt x="270639" y="582505"/>
                  </a:moveTo>
                  <a:cubicBezTo>
                    <a:pt x="199067" y="457873"/>
                    <a:pt x="107359" y="344884"/>
                    <a:pt x="0" y="249263"/>
                  </a:cubicBezTo>
                  <a:cubicBezTo>
                    <a:pt x="92090" y="317782"/>
                    <a:pt x="175591" y="397943"/>
                    <a:pt x="247927" y="486979"/>
                  </a:cubicBezTo>
                  <a:cubicBezTo>
                    <a:pt x="168625" y="340685"/>
                    <a:pt x="117475" y="179217"/>
                    <a:pt x="98102" y="13933"/>
                  </a:cubicBezTo>
                  <a:cubicBezTo>
                    <a:pt x="145913" y="140282"/>
                    <a:pt x="197540" y="265200"/>
                    <a:pt x="252889" y="388495"/>
                  </a:cubicBezTo>
                  <a:cubicBezTo>
                    <a:pt x="215386" y="261001"/>
                    <a:pt x="226933" y="119669"/>
                    <a:pt x="284667" y="0"/>
                  </a:cubicBezTo>
                  <a:cubicBezTo>
                    <a:pt x="292111" y="137228"/>
                    <a:pt x="299746" y="275793"/>
                    <a:pt x="336773" y="408059"/>
                  </a:cubicBezTo>
                  <a:cubicBezTo>
                    <a:pt x="335723" y="305567"/>
                    <a:pt x="373131" y="203075"/>
                    <a:pt x="440027" y="125490"/>
                  </a:cubicBezTo>
                  <a:cubicBezTo>
                    <a:pt x="400615" y="239529"/>
                    <a:pt x="384392" y="361584"/>
                    <a:pt x="392790" y="482017"/>
                  </a:cubicBezTo>
                  <a:cubicBezTo>
                    <a:pt x="406531" y="441459"/>
                    <a:pt x="420941" y="400424"/>
                    <a:pt x="445468" y="365210"/>
                  </a:cubicBezTo>
                  <a:cubicBezTo>
                    <a:pt x="469993" y="330092"/>
                    <a:pt x="506161" y="300986"/>
                    <a:pt x="548531" y="294306"/>
                  </a:cubicBezTo>
                  <a:cubicBezTo>
                    <a:pt x="467129" y="378761"/>
                    <a:pt x="407772" y="484212"/>
                    <a:pt x="377711" y="597582"/>
                  </a:cubicBezTo>
                </a:path>
              </a:pathLst>
            </a:custGeom>
            <a:solidFill>
              <a:srgbClr val="9DBA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6" name="Google Shape;222;p2">
              <a:extLst>
                <a:ext uri="{FF2B5EF4-FFF2-40B4-BE49-F238E27FC236}">
                  <a16:creationId xmlns:a16="http://schemas.microsoft.com/office/drawing/2014/main" id="{B9BF3636-DE5A-1164-DFF7-AEF3C1204B2B}"/>
                </a:ext>
              </a:extLst>
            </p:cNvPr>
            <p:cNvGrpSpPr/>
            <p:nvPr/>
          </p:nvGrpSpPr>
          <p:grpSpPr>
            <a:xfrm>
              <a:off x="11265781" y="4107361"/>
              <a:ext cx="545609" cy="217831"/>
              <a:chOff x="10757684" y="1440542"/>
              <a:chExt cx="545609" cy="217831"/>
            </a:xfrm>
          </p:grpSpPr>
          <p:grpSp>
            <p:nvGrpSpPr>
              <p:cNvPr id="367" name="Google Shape;223;p2">
                <a:extLst>
                  <a:ext uri="{FF2B5EF4-FFF2-40B4-BE49-F238E27FC236}">
                    <a16:creationId xmlns:a16="http://schemas.microsoft.com/office/drawing/2014/main" id="{D3E97FB0-8EDC-0A5C-2119-E819E00BFD76}"/>
                  </a:ext>
                </a:extLst>
              </p:cNvPr>
              <p:cNvGrpSpPr/>
              <p:nvPr/>
            </p:nvGrpSpPr>
            <p:grpSpPr>
              <a:xfrm>
                <a:off x="10757684" y="1440542"/>
                <a:ext cx="545609" cy="217831"/>
                <a:chOff x="10757684" y="1440542"/>
                <a:chExt cx="545609" cy="217831"/>
              </a:xfrm>
            </p:grpSpPr>
            <p:sp>
              <p:nvSpPr>
                <p:cNvPr id="370" name="Google Shape;224;p2">
                  <a:extLst>
                    <a:ext uri="{FF2B5EF4-FFF2-40B4-BE49-F238E27FC236}">
                      <a16:creationId xmlns:a16="http://schemas.microsoft.com/office/drawing/2014/main" id="{8C5B6BA8-4220-93C9-77D6-267F7230E14D}"/>
                    </a:ext>
                  </a:extLst>
                </p:cNvPr>
                <p:cNvSpPr/>
                <p:nvPr/>
              </p:nvSpPr>
              <p:spPr>
                <a:xfrm>
                  <a:off x="10771886" y="1454442"/>
                  <a:ext cx="517199" cy="189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199" h="189416" extrusionOk="0">
                      <a:moveTo>
                        <a:pt x="11503" y="91141"/>
                      </a:moveTo>
                      <a:cubicBezTo>
                        <a:pt x="17802" y="81598"/>
                        <a:pt x="25913" y="72818"/>
                        <a:pt x="34407" y="65470"/>
                      </a:cubicBezTo>
                      <a:cubicBezTo>
                        <a:pt x="76586" y="29016"/>
                        <a:pt x="130313" y="6208"/>
                        <a:pt x="185854" y="1150"/>
                      </a:cubicBezTo>
                      <a:cubicBezTo>
                        <a:pt x="216295" y="-1617"/>
                        <a:pt x="247025" y="769"/>
                        <a:pt x="276989" y="6590"/>
                      </a:cubicBezTo>
                      <a:cubicBezTo>
                        <a:pt x="362876" y="23195"/>
                        <a:pt x="468804" y="53160"/>
                        <a:pt x="512224" y="126927"/>
                      </a:cubicBezTo>
                      <a:cubicBezTo>
                        <a:pt x="524917" y="148494"/>
                        <a:pt x="512128" y="175978"/>
                        <a:pt x="487412" y="179795"/>
                      </a:cubicBezTo>
                      <a:cubicBezTo>
                        <a:pt x="398090" y="193537"/>
                        <a:pt x="181273" y="192869"/>
                        <a:pt x="52538" y="175787"/>
                      </a:cubicBezTo>
                      <a:cubicBezTo>
                        <a:pt x="38414" y="173879"/>
                        <a:pt x="24959" y="168153"/>
                        <a:pt x="14843" y="158037"/>
                      </a:cubicBezTo>
                      <a:cubicBezTo>
                        <a:pt x="-6629" y="136470"/>
                        <a:pt x="-2144" y="111849"/>
                        <a:pt x="11503" y="9114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225;p2">
                  <a:extLst>
                    <a:ext uri="{FF2B5EF4-FFF2-40B4-BE49-F238E27FC236}">
                      <a16:creationId xmlns:a16="http://schemas.microsoft.com/office/drawing/2014/main" id="{1633CED3-B44A-E083-39B3-119BF2275C30}"/>
                    </a:ext>
                  </a:extLst>
                </p:cNvPr>
                <p:cNvSpPr/>
                <p:nvPr/>
              </p:nvSpPr>
              <p:spPr>
                <a:xfrm>
                  <a:off x="10757684" y="1440542"/>
                  <a:ext cx="545609" cy="217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609" h="217831" extrusionOk="0">
                      <a:moveTo>
                        <a:pt x="38016" y="112199"/>
                      </a:moveTo>
                      <a:cubicBezTo>
                        <a:pt x="60824" y="78798"/>
                        <a:pt x="102431" y="55800"/>
                        <a:pt x="139743" y="42726"/>
                      </a:cubicBezTo>
                      <a:cubicBezTo>
                        <a:pt x="182878" y="27648"/>
                        <a:pt x="228685" y="24880"/>
                        <a:pt x="273727" y="31847"/>
                      </a:cubicBezTo>
                      <a:cubicBezTo>
                        <a:pt x="341769" y="42344"/>
                        <a:pt x="417635" y="61048"/>
                        <a:pt x="473367" y="103419"/>
                      </a:cubicBezTo>
                      <a:cubicBezTo>
                        <a:pt x="489208" y="115443"/>
                        <a:pt x="534919" y="153329"/>
                        <a:pt x="509725" y="174801"/>
                      </a:cubicBezTo>
                      <a:cubicBezTo>
                        <a:pt x="501327" y="181958"/>
                        <a:pt x="485772" y="181481"/>
                        <a:pt x="475275" y="182531"/>
                      </a:cubicBezTo>
                      <a:cubicBezTo>
                        <a:pt x="461534" y="183962"/>
                        <a:pt x="447791" y="184916"/>
                        <a:pt x="434050" y="185775"/>
                      </a:cubicBezTo>
                      <a:cubicBezTo>
                        <a:pt x="363336" y="189974"/>
                        <a:pt x="292336" y="189688"/>
                        <a:pt x="221527" y="187111"/>
                      </a:cubicBezTo>
                      <a:cubicBezTo>
                        <a:pt x="181256" y="185584"/>
                        <a:pt x="140888" y="183199"/>
                        <a:pt x="100808" y="179191"/>
                      </a:cubicBezTo>
                      <a:cubicBezTo>
                        <a:pt x="82581" y="177377"/>
                        <a:pt x="60824" y="177473"/>
                        <a:pt x="45173" y="166785"/>
                      </a:cubicBezTo>
                      <a:cubicBezTo>
                        <a:pt x="24560" y="152661"/>
                        <a:pt x="25991" y="131476"/>
                        <a:pt x="38016" y="112199"/>
                      </a:cubicBezTo>
                      <a:cubicBezTo>
                        <a:pt x="47844" y="96548"/>
                        <a:pt x="23033" y="82138"/>
                        <a:pt x="13298" y="97789"/>
                      </a:cubicBezTo>
                      <a:cubicBezTo>
                        <a:pt x="2325" y="115348"/>
                        <a:pt x="-3974" y="136343"/>
                        <a:pt x="2801" y="156669"/>
                      </a:cubicBezTo>
                      <a:cubicBezTo>
                        <a:pt x="10150" y="178618"/>
                        <a:pt x="29903" y="194555"/>
                        <a:pt x="51566" y="201044"/>
                      </a:cubicBezTo>
                      <a:cubicBezTo>
                        <a:pt x="69602" y="206388"/>
                        <a:pt x="90025" y="206961"/>
                        <a:pt x="108728" y="208679"/>
                      </a:cubicBezTo>
                      <a:cubicBezTo>
                        <a:pt x="128674" y="210587"/>
                        <a:pt x="148619" y="212019"/>
                        <a:pt x="168563" y="213259"/>
                      </a:cubicBezTo>
                      <a:cubicBezTo>
                        <a:pt x="251969" y="218317"/>
                        <a:pt x="335852" y="219462"/>
                        <a:pt x="419353" y="215263"/>
                      </a:cubicBezTo>
                      <a:cubicBezTo>
                        <a:pt x="435958" y="214404"/>
                        <a:pt x="452563" y="213355"/>
                        <a:pt x="469168" y="211828"/>
                      </a:cubicBezTo>
                      <a:cubicBezTo>
                        <a:pt x="483291" y="210492"/>
                        <a:pt x="499228" y="210205"/>
                        <a:pt x="512684" y="205434"/>
                      </a:cubicBezTo>
                      <a:cubicBezTo>
                        <a:pt x="530243" y="199231"/>
                        <a:pt x="542839" y="183485"/>
                        <a:pt x="545225" y="165067"/>
                      </a:cubicBezTo>
                      <a:cubicBezTo>
                        <a:pt x="547802" y="145122"/>
                        <a:pt x="537018" y="128804"/>
                        <a:pt x="525089" y="113917"/>
                      </a:cubicBezTo>
                      <a:cubicBezTo>
                        <a:pt x="474608" y="50551"/>
                        <a:pt x="386907" y="25644"/>
                        <a:pt x="310850" y="9802"/>
                      </a:cubicBezTo>
                      <a:cubicBezTo>
                        <a:pt x="255786" y="-1649"/>
                        <a:pt x="199960" y="-5180"/>
                        <a:pt x="145470" y="10852"/>
                      </a:cubicBezTo>
                      <a:cubicBezTo>
                        <a:pt x="95846" y="25453"/>
                        <a:pt x="43073" y="54177"/>
                        <a:pt x="13298" y="97693"/>
                      </a:cubicBezTo>
                      <a:cubicBezTo>
                        <a:pt x="2897" y="113058"/>
                        <a:pt x="27708" y="127372"/>
                        <a:pt x="38016" y="112199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68" name="Google Shape;226;p2">
                <a:extLst>
                  <a:ext uri="{FF2B5EF4-FFF2-40B4-BE49-F238E27FC236}">
                    <a16:creationId xmlns:a16="http://schemas.microsoft.com/office/drawing/2014/main" id="{F401C2DC-63A6-1EAF-2752-39797353A075}"/>
                  </a:ext>
                </a:extLst>
              </p:cNvPr>
              <p:cNvSpPr/>
              <p:nvPr/>
            </p:nvSpPr>
            <p:spPr>
              <a:xfrm>
                <a:off x="10794423" y="1478062"/>
                <a:ext cx="312936" cy="142048"/>
              </a:xfrm>
              <a:custGeom>
                <a:avLst/>
                <a:gdLst/>
                <a:ahLst/>
                <a:cxnLst/>
                <a:rect l="l" t="t" r="r" b="b"/>
                <a:pathLst>
                  <a:path w="312936" h="142048" extrusionOk="0">
                    <a:moveTo>
                      <a:pt x="6716" y="66854"/>
                    </a:moveTo>
                    <a:cubicBezTo>
                      <a:pt x="10438" y="59696"/>
                      <a:pt x="15305" y="53207"/>
                      <a:pt x="20363" y="47863"/>
                    </a:cubicBezTo>
                    <a:cubicBezTo>
                      <a:pt x="45651" y="20856"/>
                      <a:pt x="78002" y="4156"/>
                      <a:pt x="111594" y="721"/>
                    </a:cubicBezTo>
                    <a:cubicBezTo>
                      <a:pt x="130012" y="-1188"/>
                      <a:pt x="148620" y="816"/>
                      <a:pt x="166752" y="5301"/>
                    </a:cubicBezTo>
                    <a:cubicBezTo>
                      <a:pt x="218857" y="18280"/>
                      <a:pt x="283081" y="41278"/>
                      <a:pt x="309802" y="96628"/>
                    </a:cubicBezTo>
                    <a:cubicBezTo>
                      <a:pt x="317627" y="112851"/>
                      <a:pt x="310088" y="133273"/>
                      <a:pt x="295105" y="135945"/>
                    </a:cubicBezTo>
                    <a:cubicBezTo>
                      <a:pt x="241188" y="145679"/>
                      <a:pt x="109972" y="143770"/>
                      <a:pt x="32005" y="130219"/>
                    </a:cubicBezTo>
                    <a:cubicBezTo>
                      <a:pt x="23416" y="128692"/>
                      <a:pt x="15210" y="124302"/>
                      <a:pt x="9102" y="116763"/>
                    </a:cubicBezTo>
                    <a:cubicBezTo>
                      <a:pt x="-3972" y="100636"/>
                      <a:pt x="-1300" y="82313"/>
                      <a:pt x="6716" y="66854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227;p2">
                <a:extLst>
                  <a:ext uri="{FF2B5EF4-FFF2-40B4-BE49-F238E27FC236}">
                    <a16:creationId xmlns:a16="http://schemas.microsoft.com/office/drawing/2014/main" id="{F2B74A2B-124B-CFDC-CAE1-A6DBC0B3CAF9}"/>
                  </a:ext>
                </a:extLst>
              </p:cNvPr>
              <p:cNvSpPr/>
              <p:nvPr/>
            </p:nvSpPr>
            <p:spPr>
              <a:xfrm>
                <a:off x="10834563" y="1496659"/>
                <a:ext cx="116346" cy="52836"/>
              </a:xfrm>
              <a:custGeom>
                <a:avLst/>
                <a:gdLst/>
                <a:ahLst/>
                <a:cxnLst/>
                <a:rect l="l" t="t" r="r" b="b"/>
                <a:pathLst>
                  <a:path w="116346" h="52836" extrusionOk="0">
                    <a:moveTo>
                      <a:pt x="2458" y="24876"/>
                    </a:moveTo>
                    <a:cubicBezTo>
                      <a:pt x="3889" y="22204"/>
                      <a:pt x="5702" y="19818"/>
                      <a:pt x="7516" y="17814"/>
                    </a:cubicBezTo>
                    <a:cubicBezTo>
                      <a:pt x="16963" y="7794"/>
                      <a:pt x="28987" y="1591"/>
                      <a:pt x="41393" y="255"/>
                    </a:cubicBezTo>
                    <a:cubicBezTo>
                      <a:pt x="48265" y="-413"/>
                      <a:pt x="55135" y="255"/>
                      <a:pt x="61910" y="1973"/>
                    </a:cubicBezTo>
                    <a:cubicBezTo>
                      <a:pt x="81283" y="6744"/>
                      <a:pt x="105140" y="15429"/>
                      <a:pt x="115161" y="35946"/>
                    </a:cubicBezTo>
                    <a:cubicBezTo>
                      <a:pt x="118119" y="41958"/>
                      <a:pt x="115255" y="49592"/>
                      <a:pt x="109721" y="50547"/>
                    </a:cubicBezTo>
                    <a:cubicBezTo>
                      <a:pt x="89681" y="54173"/>
                      <a:pt x="40916" y="53505"/>
                      <a:pt x="11905" y="48447"/>
                    </a:cubicBezTo>
                    <a:cubicBezTo>
                      <a:pt x="8756" y="47875"/>
                      <a:pt x="5702" y="46252"/>
                      <a:pt x="3412" y="43390"/>
                    </a:cubicBezTo>
                    <a:cubicBezTo>
                      <a:pt x="-1455" y="37473"/>
                      <a:pt x="-501" y="30697"/>
                      <a:pt x="2458" y="24876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2" name="Google Shape;228;p2">
              <a:extLst>
                <a:ext uri="{FF2B5EF4-FFF2-40B4-BE49-F238E27FC236}">
                  <a16:creationId xmlns:a16="http://schemas.microsoft.com/office/drawing/2014/main" id="{6A7DBC8E-E261-0CE6-87B9-41FB829F6613}"/>
                </a:ext>
              </a:extLst>
            </p:cNvPr>
            <p:cNvGrpSpPr/>
            <p:nvPr/>
          </p:nvGrpSpPr>
          <p:grpSpPr>
            <a:xfrm>
              <a:off x="11522773" y="4096714"/>
              <a:ext cx="802829" cy="312049"/>
              <a:chOff x="11014676" y="1429895"/>
              <a:chExt cx="802829" cy="312049"/>
            </a:xfrm>
          </p:grpSpPr>
          <p:grpSp>
            <p:nvGrpSpPr>
              <p:cNvPr id="373" name="Google Shape;229;p2">
                <a:extLst>
                  <a:ext uri="{FF2B5EF4-FFF2-40B4-BE49-F238E27FC236}">
                    <a16:creationId xmlns:a16="http://schemas.microsoft.com/office/drawing/2014/main" id="{E8780B5B-AD61-ACE3-2EBE-97F38C3502E2}"/>
                  </a:ext>
                </a:extLst>
              </p:cNvPr>
              <p:cNvGrpSpPr/>
              <p:nvPr/>
            </p:nvGrpSpPr>
            <p:grpSpPr>
              <a:xfrm>
                <a:off x="11014676" y="1429895"/>
                <a:ext cx="802829" cy="312049"/>
                <a:chOff x="11014676" y="1429895"/>
                <a:chExt cx="802829" cy="312049"/>
              </a:xfrm>
            </p:grpSpPr>
            <p:sp>
              <p:nvSpPr>
                <p:cNvPr id="376" name="Google Shape;230;p2">
                  <a:extLst>
                    <a:ext uri="{FF2B5EF4-FFF2-40B4-BE49-F238E27FC236}">
                      <a16:creationId xmlns:a16="http://schemas.microsoft.com/office/drawing/2014/main" id="{90319FDA-A85F-C273-77A0-A301AAC299C3}"/>
                    </a:ext>
                  </a:extLst>
                </p:cNvPr>
                <p:cNvSpPr/>
                <p:nvPr/>
              </p:nvSpPr>
              <p:spPr>
                <a:xfrm>
                  <a:off x="11028782" y="1443634"/>
                  <a:ext cx="774704" cy="28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704" h="283653" extrusionOk="0">
                      <a:moveTo>
                        <a:pt x="17230" y="136495"/>
                      </a:moveTo>
                      <a:cubicBezTo>
                        <a:pt x="26582" y="122180"/>
                        <a:pt x="38893" y="109011"/>
                        <a:pt x="51489" y="98132"/>
                      </a:cubicBezTo>
                      <a:cubicBezTo>
                        <a:pt x="114664" y="43546"/>
                        <a:pt x="195207" y="9382"/>
                        <a:pt x="278327" y="1747"/>
                      </a:cubicBezTo>
                      <a:cubicBezTo>
                        <a:pt x="323847" y="-2451"/>
                        <a:pt x="369939" y="1175"/>
                        <a:pt x="414792" y="9859"/>
                      </a:cubicBezTo>
                      <a:cubicBezTo>
                        <a:pt x="543431" y="34766"/>
                        <a:pt x="702036" y="79714"/>
                        <a:pt x="767214" y="190031"/>
                      </a:cubicBezTo>
                      <a:cubicBezTo>
                        <a:pt x="786300" y="222382"/>
                        <a:pt x="767119" y="263512"/>
                        <a:pt x="729996" y="269238"/>
                      </a:cubicBezTo>
                      <a:cubicBezTo>
                        <a:pt x="596203" y="289850"/>
                        <a:pt x="271551" y="288801"/>
                        <a:pt x="78687" y="263226"/>
                      </a:cubicBezTo>
                      <a:cubicBezTo>
                        <a:pt x="57597" y="260458"/>
                        <a:pt x="37270" y="251774"/>
                        <a:pt x="22288" y="236696"/>
                      </a:cubicBezTo>
                      <a:cubicBezTo>
                        <a:pt x="-9967" y="204441"/>
                        <a:pt x="-3192" y="167605"/>
                        <a:pt x="17230" y="136495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" name="Google Shape;231;p2">
                  <a:extLst>
                    <a:ext uri="{FF2B5EF4-FFF2-40B4-BE49-F238E27FC236}">
                      <a16:creationId xmlns:a16="http://schemas.microsoft.com/office/drawing/2014/main" id="{E64B4237-F2A3-C139-EC97-45C76C3C052A}"/>
                    </a:ext>
                  </a:extLst>
                </p:cNvPr>
                <p:cNvSpPr/>
                <p:nvPr/>
              </p:nvSpPr>
              <p:spPr>
                <a:xfrm>
                  <a:off x="11014676" y="1429895"/>
                  <a:ext cx="802829" cy="31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829" h="312049" extrusionOk="0">
                      <a:moveTo>
                        <a:pt x="43646" y="157486"/>
                      </a:moveTo>
                      <a:cubicBezTo>
                        <a:pt x="61493" y="130957"/>
                        <a:pt x="87545" y="110535"/>
                        <a:pt x="113979" y="93071"/>
                      </a:cubicBezTo>
                      <a:cubicBezTo>
                        <a:pt x="140603" y="75512"/>
                        <a:pt x="169328" y="61102"/>
                        <a:pt x="199388" y="50510"/>
                      </a:cubicBezTo>
                      <a:cubicBezTo>
                        <a:pt x="264662" y="27511"/>
                        <a:pt x="334231" y="23121"/>
                        <a:pt x="402559" y="33523"/>
                      </a:cubicBezTo>
                      <a:cubicBezTo>
                        <a:pt x="458003" y="41921"/>
                        <a:pt x="513639" y="55472"/>
                        <a:pt x="566889" y="73222"/>
                      </a:cubicBezTo>
                      <a:cubicBezTo>
                        <a:pt x="617658" y="90113"/>
                        <a:pt x="668331" y="112253"/>
                        <a:pt x="710511" y="145749"/>
                      </a:cubicBezTo>
                      <a:cubicBezTo>
                        <a:pt x="737518" y="167220"/>
                        <a:pt x="802887" y="224955"/>
                        <a:pt x="760898" y="260360"/>
                      </a:cubicBezTo>
                      <a:cubicBezTo>
                        <a:pt x="747061" y="272002"/>
                        <a:pt x="724349" y="271621"/>
                        <a:pt x="707075" y="273434"/>
                      </a:cubicBezTo>
                      <a:cubicBezTo>
                        <a:pt x="685890" y="275629"/>
                        <a:pt x="664705" y="277251"/>
                        <a:pt x="643520" y="278492"/>
                      </a:cubicBezTo>
                      <a:cubicBezTo>
                        <a:pt x="534729" y="284981"/>
                        <a:pt x="425366" y="284504"/>
                        <a:pt x="316481" y="280209"/>
                      </a:cubicBezTo>
                      <a:cubicBezTo>
                        <a:pt x="255597" y="277824"/>
                        <a:pt x="194712" y="274102"/>
                        <a:pt x="134115" y="267613"/>
                      </a:cubicBezTo>
                      <a:cubicBezTo>
                        <a:pt x="104817" y="264463"/>
                        <a:pt x="72275" y="263700"/>
                        <a:pt x="49277" y="242992"/>
                      </a:cubicBezTo>
                      <a:cubicBezTo>
                        <a:pt x="21984" y="218371"/>
                        <a:pt x="25324" y="186211"/>
                        <a:pt x="43646" y="157486"/>
                      </a:cubicBezTo>
                      <a:cubicBezTo>
                        <a:pt x="53571" y="141931"/>
                        <a:pt x="28760" y="127521"/>
                        <a:pt x="18930" y="143077"/>
                      </a:cubicBezTo>
                      <a:cubicBezTo>
                        <a:pt x="2421" y="169034"/>
                        <a:pt x="-6549" y="200621"/>
                        <a:pt x="5665" y="230300"/>
                      </a:cubicBezTo>
                      <a:cubicBezTo>
                        <a:pt x="18263" y="261028"/>
                        <a:pt x="47846" y="282213"/>
                        <a:pt x="79719" y="289180"/>
                      </a:cubicBezTo>
                      <a:cubicBezTo>
                        <a:pt x="106535" y="295001"/>
                        <a:pt x="134973" y="296528"/>
                        <a:pt x="162170" y="299009"/>
                      </a:cubicBezTo>
                      <a:cubicBezTo>
                        <a:pt x="191754" y="301777"/>
                        <a:pt x="221338" y="303876"/>
                        <a:pt x="250921" y="305594"/>
                      </a:cubicBezTo>
                      <a:cubicBezTo>
                        <a:pt x="372594" y="312751"/>
                        <a:pt x="495030" y="314278"/>
                        <a:pt x="616703" y="308552"/>
                      </a:cubicBezTo>
                      <a:cubicBezTo>
                        <a:pt x="641039" y="307407"/>
                        <a:pt x="665372" y="305880"/>
                        <a:pt x="689612" y="303685"/>
                      </a:cubicBezTo>
                      <a:cubicBezTo>
                        <a:pt x="710225" y="301872"/>
                        <a:pt x="732269" y="300918"/>
                        <a:pt x="752405" y="295860"/>
                      </a:cubicBezTo>
                      <a:cubicBezTo>
                        <a:pt x="779412" y="289180"/>
                        <a:pt x="799165" y="265704"/>
                        <a:pt x="802410" y="238411"/>
                      </a:cubicBezTo>
                      <a:cubicBezTo>
                        <a:pt x="805751" y="209973"/>
                        <a:pt x="788573" y="186306"/>
                        <a:pt x="771491" y="165407"/>
                      </a:cubicBezTo>
                      <a:cubicBezTo>
                        <a:pt x="734559" y="120364"/>
                        <a:pt x="682646" y="89254"/>
                        <a:pt x="629682" y="66542"/>
                      </a:cubicBezTo>
                      <a:cubicBezTo>
                        <a:pt x="574142" y="42780"/>
                        <a:pt x="515643" y="26938"/>
                        <a:pt x="456572" y="14628"/>
                      </a:cubicBezTo>
                      <a:cubicBezTo>
                        <a:pt x="383854" y="-546"/>
                        <a:pt x="310469" y="-6653"/>
                        <a:pt x="237465" y="9761"/>
                      </a:cubicBezTo>
                      <a:cubicBezTo>
                        <a:pt x="169519" y="25030"/>
                        <a:pt x="104341" y="57762"/>
                        <a:pt x="52426" y="104332"/>
                      </a:cubicBezTo>
                      <a:cubicBezTo>
                        <a:pt x="39639" y="115784"/>
                        <a:pt x="28377" y="128857"/>
                        <a:pt x="18834" y="143077"/>
                      </a:cubicBezTo>
                      <a:cubicBezTo>
                        <a:pt x="8624" y="158345"/>
                        <a:pt x="33436" y="172660"/>
                        <a:pt x="43646" y="157486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4" name="Google Shape;232;p2">
                <a:extLst>
                  <a:ext uri="{FF2B5EF4-FFF2-40B4-BE49-F238E27FC236}">
                    <a16:creationId xmlns:a16="http://schemas.microsoft.com/office/drawing/2014/main" id="{BF9B1F97-6DCB-B6A2-F80A-460881851628}"/>
                  </a:ext>
                </a:extLst>
              </p:cNvPr>
              <p:cNvSpPr/>
              <p:nvPr/>
            </p:nvSpPr>
            <p:spPr>
              <a:xfrm>
                <a:off x="11062558" y="1479046"/>
                <a:ext cx="468925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468925" h="213016" extrusionOk="0">
                    <a:moveTo>
                      <a:pt x="10079" y="100129"/>
                    </a:moveTo>
                    <a:cubicBezTo>
                      <a:pt x="15710" y="89440"/>
                      <a:pt x="22963" y="79707"/>
                      <a:pt x="30597" y="71690"/>
                    </a:cubicBezTo>
                    <a:cubicBezTo>
                      <a:pt x="68483" y="31324"/>
                      <a:pt x="116961" y="6226"/>
                      <a:pt x="167253" y="1072"/>
                    </a:cubicBezTo>
                    <a:cubicBezTo>
                      <a:pt x="194737" y="-1791"/>
                      <a:pt x="222697" y="1263"/>
                      <a:pt x="249895" y="8039"/>
                    </a:cubicBezTo>
                    <a:cubicBezTo>
                      <a:pt x="327861" y="27411"/>
                      <a:pt x="424150" y="61957"/>
                      <a:pt x="464231" y="144885"/>
                    </a:cubicBezTo>
                    <a:cubicBezTo>
                      <a:pt x="475969" y="169125"/>
                      <a:pt x="464612" y="199757"/>
                      <a:pt x="442186" y="203861"/>
                    </a:cubicBezTo>
                    <a:cubicBezTo>
                      <a:pt x="361357" y="218462"/>
                      <a:pt x="164963" y="215599"/>
                      <a:pt x="48157" y="195272"/>
                    </a:cubicBezTo>
                    <a:cubicBezTo>
                      <a:pt x="35368" y="193077"/>
                      <a:pt x="23059" y="186493"/>
                      <a:pt x="13897" y="175137"/>
                    </a:cubicBezTo>
                    <a:cubicBezTo>
                      <a:pt x="-5952" y="150706"/>
                      <a:pt x="-2039" y="123223"/>
                      <a:pt x="10079" y="100129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233;p2">
                <a:extLst>
                  <a:ext uri="{FF2B5EF4-FFF2-40B4-BE49-F238E27FC236}">
                    <a16:creationId xmlns:a16="http://schemas.microsoft.com/office/drawing/2014/main" id="{C6C6ECAF-E5EB-9049-1487-FC0574331D65}"/>
                  </a:ext>
                </a:extLst>
              </p:cNvPr>
              <p:cNvSpPr/>
              <p:nvPr/>
            </p:nvSpPr>
            <p:spPr>
              <a:xfrm>
                <a:off x="11122618" y="1507022"/>
                <a:ext cx="174326" cy="79293"/>
              </a:xfrm>
              <a:custGeom>
                <a:avLst/>
                <a:gdLst/>
                <a:ahLst/>
                <a:cxnLst/>
                <a:rect l="l" t="t" r="r" b="b"/>
                <a:pathLst>
                  <a:path w="174326" h="79293" extrusionOk="0">
                    <a:moveTo>
                      <a:pt x="3746" y="37225"/>
                    </a:moveTo>
                    <a:cubicBezTo>
                      <a:pt x="5846" y="33217"/>
                      <a:pt x="8517" y="29591"/>
                      <a:pt x="11381" y="26632"/>
                    </a:cubicBezTo>
                    <a:cubicBezTo>
                      <a:pt x="25504" y="11650"/>
                      <a:pt x="43541" y="2298"/>
                      <a:pt x="62149" y="389"/>
                    </a:cubicBezTo>
                    <a:cubicBezTo>
                      <a:pt x="72361" y="-661"/>
                      <a:pt x="82762" y="485"/>
                      <a:pt x="92878" y="2966"/>
                    </a:cubicBezTo>
                    <a:cubicBezTo>
                      <a:pt x="121888" y="10218"/>
                      <a:pt x="157674" y="23006"/>
                      <a:pt x="172562" y="53925"/>
                    </a:cubicBezTo>
                    <a:cubicBezTo>
                      <a:pt x="176951" y="62991"/>
                      <a:pt x="172753" y="74347"/>
                      <a:pt x="164355" y="75874"/>
                    </a:cubicBezTo>
                    <a:cubicBezTo>
                      <a:pt x="134294" y="81314"/>
                      <a:pt x="61290" y="80264"/>
                      <a:pt x="17775" y="72725"/>
                    </a:cubicBezTo>
                    <a:cubicBezTo>
                      <a:pt x="13003" y="71866"/>
                      <a:pt x="8423" y="69480"/>
                      <a:pt x="4986" y="65186"/>
                    </a:cubicBezTo>
                    <a:cubicBezTo>
                      <a:pt x="-2171" y="56025"/>
                      <a:pt x="-739" y="45814"/>
                      <a:pt x="3746" y="37225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BA5D4F63-50E3-2E94-6D1B-940C275F2D56}"/>
              </a:ext>
            </a:extLst>
          </p:cNvPr>
          <p:cNvGrpSpPr/>
          <p:nvPr/>
        </p:nvGrpSpPr>
        <p:grpSpPr>
          <a:xfrm>
            <a:off x="188489" y="1092656"/>
            <a:ext cx="1706020" cy="2383058"/>
            <a:chOff x="188489" y="1092656"/>
            <a:chExt cx="1706020" cy="2383058"/>
          </a:xfrm>
        </p:grpSpPr>
        <p:sp>
          <p:nvSpPr>
            <p:cNvPr id="245" name="Google Shape;110;p2">
              <a:extLst>
                <a:ext uri="{FF2B5EF4-FFF2-40B4-BE49-F238E27FC236}">
                  <a16:creationId xmlns:a16="http://schemas.microsoft.com/office/drawing/2014/main" id="{966DA623-577A-7E9C-E56B-C191D9ED79C6}"/>
                </a:ext>
              </a:extLst>
            </p:cNvPr>
            <p:cNvSpPr/>
            <p:nvPr/>
          </p:nvSpPr>
          <p:spPr>
            <a:xfrm>
              <a:off x="455972" y="2184597"/>
              <a:ext cx="768774" cy="1027102"/>
            </a:xfrm>
            <a:custGeom>
              <a:avLst/>
              <a:gdLst/>
              <a:ahLst/>
              <a:cxnLst/>
              <a:rect l="l" t="t" r="r" b="b"/>
              <a:pathLst>
                <a:path w="548531" h="597582" extrusionOk="0">
                  <a:moveTo>
                    <a:pt x="270639" y="582505"/>
                  </a:moveTo>
                  <a:cubicBezTo>
                    <a:pt x="199067" y="457873"/>
                    <a:pt x="107359" y="344884"/>
                    <a:pt x="0" y="249263"/>
                  </a:cubicBezTo>
                  <a:cubicBezTo>
                    <a:pt x="92090" y="317782"/>
                    <a:pt x="175591" y="397943"/>
                    <a:pt x="247927" y="486979"/>
                  </a:cubicBezTo>
                  <a:cubicBezTo>
                    <a:pt x="168625" y="340685"/>
                    <a:pt x="117474" y="179217"/>
                    <a:pt x="98102" y="13933"/>
                  </a:cubicBezTo>
                  <a:cubicBezTo>
                    <a:pt x="145912" y="140282"/>
                    <a:pt x="197540" y="265200"/>
                    <a:pt x="252889" y="388495"/>
                  </a:cubicBezTo>
                  <a:cubicBezTo>
                    <a:pt x="215385" y="261001"/>
                    <a:pt x="226932" y="119669"/>
                    <a:pt x="284668" y="0"/>
                  </a:cubicBezTo>
                  <a:cubicBezTo>
                    <a:pt x="292111" y="137228"/>
                    <a:pt x="299746" y="275793"/>
                    <a:pt x="336772" y="408058"/>
                  </a:cubicBezTo>
                  <a:cubicBezTo>
                    <a:pt x="335723" y="305567"/>
                    <a:pt x="373131" y="203075"/>
                    <a:pt x="440028" y="125490"/>
                  </a:cubicBezTo>
                  <a:cubicBezTo>
                    <a:pt x="400615" y="239529"/>
                    <a:pt x="384392" y="361584"/>
                    <a:pt x="392790" y="482017"/>
                  </a:cubicBezTo>
                  <a:cubicBezTo>
                    <a:pt x="406532" y="441459"/>
                    <a:pt x="420942" y="400424"/>
                    <a:pt x="445467" y="365210"/>
                  </a:cubicBezTo>
                  <a:cubicBezTo>
                    <a:pt x="469993" y="330092"/>
                    <a:pt x="506161" y="300986"/>
                    <a:pt x="548531" y="294306"/>
                  </a:cubicBezTo>
                  <a:cubicBezTo>
                    <a:pt x="467130" y="378761"/>
                    <a:pt x="407772" y="484212"/>
                    <a:pt x="377712" y="597582"/>
                  </a:cubicBezTo>
                </a:path>
              </a:pathLst>
            </a:custGeom>
            <a:solidFill>
              <a:srgbClr val="9DBA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13;p2">
              <a:extLst>
                <a:ext uri="{FF2B5EF4-FFF2-40B4-BE49-F238E27FC236}">
                  <a16:creationId xmlns:a16="http://schemas.microsoft.com/office/drawing/2014/main" id="{26AB6AB1-0633-B9B1-1E74-431702C84738}"/>
                </a:ext>
              </a:extLst>
            </p:cNvPr>
            <p:cNvSpPr/>
            <p:nvPr/>
          </p:nvSpPr>
          <p:spPr>
            <a:xfrm>
              <a:off x="1374989" y="1092656"/>
              <a:ext cx="519520" cy="820983"/>
            </a:xfrm>
            <a:custGeom>
              <a:avLst/>
              <a:gdLst/>
              <a:ahLst/>
              <a:cxnLst/>
              <a:rect l="l" t="t" r="r" b="b"/>
              <a:pathLst>
                <a:path w="519520" h="820983" extrusionOk="0">
                  <a:moveTo>
                    <a:pt x="0" y="0"/>
                  </a:moveTo>
                  <a:lnTo>
                    <a:pt x="152688" y="0"/>
                  </a:lnTo>
                  <a:lnTo>
                    <a:pt x="519521" y="355286"/>
                  </a:lnTo>
                  <a:lnTo>
                    <a:pt x="225978" y="820984"/>
                  </a:lnTo>
                  <a:lnTo>
                    <a:pt x="73195" y="820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14;p2">
              <a:extLst>
                <a:ext uri="{FF2B5EF4-FFF2-40B4-BE49-F238E27FC236}">
                  <a16:creationId xmlns:a16="http://schemas.microsoft.com/office/drawing/2014/main" id="{6F0291CA-BE28-79AF-F157-EB7E8F103825}"/>
                </a:ext>
              </a:extLst>
            </p:cNvPr>
            <p:cNvSpPr/>
            <p:nvPr/>
          </p:nvSpPr>
          <p:spPr>
            <a:xfrm>
              <a:off x="1266007" y="1251260"/>
              <a:ext cx="215862" cy="540229"/>
            </a:xfrm>
            <a:custGeom>
              <a:avLst/>
              <a:gdLst/>
              <a:ahLst/>
              <a:cxnLst/>
              <a:rect l="l" t="t" r="r" b="b"/>
              <a:pathLst>
                <a:path w="215862" h="540229" extrusionOk="0">
                  <a:moveTo>
                    <a:pt x="212809" y="15460"/>
                  </a:moveTo>
                  <a:cubicBezTo>
                    <a:pt x="210041" y="11452"/>
                    <a:pt x="206033" y="8875"/>
                    <a:pt x="200976" y="7921"/>
                  </a:cubicBezTo>
                  <a:cubicBezTo>
                    <a:pt x="164044" y="2577"/>
                    <a:pt x="129308" y="0"/>
                    <a:pt x="96671" y="0"/>
                  </a:cubicBezTo>
                  <a:cubicBezTo>
                    <a:pt x="62316" y="0"/>
                    <a:pt x="35500" y="859"/>
                    <a:pt x="16414" y="2672"/>
                  </a:cubicBezTo>
                  <a:cubicBezTo>
                    <a:pt x="11356" y="3149"/>
                    <a:pt x="7348" y="5153"/>
                    <a:pt x="4390" y="8780"/>
                  </a:cubicBezTo>
                  <a:cubicBezTo>
                    <a:pt x="1432" y="12311"/>
                    <a:pt x="0" y="16223"/>
                    <a:pt x="0" y="20517"/>
                  </a:cubicBezTo>
                  <a:lnTo>
                    <a:pt x="0" y="22426"/>
                  </a:lnTo>
                  <a:cubicBezTo>
                    <a:pt x="763" y="27198"/>
                    <a:pt x="2863" y="31015"/>
                    <a:pt x="6298" y="33782"/>
                  </a:cubicBezTo>
                  <a:cubicBezTo>
                    <a:pt x="9734" y="36550"/>
                    <a:pt x="13647" y="37981"/>
                    <a:pt x="17941" y="37981"/>
                  </a:cubicBezTo>
                  <a:lnTo>
                    <a:pt x="19086" y="37981"/>
                  </a:lnTo>
                  <a:cubicBezTo>
                    <a:pt x="35882" y="36454"/>
                    <a:pt x="60216" y="35691"/>
                    <a:pt x="92090" y="35691"/>
                  </a:cubicBezTo>
                  <a:cubicBezTo>
                    <a:pt x="90277" y="90563"/>
                    <a:pt x="89036" y="154406"/>
                    <a:pt x="88273" y="227028"/>
                  </a:cubicBezTo>
                  <a:cubicBezTo>
                    <a:pt x="87509" y="299746"/>
                    <a:pt x="87128" y="356717"/>
                    <a:pt x="87128" y="397943"/>
                  </a:cubicBezTo>
                  <a:cubicBezTo>
                    <a:pt x="87128" y="442986"/>
                    <a:pt x="87509" y="484689"/>
                    <a:pt x="88273" y="523147"/>
                  </a:cubicBezTo>
                  <a:cubicBezTo>
                    <a:pt x="88559" y="528205"/>
                    <a:pt x="90277" y="532308"/>
                    <a:pt x="93617" y="535458"/>
                  </a:cubicBezTo>
                  <a:cubicBezTo>
                    <a:pt x="96957" y="538607"/>
                    <a:pt x="101251" y="540229"/>
                    <a:pt x="106595" y="540229"/>
                  </a:cubicBezTo>
                  <a:cubicBezTo>
                    <a:pt x="111462" y="539943"/>
                    <a:pt x="115470" y="538225"/>
                    <a:pt x="118810" y="534885"/>
                  </a:cubicBezTo>
                  <a:cubicBezTo>
                    <a:pt x="122150" y="531641"/>
                    <a:pt x="123773" y="527442"/>
                    <a:pt x="123773" y="522384"/>
                  </a:cubicBezTo>
                  <a:cubicBezTo>
                    <a:pt x="123296" y="482685"/>
                    <a:pt x="123009" y="439264"/>
                    <a:pt x="123009" y="392313"/>
                  </a:cubicBezTo>
                  <a:cubicBezTo>
                    <a:pt x="123009" y="352614"/>
                    <a:pt x="123105" y="310243"/>
                    <a:pt x="123391" y="265200"/>
                  </a:cubicBezTo>
                  <a:cubicBezTo>
                    <a:pt x="124441" y="167098"/>
                    <a:pt x="125777" y="90850"/>
                    <a:pt x="127590" y="36454"/>
                  </a:cubicBezTo>
                  <a:cubicBezTo>
                    <a:pt x="149730" y="37504"/>
                    <a:pt x="172251" y="39603"/>
                    <a:pt x="195250" y="42943"/>
                  </a:cubicBezTo>
                  <a:lnTo>
                    <a:pt x="198303" y="43325"/>
                  </a:lnTo>
                  <a:cubicBezTo>
                    <a:pt x="201834" y="43325"/>
                    <a:pt x="205174" y="42276"/>
                    <a:pt x="208228" y="40271"/>
                  </a:cubicBezTo>
                  <a:cubicBezTo>
                    <a:pt x="213286" y="36741"/>
                    <a:pt x="215863" y="31778"/>
                    <a:pt x="215863" y="25480"/>
                  </a:cubicBezTo>
                  <a:cubicBezTo>
                    <a:pt x="215863" y="21758"/>
                    <a:pt x="214908" y="18513"/>
                    <a:pt x="212809" y="15460"/>
                  </a:cubicBezTo>
                  <a:close/>
                </a:path>
              </a:pathLst>
            </a:custGeom>
            <a:solidFill>
              <a:srgbClr val="BA925F"/>
            </a:solidFill>
            <a:ln w="9800" cap="flat" cmpd="sng">
              <a:solidFill>
                <a:srgbClr val="BA925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15;p2">
              <a:extLst>
                <a:ext uri="{FF2B5EF4-FFF2-40B4-BE49-F238E27FC236}">
                  <a16:creationId xmlns:a16="http://schemas.microsoft.com/office/drawing/2014/main" id="{474A75C3-ABF2-D749-3954-8AA2BDBE6DB8}"/>
                </a:ext>
              </a:extLst>
            </p:cNvPr>
            <p:cNvSpPr/>
            <p:nvPr/>
          </p:nvSpPr>
          <p:spPr>
            <a:xfrm>
              <a:off x="380337" y="1414574"/>
              <a:ext cx="251044" cy="1797126"/>
            </a:xfrm>
            <a:custGeom>
              <a:avLst/>
              <a:gdLst/>
              <a:ahLst/>
              <a:cxnLst/>
              <a:rect l="l" t="t" r="r" b="b"/>
              <a:pathLst>
                <a:path w="308238" h="2206653" extrusionOk="0">
                  <a:moveTo>
                    <a:pt x="308239" y="125323"/>
                  </a:moveTo>
                  <a:cubicBezTo>
                    <a:pt x="308239" y="-41774"/>
                    <a:pt x="0" y="-41774"/>
                    <a:pt x="0" y="125323"/>
                  </a:cubicBezTo>
                  <a:lnTo>
                    <a:pt x="0" y="2146816"/>
                  </a:lnTo>
                  <a:cubicBezTo>
                    <a:pt x="0" y="2225546"/>
                    <a:pt x="308239" y="2227646"/>
                    <a:pt x="308239" y="2146816"/>
                  </a:cubicBezTo>
                  <a:lnTo>
                    <a:pt x="308239" y="125323"/>
                  </a:lnTo>
                  <a:lnTo>
                    <a:pt x="308239" y="125323"/>
                  </a:lnTo>
                  <a:lnTo>
                    <a:pt x="308239" y="125323"/>
                  </a:lnTo>
                  <a:close/>
                </a:path>
              </a:pathLst>
            </a:custGeom>
            <a:solidFill>
              <a:srgbClr val="6337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16;p2">
              <a:extLst>
                <a:ext uri="{FF2B5EF4-FFF2-40B4-BE49-F238E27FC236}">
                  <a16:creationId xmlns:a16="http://schemas.microsoft.com/office/drawing/2014/main" id="{54283E3A-25D9-E775-BF98-95D7A76BB1C2}"/>
                </a:ext>
              </a:extLst>
            </p:cNvPr>
            <p:cNvSpPr/>
            <p:nvPr/>
          </p:nvSpPr>
          <p:spPr>
            <a:xfrm>
              <a:off x="394446" y="1092656"/>
              <a:ext cx="1347375" cy="820983"/>
            </a:xfrm>
            <a:custGeom>
              <a:avLst/>
              <a:gdLst/>
              <a:ahLst/>
              <a:cxnLst/>
              <a:rect l="l" t="t" r="r" b="b"/>
              <a:pathLst>
                <a:path w="1347375" h="820983" extrusionOk="0">
                  <a:moveTo>
                    <a:pt x="0" y="245541"/>
                  </a:moveTo>
                  <a:lnTo>
                    <a:pt x="981116" y="0"/>
                  </a:lnTo>
                  <a:lnTo>
                    <a:pt x="1347376" y="355286"/>
                  </a:lnTo>
                  <a:lnTo>
                    <a:pt x="1054215" y="820984"/>
                  </a:lnTo>
                  <a:lnTo>
                    <a:pt x="2481" y="795504"/>
                  </a:lnTo>
                  <a:lnTo>
                    <a:pt x="0" y="245541"/>
                  </a:ln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5" name="Google Shape;287;p2">
              <a:extLst>
                <a:ext uri="{FF2B5EF4-FFF2-40B4-BE49-F238E27FC236}">
                  <a16:creationId xmlns:a16="http://schemas.microsoft.com/office/drawing/2014/main" id="{06CAC7AA-E208-F9AE-FF09-3E9C6FD9D5C6}"/>
                </a:ext>
              </a:extLst>
            </p:cNvPr>
            <p:cNvGrpSpPr/>
            <p:nvPr/>
          </p:nvGrpSpPr>
          <p:grpSpPr>
            <a:xfrm>
              <a:off x="522513" y="1253957"/>
              <a:ext cx="965849" cy="542112"/>
              <a:chOff x="1129313" y="4122503"/>
              <a:chExt cx="965849" cy="542112"/>
            </a:xfrm>
          </p:grpSpPr>
          <p:sp>
            <p:nvSpPr>
              <p:cNvPr id="276" name="Google Shape;288;p2">
                <a:extLst>
                  <a:ext uri="{FF2B5EF4-FFF2-40B4-BE49-F238E27FC236}">
                    <a16:creationId xmlns:a16="http://schemas.microsoft.com/office/drawing/2014/main" id="{A34137FB-7F57-D4AD-DB9A-1092722020C1}"/>
                  </a:ext>
                </a:extLst>
              </p:cNvPr>
              <p:cNvSpPr/>
              <p:nvPr/>
            </p:nvSpPr>
            <p:spPr>
              <a:xfrm>
                <a:off x="1129313" y="4274212"/>
                <a:ext cx="108599" cy="390403"/>
              </a:xfrm>
              <a:custGeom>
                <a:avLst/>
                <a:gdLst/>
                <a:ahLst/>
                <a:cxnLst/>
                <a:rect l="l" t="t" r="r" b="b"/>
                <a:pathLst>
                  <a:path w="108599" h="390403" extrusionOk="0">
                    <a:moveTo>
                      <a:pt x="90945" y="242106"/>
                    </a:moveTo>
                    <a:cubicBezTo>
                      <a:pt x="83024" y="225692"/>
                      <a:pt x="75581" y="210614"/>
                      <a:pt x="68614" y="196777"/>
                    </a:cubicBezTo>
                    <a:cubicBezTo>
                      <a:pt x="61266" y="181985"/>
                      <a:pt x="54491" y="167861"/>
                      <a:pt x="48288" y="154310"/>
                    </a:cubicBezTo>
                    <a:cubicBezTo>
                      <a:pt x="42085" y="140759"/>
                      <a:pt x="36645" y="126540"/>
                      <a:pt x="32064" y="111844"/>
                    </a:cubicBezTo>
                    <a:cubicBezTo>
                      <a:pt x="28247" y="98579"/>
                      <a:pt x="26148" y="88559"/>
                      <a:pt x="26052" y="81783"/>
                    </a:cubicBezTo>
                    <a:cubicBezTo>
                      <a:pt x="25862" y="75008"/>
                      <a:pt x="25766" y="71191"/>
                      <a:pt x="25766" y="70332"/>
                    </a:cubicBezTo>
                    <a:cubicBezTo>
                      <a:pt x="25766" y="59071"/>
                      <a:pt x="27388" y="49719"/>
                      <a:pt x="30728" y="42466"/>
                    </a:cubicBezTo>
                    <a:cubicBezTo>
                      <a:pt x="36073" y="31015"/>
                      <a:pt x="42466" y="25289"/>
                      <a:pt x="50005" y="25289"/>
                    </a:cubicBezTo>
                    <a:cubicBezTo>
                      <a:pt x="56208" y="25289"/>
                      <a:pt x="61839" y="29488"/>
                      <a:pt x="66801" y="37885"/>
                    </a:cubicBezTo>
                    <a:cubicBezTo>
                      <a:pt x="70427" y="44089"/>
                      <a:pt x="72622" y="50482"/>
                      <a:pt x="73290" y="57162"/>
                    </a:cubicBezTo>
                    <a:cubicBezTo>
                      <a:pt x="73958" y="63842"/>
                      <a:pt x="74245" y="68614"/>
                      <a:pt x="74245" y="71477"/>
                    </a:cubicBezTo>
                    <a:cubicBezTo>
                      <a:pt x="74245" y="80066"/>
                      <a:pt x="73099" y="89609"/>
                      <a:pt x="70904" y="100201"/>
                    </a:cubicBezTo>
                    <a:cubicBezTo>
                      <a:pt x="70714" y="101251"/>
                      <a:pt x="70618" y="102301"/>
                      <a:pt x="70618" y="103255"/>
                    </a:cubicBezTo>
                    <a:cubicBezTo>
                      <a:pt x="70618" y="105450"/>
                      <a:pt x="71191" y="107549"/>
                      <a:pt x="72240" y="109553"/>
                    </a:cubicBezTo>
                    <a:cubicBezTo>
                      <a:pt x="73863" y="112512"/>
                      <a:pt x="76344" y="114420"/>
                      <a:pt x="79684" y="115279"/>
                    </a:cubicBezTo>
                    <a:cubicBezTo>
                      <a:pt x="80925" y="115661"/>
                      <a:pt x="82261" y="115852"/>
                      <a:pt x="83501" y="115852"/>
                    </a:cubicBezTo>
                    <a:cubicBezTo>
                      <a:pt x="85696" y="115852"/>
                      <a:pt x="87796" y="115184"/>
                      <a:pt x="89800" y="113943"/>
                    </a:cubicBezTo>
                    <a:cubicBezTo>
                      <a:pt x="92949" y="112321"/>
                      <a:pt x="94953" y="109649"/>
                      <a:pt x="95812" y="106023"/>
                    </a:cubicBezTo>
                    <a:cubicBezTo>
                      <a:pt x="98579" y="93044"/>
                      <a:pt x="99915" y="81306"/>
                      <a:pt x="99915" y="70809"/>
                    </a:cubicBezTo>
                    <a:cubicBezTo>
                      <a:pt x="99915" y="65560"/>
                      <a:pt x="99533" y="60407"/>
                      <a:pt x="98770" y="55540"/>
                    </a:cubicBezTo>
                    <a:cubicBezTo>
                      <a:pt x="96575" y="41130"/>
                      <a:pt x="92281" y="29488"/>
                      <a:pt x="85982" y="20517"/>
                    </a:cubicBezTo>
                    <a:cubicBezTo>
                      <a:pt x="79684" y="11547"/>
                      <a:pt x="72145" y="5535"/>
                      <a:pt x="63556" y="2481"/>
                    </a:cubicBezTo>
                    <a:cubicBezTo>
                      <a:pt x="59358" y="859"/>
                      <a:pt x="54968" y="0"/>
                      <a:pt x="50387" y="0"/>
                    </a:cubicBezTo>
                    <a:cubicBezTo>
                      <a:pt x="40844" y="0"/>
                      <a:pt x="32064" y="3149"/>
                      <a:pt x="23953" y="9543"/>
                    </a:cubicBezTo>
                    <a:cubicBezTo>
                      <a:pt x="17559" y="14601"/>
                      <a:pt x="11929" y="22044"/>
                      <a:pt x="7157" y="31683"/>
                    </a:cubicBezTo>
                    <a:cubicBezTo>
                      <a:pt x="3340" y="40462"/>
                      <a:pt x="1145" y="48288"/>
                      <a:pt x="668" y="55159"/>
                    </a:cubicBezTo>
                    <a:cubicBezTo>
                      <a:pt x="191" y="62125"/>
                      <a:pt x="0" y="67374"/>
                      <a:pt x="0" y="71000"/>
                    </a:cubicBezTo>
                    <a:cubicBezTo>
                      <a:pt x="0" y="86841"/>
                      <a:pt x="2481" y="102873"/>
                      <a:pt x="7444" y="119096"/>
                    </a:cubicBezTo>
                    <a:cubicBezTo>
                      <a:pt x="12215" y="134938"/>
                      <a:pt x="17845" y="150016"/>
                      <a:pt x="24335" y="164235"/>
                    </a:cubicBezTo>
                    <a:cubicBezTo>
                      <a:pt x="30824" y="178454"/>
                      <a:pt x="37981" y="193150"/>
                      <a:pt x="45711" y="208228"/>
                    </a:cubicBezTo>
                    <a:cubicBezTo>
                      <a:pt x="52677" y="222065"/>
                      <a:pt x="59930" y="237048"/>
                      <a:pt x="67469" y="253080"/>
                    </a:cubicBezTo>
                    <a:cubicBezTo>
                      <a:pt x="71095" y="260905"/>
                      <a:pt x="74531" y="269780"/>
                      <a:pt x="77489" y="279705"/>
                    </a:cubicBezTo>
                    <a:cubicBezTo>
                      <a:pt x="80447" y="289630"/>
                      <a:pt x="82261" y="297837"/>
                      <a:pt x="82547" y="304135"/>
                    </a:cubicBezTo>
                    <a:cubicBezTo>
                      <a:pt x="82929" y="310529"/>
                      <a:pt x="83119" y="314632"/>
                      <a:pt x="83119" y="316446"/>
                    </a:cubicBezTo>
                    <a:cubicBezTo>
                      <a:pt x="83119" y="325511"/>
                      <a:pt x="81783" y="334768"/>
                      <a:pt x="79016" y="344025"/>
                    </a:cubicBezTo>
                    <a:cubicBezTo>
                      <a:pt x="74817" y="356812"/>
                      <a:pt x="67755" y="363779"/>
                      <a:pt x="57831" y="365115"/>
                    </a:cubicBezTo>
                    <a:lnTo>
                      <a:pt x="56972" y="365115"/>
                    </a:lnTo>
                    <a:cubicBezTo>
                      <a:pt x="48001" y="365115"/>
                      <a:pt x="40749" y="359771"/>
                      <a:pt x="35214" y="348987"/>
                    </a:cubicBezTo>
                    <a:cubicBezTo>
                      <a:pt x="31587" y="341162"/>
                      <a:pt x="29679" y="332287"/>
                      <a:pt x="29679" y="322458"/>
                    </a:cubicBezTo>
                    <a:cubicBezTo>
                      <a:pt x="29679" y="311483"/>
                      <a:pt x="31301" y="299173"/>
                      <a:pt x="34641" y="285240"/>
                    </a:cubicBezTo>
                    <a:cubicBezTo>
                      <a:pt x="34832" y="284286"/>
                      <a:pt x="34927" y="283427"/>
                      <a:pt x="34927" y="282472"/>
                    </a:cubicBezTo>
                    <a:cubicBezTo>
                      <a:pt x="34927" y="279896"/>
                      <a:pt x="34259" y="277606"/>
                      <a:pt x="33019" y="275601"/>
                    </a:cubicBezTo>
                    <a:cubicBezTo>
                      <a:pt x="31206" y="272834"/>
                      <a:pt x="28534" y="270926"/>
                      <a:pt x="25003" y="269876"/>
                    </a:cubicBezTo>
                    <a:cubicBezTo>
                      <a:pt x="23857" y="269685"/>
                      <a:pt x="22808" y="269590"/>
                      <a:pt x="21663" y="269590"/>
                    </a:cubicBezTo>
                    <a:cubicBezTo>
                      <a:pt x="19468" y="269590"/>
                      <a:pt x="17273" y="270257"/>
                      <a:pt x="15078" y="271498"/>
                    </a:cubicBezTo>
                    <a:cubicBezTo>
                      <a:pt x="12120" y="273311"/>
                      <a:pt x="10306" y="276079"/>
                      <a:pt x="9543" y="279705"/>
                    </a:cubicBezTo>
                    <a:cubicBezTo>
                      <a:pt x="5917" y="294687"/>
                      <a:pt x="4008" y="308334"/>
                      <a:pt x="4008" y="320740"/>
                    </a:cubicBezTo>
                    <a:cubicBezTo>
                      <a:pt x="4008" y="324748"/>
                      <a:pt x="4199" y="328852"/>
                      <a:pt x="4581" y="333051"/>
                    </a:cubicBezTo>
                    <a:cubicBezTo>
                      <a:pt x="5535" y="342307"/>
                      <a:pt x="8016" y="351373"/>
                      <a:pt x="12024" y="360153"/>
                    </a:cubicBezTo>
                    <a:cubicBezTo>
                      <a:pt x="16796" y="369600"/>
                      <a:pt x="22999" y="377044"/>
                      <a:pt x="30728" y="382388"/>
                    </a:cubicBezTo>
                    <a:cubicBezTo>
                      <a:pt x="38458" y="387732"/>
                      <a:pt x="46952" y="390404"/>
                      <a:pt x="56304" y="390404"/>
                    </a:cubicBezTo>
                    <a:cubicBezTo>
                      <a:pt x="67660" y="390404"/>
                      <a:pt x="77775" y="386491"/>
                      <a:pt x="86555" y="378666"/>
                    </a:cubicBezTo>
                    <a:cubicBezTo>
                      <a:pt x="94285" y="371700"/>
                      <a:pt x="99915" y="362634"/>
                      <a:pt x="103637" y="351373"/>
                    </a:cubicBezTo>
                    <a:cubicBezTo>
                      <a:pt x="106977" y="339730"/>
                      <a:pt x="108599" y="328279"/>
                      <a:pt x="108599" y="316923"/>
                    </a:cubicBezTo>
                    <a:cubicBezTo>
                      <a:pt x="108599" y="302513"/>
                      <a:pt x="106500" y="288103"/>
                      <a:pt x="102301" y="273693"/>
                    </a:cubicBezTo>
                    <a:cubicBezTo>
                      <a:pt x="98961" y="261860"/>
                      <a:pt x="95144" y="251362"/>
                      <a:pt x="90945" y="242106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89;p2">
                <a:extLst>
                  <a:ext uri="{FF2B5EF4-FFF2-40B4-BE49-F238E27FC236}">
                    <a16:creationId xmlns:a16="http://schemas.microsoft.com/office/drawing/2014/main" id="{E4E885B8-C45B-622E-15DB-5E27E37B0DC0}"/>
                  </a:ext>
                </a:extLst>
              </p:cNvPr>
              <p:cNvSpPr/>
              <p:nvPr/>
            </p:nvSpPr>
            <p:spPr>
              <a:xfrm>
                <a:off x="1265109" y="4246823"/>
                <a:ext cx="166143" cy="415406"/>
              </a:xfrm>
              <a:custGeom>
                <a:avLst/>
                <a:gdLst/>
                <a:ahLst/>
                <a:cxnLst/>
                <a:rect l="l" t="t" r="r" b="b"/>
                <a:pathLst>
                  <a:path w="166143" h="415406" extrusionOk="0">
                    <a:moveTo>
                      <a:pt x="154597" y="6108"/>
                    </a:moveTo>
                    <a:cubicBezTo>
                      <a:pt x="126158" y="2004"/>
                      <a:pt x="99438" y="0"/>
                      <a:pt x="74340" y="0"/>
                    </a:cubicBezTo>
                    <a:cubicBezTo>
                      <a:pt x="47906" y="0"/>
                      <a:pt x="27293" y="668"/>
                      <a:pt x="12597" y="2004"/>
                    </a:cubicBezTo>
                    <a:cubicBezTo>
                      <a:pt x="8684" y="2386"/>
                      <a:pt x="5630" y="3913"/>
                      <a:pt x="3340" y="6680"/>
                    </a:cubicBezTo>
                    <a:cubicBezTo>
                      <a:pt x="1050" y="9448"/>
                      <a:pt x="0" y="12406"/>
                      <a:pt x="0" y="15746"/>
                    </a:cubicBezTo>
                    <a:lnTo>
                      <a:pt x="0" y="17178"/>
                    </a:lnTo>
                    <a:cubicBezTo>
                      <a:pt x="573" y="20899"/>
                      <a:pt x="2195" y="23762"/>
                      <a:pt x="4867" y="25957"/>
                    </a:cubicBezTo>
                    <a:cubicBezTo>
                      <a:pt x="7539" y="28056"/>
                      <a:pt x="10497" y="29202"/>
                      <a:pt x="13837" y="29202"/>
                    </a:cubicBezTo>
                    <a:lnTo>
                      <a:pt x="14696" y="29202"/>
                    </a:lnTo>
                    <a:cubicBezTo>
                      <a:pt x="27675" y="28056"/>
                      <a:pt x="46379" y="27484"/>
                      <a:pt x="70809" y="27484"/>
                    </a:cubicBezTo>
                    <a:cubicBezTo>
                      <a:pt x="69473" y="69664"/>
                      <a:pt x="68423" y="118715"/>
                      <a:pt x="67851" y="174637"/>
                    </a:cubicBezTo>
                    <a:cubicBezTo>
                      <a:pt x="67278" y="230559"/>
                      <a:pt x="66992" y="274361"/>
                      <a:pt x="66992" y="306044"/>
                    </a:cubicBezTo>
                    <a:cubicBezTo>
                      <a:pt x="66992" y="340685"/>
                      <a:pt x="67278" y="372749"/>
                      <a:pt x="67851" y="402333"/>
                    </a:cubicBezTo>
                    <a:cubicBezTo>
                      <a:pt x="68042" y="406245"/>
                      <a:pt x="69378" y="409395"/>
                      <a:pt x="71954" y="411781"/>
                    </a:cubicBezTo>
                    <a:cubicBezTo>
                      <a:pt x="74531" y="414166"/>
                      <a:pt x="77871" y="415407"/>
                      <a:pt x="81974" y="415407"/>
                    </a:cubicBezTo>
                    <a:cubicBezTo>
                      <a:pt x="85696" y="415216"/>
                      <a:pt x="88845" y="413880"/>
                      <a:pt x="91422" y="411303"/>
                    </a:cubicBezTo>
                    <a:cubicBezTo>
                      <a:pt x="93999" y="408822"/>
                      <a:pt x="95239" y="405577"/>
                      <a:pt x="95239" y="401665"/>
                    </a:cubicBezTo>
                    <a:cubicBezTo>
                      <a:pt x="94857" y="371127"/>
                      <a:pt x="94667" y="337727"/>
                      <a:pt x="94667" y="301559"/>
                    </a:cubicBezTo>
                    <a:cubicBezTo>
                      <a:pt x="94667" y="271021"/>
                      <a:pt x="94762" y="238480"/>
                      <a:pt x="94953" y="203839"/>
                    </a:cubicBezTo>
                    <a:cubicBezTo>
                      <a:pt x="95716" y="128353"/>
                      <a:pt x="96861" y="69759"/>
                      <a:pt x="98197" y="27866"/>
                    </a:cubicBezTo>
                    <a:cubicBezTo>
                      <a:pt x="115279" y="28629"/>
                      <a:pt x="132552" y="30251"/>
                      <a:pt x="150207" y="32828"/>
                    </a:cubicBezTo>
                    <a:lnTo>
                      <a:pt x="152593" y="33114"/>
                    </a:lnTo>
                    <a:cubicBezTo>
                      <a:pt x="155360" y="33114"/>
                      <a:pt x="157841" y="32351"/>
                      <a:pt x="160227" y="30824"/>
                    </a:cubicBezTo>
                    <a:cubicBezTo>
                      <a:pt x="164140" y="28056"/>
                      <a:pt x="166144" y="24335"/>
                      <a:pt x="166144" y="19468"/>
                    </a:cubicBezTo>
                    <a:cubicBezTo>
                      <a:pt x="166144" y="16700"/>
                      <a:pt x="165380" y="14219"/>
                      <a:pt x="163758" y="11929"/>
                    </a:cubicBezTo>
                    <a:cubicBezTo>
                      <a:pt x="161563" y="8780"/>
                      <a:pt x="158509" y="6871"/>
                      <a:pt x="154597" y="6108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90;p2">
                <a:extLst>
                  <a:ext uri="{FF2B5EF4-FFF2-40B4-BE49-F238E27FC236}">
                    <a16:creationId xmlns:a16="http://schemas.microsoft.com/office/drawing/2014/main" id="{686F02EC-4078-EE60-6537-859A76258A5D}"/>
                  </a:ext>
                </a:extLst>
              </p:cNvPr>
              <p:cNvSpPr/>
              <p:nvPr/>
            </p:nvSpPr>
            <p:spPr>
              <a:xfrm>
                <a:off x="1475437" y="4184890"/>
                <a:ext cx="153451" cy="475336"/>
              </a:xfrm>
              <a:custGeom>
                <a:avLst/>
                <a:gdLst/>
                <a:ahLst/>
                <a:cxnLst/>
                <a:rect l="l" t="t" r="r" b="b"/>
                <a:pathLst>
                  <a:path w="153451" h="475336" extrusionOk="0">
                    <a:moveTo>
                      <a:pt x="134652" y="214717"/>
                    </a:moveTo>
                    <a:cubicBezTo>
                      <a:pt x="126158" y="139614"/>
                      <a:pt x="117093" y="85124"/>
                      <a:pt x="107454" y="51341"/>
                    </a:cubicBezTo>
                    <a:cubicBezTo>
                      <a:pt x="100297" y="25098"/>
                      <a:pt x="92663" y="9447"/>
                      <a:pt x="84646" y="4294"/>
                    </a:cubicBezTo>
                    <a:cubicBezTo>
                      <a:pt x="80161" y="1431"/>
                      <a:pt x="75103" y="0"/>
                      <a:pt x="69569" y="0"/>
                    </a:cubicBezTo>
                    <a:cubicBezTo>
                      <a:pt x="64224" y="0"/>
                      <a:pt x="59071" y="1813"/>
                      <a:pt x="54109" y="5344"/>
                    </a:cubicBezTo>
                    <a:cubicBezTo>
                      <a:pt x="45138" y="13169"/>
                      <a:pt x="37504" y="29679"/>
                      <a:pt x="31301" y="54872"/>
                    </a:cubicBezTo>
                    <a:cubicBezTo>
                      <a:pt x="25003" y="80066"/>
                      <a:pt x="19849" y="110508"/>
                      <a:pt x="15841" y="146103"/>
                    </a:cubicBezTo>
                    <a:cubicBezTo>
                      <a:pt x="11833" y="181699"/>
                      <a:pt x="8684" y="218821"/>
                      <a:pt x="6394" y="257661"/>
                    </a:cubicBezTo>
                    <a:cubicBezTo>
                      <a:pt x="4199" y="296501"/>
                      <a:pt x="2577" y="333242"/>
                      <a:pt x="1718" y="367882"/>
                    </a:cubicBezTo>
                    <a:cubicBezTo>
                      <a:pt x="859" y="402524"/>
                      <a:pt x="286" y="431725"/>
                      <a:pt x="0" y="455296"/>
                    </a:cubicBezTo>
                    <a:cubicBezTo>
                      <a:pt x="0" y="459781"/>
                      <a:pt x="1432" y="463503"/>
                      <a:pt x="4390" y="466462"/>
                    </a:cubicBezTo>
                    <a:cubicBezTo>
                      <a:pt x="7348" y="469420"/>
                      <a:pt x="10975" y="470947"/>
                      <a:pt x="15460" y="470947"/>
                    </a:cubicBezTo>
                    <a:cubicBezTo>
                      <a:pt x="19945" y="470947"/>
                      <a:pt x="23667" y="469516"/>
                      <a:pt x="26530" y="466652"/>
                    </a:cubicBezTo>
                    <a:cubicBezTo>
                      <a:pt x="29392" y="463790"/>
                      <a:pt x="31015" y="460068"/>
                      <a:pt x="31206" y="455678"/>
                    </a:cubicBezTo>
                    <a:cubicBezTo>
                      <a:pt x="31874" y="401665"/>
                      <a:pt x="33591" y="348319"/>
                      <a:pt x="36263" y="295642"/>
                    </a:cubicBezTo>
                    <a:lnTo>
                      <a:pt x="111462" y="295642"/>
                    </a:lnTo>
                    <a:cubicBezTo>
                      <a:pt x="117474" y="362538"/>
                      <a:pt x="121101" y="417506"/>
                      <a:pt x="122246" y="460354"/>
                    </a:cubicBezTo>
                    <a:cubicBezTo>
                      <a:pt x="122437" y="464553"/>
                      <a:pt x="124059" y="468179"/>
                      <a:pt x="126922" y="471042"/>
                    </a:cubicBezTo>
                    <a:cubicBezTo>
                      <a:pt x="129880" y="473905"/>
                      <a:pt x="133507" y="475337"/>
                      <a:pt x="137992" y="475337"/>
                    </a:cubicBezTo>
                    <a:cubicBezTo>
                      <a:pt x="142477" y="475146"/>
                      <a:pt x="146199" y="473523"/>
                      <a:pt x="149062" y="470470"/>
                    </a:cubicBezTo>
                    <a:cubicBezTo>
                      <a:pt x="152020" y="467511"/>
                      <a:pt x="153451" y="463790"/>
                      <a:pt x="153451" y="459304"/>
                    </a:cubicBezTo>
                    <a:cubicBezTo>
                      <a:pt x="152783" y="431248"/>
                      <a:pt x="150779" y="394985"/>
                      <a:pt x="147439" y="350228"/>
                    </a:cubicBezTo>
                    <a:cubicBezTo>
                      <a:pt x="144004" y="305376"/>
                      <a:pt x="139805" y="260237"/>
                      <a:pt x="134652" y="214717"/>
                    </a:cubicBezTo>
                    <a:close/>
                    <a:moveTo>
                      <a:pt x="37886" y="264341"/>
                    </a:moveTo>
                    <a:cubicBezTo>
                      <a:pt x="41035" y="207465"/>
                      <a:pt x="45234" y="158318"/>
                      <a:pt x="50673" y="116902"/>
                    </a:cubicBezTo>
                    <a:cubicBezTo>
                      <a:pt x="56017" y="75581"/>
                      <a:pt x="62220" y="48192"/>
                      <a:pt x="69187" y="34832"/>
                    </a:cubicBezTo>
                    <a:cubicBezTo>
                      <a:pt x="76535" y="49910"/>
                      <a:pt x="83692" y="78920"/>
                      <a:pt x="90563" y="121673"/>
                    </a:cubicBezTo>
                    <a:cubicBezTo>
                      <a:pt x="97434" y="164426"/>
                      <a:pt x="103351" y="211950"/>
                      <a:pt x="108504" y="264246"/>
                    </a:cubicBezTo>
                    <a:lnTo>
                      <a:pt x="37886" y="264246"/>
                    </a:ln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91;p2">
                <a:extLst>
                  <a:ext uri="{FF2B5EF4-FFF2-40B4-BE49-F238E27FC236}">
                    <a16:creationId xmlns:a16="http://schemas.microsoft.com/office/drawing/2014/main" id="{3990E776-7C3A-D22D-5D98-6670B8E2CA8E}"/>
                  </a:ext>
                </a:extLst>
              </p:cNvPr>
              <p:cNvSpPr/>
              <p:nvPr/>
            </p:nvSpPr>
            <p:spPr>
              <a:xfrm>
                <a:off x="1690632" y="4150344"/>
                <a:ext cx="153260" cy="500529"/>
              </a:xfrm>
              <a:custGeom>
                <a:avLst/>
                <a:gdLst/>
                <a:ahLst/>
                <a:cxnLst/>
                <a:rect l="l" t="t" r="r" b="b"/>
                <a:pathLst>
                  <a:path w="153260" h="500529" extrusionOk="0">
                    <a:moveTo>
                      <a:pt x="129594" y="260047"/>
                    </a:moveTo>
                    <a:cubicBezTo>
                      <a:pt x="145340" y="214908"/>
                      <a:pt x="153261" y="173587"/>
                      <a:pt x="153261" y="136083"/>
                    </a:cubicBezTo>
                    <a:cubicBezTo>
                      <a:pt x="153261" y="86460"/>
                      <a:pt x="144290" y="49146"/>
                      <a:pt x="126349" y="24239"/>
                    </a:cubicBezTo>
                    <a:cubicBezTo>
                      <a:pt x="114611" y="8112"/>
                      <a:pt x="100965" y="0"/>
                      <a:pt x="85410" y="0"/>
                    </a:cubicBezTo>
                    <a:cubicBezTo>
                      <a:pt x="67946" y="0"/>
                      <a:pt x="52009" y="9352"/>
                      <a:pt x="37695" y="28152"/>
                    </a:cubicBezTo>
                    <a:lnTo>
                      <a:pt x="38077" y="18895"/>
                    </a:lnTo>
                    <a:cubicBezTo>
                      <a:pt x="38077" y="14601"/>
                      <a:pt x="36550" y="10879"/>
                      <a:pt x="33591" y="7634"/>
                    </a:cubicBezTo>
                    <a:cubicBezTo>
                      <a:pt x="30633" y="4390"/>
                      <a:pt x="26339" y="2863"/>
                      <a:pt x="20899" y="2863"/>
                    </a:cubicBezTo>
                    <a:cubicBezTo>
                      <a:pt x="16605" y="2863"/>
                      <a:pt x="12883" y="4294"/>
                      <a:pt x="9734" y="7157"/>
                    </a:cubicBezTo>
                    <a:cubicBezTo>
                      <a:pt x="6585" y="10020"/>
                      <a:pt x="4962" y="13646"/>
                      <a:pt x="4676" y="18227"/>
                    </a:cubicBezTo>
                    <a:cubicBezTo>
                      <a:pt x="3722" y="46951"/>
                      <a:pt x="2768" y="87414"/>
                      <a:pt x="1813" y="139709"/>
                    </a:cubicBezTo>
                    <a:cubicBezTo>
                      <a:pt x="573" y="165380"/>
                      <a:pt x="0" y="242678"/>
                      <a:pt x="0" y="371604"/>
                    </a:cubicBezTo>
                    <a:cubicBezTo>
                      <a:pt x="0" y="413593"/>
                      <a:pt x="286" y="451288"/>
                      <a:pt x="763" y="484498"/>
                    </a:cubicBezTo>
                    <a:cubicBezTo>
                      <a:pt x="1050" y="488983"/>
                      <a:pt x="2768" y="492800"/>
                      <a:pt x="6012" y="495854"/>
                    </a:cubicBezTo>
                    <a:cubicBezTo>
                      <a:pt x="9257" y="498908"/>
                      <a:pt x="13265" y="500530"/>
                      <a:pt x="18036" y="500530"/>
                    </a:cubicBezTo>
                    <a:cubicBezTo>
                      <a:pt x="22808" y="500339"/>
                      <a:pt x="26720" y="498622"/>
                      <a:pt x="29870" y="495568"/>
                    </a:cubicBezTo>
                    <a:cubicBezTo>
                      <a:pt x="33019" y="492514"/>
                      <a:pt x="34546" y="488601"/>
                      <a:pt x="34546" y="483830"/>
                    </a:cubicBezTo>
                    <a:cubicBezTo>
                      <a:pt x="34069" y="458923"/>
                      <a:pt x="33687" y="430771"/>
                      <a:pt x="33496" y="399470"/>
                    </a:cubicBezTo>
                    <a:cubicBezTo>
                      <a:pt x="53632" y="432011"/>
                      <a:pt x="80161" y="464076"/>
                      <a:pt x="113180" y="495663"/>
                    </a:cubicBezTo>
                    <a:cubicBezTo>
                      <a:pt x="116520" y="498526"/>
                      <a:pt x="120337" y="499957"/>
                      <a:pt x="124632" y="499957"/>
                    </a:cubicBezTo>
                    <a:cubicBezTo>
                      <a:pt x="129403" y="499957"/>
                      <a:pt x="133411" y="498240"/>
                      <a:pt x="136656" y="494804"/>
                    </a:cubicBezTo>
                    <a:cubicBezTo>
                      <a:pt x="139900" y="491369"/>
                      <a:pt x="141523" y="487647"/>
                      <a:pt x="141523" y="483543"/>
                    </a:cubicBezTo>
                    <a:cubicBezTo>
                      <a:pt x="141523" y="478772"/>
                      <a:pt x="139709" y="474764"/>
                      <a:pt x="136179" y="471424"/>
                    </a:cubicBezTo>
                    <a:cubicBezTo>
                      <a:pt x="98388" y="434874"/>
                      <a:pt x="70332" y="399374"/>
                      <a:pt x="51914" y="364924"/>
                    </a:cubicBezTo>
                    <a:cubicBezTo>
                      <a:pt x="84933" y="348892"/>
                      <a:pt x="110890" y="313965"/>
                      <a:pt x="129594" y="260047"/>
                    </a:cubicBezTo>
                    <a:close/>
                    <a:moveTo>
                      <a:pt x="33400" y="336295"/>
                    </a:moveTo>
                    <a:cubicBezTo>
                      <a:pt x="33687" y="268158"/>
                      <a:pt x="34259" y="202979"/>
                      <a:pt x="35214" y="140759"/>
                    </a:cubicBezTo>
                    <a:cubicBezTo>
                      <a:pt x="37599" y="103255"/>
                      <a:pt x="46474" y="73481"/>
                      <a:pt x="61743" y="51341"/>
                    </a:cubicBezTo>
                    <a:cubicBezTo>
                      <a:pt x="70332" y="39222"/>
                      <a:pt x="78348" y="33210"/>
                      <a:pt x="85792" y="33210"/>
                    </a:cubicBezTo>
                    <a:cubicBezTo>
                      <a:pt x="89895" y="33210"/>
                      <a:pt x="94285" y="36645"/>
                      <a:pt x="99056" y="43516"/>
                    </a:cubicBezTo>
                    <a:cubicBezTo>
                      <a:pt x="112894" y="62984"/>
                      <a:pt x="119860" y="93999"/>
                      <a:pt x="119860" y="136465"/>
                    </a:cubicBezTo>
                    <a:cubicBezTo>
                      <a:pt x="119860" y="173015"/>
                      <a:pt x="112226" y="211950"/>
                      <a:pt x="96862" y="253271"/>
                    </a:cubicBezTo>
                    <a:cubicBezTo>
                      <a:pt x="80161" y="299555"/>
                      <a:pt x="58976" y="327229"/>
                      <a:pt x="33400" y="336295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92;p2">
                <a:extLst>
                  <a:ext uri="{FF2B5EF4-FFF2-40B4-BE49-F238E27FC236}">
                    <a16:creationId xmlns:a16="http://schemas.microsoft.com/office/drawing/2014/main" id="{4F1AA5E6-3FA4-ADC5-876B-4F91F87CE94B}"/>
                  </a:ext>
                </a:extLst>
              </p:cNvPr>
              <p:cNvSpPr/>
              <p:nvPr/>
            </p:nvSpPr>
            <p:spPr>
              <a:xfrm>
                <a:off x="1879176" y="4122503"/>
                <a:ext cx="215986" cy="540028"/>
              </a:xfrm>
              <a:custGeom>
                <a:avLst/>
                <a:gdLst/>
                <a:ahLst/>
                <a:cxnLst/>
                <a:rect l="l" t="t" r="r" b="b"/>
                <a:pathLst>
                  <a:path w="166143" h="415406" extrusionOk="0">
                    <a:moveTo>
                      <a:pt x="154597" y="6108"/>
                    </a:moveTo>
                    <a:cubicBezTo>
                      <a:pt x="126158" y="2004"/>
                      <a:pt x="99438" y="0"/>
                      <a:pt x="74340" y="0"/>
                    </a:cubicBezTo>
                    <a:cubicBezTo>
                      <a:pt x="47906" y="0"/>
                      <a:pt x="27293" y="668"/>
                      <a:pt x="12597" y="2004"/>
                    </a:cubicBezTo>
                    <a:cubicBezTo>
                      <a:pt x="8684" y="2386"/>
                      <a:pt x="5630" y="3913"/>
                      <a:pt x="3340" y="6680"/>
                    </a:cubicBezTo>
                    <a:cubicBezTo>
                      <a:pt x="1050" y="9448"/>
                      <a:pt x="0" y="12406"/>
                      <a:pt x="0" y="15746"/>
                    </a:cubicBezTo>
                    <a:lnTo>
                      <a:pt x="0" y="17178"/>
                    </a:lnTo>
                    <a:cubicBezTo>
                      <a:pt x="573" y="20899"/>
                      <a:pt x="2195" y="23762"/>
                      <a:pt x="4867" y="25957"/>
                    </a:cubicBezTo>
                    <a:cubicBezTo>
                      <a:pt x="7539" y="28056"/>
                      <a:pt x="10497" y="29202"/>
                      <a:pt x="13837" y="29202"/>
                    </a:cubicBezTo>
                    <a:lnTo>
                      <a:pt x="14696" y="29202"/>
                    </a:lnTo>
                    <a:cubicBezTo>
                      <a:pt x="27675" y="28056"/>
                      <a:pt x="46379" y="27484"/>
                      <a:pt x="70809" y="27484"/>
                    </a:cubicBezTo>
                    <a:cubicBezTo>
                      <a:pt x="69473" y="69664"/>
                      <a:pt x="68423" y="118715"/>
                      <a:pt x="67851" y="174637"/>
                    </a:cubicBezTo>
                    <a:cubicBezTo>
                      <a:pt x="67278" y="230559"/>
                      <a:pt x="66992" y="274361"/>
                      <a:pt x="66992" y="306044"/>
                    </a:cubicBezTo>
                    <a:cubicBezTo>
                      <a:pt x="66992" y="340685"/>
                      <a:pt x="67278" y="372749"/>
                      <a:pt x="67851" y="402333"/>
                    </a:cubicBezTo>
                    <a:cubicBezTo>
                      <a:pt x="68042" y="406245"/>
                      <a:pt x="69378" y="409395"/>
                      <a:pt x="71954" y="411781"/>
                    </a:cubicBezTo>
                    <a:cubicBezTo>
                      <a:pt x="74531" y="414166"/>
                      <a:pt x="77871" y="415407"/>
                      <a:pt x="81974" y="415407"/>
                    </a:cubicBezTo>
                    <a:cubicBezTo>
                      <a:pt x="85696" y="415216"/>
                      <a:pt x="88845" y="413880"/>
                      <a:pt x="91422" y="411303"/>
                    </a:cubicBezTo>
                    <a:cubicBezTo>
                      <a:pt x="93999" y="408822"/>
                      <a:pt x="95239" y="405577"/>
                      <a:pt x="95239" y="401665"/>
                    </a:cubicBezTo>
                    <a:cubicBezTo>
                      <a:pt x="94857" y="371127"/>
                      <a:pt x="94667" y="337727"/>
                      <a:pt x="94667" y="301559"/>
                    </a:cubicBezTo>
                    <a:cubicBezTo>
                      <a:pt x="94667" y="271021"/>
                      <a:pt x="94762" y="238480"/>
                      <a:pt x="94953" y="203839"/>
                    </a:cubicBezTo>
                    <a:cubicBezTo>
                      <a:pt x="95716" y="128353"/>
                      <a:pt x="96861" y="69759"/>
                      <a:pt x="98197" y="27866"/>
                    </a:cubicBezTo>
                    <a:cubicBezTo>
                      <a:pt x="115279" y="28629"/>
                      <a:pt x="132552" y="30251"/>
                      <a:pt x="150207" y="32828"/>
                    </a:cubicBezTo>
                    <a:lnTo>
                      <a:pt x="152593" y="33114"/>
                    </a:lnTo>
                    <a:cubicBezTo>
                      <a:pt x="155360" y="33114"/>
                      <a:pt x="157841" y="32351"/>
                      <a:pt x="160227" y="30824"/>
                    </a:cubicBezTo>
                    <a:cubicBezTo>
                      <a:pt x="164140" y="28056"/>
                      <a:pt x="166144" y="24335"/>
                      <a:pt x="166144" y="19468"/>
                    </a:cubicBezTo>
                    <a:cubicBezTo>
                      <a:pt x="166144" y="16700"/>
                      <a:pt x="165380" y="14219"/>
                      <a:pt x="163758" y="11929"/>
                    </a:cubicBezTo>
                    <a:cubicBezTo>
                      <a:pt x="161563" y="8780"/>
                      <a:pt x="158509" y="6871"/>
                      <a:pt x="154597" y="6108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" name="Google Shape;204;p2">
              <a:extLst>
                <a:ext uri="{FF2B5EF4-FFF2-40B4-BE49-F238E27FC236}">
                  <a16:creationId xmlns:a16="http://schemas.microsoft.com/office/drawing/2014/main" id="{DB3808F8-B57C-B2B2-FDC4-89D9D145BB2B}"/>
                </a:ext>
              </a:extLst>
            </p:cNvPr>
            <p:cNvGrpSpPr/>
            <p:nvPr/>
          </p:nvGrpSpPr>
          <p:grpSpPr>
            <a:xfrm>
              <a:off x="188489" y="2895040"/>
              <a:ext cx="968332" cy="580674"/>
              <a:chOff x="1597075" y="4992295"/>
              <a:chExt cx="802829" cy="312049"/>
            </a:xfrm>
          </p:grpSpPr>
          <p:grpSp>
            <p:nvGrpSpPr>
              <p:cNvPr id="149" name="Google Shape;205;p2">
                <a:extLst>
                  <a:ext uri="{FF2B5EF4-FFF2-40B4-BE49-F238E27FC236}">
                    <a16:creationId xmlns:a16="http://schemas.microsoft.com/office/drawing/2014/main" id="{08A9A24C-463C-A1CE-84B3-7499A25D85EA}"/>
                  </a:ext>
                </a:extLst>
              </p:cNvPr>
              <p:cNvGrpSpPr/>
              <p:nvPr/>
            </p:nvGrpSpPr>
            <p:grpSpPr>
              <a:xfrm>
                <a:off x="1597075" y="4992295"/>
                <a:ext cx="802829" cy="312049"/>
                <a:chOff x="1597075" y="4992295"/>
                <a:chExt cx="802829" cy="312049"/>
              </a:xfrm>
            </p:grpSpPr>
            <p:sp>
              <p:nvSpPr>
                <p:cNvPr id="152" name="Google Shape;206;p2">
                  <a:extLst>
                    <a:ext uri="{FF2B5EF4-FFF2-40B4-BE49-F238E27FC236}">
                      <a16:creationId xmlns:a16="http://schemas.microsoft.com/office/drawing/2014/main" id="{F09E84D8-4125-5C2F-3C74-D268E1106294}"/>
                    </a:ext>
                  </a:extLst>
                </p:cNvPr>
                <p:cNvSpPr/>
                <p:nvPr/>
              </p:nvSpPr>
              <p:spPr>
                <a:xfrm>
                  <a:off x="1611157" y="5006130"/>
                  <a:ext cx="774633" cy="28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633" h="283653" extrusionOk="0">
                      <a:moveTo>
                        <a:pt x="17159" y="136495"/>
                      </a:moveTo>
                      <a:cubicBezTo>
                        <a:pt x="26511" y="122180"/>
                        <a:pt x="38821" y="109011"/>
                        <a:pt x="51418" y="98132"/>
                      </a:cubicBezTo>
                      <a:cubicBezTo>
                        <a:pt x="114593" y="43546"/>
                        <a:pt x="195136" y="9382"/>
                        <a:pt x="278255" y="1747"/>
                      </a:cubicBezTo>
                      <a:cubicBezTo>
                        <a:pt x="323775" y="-2451"/>
                        <a:pt x="369868" y="1175"/>
                        <a:pt x="414720" y="9859"/>
                      </a:cubicBezTo>
                      <a:cubicBezTo>
                        <a:pt x="543360" y="34766"/>
                        <a:pt x="701964" y="79714"/>
                        <a:pt x="767143" y="190031"/>
                      </a:cubicBezTo>
                      <a:cubicBezTo>
                        <a:pt x="786229" y="222382"/>
                        <a:pt x="767047" y="263512"/>
                        <a:pt x="729925" y="269237"/>
                      </a:cubicBezTo>
                      <a:cubicBezTo>
                        <a:pt x="596132" y="289851"/>
                        <a:pt x="271480" y="288800"/>
                        <a:pt x="78616" y="263225"/>
                      </a:cubicBezTo>
                      <a:cubicBezTo>
                        <a:pt x="57526" y="260458"/>
                        <a:pt x="37199" y="251774"/>
                        <a:pt x="22217" y="236696"/>
                      </a:cubicBezTo>
                      <a:cubicBezTo>
                        <a:pt x="-9943" y="204345"/>
                        <a:pt x="-3168" y="167605"/>
                        <a:pt x="17159" y="136495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207;p2">
                  <a:extLst>
                    <a:ext uri="{FF2B5EF4-FFF2-40B4-BE49-F238E27FC236}">
                      <a16:creationId xmlns:a16="http://schemas.microsoft.com/office/drawing/2014/main" id="{6F05E570-B196-EA4E-8AAA-2BBC4145C43C}"/>
                    </a:ext>
                  </a:extLst>
                </p:cNvPr>
                <p:cNvSpPr/>
                <p:nvPr/>
              </p:nvSpPr>
              <p:spPr>
                <a:xfrm>
                  <a:off x="1597075" y="4992295"/>
                  <a:ext cx="802829" cy="31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829" h="312049" extrusionOk="0">
                      <a:moveTo>
                        <a:pt x="43647" y="157487"/>
                      </a:moveTo>
                      <a:cubicBezTo>
                        <a:pt x="61492" y="130957"/>
                        <a:pt x="87544" y="110535"/>
                        <a:pt x="113979" y="93071"/>
                      </a:cubicBezTo>
                      <a:cubicBezTo>
                        <a:pt x="140604" y="75512"/>
                        <a:pt x="169328" y="61102"/>
                        <a:pt x="199388" y="50509"/>
                      </a:cubicBezTo>
                      <a:cubicBezTo>
                        <a:pt x="264663" y="27511"/>
                        <a:pt x="334231" y="23121"/>
                        <a:pt x="402559" y="33523"/>
                      </a:cubicBezTo>
                      <a:cubicBezTo>
                        <a:pt x="458004" y="41921"/>
                        <a:pt x="513639" y="55472"/>
                        <a:pt x="566889" y="73222"/>
                      </a:cubicBezTo>
                      <a:cubicBezTo>
                        <a:pt x="617658" y="90113"/>
                        <a:pt x="668331" y="112253"/>
                        <a:pt x="710511" y="145748"/>
                      </a:cubicBezTo>
                      <a:cubicBezTo>
                        <a:pt x="737518" y="167220"/>
                        <a:pt x="802887" y="224956"/>
                        <a:pt x="760898" y="260360"/>
                      </a:cubicBezTo>
                      <a:cubicBezTo>
                        <a:pt x="747061" y="272003"/>
                        <a:pt x="724349" y="271620"/>
                        <a:pt x="707076" y="273434"/>
                      </a:cubicBezTo>
                      <a:cubicBezTo>
                        <a:pt x="685890" y="275629"/>
                        <a:pt x="664705" y="277251"/>
                        <a:pt x="643519" y="278492"/>
                      </a:cubicBezTo>
                      <a:cubicBezTo>
                        <a:pt x="534729" y="284981"/>
                        <a:pt x="425367" y="284504"/>
                        <a:pt x="316481" y="280209"/>
                      </a:cubicBezTo>
                      <a:cubicBezTo>
                        <a:pt x="255597" y="277824"/>
                        <a:pt x="194712" y="274102"/>
                        <a:pt x="134114" y="267613"/>
                      </a:cubicBezTo>
                      <a:cubicBezTo>
                        <a:pt x="104817" y="264463"/>
                        <a:pt x="72276" y="263700"/>
                        <a:pt x="49277" y="242991"/>
                      </a:cubicBezTo>
                      <a:cubicBezTo>
                        <a:pt x="21984" y="218371"/>
                        <a:pt x="25324" y="186306"/>
                        <a:pt x="43647" y="157487"/>
                      </a:cubicBezTo>
                      <a:cubicBezTo>
                        <a:pt x="53571" y="141931"/>
                        <a:pt x="28760" y="127521"/>
                        <a:pt x="18930" y="143077"/>
                      </a:cubicBezTo>
                      <a:cubicBezTo>
                        <a:pt x="2421" y="169033"/>
                        <a:pt x="-6549" y="200621"/>
                        <a:pt x="5666" y="230300"/>
                      </a:cubicBezTo>
                      <a:cubicBezTo>
                        <a:pt x="18262" y="261028"/>
                        <a:pt x="47846" y="282214"/>
                        <a:pt x="79719" y="289180"/>
                      </a:cubicBezTo>
                      <a:cubicBezTo>
                        <a:pt x="106535" y="295001"/>
                        <a:pt x="134973" y="296528"/>
                        <a:pt x="162171" y="299009"/>
                      </a:cubicBezTo>
                      <a:cubicBezTo>
                        <a:pt x="191754" y="301777"/>
                        <a:pt x="221337" y="303876"/>
                        <a:pt x="250921" y="305594"/>
                      </a:cubicBezTo>
                      <a:cubicBezTo>
                        <a:pt x="372594" y="312751"/>
                        <a:pt x="495030" y="314278"/>
                        <a:pt x="616704" y="308552"/>
                      </a:cubicBezTo>
                      <a:cubicBezTo>
                        <a:pt x="641038" y="307407"/>
                        <a:pt x="665373" y="305880"/>
                        <a:pt x="689612" y="303685"/>
                      </a:cubicBezTo>
                      <a:cubicBezTo>
                        <a:pt x="710225" y="301872"/>
                        <a:pt x="732269" y="300918"/>
                        <a:pt x="752405" y="295860"/>
                      </a:cubicBezTo>
                      <a:cubicBezTo>
                        <a:pt x="779412" y="289180"/>
                        <a:pt x="799166" y="265704"/>
                        <a:pt x="802410" y="238411"/>
                      </a:cubicBezTo>
                      <a:cubicBezTo>
                        <a:pt x="805750" y="209973"/>
                        <a:pt x="788573" y="186306"/>
                        <a:pt x="771491" y="165407"/>
                      </a:cubicBezTo>
                      <a:cubicBezTo>
                        <a:pt x="734560" y="120364"/>
                        <a:pt x="682646" y="89254"/>
                        <a:pt x="629682" y="66542"/>
                      </a:cubicBezTo>
                      <a:cubicBezTo>
                        <a:pt x="574142" y="42780"/>
                        <a:pt x="515643" y="26938"/>
                        <a:pt x="456572" y="14628"/>
                      </a:cubicBezTo>
                      <a:cubicBezTo>
                        <a:pt x="383854" y="-545"/>
                        <a:pt x="310469" y="-6653"/>
                        <a:pt x="237465" y="9761"/>
                      </a:cubicBezTo>
                      <a:cubicBezTo>
                        <a:pt x="169519" y="25030"/>
                        <a:pt x="104340" y="57762"/>
                        <a:pt x="52426" y="104332"/>
                      </a:cubicBezTo>
                      <a:cubicBezTo>
                        <a:pt x="39639" y="115784"/>
                        <a:pt x="28378" y="128858"/>
                        <a:pt x="18835" y="143077"/>
                      </a:cubicBezTo>
                      <a:cubicBezTo>
                        <a:pt x="8624" y="158345"/>
                        <a:pt x="33340" y="172755"/>
                        <a:pt x="43647" y="157487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0" name="Google Shape;208;p2">
                <a:extLst>
                  <a:ext uri="{FF2B5EF4-FFF2-40B4-BE49-F238E27FC236}">
                    <a16:creationId xmlns:a16="http://schemas.microsoft.com/office/drawing/2014/main" id="{99E6AEEC-D63E-F2B0-C8EB-91BD30948298}"/>
                  </a:ext>
                </a:extLst>
              </p:cNvPr>
              <p:cNvSpPr/>
              <p:nvPr/>
            </p:nvSpPr>
            <p:spPr>
              <a:xfrm>
                <a:off x="1644956" y="5041446"/>
                <a:ext cx="468925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468925" h="213016" extrusionOk="0">
                    <a:moveTo>
                      <a:pt x="10080" y="100129"/>
                    </a:moveTo>
                    <a:cubicBezTo>
                      <a:pt x="15710" y="89440"/>
                      <a:pt x="22963" y="79707"/>
                      <a:pt x="30597" y="71690"/>
                    </a:cubicBezTo>
                    <a:cubicBezTo>
                      <a:pt x="68483" y="31324"/>
                      <a:pt x="116961" y="6226"/>
                      <a:pt x="167253" y="1073"/>
                    </a:cubicBezTo>
                    <a:cubicBezTo>
                      <a:pt x="194737" y="-1791"/>
                      <a:pt x="222698" y="1263"/>
                      <a:pt x="249895" y="8039"/>
                    </a:cubicBezTo>
                    <a:cubicBezTo>
                      <a:pt x="327862" y="27411"/>
                      <a:pt x="424150" y="61957"/>
                      <a:pt x="464231" y="144885"/>
                    </a:cubicBezTo>
                    <a:cubicBezTo>
                      <a:pt x="475969" y="169125"/>
                      <a:pt x="464613" y="199757"/>
                      <a:pt x="442187" y="203861"/>
                    </a:cubicBezTo>
                    <a:cubicBezTo>
                      <a:pt x="361358" y="218462"/>
                      <a:pt x="164963" y="215599"/>
                      <a:pt x="48156" y="195272"/>
                    </a:cubicBezTo>
                    <a:cubicBezTo>
                      <a:pt x="35369" y="193078"/>
                      <a:pt x="23058" y="186493"/>
                      <a:pt x="13897" y="175137"/>
                    </a:cubicBezTo>
                    <a:cubicBezTo>
                      <a:pt x="-5952" y="150707"/>
                      <a:pt x="-2040" y="123223"/>
                      <a:pt x="10080" y="100129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209;p2">
                <a:extLst>
                  <a:ext uri="{FF2B5EF4-FFF2-40B4-BE49-F238E27FC236}">
                    <a16:creationId xmlns:a16="http://schemas.microsoft.com/office/drawing/2014/main" id="{4D9ECB5A-8B66-ACA1-4EB3-EBC090C6911F}"/>
                  </a:ext>
                </a:extLst>
              </p:cNvPr>
              <p:cNvSpPr/>
              <p:nvPr/>
            </p:nvSpPr>
            <p:spPr>
              <a:xfrm>
                <a:off x="1705017" y="5069423"/>
                <a:ext cx="174325" cy="79293"/>
              </a:xfrm>
              <a:custGeom>
                <a:avLst/>
                <a:gdLst/>
                <a:ahLst/>
                <a:cxnLst/>
                <a:rect l="l" t="t" r="r" b="b"/>
                <a:pathLst>
                  <a:path w="174325" h="79293" extrusionOk="0">
                    <a:moveTo>
                      <a:pt x="3746" y="37225"/>
                    </a:moveTo>
                    <a:cubicBezTo>
                      <a:pt x="5845" y="33217"/>
                      <a:pt x="8517" y="29591"/>
                      <a:pt x="11380" y="26632"/>
                    </a:cubicBezTo>
                    <a:cubicBezTo>
                      <a:pt x="25504" y="11650"/>
                      <a:pt x="43540" y="2298"/>
                      <a:pt x="62149" y="389"/>
                    </a:cubicBezTo>
                    <a:cubicBezTo>
                      <a:pt x="72360" y="-660"/>
                      <a:pt x="82762" y="485"/>
                      <a:pt x="92878" y="2966"/>
                    </a:cubicBezTo>
                    <a:cubicBezTo>
                      <a:pt x="121888" y="10218"/>
                      <a:pt x="157674" y="23006"/>
                      <a:pt x="172561" y="53925"/>
                    </a:cubicBezTo>
                    <a:cubicBezTo>
                      <a:pt x="176951" y="62991"/>
                      <a:pt x="172752" y="74347"/>
                      <a:pt x="164354" y="75874"/>
                    </a:cubicBezTo>
                    <a:cubicBezTo>
                      <a:pt x="134294" y="81314"/>
                      <a:pt x="61290" y="80264"/>
                      <a:pt x="17774" y="72725"/>
                    </a:cubicBezTo>
                    <a:cubicBezTo>
                      <a:pt x="13003" y="71866"/>
                      <a:pt x="8422" y="69480"/>
                      <a:pt x="4986" y="65186"/>
                    </a:cubicBezTo>
                    <a:cubicBezTo>
                      <a:pt x="-2171" y="56120"/>
                      <a:pt x="-739" y="45814"/>
                      <a:pt x="3746" y="37225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8B0DA760-8095-B370-6435-BA08D1611766}"/>
              </a:ext>
            </a:extLst>
          </p:cNvPr>
          <p:cNvGrpSpPr/>
          <p:nvPr/>
        </p:nvGrpSpPr>
        <p:grpSpPr>
          <a:xfrm>
            <a:off x="867675" y="4613096"/>
            <a:ext cx="2241943" cy="1141598"/>
            <a:chOff x="1566317" y="4798160"/>
            <a:chExt cx="2241943" cy="1141598"/>
          </a:xfrm>
        </p:grpSpPr>
        <p:grpSp>
          <p:nvGrpSpPr>
            <p:cNvPr id="391" name="Google Shape;180;p2">
              <a:extLst>
                <a:ext uri="{FF2B5EF4-FFF2-40B4-BE49-F238E27FC236}">
                  <a16:creationId xmlns:a16="http://schemas.microsoft.com/office/drawing/2014/main" id="{4F082AD2-7827-AFBE-6860-C9C87B607AC3}"/>
                </a:ext>
              </a:extLst>
            </p:cNvPr>
            <p:cNvGrpSpPr/>
            <p:nvPr/>
          </p:nvGrpSpPr>
          <p:grpSpPr>
            <a:xfrm>
              <a:off x="1833477" y="4798160"/>
              <a:ext cx="1829999" cy="1141598"/>
              <a:chOff x="8409556" y="6386036"/>
              <a:chExt cx="627883" cy="247788"/>
            </a:xfrm>
          </p:grpSpPr>
          <p:grpSp>
            <p:nvGrpSpPr>
              <p:cNvPr id="392" name="Google Shape;181;p2">
                <a:extLst>
                  <a:ext uri="{FF2B5EF4-FFF2-40B4-BE49-F238E27FC236}">
                    <a16:creationId xmlns:a16="http://schemas.microsoft.com/office/drawing/2014/main" id="{3F0B0A58-281B-28B9-BE23-8F283F0EF77D}"/>
                  </a:ext>
                </a:extLst>
              </p:cNvPr>
              <p:cNvGrpSpPr/>
              <p:nvPr/>
            </p:nvGrpSpPr>
            <p:grpSpPr>
              <a:xfrm>
                <a:off x="8409556" y="6386036"/>
                <a:ext cx="627883" cy="247788"/>
                <a:chOff x="8409556" y="6386036"/>
                <a:chExt cx="627883" cy="247788"/>
              </a:xfrm>
            </p:grpSpPr>
            <p:sp>
              <p:nvSpPr>
                <p:cNvPr id="395" name="Google Shape;182;p2">
                  <a:extLst>
                    <a:ext uri="{FF2B5EF4-FFF2-40B4-BE49-F238E27FC236}">
                      <a16:creationId xmlns:a16="http://schemas.microsoft.com/office/drawing/2014/main" id="{41084ADC-D5FD-26F2-334B-3E146FD893E0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183;p2">
                  <a:extLst>
                    <a:ext uri="{FF2B5EF4-FFF2-40B4-BE49-F238E27FC236}">
                      <a16:creationId xmlns:a16="http://schemas.microsoft.com/office/drawing/2014/main" id="{8EA0AC35-8388-E428-C5AD-8F2487AC0B97}"/>
                    </a:ext>
                  </a:extLst>
                </p:cNvPr>
                <p:cNvSpPr/>
                <p:nvPr/>
              </p:nvSpPr>
              <p:spPr>
                <a:xfrm>
                  <a:off x="8409556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93" name="Google Shape;184;p2">
                <a:extLst>
                  <a:ext uri="{FF2B5EF4-FFF2-40B4-BE49-F238E27FC236}">
                    <a16:creationId xmlns:a16="http://schemas.microsoft.com/office/drawing/2014/main" id="{69B61212-B791-3207-08CF-A4FAA441A634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185;p2">
                <a:extLst>
                  <a:ext uri="{FF2B5EF4-FFF2-40B4-BE49-F238E27FC236}">
                    <a16:creationId xmlns:a16="http://schemas.microsoft.com/office/drawing/2014/main" id="{7448C203-8855-391B-69CE-9CC3682C537D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8" name="TextBox 397">
              <a:extLst>
                <a:ext uri="{FF2B5EF4-FFF2-40B4-BE49-F238E27FC236}">
                  <a16:creationId xmlns:a16="http://schemas.microsoft.com/office/drawing/2014/main" id="{5C02B8C9-D487-50B8-38F9-B1D5467E40F6}"/>
                </a:ext>
              </a:extLst>
            </p:cNvPr>
            <p:cNvSpPr txBox="1"/>
            <p:nvPr/>
          </p:nvSpPr>
          <p:spPr>
            <a:xfrm>
              <a:off x="1566317" y="5052238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 1</a:t>
              </a:r>
            </a:p>
          </p:txBody>
        </p:sp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739DD2ED-54C6-E810-B414-4475ED2D34DA}"/>
              </a:ext>
            </a:extLst>
          </p:cNvPr>
          <p:cNvGrpSpPr/>
          <p:nvPr/>
        </p:nvGrpSpPr>
        <p:grpSpPr>
          <a:xfrm>
            <a:off x="4246653" y="4815135"/>
            <a:ext cx="2241943" cy="1141598"/>
            <a:chOff x="4440285" y="3727721"/>
            <a:chExt cx="2241943" cy="1141598"/>
          </a:xfrm>
        </p:grpSpPr>
        <p:grpSp>
          <p:nvGrpSpPr>
            <p:cNvPr id="399" name="Google Shape;180;p2">
              <a:extLst>
                <a:ext uri="{FF2B5EF4-FFF2-40B4-BE49-F238E27FC236}">
                  <a16:creationId xmlns:a16="http://schemas.microsoft.com/office/drawing/2014/main" id="{2A241F9C-0AC0-619A-B7B2-C5F66433357D}"/>
                </a:ext>
              </a:extLst>
            </p:cNvPr>
            <p:cNvGrpSpPr/>
            <p:nvPr/>
          </p:nvGrpSpPr>
          <p:grpSpPr>
            <a:xfrm>
              <a:off x="4660247" y="3727721"/>
              <a:ext cx="1829999" cy="1141598"/>
              <a:chOff x="8409556" y="6386036"/>
              <a:chExt cx="627883" cy="247788"/>
            </a:xfrm>
          </p:grpSpPr>
          <p:grpSp>
            <p:nvGrpSpPr>
              <p:cNvPr id="400" name="Google Shape;181;p2">
                <a:extLst>
                  <a:ext uri="{FF2B5EF4-FFF2-40B4-BE49-F238E27FC236}">
                    <a16:creationId xmlns:a16="http://schemas.microsoft.com/office/drawing/2014/main" id="{EF62CD61-B9EF-78AA-EA7D-577413213783}"/>
                  </a:ext>
                </a:extLst>
              </p:cNvPr>
              <p:cNvGrpSpPr/>
              <p:nvPr/>
            </p:nvGrpSpPr>
            <p:grpSpPr>
              <a:xfrm>
                <a:off x="8409556" y="6386036"/>
                <a:ext cx="627883" cy="247788"/>
                <a:chOff x="8409556" y="6386036"/>
                <a:chExt cx="627883" cy="247788"/>
              </a:xfrm>
            </p:grpSpPr>
            <p:sp>
              <p:nvSpPr>
                <p:cNvPr id="403" name="Google Shape;182;p2">
                  <a:extLst>
                    <a:ext uri="{FF2B5EF4-FFF2-40B4-BE49-F238E27FC236}">
                      <a16:creationId xmlns:a16="http://schemas.microsoft.com/office/drawing/2014/main" id="{7DE2D8C9-E111-D780-59A2-D1B2B36F3A2D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183;p2">
                  <a:extLst>
                    <a:ext uri="{FF2B5EF4-FFF2-40B4-BE49-F238E27FC236}">
                      <a16:creationId xmlns:a16="http://schemas.microsoft.com/office/drawing/2014/main" id="{20B31C78-E299-5C64-EB39-2B86DE73EB3D}"/>
                    </a:ext>
                  </a:extLst>
                </p:cNvPr>
                <p:cNvSpPr/>
                <p:nvPr/>
              </p:nvSpPr>
              <p:spPr>
                <a:xfrm>
                  <a:off x="8409556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01" name="Google Shape;184;p2">
                <a:extLst>
                  <a:ext uri="{FF2B5EF4-FFF2-40B4-BE49-F238E27FC236}">
                    <a16:creationId xmlns:a16="http://schemas.microsoft.com/office/drawing/2014/main" id="{02044416-2EA5-7100-B52C-04DB31741710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185;p2">
                <a:extLst>
                  <a:ext uri="{FF2B5EF4-FFF2-40B4-BE49-F238E27FC236}">
                    <a16:creationId xmlns:a16="http://schemas.microsoft.com/office/drawing/2014/main" id="{F81E2477-E029-321A-708A-7A660ADB5956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5" name="TextBox 404">
              <a:extLst>
                <a:ext uri="{FF2B5EF4-FFF2-40B4-BE49-F238E27FC236}">
                  <a16:creationId xmlns:a16="http://schemas.microsoft.com/office/drawing/2014/main" id="{FC0F02A0-B1F2-CDC3-2365-38DDC1BB89F2}"/>
                </a:ext>
              </a:extLst>
            </p:cNvPr>
            <p:cNvSpPr txBox="1"/>
            <p:nvPr/>
          </p:nvSpPr>
          <p:spPr>
            <a:xfrm>
              <a:off x="4440285" y="4002536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 2</a:t>
              </a:r>
            </a:p>
          </p:txBody>
        </p:sp>
      </p:grpSp>
      <p:sp>
        <p:nvSpPr>
          <p:cNvPr id="384" name="TextBox 383">
            <a:extLst>
              <a:ext uri="{FF2B5EF4-FFF2-40B4-BE49-F238E27FC236}">
                <a16:creationId xmlns:a16="http://schemas.microsoft.com/office/drawing/2014/main" id="{81B77733-A1CE-CCAF-2338-00C67C80947E}"/>
              </a:ext>
            </a:extLst>
          </p:cNvPr>
          <p:cNvSpPr txBox="1"/>
          <p:nvPr/>
        </p:nvSpPr>
        <p:spPr>
          <a:xfrm>
            <a:off x="2270333" y="3501460"/>
            <a:ext cx="1860233" cy="523220"/>
          </a:xfrm>
          <a:custGeom>
            <a:avLst/>
            <a:gdLst>
              <a:gd name="connsiteX0" fmla="*/ 185651 w 1860233"/>
              <a:gd name="connsiteY0" fmla="*/ 518489 h 523220"/>
              <a:gd name="connsiteX1" fmla="*/ 215682 w 1860233"/>
              <a:gd name="connsiteY1" fmla="*/ 429122 h 523220"/>
              <a:gd name="connsiteX2" fmla="*/ 490838 w 1860233"/>
              <a:gd name="connsiteY2" fmla="*/ 31014 h 523220"/>
              <a:gd name="connsiteX3" fmla="*/ 1509089 w 1860233"/>
              <a:gd name="connsiteY3" fmla="*/ 56862 h 523220"/>
              <a:gd name="connsiteX4" fmla="*/ 1509059 w 1860233"/>
              <a:gd name="connsiteY4" fmla="*/ 466363 h 523220"/>
              <a:gd name="connsiteX5" fmla="*/ 490808 w 1860233"/>
              <a:gd name="connsiteY5" fmla="*/ 492200 h 523220"/>
              <a:gd name="connsiteX6" fmla="*/ 185651 w 1860233"/>
              <a:gd name="connsiteY6" fmla="*/ 518489 h 523220"/>
              <a:gd name="connsiteX0" fmla="*/ 185651 w 1860233"/>
              <a:gd name="connsiteY0" fmla="*/ 518489 h 523220"/>
              <a:gd name="connsiteX1" fmla="*/ 215682 w 1860233"/>
              <a:gd name="connsiteY1" fmla="*/ 429122 h 523220"/>
              <a:gd name="connsiteX2" fmla="*/ 490838 w 1860233"/>
              <a:gd name="connsiteY2" fmla="*/ 31014 h 523220"/>
              <a:gd name="connsiteX3" fmla="*/ 1509089 w 1860233"/>
              <a:gd name="connsiteY3" fmla="*/ 56862 h 523220"/>
              <a:gd name="connsiteX4" fmla="*/ 1509059 w 1860233"/>
              <a:gd name="connsiteY4" fmla="*/ 466363 h 523220"/>
              <a:gd name="connsiteX5" fmla="*/ 490808 w 1860233"/>
              <a:gd name="connsiteY5" fmla="*/ 492200 h 523220"/>
              <a:gd name="connsiteX6" fmla="*/ 185651 w 1860233"/>
              <a:gd name="connsiteY6" fmla="*/ 518489 h 523220"/>
              <a:gd name="connsiteX0" fmla="*/ 185651 w 1860233"/>
              <a:gd name="connsiteY0" fmla="*/ 518489 h 523220"/>
              <a:gd name="connsiteX1" fmla="*/ 215682 w 1860233"/>
              <a:gd name="connsiteY1" fmla="*/ 429122 h 523220"/>
              <a:gd name="connsiteX2" fmla="*/ 490838 w 1860233"/>
              <a:gd name="connsiteY2" fmla="*/ 31014 h 523220"/>
              <a:gd name="connsiteX3" fmla="*/ 1509089 w 1860233"/>
              <a:gd name="connsiteY3" fmla="*/ 56862 h 523220"/>
              <a:gd name="connsiteX4" fmla="*/ 1509059 w 1860233"/>
              <a:gd name="connsiteY4" fmla="*/ 466363 h 523220"/>
              <a:gd name="connsiteX5" fmla="*/ 490808 w 1860233"/>
              <a:gd name="connsiteY5" fmla="*/ 492200 h 523220"/>
              <a:gd name="connsiteX6" fmla="*/ 185651 w 1860233"/>
              <a:gd name="connsiteY6" fmla="*/ 518489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0233" h="523220" fill="none" extrusionOk="0">
                <a:moveTo>
                  <a:pt x="185651" y="518489"/>
                </a:moveTo>
                <a:cubicBezTo>
                  <a:pt x="181980" y="484822"/>
                  <a:pt x="227825" y="445420"/>
                  <a:pt x="215682" y="429122"/>
                </a:cubicBezTo>
                <a:cubicBezTo>
                  <a:pt x="-225948" y="374459"/>
                  <a:pt x="-49565" y="88067"/>
                  <a:pt x="490838" y="31014"/>
                </a:cubicBezTo>
                <a:cubicBezTo>
                  <a:pt x="869100" y="59460"/>
                  <a:pt x="1145209" y="-25476"/>
                  <a:pt x="1509089" y="56862"/>
                </a:cubicBezTo>
                <a:cubicBezTo>
                  <a:pt x="2052421" y="148795"/>
                  <a:pt x="1914199" y="463201"/>
                  <a:pt x="1509059" y="466363"/>
                </a:cubicBezTo>
                <a:cubicBezTo>
                  <a:pt x="1219238" y="566023"/>
                  <a:pt x="688180" y="448514"/>
                  <a:pt x="490808" y="492200"/>
                </a:cubicBezTo>
                <a:cubicBezTo>
                  <a:pt x="387388" y="492171"/>
                  <a:pt x="325363" y="482666"/>
                  <a:pt x="185651" y="518489"/>
                </a:cubicBezTo>
                <a:close/>
              </a:path>
              <a:path w="1860233" h="523220" stroke="0" extrusionOk="0">
                <a:moveTo>
                  <a:pt x="185651" y="518489"/>
                </a:moveTo>
                <a:cubicBezTo>
                  <a:pt x="159966" y="484095"/>
                  <a:pt x="190929" y="467695"/>
                  <a:pt x="215682" y="429122"/>
                </a:cubicBezTo>
                <a:cubicBezTo>
                  <a:pt x="-319269" y="200423"/>
                  <a:pt x="-56456" y="51370"/>
                  <a:pt x="490838" y="31014"/>
                </a:cubicBezTo>
                <a:cubicBezTo>
                  <a:pt x="897764" y="96801"/>
                  <a:pt x="1287453" y="-133238"/>
                  <a:pt x="1509089" y="56862"/>
                </a:cubicBezTo>
                <a:cubicBezTo>
                  <a:pt x="1916841" y="87112"/>
                  <a:pt x="1860760" y="355383"/>
                  <a:pt x="1509059" y="466363"/>
                </a:cubicBezTo>
                <a:cubicBezTo>
                  <a:pt x="1260387" y="610606"/>
                  <a:pt x="836108" y="569897"/>
                  <a:pt x="490808" y="492200"/>
                </a:cubicBezTo>
                <a:cubicBezTo>
                  <a:pt x="370945" y="530064"/>
                  <a:pt x="273717" y="512817"/>
                  <a:pt x="185651" y="518489"/>
                </a:cubicBezTo>
                <a:close/>
              </a:path>
              <a:path w="1860233" h="523220" fill="none" stroke="0" extrusionOk="0">
                <a:moveTo>
                  <a:pt x="185651" y="518489"/>
                </a:moveTo>
                <a:cubicBezTo>
                  <a:pt x="192231" y="487884"/>
                  <a:pt x="226086" y="458235"/>
                  <a:pt x="215682" y="429122"/>
                </a:cubicBezTo>
                <a:cubicBezTo>
                  <a:pt x="-223656" y="410980"/>
                  <a:pt x="-41064" y="122437"/>
                  <a:pt x="490838" y="31014"/>
                </a:cubicBezTo>
                <a:cubicBezTo>
                  <a:pt x="820132" y="-27093"/>
                  <a:pt x="1169261" y="-47798"/>
                  <a:pt x="1509089" y="56862"/>
                </a:cubicBezTo>
                <a:cubicBezTo>
                  <a:pt x="1999021" y="188545"/>
                  <a:pt x="1939407" y="291439"/>
                  <a:pt x="1509059" y="466363"/>
                </a:cubicBezTo>
                <a:cubicBezTo>
                  <a:pt x="1294456" y="427665"/>
                  <a:pt x="738403" y="587015"/>
                  <a:pt x="490808" y="492200"/>
                </a:cubicBezTo>
                <a:cubicBezTo>
                  <a:pt x="368217" y="516793"/>
                  <a:pt x="317396" y="487003"/>
                  <a:pt x="185651" y="518489"/>
                </a:cubicBezTo>
                <a:close/>
              </a:path>
              <a:path w="1860233" h="523220" fill="none" stroke="0" extrusionOk="0">
                <a:moveTo>
                  <a:pt x="185651" y="518489"/>
                </a:moveTo>
                <a:cubicBezTo>
                  <a:pt x="187504" y="487332"/>
                  <a:pt x="222671" y="452689"/>
                  <a:pt x="215682" y="429122"/>
                </a:cubicBezTo>
                <a:cubicBezTo>
                  <a:pt x="-238785" y="357757"/>
                  <a:pt x="-55356" y="73840"/>
                  <a:pt x="490838" y="31014"/>
                </a:cubicBezTo>
                <a:cubicBezTo>
                  <a:pt x="793293" y="63767"/>
                  <a:pt x="1146453" y="-30478"/>
                  <a:pt x="1509089" y="56862"/>
                </a:cubicBezTo>
                <a:cubicBezTo>
                  <a:pt x="2016293" y="172467"/>
                  <a:pt x="1901723" y="364169"/>
                  <a:pt x="1509059" y="466363"/>
                </a:cubicBezTo>
                <a:cubicBezTo>
                  <a:pt x="1226986" y="500215"/>
                  <a:pt x="712137" y="500267"/>
                  <a:pt x="490808" y="492200"/>
                </a:cubicBezTo>
                <a:cubicBezTo>
                  <a:pt x="367216" y="499984"/>
                  <a:pt x="320916" y="475478"/>
                  <a:pt x="185651" y="51848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85651 w 1860233"/>
                      <a:gd name="connsiteY0" fmla="*/ 518489 h 523220"/>
                      <a:gd name="connsiteX1" fmla="*/ 215682 w 1860233"/>
                      <a:gd name="connsiteY1" fmla="*/ 429122 h 523220"/>
                      <a:gd name="connsiteX2" fmla="*/ 490838 w 1860233"/>
                      <a:gd name="connsiteY2" fmla="*/ 31014 h 523220"/>
                      <a:gd name="connsiteX3" fmla="*/ 1509089 w 1860233"/>
                      <a:gd name="connsiteY3" fmla="*/ 56862 h 523220"/>
                      <a:gd name="connsiteX4" fmla="*/ 1509059 w 1860233"/>
                      <a:gd name="connsiteY4" fmla="*/ 466363 h 523220"/>
                      <a:gd name="connsiteX5" fmla="*/ 490808 w 1860233"/>
                      <a:gd name="connsiteY5" fmla="*/ 492200 h 523220"/>
                      <a:gd name="connsiteX6" fmla="*/ 185651 w 1860233"/>
                      <a:gd name="connsiteY6" fmla="*/ 518489 h 523220"/>
                      <a:gd name="connsiteX0" fmla="*/ 185651 w 1860233"/>
                      <a:gd name="connsiteY0" fmla="*/ 518489 h 523220"/>
                      <a:gd name="connsiteX1" fmla="*/ 215682 w 1860233"/>
                      <a:gd name="connsiteY1" fmla="*/ 429122 h 523220"/>
                      <a:gd name="connsiteX2" fmla="*/ 490838 w 1860233"/>
                      <a:gd name="connsiteY2" fmla="*/ 31014 h 523220"/>
                      <a:gd name="connsiteX3" fmla="*/ 1509089 w 1860233"/>
                      <a:gd name="connsiteY3" fmla="*/ 56862 h 523220"/>
                      <a:gd name="connsiteX4" fmla="*/ 1509059 w 1860233"/>
                      <a:gd name="connsiteY4" fmla="*/ 466363 h 523220"/>
                      <a:gd name="connsiteX5" fmla="*/ 490808 w 1860233"/>
                      <a:gd name="connsiteY5" fmla="*/ 492200 h 523220"/>
                      <a:gd name="connsiteX6" fmla="*/ 185651 w 1860233"/>
                      <a:gd name="connsiteY6" fmla="*/ 518489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60233" h="523220" fill="none" extrusionOk="0">
                        <a:moveTo>
                          <a:pt x="185651" y="518489"/>
                        </a:moveTo>
                        <a:cubicBezTo>
                          <a:pt x="183121" y="483318"/>
                          <a:pt x="227141" y="451246"/>
                          <a:pt x="215682" y="429122"/>
                        </a:cubicBezTo>
                        <a:cubicBezTo>
                          <a:pt x="-183125" y="318494"/>
                          <a:pt x="-39895" y="99145"/>
                          <a:pt x="490838" y="31014"/>
                        </a:cubicBezTo>
                        <a:cubicBezTo>
                          <a:pt x="848050" y="21940"/>
                          <a:pt x="1152762" y="-26196"/>
                          <a:pt x="1509089" y="56862"/>
                        </a:cubicBezTo>
                        <a:cubicBezTo>
                          <a:pt x="2032373" y="155858"/>
                          <a:pt x="1919553" y="420132"/>
                          <a:pt x="1509059" y="466363"/>
                        </a:cubicBezTo>
                        <a:cubicBezTo>
                          <a:pt x="1228346" y="562129"/>
                          <a:pt x="705995" y="493955"/>
                          <a:pt x="490808" y="492200"/>
                        </a:cubicBezTo>
                        <a:cubicBezTo>
                          <a:pt x="384770" y="498095"/>
                          <a:pt x="318477" y="491224"/>
                          <a:pt x="185651" y="518489"/>
                        </a:cubicBezTo>
                        <a:close/>
                      </a:path>
                      <a:path w="1860233" h="523220" stroke="0" extrusionOk="0">
                        <a:moveTo>
                          <a:pt x="185651" y="518489"/>
                        </a:moveTo>
                        <a:cubicBezTo>
                          <a:pt x="161356" y="483850"/>
                          <a:pt x="195638" y="466949"/>
                          <a:pt x="215682" y="429122"/>
                        </a:cubicBezTo>
                        <a:cubicBezTo>
                          <a:pt x="-277640" y="270432"/>
                          <a:pt x="-26065" y="78309"/>
                          <a:pt x="490838" y="31014"/>
                        </a:cubicBezTo>
                        <a:cubicBezTo>
                          <a:pt x="888103" y="80280"/>
                          <a:pt x="1248918" y="-71229"/>
                          <a:pt x="1509089" y="56862"/>
                        </a:cubicBezTo>
                        <a:cubicBezTo>
                          <a:pt x="1930410" y="130064"/>
                          <a:pt x="1878636" y="350088"/>
                          <a:pt x="1509059" y="466363"/>
                        </a:cubicBezTo>
                        <a:cubicBezTo>
                          <a:pt x="1226899" y="534918"/>
                          <a:pt x="827236" y="566232"/>
                          <a:pt x="490808" y="492200"/>
                        </a:cubicBezTo>
                        <a:cubicBezTo>
                          <a:pt x="375105" y="523876"/>
                          <a:pt x="267368" y="511493"/>
                          <a:pt x="185651" y="518489"/>
                        </a:cubicBezTo>
                        <a:close/>
                      </a:path>
                      <a:path w="1860233" h="523220" fill="none" stroke="0" extrusionOk="0">
                        <a:moveTo>
                          <a:pt x="185651" y="518489"/>
                        </a:moveTo>
                        <a:cubicBezTo>
                          <a:pt x="192701" y="482999"/>
                          <a:pt x="223888" y="454712"/>
                          <a:pt x="215682" y="429122"/>
                        </a:cubicBezTo>
                        <a:cubicBezTo>
                          <a:pt x="-212582" y="333939"/>
                          <a:pt x="-55620" y="70939"/>
                          <a:pt x="490838" y="31014"/>
                        </a:cubicBezTo>
                        <a:cubicBezTo>
                          <a:pt x="797814" y="-2614"/>
                          <a:pt x="1178363" y="-45872"/>
                          <a:pt x="1509089" y="56862"/>
                        </a:cubicBezTo>
                        <a:cubicBezTo>
                          <a:pt x="1987443" y="174747"/>
                          <a:pt x="1905918" y="320129"/>
                          <a:pt x="1509059" y="466363"/>
                        </a:cubicBezTo>
                        <a:cubicBezTo>
                          <a:pt x="1291415" y="471682"/>
                          <a:pt x="756462" y="576936"/>
                          <a:pt x="490808" y="492200"/>
                        </a:cubicBezTo>
                        <a:cubicBezTo>
                          <a:pt x="379324" y="503691"/>
                          <a:pt x="314687" y="490593"/>
                          <a:pt x="185651" y="51848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54E16FB6-FDE1-2308-DE86-64B16D5BBDB3}"/>
              </a:ext>
            </a:extLst>
          </p:cNvPr>
          <p:cNvGrpSpPr/>
          <p:nvPr/>
        </p:nvGrpSpPr>
        <p:grpSpPr>
          <a:xfrm>
            <a:off x="5687319" y="2100291"/>
            <a:ext cx="2241943" cy="1141598"/>
            <a:chOff x="4440285" y="3727721"/>
            <a:chExt cx="2241943" cy="1141598"/>
          </a:xfrm>
        </p:grpSpPr>
        <p:grpSp>
          <p:nvGrpSpPr>
            <p:cNvPr id="416" name="Google Shape;180;p2">
              <a:extLst>
                <a:ext uri="{FF2B5EF4-FFF2-40B4-BE49-F238E27FC236}">
                  <a16:creationId xmlns:a16="http://schemas.microsoft.com/office/drawing/2014/main" id="{7DC72859-B09C-8E91-FF82-90C864BFE74F}"/>
                </a:ext>
              </a:extLst>
            </p:cNvPr>
            <p:cNvGrpSpPr/>
            <p:nvPr/>
          </p:nvGrpSpPr>
          <p:grpSpPr>
            <a:xfrm>
              <a:off x="4660247" y="3727721"/>
              <a:ext cx="1829999" cy="1141598"/>
              <a:chOff x="8409556" y="6386036"/>
              <a:chExt cx="627883" cy="247788"/>
            </a:xfrm>
          </p:grpSpPr>
          <p:grpSp>
            <p:nvGrpSpPr>
              <p:cNvPr id="418" name="Google Shape;181;p2">
                <a:extLst>
                  <a:ext uri="{FF2B5EF4-FFF2-40B4-BE49-F238E27FC236}">
                    <a16:creationId xmlns:a16="http://schemas.microsoft.com/office/drawing/2014/main" id="{29ACFF68-4CC4-42F0-FBF0-3FF408078BB2}"/>
                  </a:ext>
                </a:extLst>
              </p:cNvPr>
              <p:cNvGrpSpPr/>
              <p:nvPr/>
            </p:nvGrpSpPr>
            <p:grpSpPr>
              <a:xfrm>
                <a:off x="8409556" y="6386036"/>
                <a:ext cx="627883" cy="247788"/>
                <a:chOff x="8409556" y="6386036"/>
                <a:chExt cx="627883" cy="247788"/>
              </a:xfrm>
            </p:grpSpPr>
            <p:sp>
              <p:nvSpPr>
                <p:cNvPr id="421" name="Google Shape;182;p2">
                  <a:extLst>
                    <a:ext uri="{FF2B5EF4-FFF2-40B4-BE49-F238E27FC236}">
                      <a16:creationId xmlns:a16="http://schemas.microsoft.com/office/drawing/2014/main" id="{60219B17-935E-A259-6C9B-D15018602DC5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183;p2">
                  <a:extLst>
                    <a:ext uri="{FF2B5EF4-FFF2-40B4-BE49-F238E27FC236}">
                      <a16:creationId xmlns:a16="http://schemas.microsoft.com/office/drawing/2014/main" id="{A497E4C1-FBBA-836F-D921-4AEDDBFDF494}"/>
                    </a:ext>
                  </a:extLst>
                </p:cNvPr>
                <p:cNvSpPr/>
                <p:nvPr/>
              </p:nvSpPr>
              <p:spPr>
                <a:xfrm>
                  <a:off x="8409556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19" name="Google Shape;184;p2">
                <a:extLst>
                  <a:ext uri="{FF2B5EF4-FFF2-40B4-BE49-F238E27FC236}">
                    <a16:creationId xmlns:a16="http://schemas.microsoft.com/office/drawing/2014/main" id="{22FA52B3-E022-B90E-033D-A77DC4A667D7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185;p2">
                <a:extLst>
                  <a:ext uri="{FF2B5EF4-FFF2-40B4-BE49-F238E27FC236}">
                    <a16:creationId xmlns:a16="http://schemas.microsoft.com/office/drawing/2014/main" id="{EE2B1268-5B4C-F7C1-3D25-7330F8B2386C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1BF7E980-FE74-2DCF-A968-98042FEEBE6F}"/>
                </a:ext>
              </a:extLst>
            </p:cNvPr>
            <p:cNvSpPr txBox="1"/>
            <p:nvPr/>
          </p:nvSpPr>
          <p:spPr>
            <a:xfrm>
              <a:off x="4440285" y="4002536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</a:t>
              </a:r>
              <a:r>
                <a:rPr lang="en-US" sz="4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 3</a:t>
              </a:r>
            </a:p>
          </p:txBody>
        </p:sp>
      </p:grpSp>
      <p:sp>
        <p:nvSpPr>
          <p:cNvPr id="385" name="TextBox 384">
            <a:extLst>
              <a:ext uri="{FF2B5EF4-FFF2-40B4-BE49-F238E27FC236}">
                <a16:creationId xmlns:a16="http://schemas.microsoft.com/office/drawing/2014/main" id="{99EEBEEB-7F90-2ECF-FBAC-42B28C0E9229}"/>
              </a:ext>
            </a:extLst>
          </p:cNvPr>
          <p:cNvSpPr txBox="1"/>
          <p:nvPr/>
        </p:nvSpPr>
        <p:spPr>
          <a:xfrm rot="411772">
            <a:off x="6250287" y="4539036"/>
            <a:ext cx="2406523" cy="954107"/>
          </a:xfrm>
          <a:custGeom>
            <a:avLst/>
            <a:gdLst>
              <a:gd name="connsiteX0" fmla="*/ -233168 w 2406523"/>
              <a:gd name="connsiteY0" fmla="*/ 544127 h 954107"/>
              <a:gd name="connsiteX1" fmla="*/ 3360 w 2406523"/>
              <a:gd name="connsiteY1" fmla="*/ 441427 h 954107"/>
              <a:gd name="connsiteX2" fmla="*/ 1185878 w 2406523"/>
              <a:gd name="connsiteY2" fmla="*/ 49 h 954107"/>
              <a:gd name="connsiteX3" fmla="*/ 2398054 w 2406523"/>
              <a:gd name="connsiteY3" fmla="*/ 420549 h 954107"/>
              <a:gd name="connsiteX4" fmla="*/ 1373328 w 2406523"/>
              <a:gd name="connsiteY4" fmla="*/ 949318 h 954107"/>
              <a:gd name="connsiteX5" fmla="*/ 57070 w 2406523"/>
              <a:gd name="connsiteY5" fmla="*/ 622229 h 954107"/>
              <a:gd name="connsiteX6" fmla="*/ -233168 w 2406523"/>
              <a:gd name="connsiteY6" fmla="*/ 544127 h 954107"/>
              <a:gd name="connsiteX0" fmla="*/ -233168 w 2406523"/>
              <a:gd name="connsiteY0" fmla="*/ 544127 h 954107"/>
              <a:gd name="connsiteX1" fmla="*/ 3360 w 2406523"/>
              <a:gd name="connsiteY1" fmla="*/ 441427 h 954107"/>
              <a:gd name="connsiteX2" fmla="*/ 1185878 w 2406523"/>
              <a:gd name="connsiteY2" fmla="*/ 49 h 954107"/>
              <a:gd name="connsiteX3" fmla="*/ 2398054 w 2406523"/>
              <a:gd name="connsiteY3" fmla="*/ 420549 h 954107"/>
              <a:gd name="connsiteX4" fmla="*/ 1373328 w 2406523"/>
              <a:gd name="connsiteY4" fmla="*/ 949318 h 954107"/>
              <a:gd name="connsiteX5" fmla="*/ 57070 w 2406523"/>
              <a:gd name="connsiteY5" fmla="*/ 622229 h 954107"/>
              <a:gd name="connsiteX6" fmla="*/ -233168 w 2406523"/>
              <a:gd name="connsiteY6" fmla="*/ 544127 h 954107"/>
              <a:gd name="connsiteX0" fmla="*/ -233168 w 2406523"/>
              <a:gd name="connsiteY0" fmla="*/ 544127 h 954107"/>
              <a:gd name="connsiteX1" fmla="*/ 3360 w 2406523"/>
              <a:gd name="connsiteY1" fmla="*/ 441427 h 954107"/>
              <a:gd name="connsiteX2" fmla="*/ 1185878 w 2406523"/>
              <a:gd name="connsiteY2" fmla="*/ 49 h 954107"/>
              <a:gd name="connsiteX3" fmla="*/ 2398054 w 2406523"/>
              <a:gd name="connsiteY3" fmla="*/ 420549 h 954107"/>
              <a:gd name="connsiteX4" fmla="*/ 1373328 w 2406523"/>
              <a:gd name="connsiteY4" fmla="*/ 949318 h 954107"/>
              <a:gd name="connsiteX5" fmla="*/ 57070 w 2406523"/>
              <a:gd name="connsiteY5" fmla="*/ 622229 h 954107"/>
              <a:gd name="connsiteX6" fmla="*/ -233168 w 2406523"/>
              <a:gd name="connsiteY6" fmla="*/ 544127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6523" h="954107" fill="none" extrusionOk="0">
                <a:moveTo>
                  <a:pt x="-233168" y="544127"/>
                </a:moveTo>
                <a:cubicBezTo>
                  <a:pt x="-165326" y="519724"/>
                  <a:pt x="-39642" y="462073"/>
                  <a:pt x="3360" y="441427"/>
                </a:cubicBezTo>
                <a:cubicBezTo>
                  <a:pt x="-97559" y="308339"/>
                  <a:pt x="374143" y="-206198"/>
                  <a:pt x="1185878" y="49"/>
                </a:cubicBezTo>
                <a:cubicBezTo>
                  <a:pt x="1878531" y="87007"/>
                  <a:pt x="2153496" y="146451"/>
                  <a:pt x="2398054" y="420549"/>
                </a:cubicBezTo>
                <a:cubicBezTo>
                  <a:pt x="2693647" y="610920"/>
                  <a:pt x="1958523" y="1096416"/>
                  <a:pt x="1373328" y="949318"/>
                </a:cubicBezTo>
                <a:cubicBezTo>
                  <a:pt x="712351" y="1032614"/>
                  <a:pt x="182463" y="767103"/>
                  <a:pt x="57070" y="622229"/>
                </a:cubicBezTo>
                <a:cubicBezTo>
                  <a:pt x="-9300" y="575139"/>
                  <a:pt x="-116131" y="520836"/>
                  <a:pt x="-233168" y="544127"/>
                </a:cubicBezTo>
                <a:close/>
              </a:path>
              <a:path w="2406523" h="954107" stroke="0" extrusionOk="0">
                <a:moveTo>
                  <a:pt x="-233168" y="544127"/>
                </a:moveTo>
                <a:cubicBezTo>
                  <a:pt x="-154813" y="493818"/>
                  <a:pt x="-112381" y="503515"/>
                  <a:pt x="3360" y="441427"/>
                </a:cubicBezTo>
                <a:cubicBezTo>
                  <a:pt x="-147856" y="-4139"/>
                  <a:pt x="444191" y="-125006"/>
                  <a:pt x="1185878" y="49"/>
                </a:cubicBezTo>
                <a:cubicBezTo>
                  <a:pt x="1838566" y="55819"/>
                  <a:pt x="2325869" y="99967"/>
                  <a:pt x="2398054" y="420549"/>
                </a:cubicBezTo>
                <a:cubicBezTo>
                  <a:pt x="2387075" y="551029"/>
                  <a:pt x="1762059" y="947946"/>
                  <a:pt x="1373328" y="949318"/>
                </a:cubicBezTo>
                <a:cubicBezTo>
                  <a:pt x="853151" y="981998"/>
                  <a:pt x="141145" y="869530"/>
                  <a:pt x="57070" y="622229"/>
                </a:cubicBezTo>
                <a:cubicBezTo>
                  <a:pt x="-47842" y="656914"/>
                  <a:pt x="-131209" y="564782"/>
                  <a:pt x="-233168" y="544127"/>
                </a:cubicBezTo>
                <a:close/>
              </a:path>
              <a:path w="2406523" h="954107" fill="none" stroke="0" extrusionOk="0">
                <a:moveTo>
                  <a:pt x="-233168" y="544127"/>
                </a:moveTo>
                <a:cubicBezTo>
                  <a:pt x="-150939" y="527641"/>
                  <a:pt x="-42227" y="479027"/>
                  <a:pt x="3360" y="441427"/>
                </a:cubicBezTo>
                <a:cubicBezTo>
                  <a:pt x="-188421" y="509632"/>
                  <a:pt x="522121" y="-19801"/>
                  <a:pt x="1185878" y="49"/>
                </a:cubicBezTo>
                <a:cubicBezTo>
                  <a:pt x="1827331" y="-45223"/>
                  <a:pt x="2239482" y="101310"/>
                  <a:pt x="2398054" y="420549"/>
                </a:cubicBezTo>
                <a:cubicBezTo>
                  <a:pt x="2478912" y="738618"/>
                  <a:pt x="1981145" y="827362"/>
                  <a:pt x="1373328" y="949318"/>
                </a:cubicBezTo>
                <a:cubicBezTo>
                  <a:pt x="829688" y="913000"/>
                  <a:pt x="223214" y="886919"/>
                  <a:pt x="57070" y="622229"/>
                </a:cubicBezTo>
                <a:cubicBezTo>
                  <a:pt x="-65393" y="626048"/>
                  <a:pt x="-126104" y="522817"/>
                  <a:pt x="-233168" y="544127"/>
                </a:cubicBezTo>
                <a:close/>
              </a:path>
              <a:path w="2406523" h="954107" fill="none" stroke="0" extrusionOk="0">
                <a:moveTo>
                  <a:pt x="-233168" y="544127"/>
                </a:moveTo>
                <a:cubicBezTo>
                  <a:pt x="-150452" y="523414"/>
                  <a:pt x="-47967" y="465858"/>
                  <a:pt x="3360" y="441427"/>
                </a:cubicBezTo>
                <a:cubicBezTo>
                  <a:pt x="-122351" y="306264"/>
                  <a:pt x="434082" y="-143016"/>
                  <a:pt x="1185878" y="49"/>
                </a:cubicBezTo>
                <a:cubicBezTo>
                  <a:pt x="1790697" y="40413"/>
                  <a:pt x="2159414" y="94903"/>
                  <a:pt x="2398054" y="420549"/>
                </a:cubicBezTo>
                <a:cubicBezTo>
                  <a:pt x="2508524" y="706968"/>
                  <a:pt x="1934633" y="962989"/>
                  <a:pt x="1373328" y="949318"/>
                </a:cubicBezTo>
                <a:cubicBezTo>
                  <a:pt x="754762" y="969186"/>
                  <a:pt x="249104" y="863538"/>
                  <a:pt x="57070" y="622229"/>
                </a:cubicBezTo>
                <a:cubicBezTo>
                  <a:pt x="-25853" y="579864"/>
                  <a:pt x="-123442" y="510228"/>
                  <a:pt x="-233168" y="54412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-233168 w 2406523"/>
                      <a:gd name="connsiteY0" fmla="*/ 544127 h 954107"/>
                      <a:gd name="connsiteX1" fmla="*/ 3360 w 2406523"/>
                      <a:gd name="connsiteY1" fmla="*/ 441427 h 954107"/>
                      <a:gd name="connsiteX2" fmla="*/ 1185878 w 2406523"/>
                      <a:gd name="connsiteY2" fmla="*/ 49 h 954107"/>
                      <a:gd name="connsiteX3" fmla="*/ 2398054 w 2406523"/>
                      <a:gd name="connsiteY3" fmla="*/ 420549 h 954107"/>
                      <a:gd name="connsiteX4" fmla="*/ 1373328 w 2406523"/>
                      <a:gd name="connsiteY4" fmla="*/ 949318 h 954107"/>
                      <a:gd name="connsiteX5" fmla="*/ 57070 w 2406523"/>
                      <a:gd name="connsiteY5" fmla="*/ 622229 h 954107"/>
                      <a:gd name="connsiteX6" fmla="*/ -233168 w 2406523"/>
                      <a:gd name="connsiteY6" fmla="*/ 544127 h 954107"/>
                      <a:gd name="connsiteX0" fmla="*/ -233168 w 2406523"/>
                      <a:gd name="connsiteY0" fmla="*/ 544127 h 954107"/>
                      <a:gd name="connsiteX1" fmla="*/ 3360 w 2406523"/>
                      <a:gd name="connsiteY1" fmla="*/ 441427 h 954107"/>
                      <a:gd name="connsiteX2" fmla="*/ 1185878 w 2406523"/>
                      <a:gd name="connsiteY2" fmla="*/ 49 h 954107"/>
                      <a:gd name="connsiteX3" fmla="*/ 2398054 w 2406523"/>
                      <a:gd name="connsiteY3" fmla="*/ 420549 h 954107"/>
                      <a:gd name="connsiteX4" fmla="*/ 1373328 w 2406523"/>
                      <a:gd name="connsiteY4" fmla="*/ 949318 h 954107"/>
                      <a:gd name="connsiteX5" fmla="*/ 57070 w 2406523"/>
                      <a:gd name="connsiteY5" fmla="*/ 622229 h 954107"/>
                      <a:gd name="connsiteX6" fmla="*/ -233168 w 2406523"/>
                      <a:gd name="connsiteY6" fmla="*/ 544127 h 95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06523" h="954107" fill="none" extrusionOk="0">
                        <a:moveTo>
                          <a:pt x="-233168" y="544127"/>
                        </a:moveTo>
                        <a:cubicBezTo>
                          <a:pt x="-160879" y="513865"/>
                          <a:pt x="-39776" y="463213"/>
                          <a:pt x="3360" y="441427"/>
                        </a:cubicBezTo>
                        <a:cubicBezTo>
                          <a:pt x="-65034" y="265832"/>
                          <a:pt x="445243" y="-124750"/>
                          <a:pt x="1185878" y="49"/>
                        </a:cubicBezTo>
                        <a:cubicBezTo>
                          <a:pt x="1833882" y="7425"/>
                          <a:pt x="2225277" y="139606"/>
                          <a:pt x="2398054" y="420549"/>
                        </a:cubicBezTo>
                        <a:cubicBezTo>
                          <a:pt x="2553825" y="660176"/>
                          <a:pt x="1963749" y="1054376"/>
                          <a:pt x="1373328" y="949318"/>
                        </a:cubicBezTo>
                        <a:cubicBezTo>
                          <a:pt x="755748" y="1014058"/>
                          <a:pt x="200818" y="813921"/>
                          <a:pt x="57070" y="622229"/>
                        </a:cubicBezTo>
                        <a:cubicBezTo>
                          <a:pt x="-10666" y="578230"/>
                          <a:pt x="-127221" y="534620"/>
                          <a:pt x="-233168" y="544127"/>
                        </a:cubicBezTo>
                        <a:close/>
                      </a:path>
                      <a:path w="2406523" h="954107" stroke="0" extrusionOk="0">
                        <a:moveTo>
                          <a:pt x="-233168" y="544127"/>
                        </a:moveTo>
                        <a:cubicBezTo>
                          <a:pt x="-150214" y="493008"/>
                          <a:pt x="-100141" y="501577"/>
                          <a:pt x="3360" y="441427"/>
                        </a:cubicBezTo>
                        <a:cubicBezTo>
                          <a:pt x="-61971" y="140297"/>
                          <a:pt x="466696" y="-105057"/>
                          <a:pt x="1185878" y="49"/>
                        </a:cubicBezTo>
                        <a:cubicBezTo>
                          <a:pt x="1823831" y="30620"/>
                          <a:pt x="2285824" y="164405"/>
                          <a:pt x="2398054" y="420549"/>
                        </a:cubicBezTo>
                        <a:cubicBezTo>
                          <a:pt x="2392972" y="569696"/>
                          <a:pt x="1843625" y="923784"/>
                          <a:pt x="1373328" y="949318"/>
                        </a:cubicBezTo>
                        <a:cubicBezTo>
                          <a:pt x="831256" y="932512"/>
                          <a:pt x="108669" y="856114"/>
                          <a:pt x="57070" y="622229"/>
                        </a:cubicBezTo>
                        <a:cubicBezTo>
                          <a:pt x="-33241" y="635197"/>
                          <a:pt x="-137796" y="563409"/>
                          <a:pt x="-233168" y="544127"/>
                        </a:cubicBezTo>
                        <a:close/>
                      </a:path>
                      <a:path w="2406523" h="954107" fill="none" stroke="0" extrusionOk="0">
                        <a:moveTo>
                          <a:pt x="-233168" y="544127"/>
                        </a:moveTo>
                        <a:cubicBezTo>
                          <a:pt x="-149745" y="515240"/>
                          <a:pt x="-49264" y="467746"/>
                          <a:pt x="3360" y="441427"/>
                        </a:cubicBezTo>
                        <a:cubicBezTo>
                          <a:pt x="-161743" y="324034"/>
                          <a:pt x="508311" y="-68658"/>
                          <a:pt x="1185878" y="49"/>
                        </a:cubicBezTo>
                        <a:cubicBezTo>
                          <a:pt x="1768477" y="19330"/>
                          <a:pt x="2255218" y="104640"/>
                          <a:pt x="2398054" y="420549"/>
                        </a:cubicBezTo>
                        <a:cubicBezTo>
                          <a:pt x="2457257" y="712813"/>
                          <a:pt x="1954015" y="850604"/>
                          <a:pt x="1373328" y="949318"/>
                        </a:cubicBezTo>
                        <a:cubicBezTo>
                          <a:pt x="825653" y="971398"/>
                          <a:pt x="242886" y="875940"/>
                          <a:pt x="57070" y="622229"/>
                        </a:cubicBezTo>
                        <a:cubicBezTo>
                          <a:pt x="-48581" y="606215"/>
                          <a:pt x="-138642" y="539435"/>
                          <a:pt x="-233168" y="54412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chướng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23" name="Group 422">
            <a:extLst>
              <a:ext uri="{FF2B5EF4-FFF2-40B4-BE49-F238E27FC236}">
                <a16:creationId xmlns:a16="http://schemas.microsoft.com/office/drawing/2014/main" id="{2C2060DA-E685-E8E6-BE8B-4E99DBA9EFA9}"/>
              </a:ext>
            </a:extLst>
          </p:cNvPr>
          <p:cNvGrpSpPr/>
          <p:nvPr/>
        </p:nvGrpSpPr>
        <p:grpSpPr>
          <a:xfrm>
            <a:off x="8713918" y="1350568"/>
            <a:ext cx="2241943" cy="1141598"/>
            <a:chOff x="4440285" y="3727721"/>
            <a:chExt cx="2241943" cy="1141598"/>
          </a:xfrm>
        </p:grpSpPr>
        <p:grpSp>
          <p:nvGrpSpPr>
            <p:cNvPr id="424" name="Google Shape;180;p2">
              <a:extLst>
                <a:ext uri="{FF2B5EF4-FFF2-40B4-BE49-F238E27FC236}">
                  <a16:creationId xmlns:a16="http://schemas.microsoft.com/office/drawing/2014/main" id="{41752EB2-FF08-3873-142A-56CE1E9FA2F4}"/>
                </a:ext>
              </a:extLst>
            </p:cNvPr>
            <p:cNvGrpSpPr/>
            <p:nvPr/>
          </p:nvGrpSpPr>
          <p:grpSpPr>
            <a:xfrm>
              <a:off x="4660247" y="3727721"/>
              <a:ext cx="1829999" cy="1141598"/>
              <a:chOff x="8409556" y="6386036"/>
              <a:chExt cx="627883" cy="247788"/>
            </a:xfrm>
          </p:grpSpPr>
          <p:grpSp>
            <p:nvGrpSpPr>
              <p:cNvPr id="426" name="Google Shape;181;p2">
                <a:extLst>
                  <a:ext uri="{FF2B5EF4-FFF2-40B4-BE49-F238E27FC236}">
                    <a16:creationId xmlns:a16="http://schemas.microsoft.com/office/drawing/2014/main" id="{EBF2B49F-DA20-E358-74D6-1DA1D66827FB}"/>
                  </a:ext>
                </a:extLst>
              </p:cNvPr>
              <p:cNvGrpSpPr/>
              <p:nvPr/>
            </p:nvGrpSpPr>
            <p:grpSpPr>
              <a:xfrm>
                <a:off x="8409556" y="6386036"/>
                <a:ext cx="627883" cy="247788"/>
                <a:chOff x="8409556" y="6386036"/>
                <a:chExt cx="627883" cy="247788"/>
              </a:xfrm>
            </p:grpSpPr>
            <p:sp>
              <p:nvSpPr>
                <p:cNvPr id="429" name="Google Shape;182;p2">
                  <a:extLst>
                    <a:ext uri="{FF2B5EF4-FFF2-40B4-BE49-F238E27FC236}">
                      <a16:creationId xmlns:a16="http://schemas.microsoft.com/office/drawing/2014/main" id="{18D62C28-758D-6174-0ED7-F7C0AB414296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183;p2">
                  <a:extLst>
                    <a:ext uri="{FF2B5EF4-FFF2-40B4-BE49-F238E27FC236}">
                      <a16:creationId xmlns:a16="http://schemas.microsoft.com/office/drawing/2014/main" id="{09149985-F702-A625-07F8-F221A4F2F88A}"/>
                    </a:ext>
                  </a:extLst>
                </p:cNvPr>
                <p:cNvSpPr/>
                <p:nvPr/>
              </p:nvSpPr>
              <p:spPr>
                <a:xfrm>
                  <a:off x="8409556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7" name="Google Shape;184;p2">
                <a:extLst>
                  <a:ext uri="{FF2B5EF4-FFF2-40B4-BE49-F238E27FC236}">
                    <a16:creationId xmlns:a16="http://schemas.microsoft.com/office/drawing/2014/main" id="{669BDD8A-C60E-A493-EEFC-833AB9B4DE00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185;p2">
                <a:extLst>
                  <a:ext uri="{FF2B5EF4-FFF2-40B4-BE49-F238E27FC236}">
                    <a16:creationId xmlns:a16="http://schemas.microsoft.com/office/drawing/2014/main" id="{398812E6-5C90-36DF-EB2E-AD6F6D785054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A90C7E7C-2110-02F7-E48D-77E264D1A8B6}"/>
                </a:ext>
              </a:extLst>
            </p:cNvPr>
            <p:cNvSpPr txBox="1"/>
            <p:nvPr/>
          </p:nvSpPr>
          <p:spPr>
            <a:xfrm>
              <a:off x="4440285" y="4002536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 4</a:t>
              </a:r>
            </a:p>
          </p:txBody>
        </p:sp>
      </p:grpSp>
      <p:sp>
        <p:nvSpPr>
          <p:cNvPr id="386" name="TextBox 385">
            <a:extLst>
              <a:ext uri="{FF2B5EF4-FFF2-40B4-BE49-F238E27FC236}">
                <a16:creationId xmlns:a16="http://schemas.microsoft.com/office/drawing/2014/main" id="{A6C43B25-A8BA-F55C-4DB6-A88ED14F45C5}"/>
              </a:ext>
            </a:extLst>
          </p:cNvPr>
          <p:cNvSpPr txBox="1"/>
          <p:nvPr/>
        </p:nvSpPr>
        <p:spPr>
          <a:xfrm>
            <a:off x="5293127" y="1565154"/>
            <a:ext cx="1969629" cy="523220"/>
          </a:xfrm>
          <a:custGeom>
            <a:avLst/>
            <a:gdLst>
              <a:gd name="connsiteX0" fmla="*/ 1237774 w 1969629"/>
              <a:gd name="connsiteY0" fmla="*/ 584578 h 523220"/>
              <a:gd name="connsiteX1" fmla="*/ 997763 w 1969629"/>
              <a:gd name="connsiteY1" fmla="*/ 523197 h 523220"/>
              <a:gd name="connsiteX2" fmla="*/ 24133 w 1969629"/>
              <a:gd name="connsiteY2" fmla="*/ 319170 h 523220"/>
              <a:gd name="connsiteX3" fmla="*/ 791669 w 1969629"/>
              <a:gd name="connsiteY3" fmla="*/ 5080 h 523220"/>
              <a:gd name="connsiteX4" fmla="*/ 1809249 w 1969629"/>
              <a:gd name="connsiteY4" fmla="*/ 118515 h 523220"/>
              <a:gd name="connsiteX5" fmla="*/ 1365705 w 1969629"/>
              <a:gd name="connsiteY5" fmla="*/ 502861 h 523220"/>
              <a:gd name="connsiteX6" fmla="*/ 1237774 w 1969629"/>
              <a:gd name="connsiteY6" fmla="*/ 584578 h 523220"/>
              <a:gd name="connsiteX0" fmla="*/ 1237774 w 1969629"/>
              <a:gd name="connsiteY0" fmla="*/ 584578 h 523220"/>
              <a:gd name="connsiteX1" fmla="*/ 997763 w 1969629"/>
              <a:gd name="connsiteY1" fmla="*/ 523197 h 523220"/>
              <a:gd name="connsiteX2" fmla="*/ 24133 w 1969629"/>
              <a:gd name="connsiteY2" fmla="*/ 319170 h 523220"/>
              <a:gd name="connsiteX3" fmla="*/ 791669 w 1969629"/>
              <a:gd name="connsiteY3" fmla="*/ 5080 h 523220"/>
              <a:gd name="connsiteX4" fmla="*/ 1809249 w 1969629"/>
              <a:gd name="connsiteY4" fmla="*/ 118515 h 523220"/>
              <a:gd name="connsiteX5" fmla="*/ 1365705 w 1969629"/>
              <a:gd name="connsiteY5" fmla="*/ 502861 h 523220"/>
              <a:gd name="connsiteX6" fmla="*/ 1237774 w 1969629"/>
              <a:gd name="connsiteY6" fmla="*/ 584578 h 523220"/>
              <a:gd name="connsiteX0" fmla="*/ 1237774 w 1969629"/>
              <a:gd name="connsiteY0" fmla="*/ 584578 h 523220"/>
              <a:gd name="connsiteX1" fmla="*/ 997763 w 1969629"/>
              <a:gd name="connsiteY1" fmla="*/ 523197 h 523220"/>
              <a:gd name="connsiteX2" fmla="*/ 24133 w 1969629"/>
              <a:gd name="connsiteY2" fmla="*/ 319170 h 523220"/>
              <a:gd name="connsiteX3" fmla="*/ 791669 w 1969629"/>
              <a:gd name="connsiteY3" fmla="*/ 5080 h 523220"/>
              <a:gd name="connsiteX4" fmla="*/ 1809249 w 1969629"/>
              <a:gd name="connsiteY4" fmla="*/ 118515 h 523220"/>
              <a:gd name="connsiteX5" fmla="*/ 1365705 w 1969629"/>
              <a:gd name="connsiteY5" fmla="*/ 502861 h 523220"/>
              <a:gd name="connsiteX6" fmla="*/ 1237774 w 1969629"/>
              <a:gd name="connsiteY6" fmla="*/ 584578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9629" h="523220" fill="none" extrusionOk="0">
                <a:moveTo>
                  <a:pt x="1237774" y="584578"/>
                </a:moveTo>
                <a:cubicBezTo>
                  <a:pt x="1096170" y="576405"/>
                  <a:pt x="1068830" y="533323"/>
                  <a:pt x="997763" y="523197"/>
                </a:cubicBezTo>
                <a:cubicBezTo>
                  <a:pt x="493383" y="554937"/>
                  <a:pt x="55625" y="373767"/>
                  <a:pt x="24133" y="319170"/>
                </a:cubicBezTo>
                <a:cubicBezTo>
                  <a:pt x="46579" y="263688"/>
                  <a:pt x="151800" y="-4856"/>
                  <a:pt x="791669" y="5080"/>
                </a:cubicBezTo>
                <a:cubicBezTo>
                  <a:pt x="1298104" y="-21116"/>
                  <a:pt x="1501300" y="185039"/>
                  <a:pt x="1809249" y="118515"/>
                </a:cubicBezTo>
                <a:cubicBezTo>
                  <a:pt x="2069965" y="312684"/>
                  <a:pt x="1786405" y="409016"/>
                  <a:pt x="1365705" y="502861"/>
                </a:cubicBezTo>
                <a:cubicBezTo>
                  <a:pt x="1338069" y="527224"/>
                  <a:pt x="1270070" y="548294"/>
                  <a:pt x="1237774" y="584578"/>
                </a:cubicBezTo>
                <a:close/>
              </a:path>
              <a:path w="1969629" h="523220" stroke="0" extrusionOk="0">
                <a:moveTo>
                  <a:pt x="1237774" y="584578"/>
                </a:moveTo>
                <a:cubicBezTo>
                  <a:pt x="1115070" y="566276"/>
                  <a:pt x="1118818" y="549993"/>
                  <a:pt x="997763" y="523197"/>
                </a:cubicBezTo>
                <a:cubicBezTo>
                  <a:pt x="442160" y="448646"/>
                  <a:pt x="174766" y="399687"/>
                  <a:pt x="24133" y="319170"/>
                </a:cubicBezTo>
                <a:cubicBezTo>
                  <a:pt x="-10615" y="296355"/>
                  <a:pt x="210054" y="1455"/>
                  <a:pt x="791669" y="5080"/>
                </a:cubicBezTo>
                <a:cubicBezTo>
                  <a:pt x="1133006" y="-113618"/>
                  <a:pt x="1507277" y="29948"/>
                  <a:pt x="1809249" y="118515"/>
                </a:cubicBezTo>
                <a:cubicBezTo>
                  <a:pt x="2197498" y="329198"/>
                  <a:pt x="1974523" y="483482"/>
                  <a:pt x="1365705" y="502861"/>
                </a:cubicBezTo>
                <a:cubicBezTo>
                  <a:pt x="1349692" y="541310"/>
                  <a:pt x="1312144" y="549683"/>
                  <a:pt x="1237774" y="584578"/>
                </a:cubicBezTo>
                <a:close/>
              </a:path>
              <a:path w="1969629" h="523220" fill="none" stroke="0" extrusionOk="0">
                <a:moveTo>
                  <a:pt x="1237774" y="584578"/>
                </a:moveTo>
                <a:cubicBezTo>
                  <a:pt x="1111343" y="573767"/>
                  <a:pt x="1068943" y="545143"/>
                  <a:pt x="997763" y="523197"/>
                </a:cubicBezTo>
                <a:cubicBezTo>
                  <a:pt x="481790" y="582055"/>
                  <a:pt x="93188" y="422864"/>
                  <a:pt x="24133" y="319170"/>
                </a:cubicBezTo>
                <a:cubicBezTo>
                  <a:pt x="-25838" y="111786"/>
                  <a:pt x="125830" y="-35370"/>
                  <a:pt x="791669" y="5080"/>
                </a:cubicBezTo>
                <a:cubicBezTo>
                  <a:pt x="1194391" y="65306"/>
                  <a:pt x="1513490" y="-44545"/>
                  <a:pt x="1809249" y="118515"/>
                </a:cubicBezTo>
                <a:cubicBezTo>
                  <a:pt x="2204051" y="9129"/>
                  <a:pt x="1738921" y="561642"/>
                  <a:pt x="1365705" y="502861"/>
                </a:cubicBezTo>
                <a:cubicBezTo>
                  <a:pt x="1317460" y="551280"/>
                  <a:pt x="1270277" y="539530"/>
                  <a:pt x="1237774" y="584578"/>
                </a:cubicBezTo>
                <a:close/>
              </a:path>
              <a:path w="1969629" h="523220" fill="none" stroke="0" extrusionOk="0">
                <a:moveTo>
                  <a:pt x="1237774" y="584578"/>
                </a:moveTo>
                <a:cubicBezTo>
                  <a:pt x="1104092" y="569356"/>
                  <a:pt x="1064731" y="537767"/>
                  <a:pt x="997763" y="523197"/>
                </a:cubicBezTo>
                <a:cubicBezTo>
                  <a:pt x="475528" y="566617"/>
                  <a:pt x="59141" y="371197"/>
                  <a:pt x="24133" y="319170"/>
                </a:cubicBezTo>
                <a:cubicBezTo>
                  <a:pt x="-52738" y="236324"/>
                  <a:pt x="199914" y="-13711"/>
                  <a:pt x="791669" y="5080"/>
                </a:cubicBezTo>
                <a:cubicBezTo>
                  <a:pt x="1265740" y="-75"/>
                  <a:pt x="1484334" y="61101"/>
                  <a:pt x="1809249" y="118515"/>
                </a:cubicBezTo>
                <a:cubicBezTo>
                  <a:pt x="2083348" y="265529"/>
                  <a:pt x="1816785" y="454055"/>
                  <a:pt x="1365705" y="502861"/>
                </a:cubicBezTo>
                <a:cubicBezTo>
                  <a:pt x="1328859" y="536306"/>
                  <a:pt x="1267466" y="550744"/>
                  <a:pt x="1237774" y="58457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237774 w 1969629"/>
                      <a:gd name="connsiteY0" fmla="*/ 584578 h 523220"/>
                      <a:gd name="connsiteX1" fmla="*/ 997763 w 1969629"/>
                      <a:gd name="connsiteY1" fmla="*/ 523197 h 523220"/>
                      <a:gd name="connsiteX2" fmla="*/ 24133 w 1969629"/>
                      <a:gd name="connsiteY2" fmla="*/ 319170 h 523220"/>
                      <a:gd name="connsiteX3" fmla="*/ 791669 w 1969629"/>
                      <a:gd name="connsiteY3" fmla="*/ 5080 h 523220"/>
                      <a:gd name="connsiteX4" fmla="*/ 1809249 w 1969629"/>
                      <a:gd name="connsiteY4" fmla="*/ 118515 h 523220"/>
                      <a:gd name="connsiteX5" fmla="*/ 1365705 w 1969629"/>
                      <a:gd name="connsiteY5" fmla="*/ 502861 h 523220"/>
                      <a:gd name="connsiteX6" fmla="*/ 1237774 w 1969629"/>
                      <a:gd name="connsiteY6" fmla="*/ 584578 h 523220"/>
                      <a:gd name="connsiteX0" fmla="*/ 1237774 w 1969629"/>
                      <a:gd name="connsiteY0" fmla="*/ 584578 h 523220"/>
                      <a:gd name="connsiteX1" fmla="*/ 997763 w 1969629"/>
                      <a:gd name="connsiteY1" fmla="*/ 523197 h 523220"/>
                      <a:gd name="connsiteX2" fmla="*/ 24133 w 1969629"/>
                      <a:gd name="connsiteY2" fmla="*/ 319170 h 523220"/>
                      <a:gd name="connsiteX3" fmla="*/ 791669 w 1969629"/>
                      <a:gd name="connsiteY3" fmla="*/ 5080 h 523220"/>
                      <a:gd name="connsiteX4" fmla="*/ 1809249 w 1969629"/>
                      <a:gd name="connsiteY4" fmla="*/ 118515 h 523220"/>
                      <a:gd name="connsiteX5" fmla="*/ 1365705 w 1969629"/>
                      <a:gd name="connsiteY5" fmla="*/ 502861 h 523220"/>
                      <a:gd name="connsiteX6" fmla="*/ 1237774 w 1969629"/>
                      <a:gd name="connsiteY6" fmla="*/ 584578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9629" h="523220" fill="none" extrusionOk="0">
                        <a:moveTo>
                          <a:pt x="1237774" y="584578"/>
                        </a:moveTo>
                        <a:cubicBezTo>
                          <a:pt x="1102575" y="567967"/>
                          <a:pt x="1068449" y="536567"/>
                          <a:pt x="997763" y="523197"/>
                        </a:cubicBezTo>
                        <a:cubicBezTo>
                          <a:pt x="494906" y="552947"/>
                          <a:pt x="72573" y="393181"/>
                          <a:pt x="24133" y="319170"/>
                        </a:cubicBezTo>
                        <a:cubicBezTo>
                          <a:pt x="6038" y="191427"/>
                          <a:pt x="205426" y="-9970"/>
                          <a:pt x="791669" y="5080"/>
                        </a:cubicBezTo>
                        <a:cubicBezTo>
                          <a:pt x="1279903" y="-14704"/>
                          <a:pt x="1507621" y="134192"/>
                          <a:pt x="1809249" y="118515"/>
                        </a:cubicBezTo>
                        <a:cubicBezTo>
                          <a:pt x="2084250" y="306576"/>
                          <a:pt x="1795478" y="432160"/>
                          <a:pt x="1365705" y="502861"/>
                        </a:cubicBezTo>
                        <a:cubicBezTo>
                          <a:pt x="1334315" y="535719"/>
                          <a:pt x="1267315" y="551718"/>
                          <a:pt x="1237774" y="584578"/>
                        </a:cubicBezTo>
                        <a:close/>
                      </a:path>
                      <a:path w="1969629" h="523220" stroke="0" extrusionOk="0">
                        <a:moveTo>
                          <a:pt x="1237774" y="584578"/>
                        </a:moveTo>
                        <a:cubicBezTo>
                          <a:pt x="1116332" y="566054"/>
                          <a:pt x="1124170" y="549145"/>
                          <a:pt x="997763" y="523197"/>
                        </a:cubicBezTo>
                        <a:cubicBezTo>
                          <a:pt x="465535" y="487957"/>
                          <a:pt x="181030" y="405240"/>
                          <a:pt x="24133" y="319170"/>
                        </a:cubicBezTo>
                        <a:cubicBezTo>
                          <a:pt x="-40630" y="245027"/>
                          <a:pt x="199073" y="19126"/>
                          <a:pt x="791669" y="5080"/>
                        </a:cubicBezTo>
                        <a:cubicBezTo>
                          <a:pt x="1151625" y="-54680"/>
                          <a:pt x="1523546" y="25129"/>
                          <a:pt x="1809249" y="118515"/>
                        </a:cubicBezTo>
                        <a:cubicBezTo>
                          <a:pt x="2161039" y="246795"/>
                          <a:pt x="1941085" y="469669"/>
                          <a:pt x="1365705" y="502861"/>
                        </a:cubicBezTo>
                        <a:cubicBezTo>
                          <a:pt x="1352646" y="536916"/>
                          <a:pt x="1306019" y="548406"/>
                          <a:pt x="1237774" y="584578"/>
                        </a:cubicBezTo>
                        <a:close/>
                      </a:path>
                      <a:path w="1969629" h="523220" fill="none" stroke="0" extrusionOk="0">
                        <a:moveTo>
                          <a:pt x="1237774" y="584578"/>
                        </a:moveTo>
                        <a:cubicBezTo>
                          <a:pt x="1112021" y="566722"/>
                          <a:pt x="1066194" y="540736"/>
                          <a:pt x="997763" y="523197"/>
                        </a:cubicBezTo>
                        <a:cubicBezTo>
                          <a:pt x="486361" y="550252"/>
                          <a:pt x="89755" y="410720"/>
                          <a:pt x="24133" y="319170"/>
                        </a:cubicBezTo>
                        <a:cubicBezTo>
                          <a:pt x="-59413" y="148612"/>
                          <a:pt x="201094" y="-19445"/>
                          <a:pt x="791669" y="5080"/>
                        </a:cubicBezTo>
                        <a:cubicBezTo>
                          <a:pt x="1180686" y="48974"/>
                          <a:pt x="1492544" y="-26600"/>
                          <a:pt x="1809249" y="118515"/>
                        </a:cubicBezTo>
                        <a:cubicBezTo>
                          <a:pt x="2195933" y="126609"/>
                          <a:pt x="1851942" y="498565"/>
                          <a:pt x="1365705" y="502861"/>
                        </a:cubicBezTo>
                        <a:cubicBezTo>
                          <a:pt x="1323055" y="544679"/>
                          <a:pt x="1263033" y="549131"/>
                          <a:pt x="1237774" y="58457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B586F6DB-9E14-7EDB-FF31-FEF628E4F740}"/>
              </a:ext>
            </a:extLst>
          </p:cNvPr>
          <p:cNvSpPr txBox="1"/>
          <p:nvPr/>
        </p:nvSpPr>
        <p:spPr>
          <a:xfrm>
            <a:off x="8070879" y="899318"/>
            <a:ext cx="1741318" cy="523220"/>
          </a:xfrm>
          <a:custGeom>
            <a:avLst/>
            <a:gdLst>
              <a:gd name="connsiteX0" fmla="*/ 1570425 w 1741318"/>
              <a:gd name="connsiteY0" fmla="*/ 487285 h 523220"/>
              <a:gd name="connsiteX1" fmla="*/ 1331715 w 1741318"/>
              <a:gd name="connsiteY1" fmla="*/ 483528 h 523220"/>
              <a:gd name="connsiteX2" fmla="*/ 332823 w 1741318"/>
              <a:gd name="connsiteY2" fmla="*/ 467336 h 523220"/>
              <a:gd name="connsiteX3" fmla="*/ 283189 w 1741318"/>
              <a:gd name="connsiteY3" fmla="*/ 68527 h 523220"/>
              <a:gd name="connsiteX4" fmla="*/ 1280399 w 1741318"/>
              <a:gd name="connsiteY4" fmla="*/ 30780 h 523220"/>
              <a:gd name="connsiteX5" fmla="*/ 1574813 w 1741318"/>
              <a:gd name="connsiteY5" fmla="*/ 415473 h 523220"/>
              <a:gd name="connsiteX6" fmla="*/ 1570425 w 1741318"/>
              <a:gd name="connsiteY6" fmla="*/ 487285 h 523220"/>
              <a:gd name="connsiteX0" fmla="*/ 1570425 w 1741318"/>
              <a:gd name="connsiteY0" fmla="*/ 487285 h 523220"/>
              <a:gd name="connsiteX1" fmla="*/ 1331715 w 1741318"/>
              <a:gd name="connsiteY1" fmla="*/ 483528 h 523220"/>
              <a:gd name="connsiteX2" fmla="*/ 332823 w 1741318"/>
              <a:gd name="connsiteY2" fmla="*/ 467336 h 523220"/>
              <a:gd name="connsiteX3" fmla="*/ 283189 w 1741318"/>
              <a:gd name="connsiteY3" fmla="*/ 68527 h 523220"/>
              <a:gd name="connsiteX4" fmla="*/ 1280399 w 1741318"/>
              <a:gd name="connsiteY4" fmla="*/ 30780 h 523220"/>
              <a:gd name="connsiteX5" fmla="*/ 1574813 w 1741318"/>
              <a:gd name="connsiteY5" fmla="*/ 415473 h 523220"/>
              <a:gd name="connsiteX6" fmla="*/ 1570425 w 1741318"/>
              <a:gd name="connsiteY6" fmla="*/ 487285 h 523220"/>
              <a:gd name="connsiteX0" fmla="*/ 1570425 w 1741318"/>
              <a:gd name="connsiteY0" fmla="*/ 487285 h 523220"/>
              <a:gd name="connsiteX1" fmla="*/ 1331715 w 1741318"/>
              <a:gd name="connsiteY1" fmla="*/ 483528 h 523220"/>
              <a:gd name="connsiteX2" fmla="*/ 332823 w 1741318"/>
              <a:gd name="connsiteY2" fmla="*/ 467336 h 523220"/>
              <a:gd name="connsiteX3" fmla="*/ 283189 w 1741318"/>
              <a:gd name="connsiteY3" fmla="*/ 68527 h 523220"/>
              <a:gd name="connsiteX4" fmla="*/ 1280399 w 1741318"/>
              <a:gd name="connsiteY4" fmla="*/ 30780 h 523220"/>
              <a:gd name="connsiteX5" fmla="*/ 1574813 w 1741318"/>
              <a:gd name="connsiteY5" fmla="*/ 415473 h 523220"/>
              <a:gd name="connsiteX6" fmla="*/ 1570425 w 1741318"/>
              <a:gd name="connsiteY6" fmla="*/ 487285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1318" h="523220" fill="none" extrusionOk="0">
                <a:moveTo>
                  <a:pt x="1570425" y="487285"/>
                </a:moveTo>
                <a:cubicBezTo>
                  <a:pt x="1505003" y="505040"/>
                  <a:pt x="1445073" y="450738"/>
                  <a:pt x="1331715" y="483528"/>
                </a:cubicBezTo>
                <a:cubicBezTo>
                  <a:pt x="919091" y="648119"/>
                  <a:pt x="544293" y="456585"/>
                  <a:pt x="332823" y="467336"/>
                </a:cubicBezTo>
                <a:cubicBezTo>
                  <a:pt x="-14720" y="403485"/>
                  <a:pt x="-188979" y="171680"/>
                  <a:pt x="283189" y="68527"/>
                </a:cubicBezTo>
                <a:cubicBezTo>
                  <a:pt x="705675" y="-31585"/>
                  <a:pt x="872795" y="148560"/>
                  <a:pt x="1280399" y="30780"/>
                </a:cubicBezTo>
                <a:cubicBezTo>
                  <a:pt x="1796848" y="126792"/>
                  <a:pt x="1726436" y="228485"/>
                  <a:pt x="1574813" y="415473"/>
                </a:cubicBezTo>
                <a:cubicBezTo>
                  <a:pt x="1594644" y="433341"/>
                  <a:pt x="1566343" y="462771"/>
                  <a:pt x="1570425" y="487285"/>
                </a:cubicBezTo>
                <a:close/>
              </a:path>
              <a:path w="1741318" h="523220" stroke="0" extrusionOk="0">
                <a:moveTo>
                  <a:pt x="1570425" y="487285"/>
                </a:moveTo>
                <a:cubicBezTo>
                  <a:pt x="1476523" y="492230"/>
                  <a:pt x="1374008" y="487795"/>
                  <a:pt x="1331715" y="483528"/>
                </a:cubicBezTo>
                <a:cubicBezTo>
                  <a:pt x="901580" y="434900"/>
                  <a:pt x="574655" y="442876"/>
                  <a:pt x="332823" y="467336"/>
                </a:cubicBezTo>
                <a:cubicBezTo>
                  <a:pt x="-32209" y="447753"/>
                  <a:pt x="-108938" y="83626"/>
                  <a:pt x="283189" y="68527"/>
                </a:cubicBezTo>
                <a:cubicBezTo>
                  <a:pt x="486613" y="-125082"/>
                  <a:pt x="781495" y="-18053"/>
                  <a:pt x="1280399" y="30780"/>
                </a:cubicBezTo>
                <a:cubicBezTo>
                  <a:pt x="1771131" y="127289"/>
                  <a:pt x="1909709" y="331077"/>
                  <a:pt x="1574813" y="415473"/>
                </a:cubicBezTo>
                <a:cubicBezTo>
                  <a:pt x="1591191" y="453358"/>
                  <a:pt x="1580452" y="454934"/>
                  <a:pt x="1570425" y="487285"/>
                </a:cubicBezTo>
                <a:close/>
              </a:path>
              <a:path w="1741318" h="523220" fill="none" stroke="0" extrusionOk="0">
                <a:moveTo>
                  <a:pt x="1570425" y="487285"/>
                </a:moveTo>
                <a:cubicBezTo>
                  <a:pt x="1521125" y="517214"/>
                  <a:pt x="1431214" y="495912"/>
                  <a:pt x="1331715" y="483528"/>
                </a:cubicBezTo>
                <a:cubicBezTo>
                  <a:pt x="977668" y="568369"/>
                  <a:pt x="592663" y="516896"/>
                  <a:pt x="332823" y="467336"/>
                </a:cubicBezTo>
                <a:cubicBezTo>
                  <a:pt x="-18557" y="301152"/>
                  <a:pt x="-138948" y="157878"/>
                  <a:pt x="283189" y="68527"/>
                </a:cubicBezTo>
                <a:cubicBezTo>
                  <a:pt x="616704" y="65556"/>
                  <a:pt x="893911" y="-63376"/>
                  <a:pt x="1280399" y="30780"/>
                </a:cubicBezTo>
                <a:cubicBezTo>
                  <a:pt x="1839233" y="54082"/>
                  <a:pt x="1751564" y="327028"/>
                  <a:pt x="1574813" y="415473"/>
                </a:cubicBezTo>
                <a:cubicBezTo>
                  <a:pt x="1588604" y="442014"/>
                  <a:pt x="1563412" y="464722"/>
                  <a:pt x="1570425" y="487285"/>
                </a:cubicBezTo>
                <a:close/>
              </a:path>
              <a:path w="1741318" h="523220" fill="none" stroke="0" extrusionOk="0">
                <a:moveTo>
                  <a:pt x="1570425" y="487285"/>
                </a:moveTo>
                <a:cubicBezTo>
                  <a:pt x="1515521" y="501750"/>
                  <a:pt x="1435766" y="474214"/>
                  <a:pt x="1331715" y="483528"/>
                </a:cubicBezTo>
                <a:cubicBezTo>
                  <a:pt x="900400" y="640421"/>
                  <a:pt x="563302" y="462871"/>
                  <a:pt x="332823" y="467336"/>
                </a:cubicBezTo>
                <a:cubicBezTo>
                  <a:pt x="-48757" y="361257"/>
                  <a:pt x="-199746" y="138085"/>
                  <a:pt x="283189" y="68527"/>
                </a:cubicBezTo>
                <a:cubicBezTo>
                  <a:pt x="617502" y="27091"/>
                  <a:pt x="875536" y="73945"/>
                  <a:pt x="1280399" y="30780"/>
                </a:cubicBezTo>
                <a:cubicBezTo>
                  <a:pt x="1805554" y="100758"/>
                  <a:pt x="1775515" y="302994"/>
                  <a:pt x="1574813" y="415473"/>
                </a:cubicBezTo>
                <a:cubicBezTo>
                  <a:pt x="1589003" y="436023"/>
                  <a:pt x="1563209" y="465981"/>
                  <a:pt x="1570425" y="48728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570425 w 1741318"/>
                      <a:gd name="connsiteY0" fmla="*/ 487285 h 523220"/>
                      <a:gd name="connsiteX1" fmla="*/ 1331715 w 1741318"/>
                      <a:gd name="connsiteY1" fmla="*/ 483528 h 523220"/>
                      <a:gd name="connsiteX2" fmla="*/ 332823 w 1741318"/>
                      <a:gd name="connsiteY2" fmla="*/ 467336 h 523220"/>
                      <a:gd name="connsiteX3" fmla="*/ 283189 w 1741318"/>
                      <a:gd name="connsiteY3" fmla="*/ 68527 h 523220"/>
                      <a:gd name="connsiteX4" fmla="*/ 1280399 w 1741318"/>
                      <a:gd name="connsiteY4" fmla="*/ 30780 h 523220"/>
                      <a:gd name="connsiteX5" fmla="*/ 1574813 w 1741318"/>
                      <a:gd name="connsiteY5" fmla="*/ 415473 h 523220"/>
                      <a:gd name="connsiteX6" fmla="*/ 1570425 w 1741318"/>
                      <a:gd name="connsiteY6" fmla="*/ 487285 h 523220"/>
                      <a:gd name="connsiteX0" fmla="*/ 1570425 w 1741318"/>
                      <a:gd name="connsiteY0" fmla="*/ 487285 h 523220"/>
                      <a:gd name="connsiteX1" fmla="*/ 1331715 w 1741318"/>
                      <a:gd name="connsiteY1" fmla="*/ 483528 h 523220"/>
                      <a:gd name="connsiteX2" fmla="*/ 332823 w 1741318"/>
                      <a:gd name="connsiteY2" fmla="*/ 467336 h 523220"/>
                      <a:gd name="connsiteX3" fmla="*/ 283189 w 1741318"/>
                      <a:gd name="connsiteY3" fmla="*/ 68527 h 523220"/>
                      <a:gd name="connsiteX4" fmla="*/ 1280399 w 1741318"/>
                      <a:gd name="connsiteY4" fmla="*/ 30780 h 523220"/>
                      <a:gd name="connsiteX5" fmla="*/ 1574813 w 1741318"/>
                      <a:gd name="connsiteY5" fmla="*/ 415473 h 523220"/>
                      <a:gd name="connsiteX6" fmla="*/ 1570425 w 1741318"/>
                      <a:gd name="connsiteY6" fmla="*/ 487285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41318" h="523220" fill="none" extrusionOk="0">
                        <a:moveTo>
                          <a:pt x="1570425" y="487285"/>
                        </a:moveTo>
                        <a:cubicBezTo>
                          <a:pt x="1510789" y="497416"/>
                          <a:pt x="1442574" y="472016"/>
                          <a:pt x="1331715" y="483528"/>
                        </a:cubicBezTo>
                        <a:cubicBezTo>
                          <a:pt x="953812" y="602743"/>
                          <a:pt x="594843" y="514493"/>
                          <a:pt x="332823" y="467336"/>
                        </a:cubicBezTo>
                        <a:cubicBezTo>
                          <a:pt x="-41515" y="355725"/>
                          <a:pt x="-155019" y="168442"/>
                          <a:pt x="283189" y="68527"/>
                        </a:cubicBezTo>
                        <a:cubicBezTo>
                          <a:pt x="658075" y="-14817"/>
                          <a:pt x="880237" y="88699"/>
                          <a:pt x="1280399" y="30780"/>
                        </a:cubicBezTo>
                        <a:cubicBezTo>
                          <a:pt x="1806040" y="122862"/>
                          <a:pt x="1742242" y="268803"/>
                          <a:pt x="1574813" y="415473"/>
                        </a:cubicBezTo>
                        <a:cubicBezTo>
                          <a:pt x="1593681" y="435520"/>
                          <a:pt x="1563078" y="466829"/>
                          <a:pt x="1570425" y="487285"/>
                        </a:cubicBezTo>
                        <a:close/>
                      </a:path>
                      <a:path w="1741318" h="523220" stroke="0" extrusionOk="0">
                        <a:moveTo>
                          <a:pt x="1570425" y="487285"/>
                        </a:moveTo>
                        <a:cubicBezTo>
                          <a:pt x="1479034" y="491788"/>
                          <a:pt x="1383095" y="486356"/>
                          <a:pt x="1331715" y="483528"/>
                        </a:cubicBezTo>
                        <a:cubicBezTo>
                          <a:pt x="917312" y="461358"/>
                          <a:pt x="618882" y="482080"/>
                          <a:pt x="332823" y="467336"/>
                        </a:cubicBezTo>
                        <a:cubicBezTo>
                          <a:pt x="-39415" y="435430"/>
                          <a:pt x="-143916" y="139911"/>
                          <a:pt x="283189" y="68527"/>
                        </a:cubicBezTo>
                        <a:cubicBezTo>
                          <a:pt x="502343" y="-75288"/>
                          <a:pt x="804159" y="-24767"/>
                          <a:pt x="1280399" y="30780"/>
                        </a:cubicBezTo>
                        <a:cubicBezTo>
                          <a:pt x="1761056" y="104519"/>
                          <a:pt x="1849320" y="306131"/>
                          <a:pt x="1574813" y="415473"/>
                        </a:cubicBezTo>
                        <a:cubicBezTo>
                          <a:pt x="1591986" y="452176"/>
                          <a:pt x="1576164" y="454040"/>
                          <a:pt x="1570425" y="487285"/>
                        </a:cubicBezTo>
                        <a:close/>
                      </a:path>
                      <a:path w="1741318" h="523220" fill="none" stroke="0" extrusionOk="0">
                        <a:moveTo>
                          <a:pt x="1570425" y="487285"/>
                        </a:moveTo>
                        <a:cubicBezTo>
                          <a:pt x="1523141" y="496269"/>
                          <a:pt x="1425856" y="487323"/>
                          <a:pt x="1331715" y="483528"/>
                        </a:cubicBezTo>
                        <a:cubicBezTo>
                          <a:pt x="978493" y="562626"/>
                          <a:pt x="587818" y="499754"/>
                          <a:pt x="332823" y="467336"/>
                        </a:cubicBezTo>
                        <a:cubicBezTo>
                          <a:pt x="-57426" y="343784"/>
                          <a:pt x="-132262" y="159293"/>
                          <a:pt x="283189" y="68527"/>
                        </a:cubicBezTo>
                        <a:cubicBezTo>
                          <a:pt x="577431" y="18756"/>
                          <a:pt x="876106" y="-48123"/>
                          <a:pt x="1280399" y="30780"/>
                        </a:cubicBezTo>
                        <a:cubicBezTo>
                          <a:pt x="1836950" y="87119"/>
                          <a:pt x="1772900" y="315121"/>
                          <a:pt x="1574813" y="415473"/>
                        </a:cubicBezTo>
                        <a:cubicBezTo>
                          <a:pt x="1589646" y="440785"/>
                          <a:pt x="1560896" y="468057"/>
                          <a:pt x="1570425" y="48728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cartoon of a frog&#10;&#10;Description automatically generated">
            <a:extLst>
              <a:ext uri="{FF2B5EF4-FFF2-40B4-BE49-F238E27FC236}">
                <a16:creationId xmlns:a16="http://schemas.microsoft.com/office/drawing/2014/main" id="{7D1A3829-35AD-B400-C2CA-FF59BDC19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03" y="4481903"/>
            <a:ext cx="1287041" cy="165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9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" grpId="0" animBg="1"/>
      <p:bldP spid="38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ABB9852E-06B1-0E13-1C16-AD3DB99F39E7}"/>
              </a:ext>
            </a:extLst>
          </p:cNvPr>
          <p:cNvGrpSpPr/>
          <p:nvPr/>
        </p:nvGrpSpPr>
        <p:grpSpPr>
          <a:xfrm>
            <a:off x="494087" y="5043301"/>
            <a:ext cx="3092224" cy="1628464"/>
            <a:chOff x="1552922" y="4798160"/>
            <a:chExt cx="2241943" cy="1141598"/>
          </a:xfrm>
        </p:grpSpPr>
        <p:grpSp>
          <p:nvGrpSpPr>
            <p:cNvPr id="67" name="Google Shape;180;p2">
              <a:extLst>
                <a:ext uri="{FF2B5EF4-FFF2-40B4-BE49-F238E27FC236}">
                  <a16:creationId xmlns:a16="http://schemas.microsoft.com/office/drawing/2014/main" id="{BD52FF7F-473C-AE69-3C03-C5AFD0D41F90}"/>
                </a:ext>
              </a:extLst>
            </p:cNvPr>
            <p:cNvGrpSpPr/>
            <p:nvPr/>
          </p:nvGrpSpPr>
          <p:grpSpPr>
            <a:xfrm>
              <a:off x="1833480" y="4798160"/>
              <a:ext cx="1829999" cy="1141598"/>
              <a:chOff x="8409557" y="6386036"/>
              <a:chExt cx="627883" cy="247788"/>
            </a:xfrm>
          </p:grpSpPr>
          <p:grpSp>
            <p:nvGrpSpPr>
              <p:cNvPr id="129" name="Google Shape;181;p2">
                <a:extLst>
                  <a:ext uri="{FF2B5EF4-FFF2-40B4-BE49-F238E27FC236}">
                    <a16:creationId xmlns:a16="http://schemas.microsoft.com/office/drawing/2014/main" id="{3D8212F7-D864-AADB-68FB-B45989624CF4}"/>
                  </a:ext>
                </a:extLst>
              </p:cNvPr>
              <p:cNvGrpSpPr/>
              <p:nvPr/>
            </p:nvGrpSpPr>
            <p:grpSpPr>
              <a:xfrm>
                <a:off x="8409557" y="6386036"/>
                <a:ext cx="627883" cy="247788"/>
                <a:chOff x="8409557" y="6386036"/>
                <a:chExt cx="627883" cy="247788"/>
              </a:xfrm>
            </p:grpSpPr>
            <p:sp>
              <p:nvSpPr>
                <p:cNvPr id="132" name="Google Shape;182;p2">
                  <a:extLst>
                    <a:ext uri="{FF2B5EF4-FFF2-40B4-BE49-F238E27FC236}">
                      <a16:creationId xmlns:a16="http://schemas.microsoft.com/office/drawing/2014/main" id="{197F877B-3F9D-53E5-1FE7-0DE24FE633FD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183;p2">
                  <a:extLst>
                    <a:ext uri="{FF2B5EF4-FFF2-40B4-BE49-F238E27FC236}">
                      <a16:creationId xmlns:a16="http://schemas.microsoft.com/office/drawing/2014/main" id="{2689193D-02CB-6D1B-DCAB-4D853F1ABA2A}"/>
                    </a:ext>
                  </a:extLst>
                </p:cNvPr>
                <p:cNvSpPr/>
                <p:nvPr/>
              </p:nvSpPr>
              <p:spPr>
                <a:xfrm>
                  <a:off x="8409557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0" name="Google Shape;184;p2">
                <a:extLst>
                  <a:ext uri="{FF2B5EF4-FFF2-40B4-BE49-F238E27FC236}">
                    <a16:creationId xmlns:a16="http://schemas.microsoft.com/office/drawing/2014/main" id="{96EEBBDD-4F16-E3F8-5A1A-13FE2797A90A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85;p2">
                <a:extLst>
                  <a:ext uri="{FF2B5EF4-FFF2-40B4-BE49-F238E27FC236}">
                    <a16:creationId xmlns:a16="http://schemas.microsoft.com/office/drawing/2014/main" id="{DEEF6D6C-2F84-7368-ACF7-FB03D8BBCEC2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3057B085-9F3B-BF92-4DA9-5CF3B20C7990}"/>
                </a:ext>
              </a:extLst>
            </p:cNvPr>
            <p:cNvSpPr txBox="1"/>
            <p:nvPr/>
          </p:nvSpPr>
          <p:spPr>
            <a:xfrm>
              <a:off x="1552922" y="5103159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 2</a:t>
              </a: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1735832C-190A-99BC-E0EB-FADD9AE8383F}"/>
              </a:ext>
            </a:extLst>
          </p:cNvPr>
          <p:cNvSpPr txBox="1"/>
          <p:nvPr/>
        </p:nvSpPr>
        <p:spPr>
          <a:xfrm>
            <a:off x="1799991" y="985088"/>
            <a:ext cx="3572639" cy="1169551"/>
          </a:xfrm>
          <a:custGeom>
            <a:avLst/>
            <a:gdLst>
              <a:gd name="connsiteX0" fmla="*/ 3210016 w 3572639"/>
              <a:gd name="connsiteY0" fmla="*/ 1068454 h 1169551"/>
              <a:gd name="connsiteX1" fmla="*/ 2757585 w 3572639"/>
              <a:gd name="connsiteY1" fmla="*/ 1075556 h 1169551"/>
              <a:gd name="connsiteX2" fmla="*/ 888235 w 3572639"/>
              <a:gd name="connsiteY2" fmla="*/ 1090271 h 1169551"/>
              <a:gd name="connsiteX3" fmla="*/ 564944 w 3572639"/>
              <a:gd name="connsiteY3" fmla="*/ 158048 h 1169551"/>
              <a:gd name="connsiteX4" fmla="*/ 2443179 w 3572639"/>
              <a:gd name="connsiteY4" fmla="*/ 40969 h 1169551"/>
              <a:gd name="connsiteX5" fmla="*/ 3248470 w 3572639"/>
              <a:gd name="connsiteY5" fmla="*/ 920710 h 1169551"/>
              <a:gd name="connsiteX6" fmla="*/ 3210016 w 3572639"/>
              <a:gd name="connsiteY6" fmla="*/ 1068454 h 1169551"/>
              <a:gd name="connsiteX0" fmla="*/ 3210016 w 3572639"/>
              <a:gd name="connsiteY0" fmla="*/ 1068454 h 1169551"/>
              <a:gd name="connsiteX1" fmla="*/ 2757585 w 3572639"/>
              <a:gd name="connsiteY1" fmla="*/ 1075556 h 1169551"/>
              <a:gd name="connsiteX2" fmla="*/ 888235 w 3572639"/>
              <a:gd name="connsiteY2" fmla="*/ 1090271 h 1169551"/>
              <a:gd name="connsiteX3" fmla="*/ 564944 w 3572639"/>
              <a:gd name="connsiteY3" fmla="*/ 158048 h 1169551"/>
              <a:gd name="connsiteX4" fmla="*/ 2443179 w 3572639"/>
              <a:gd name="connsiteY4" fmla="*/ 40969 h 1169551"/>
              <a:gd name="connsiteX5" fmla="*/ 3248470 w 3572639"/>
              <a:gd name="connsiteY5" fmla="*/ 920710 h 1169551"/>
              <a:gd name="connsiteX6" fmla="*/ 3210016 w 3572639"/>
              <a:gd name="connsiteY6" fmla="*/ 1068454 h 1169551"/>
              <a:gd name="connsiteX0" fmla="*/ 3210016 w 3572639"/>
              <a:gd name="connsiteY0" fmla="*/ 1068454 h 1169551"/>
              <a:gd name="connsiteX1" fmla="*/ 2757585 w 3572639"/>
              <a:gd name="connsiteY1" fmla="*/ 1075556 h 1169551"/>
              <a:gd name="connsiteX2" fmla="*/ 888235 w 3572639"/>
              <a:gd name="connsiteY2" fmla="*/ 1090271 h 1169551"/>
              <a:gd name="connsiteX3" fmla="*/ 564944 w 3572639"/>
              <a:gd name="connsiteY3" fmla="*/ 158048 h 1169551"/>
              <a:gd name="connsiteX4" fmla="*/ 2443179 w 3572639"/>
              <a:gd name="connsiteY4" fmla="*/ 40969 h 1169551"/>
              <a:gd name="connsiteX5" fmla="*/ 3248470 w 3572639"/>
              <a:gd name="connsiteY5" fmla="*/ 920710 h 1169551"/>
              <a:gd name="connsiteX6" fmla="*/ 3210016 w 3572639"/>
              <a:gd name="connsiteY6" fmla="*/ 1068454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2639" h="1169551" fill="none" extrusionOk="0">
                <a:moveTo>
                  <a:pt x="3210016" y="1068454"/>
                </a:moveTo>
                <a:cubicBezTo>
                  <a:pt x="3073076" y="1137238"/>
                  <a:pt x="2899896" y="1004362"/>
                  <a:pt x="2757585" y="1075556"/>
                </a:cubicBezTo>
                <a:cubicBezTo>
                  <a:pt x="2000370" y="1374738"/>
                  <a:pt x="1315263" y="1046321"/>
                  <a:pt x="888235" y="1090271"/>
                </a:cubicBezTo>
                <a:cubicBezTo>
                  <a:pt x="81014" y="1016104"/>
                  <a:pt x="-713528" y="344867"/>
                  <a:pt x="564944" y="158048"/>
                </a:cubicBezTo>
                <a:cubicBezTo>
                  <a:pt x="1312865" y="-66811"/>
                  <a:pt x="1705507" y="59747"/>
                  <a:pt x="2443179" y="40969"/>
                </a:cubicBezTo>
                <a:cubicBezTo>
                  <a:pt x="3557581" y="214156"/>
                  <a:pt x="3585146" y="465142"/>
                  <a:pt x="3248470" y="920710"/>
                </a:cubicBezTo>
                <a:cubicBezTo>
                  <a:pt x="3255410" y="951281"/>
                  <a:pt x="3214655" y="1030632"/>
                  <a:pt x="3210016" y="1068454"/>
                </a:cubicBezTo>
                <a:close/>
              </a:path>
              <a:path w="3572639" h="1169551" stroke="0" extrusionOk="0">
                <a:moveTo>
                  <a:pt x="3210016" y="1068454"/>
                </a:moveTo>
                <a:cubicBezTo>
                  <a:pt x="3086476" y="1088252"/>
                  <a:pt x="2818996" y="1069858"/>
                  <a:pt x="2757585" y="1075556"/>
                </a:cubicBezTo>
                <a:cubicBezTo>
                  <a:pt x="2051325" y="1121563"/>
                  <a:pt x="1521577" y="1088679"/>
                  <a:pt x="888235" y="1090271"/>
                </a:cubicBezTo>
                <a:cubicBezTo>
                  <a:pt x="9740" y="1137275"/>
                  <a:pt x="-352351" y="236016"/>
                  <a:pt x="564944" y="158048"/>
                </a:cubicBezTo>
                <a:cubicBezTo>
                  <a:pt x="884263" y="-250614"/>
                  <a:pt x="1495705" y="23826"/>
                  <a:pt x="2443179" y="40969"/>
                </a:cubicBezTo>
                <a:cubicBezTo>
                  <a:pt x="3624953" y="306530"/>
                  <a:pt x="3985659" y="673246"/>
                  <a:pt x="3248470" y="920710"/>
                </a:cubicBezTo>
                <a:cubicBezTo>
                  <a:pt x="3251825" y="985313"/>
                  <a:pt x="3217282" y="998860"/>
                  <a:pt x="3210016" y="1068454"/>
                </a:cubicBezTo>
                <a:close/>
              </a:path>
              <a:path w="3572639" h="1169551" fill="none" stroke="0" extrusionOk="0">
                <a:moveTo>
                  <a:pt x="3210016" y="1068454"/>
                </a:moveTo>
                <a:cubicBezTo>
                  <a:pt x="3119934" y="1121141"/>
                  <a:pt x="2881702" y="1062718"/>
                  <a:pt x="2757585" y="1075556"/>
                </a:cubicBezTo>
                <a:cubicBezTo>
                  <a:pt x="2034360" y="1309813"/>
                  <a:pt x="1397293" y="1185613"/>
                  <a:pt x="888235" y="1090271"/>
                </a:cubicBezTo>
                <a:cubicBezTo>
                  <a:pt x="-28646" y="769917"/>
                  <a:pt x="-538533" y="263285"/>
                  <a:pt x="564944" y="158048"/>
                </a:cubicBezTo>
                <a:cubicBezTo>
                  <a:pt x="1132923" y="248650"/>
                  <a:pt x="1744971" y="-173596"/>
                  <a:pt x="2443179" y="40969"/>
                </a:cubicBezTo>
                <a:cubicBezTo>
                  <a:pt x="3628034" y="28844"/>
                  <a:pt x="3640896" y="716748"/>
                  <a:pt x="3248470" y="920710"/>
                </a:cubicBezTo>
                <a:cubicBezTo>
                  <a:pt x="3237867" y="969204"/>
                  <a:pt x="3216061" y="1024667"/>
                  <a:pt x="3210016" y="1068454"/>
                </a:cubicBezTo>
                <a:close/>
              </a:path>
              <a:path w="3572639" h="1169551" fill="none" stroke="0" extrusionOk="0">
                <a:moveTo>
                  <a:pt x="3210016" y="1068454"/>
                </a:moveTo>
                <a:cubicBezTo>
                  <a:pt x="3098255" y="1132269"/>
                  <a:pt x="2870742" y="1038499"/>
                  <a:pt x="2757585" y="1075556"/>
                </a:cubicBezTo>
                <a:cubicBezTo>
                  <a:pt x="1961016" y="1377183"/>
                  <a:pt x="1268732" y="966188"/>
                  <a:pt x="888235" y="1090271"/>
                </a:cubicBezTo>
                <a:cubicBezTo>
                  <a:pt x="-137601" y="1060667"/>
                  <a:pt x="-700415" y="222172"/>
                  <a:pt x="564944" y="158048"/>
                </a:cubicBezTo>
                <a:cubicBezTo>
                  <a:pt x="1199028" y="14266"/>
                  <a:pt x="1680389" y="-81948"/>
                  <a:pt x="2443179" y="40969"/>
                </a:cubicBezTo>
                <a:cubicBezTo>
                  <a:pt x="3577918" y="151015"/>
                  <a:pt x="3638156" y="563818"/>
                  <a:pt x="3248470" y="920710"/>
                </a:cubicBezTo>
                <a:cubicBezTo>
                  <a:pt x="3247761" y="956411"/>
                  <a:pt x="3211317" y="1031680"/>
                  <a:pt x="3210016" y="106845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3210016 w 3572639"/>
                      <a:gd name="connsiteY0" fmla="*/ 1068454 h 1169551"/>
                      <a:gd name="connsiteX1" fmla="*/ 2757585 w 3572639"/>
                      <a:gd name="connsiteY1" fmla="*/ 1075556 h 1169551"/>
                      <a:gd name="connsiteX2" fmla="*/ 888235 w 3572639"/>
                      <a:gd name="connsiteY2" fmla="*/ 1090271 h 1169551"/>
                      <a:gd name="connsiteX3" fmla="*/ 564944 w 3572639"/>
                      <a:gd name="connsiteY3" fmla="*/ 158048 h 1169551"/>
                      <a:gd name="connsiteX4" fmla="*/ 2443179 w 3572639"/>
                      <a:gd name="connsiteY4" fmla="*/ 40969 h 1169551"/>
                      <a:gd name="connsiteX5" fmla="*/ 3248470 w 3572639"/>
                      <a:gd name="connsiteY5" fmla="*/ 920710 h 1169551"/>
                      <a:gd name="connsiteX6" fmla="*/ 3210016 w 3572639"/>
                      <a:gd name="connsiteY6" fmla="*/ 1068454 h 1169551"/>
                      <a:gd name="connsiteX0" fmla="*/ 3210016 w 3572639"/>
                      <a:gd name="connsiteY0" fmla="*/ 1068454 h 1169551"/>
                      <a:gd name="connsiteX1" fmla="*/ 2757585 w 3572639"/>
                      <a:gd name="connsiteY1" fmla="*/ 1075556 h 1169551"/>
                      <a:gd name="connsiteX2" fmla="*/ 888235 w 3572639"/>
                      <a:gd name="connsiteY2" fmla="*/ 1090271 h 1169551"/>
                      <a:gd name="connsiteX3" fmla="*/ 564944 w 3572639"/>
                      <a:gd name="connsiteY3" fmla="*/ 158048 h 1169551"/>
                      <a:gd name="connsiteX4" fmla="*/ 2443179 w 3572639"/>
                      <a:gd name="connsiteY4" fmla="*/ 40969 h 1169551"/>
                      <a:gd name="connsiteX5" fmla="*/ 3248470 w 3572639"/>
                      <a:gd name="connsiteY5" fmla="*/ 920710 h 1169551"/>
                      <a:gd name="connsiteX6" fmla="*/ 3210016 w 3572639"/>
                      <a:gd name="connsiteY6" fmla="*/ 1068454 h 116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72639" h="1169551" fill="none" extrusionOk="0">
                        <a:moveTo>
                          <a:pt x="3210016" y="1068454"/>
                        </a:moveTo>
                        <a:cubicBezTo>
                          <a:pt x="3085626" y="1120703"/>
                          <a:pt x="2896878" y="1030061"/>
                          <a:pt x="2757585" y="1075556"/>
                        </a:cubicBezTo>
                        <a:cubicBezTo>
                          <a:pt x="2042458" y="1319733"/>
                          <a:pt x="1323361" y="1055598"/>
                          <a:pt x="888235" y="1090271"/>
                        </a:cubicBezTo>
                        <a:cubicBezTo>
                          <a:pt x="32931" y="930402"/>
                          <a:pt x="-543526" y="328656"/>
                          <a:pt x="564944" y="158048"/>
                        </a:cubicBezTo>
                        <a:cubicBezTo>
                          <a:pt x="1259229" y="-47916"/>
                          <a:pt x="1711128" y="14532"/>
                          <a:pt x="2443179" y="40969"/>
                        </a:cubicBezTo>
                        <a:cubicBezTo>
                          <a:pt x="3579103" y="204953"/>
                          <a:pt x="3614167" y="539168"/>
                          <a:pt x="3248470" y="920710"/>
                        </a:cubicBezTo>
                        <a:cubicBezTo>
                          <a:pt x="3253412" y="955803"/>
                          <a:pt x="3210722" y="1035521"/>
                          <a:pt x="3210016" y="1068454"/>
                        </a:cubicBezTo>
                        <a:close/>
                      </a:path>
                      <a:path w="3572639" h="1169551" stroke="0" extrusionOk="0">
                        <a:moveTo>
                          <a:pt x="3210016" y="1068454"/>
                        </a:moveTo>
                        <a:cubicBezTo>
                          <a:pt x="3092782" y="1087142"/>
                          <a:pt x="2844320" y="1065848"/>
                          <a:pt x="2757585" y="1075556"/>
                        </a:cubicBezTo>
                        <a:cubicBezTo>
                          <a:pt x="2059216" y="1134834"/>
                          <a:pt x="1589781" y="1149136"/>
                          <a:pt x="888235" y="1090271"/>
                        </a:cubicBezTo>
                        <a:cubicBezTo>
                          <a:pt x="-57290" y="1022647"/>
                          <a:pt x="-399004" y="311087"/>
                          <a:pt x="564944" y="158048"/>
                        </a:cubicBezTo>
                        <a:cubicBezTo>
                          <a:pt x="938336" y="-79445"/>
                          <a:pt x="1695737" y="-35428"/>
                          <a:pt x="2443179" y="40969"/>
                        </a:cubicBezTo>
                        <a:cubicBezTo>
                          <a:pt x="3551556" y="140641"/>
                          <a:pt x="3923806" y="647695"/>
                          <a:pt x="3248470" y="920710"/>
                        </a:cubicBezTo>
                        <a:cubicBezTo>
                          <a:pt x="3261104" y="971512"/>
                          <a:pt x="3212145" y="997789"/>
                          <a:pt x="3210016" y="1068454"/>
                        </a:cubicBezTo>
                        <a:close/>
                      </a:path>
                      <a:path w="3572639" h="1169551" fill="none" stroke="0" extrusionOk="0">
                        <a:moveTo>
                          <a:pt x="3210016" y="1068454"/>
                        </a:moveTo>
                        <a:cubicBezTo>
                          <a:pt x="3121251" y="1107463"/>
                          <a:pt x="2878865" y="1058170"/>
                          <a:pt x="2757585" y="1075556"/>
                        </a:cubicBezTo>
                        <a:cubicBezTo>
                          <a:pt x="2037784" y="1285992"/>
                          <a:pt x="1373971" y="1103102"/>
                          <a:pt x="888235" y="1090271"/>
                        </a:cubicBezTo>
                        <a:cubicBezTo>
                          <a:pt x="-82510" y="828998"/>
                          <a:pt x="-413612" y="289717"/>
                          <a:pt x="564944" y="158048"/>
                        </a:cubicBezTo>
                        <a:cubicBezTo>
                          <a:pt x="1004549" y="95672"/>
                          <a:pt x="1678592" y="-116729"/>
                          <a:pt x="2443179" y="40969"/>
                        </a:cubicBezTo>
                        <a:cubicBezTo>
                          <a:pt x="3622389" y="110542"/>
                          <a:pt x="3702306" y="682475"/>
                          <a:pt x="3248470" y="920710"/>
                        </a:cubicBezTo>
                        <a:cubicBezTo>
                          <a:pt x="3243393" y="962685"/>
                          <a:pt x="3209924" y="1032801"/>
                          <a:pt x="3210016" y="106845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3500" dirty="0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chướng</a:t>
            </a:r>
            <a:r>
              <a:rPr lang="en-US" sz="3500" dirty="0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ngại</a:t>
            </a:r>
            <a:r>
              <a:rPr lang="en-US" sz="3500" dirty="0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3500" dirty="0">
              <a:solidFill>
                <a:srgbClr val="FF0066"/>
              </a:solidFill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E646F0-2338-5AE9-E5AE-29361A2A2895}"/>
              </a:ext>
            </a:extLst>
          </p:cNvPr>
          <p:cNvSpPr txBox="1"/>
          <p:nvPr/>
        </p:nvSpPr>
        <p:spPr>
          <a:xfrm rot="200796">
            <a:off x="7515078" y="2047634"/>
            <a:ext cx="4477984" cy="2867409"/>
          </a:xfrm>
          <a:custGeom>
            <a:avLst/>
            <a:gdLst>
              <a:gd name="connsiteX0" fmla="*/ -247365 w 4477984"/>
              <a:gd name="connsiteY0" fmla="*/ 1564630 h 2867409"/>
              <a:gd name="connsiteX1" fmla="*/ 13516 w 4477984"/>
              <a:gd name="connsiteY1" fmla="*/ 1276405 h 2867409"/>
              <a:gd name="connsiteX2" fmla="*/ 2271039 w 4477984"/>
              <a:gd name="connsiteY2" fmla="*/ 145 h 2867409"/>
              <a:gd name="connsiteX3" fmla="*/ 4470464 w 4477984"/>
              <a:gd name="connsiteY3" fmla="*/ 1316302 h 2867409"/>
              <a:gd name="connsiteX4" fmla="*/ 2644640 w 4477984"/>
              <a:gd name="connsiteY4" fmla="*/ 2843681 h 2867409"/>
              <a:gd name="connsiteX5" fmla="*/ 83545 w 4477984"/>
              <a:gd name="connsiteY5" fmla="*/ 1821691 h 2867409"/>
              <a:gd name="connsiteX6" fmla="*/ -247365 w 4477984"/>
              <a:gd name="connsiteY6" fmla="*/ 1564630 h 2867409"/>
              <a:gd name="connsiteX0" fmla="*/ -247365 w 4477984"/>
              <a:gd name="connsiteY0" fmla="*/ 1564630 h 2867409"/>
              <a:gd name="connsiteX1" fmla="*/ 13516 w 4477984"/>
              <a:gd name="connsiteY1" fmla="*/ 1276405 h 2867409"/>
              <a:gd name="connsiteX2" fmla="*/ 2271039 w 4477984"/>
              <a:gd name="connsiteY2" fmla="*/ 145 h 2867409"/>
              <a:gd name="connsiteX3" fmla="*/ 4470464 w 4477984"/>
              <a:gd name="connsiteY3" fmla="*/ 1316302 h 2867409"/>
              <a:gd name="connsiteX4" fmla="*/ 2644640 w 4477984"/>
              <a:gd name="connsiteY4" fmla="*/ 2843681 h 2867409"/>
              <a:gd name="connsiteX5" fmla="*/ 83545 w 4477984"/>
              <a:gd name="connsiteY5" fmla="*/ 1821691 h 2867409"/>
              <a:gd name="connsiteX6" fmla="*/ -247365 w 4477984"/>
              <a:gd name="connsiteY6" fmla="*/ 1564630 h 2867409"/>
              <a:gd name="connsiteX0" fmla="*/ -247365 w 4477984"/>
              <a:gd name="connsiteY0" fmla="*/ 1564630 h 2867409"/>
              <a:gd name="connsiteX1" fmla="*/ 13516 w 4477984"/>
              <a:gd name="connsiteY1" fmla="*/ 1276405 h 2867409"/>
              <a:gd name="connsiteX2" fmla="*/ 2271039 w 4477984"/>
              <a:gd name="connsiteY2" fmla="*/ 145 h 2867409"/>
              <a:gd name="connsiteX3" fmla="*/ 4470464 w 4477984"/>
              <a:gd name="connsiteY3" fmla="*/ 1316302 h 2867409"/>
              <a:gd name="connsiteX4" fmla="*/ 2644640 w 4477984"/>
              <a:gd name="connsiteY4" fmla="*/ 2843681 h 2867409"/>
              <a:gd name="connsiteX5" fmla="*/ 83545 w 4477984"/>
              <a:gd name="connsiteY5" fmla="*/ 1821691 h 2867409"/>
              <a:gd name="connsiteX6" fmla="*/ -247365 w 4477984"/>
              <a:gd name="connsiteY6" fmla="*/ 1564630 h 2867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7984" h="2867409" fill="none" extrusionOk="0">
                <a:moveTo>
                  <a:pt x="-247365" y="1564630"/>
                </a:moveTo>
                <a:cubicBezTo>
                  <a:pt x="-206469" y="1497515"/>
                  <a:pt x="-34032" y="1350397"/>
                  <a:pt x="13516" y="1276405"/>
                </a:cubicBezTo>
                <a:cubicBezTo>
                  <a:pt x="-102300" y="808079"/>
                  <a:pt x="743372" y="-412700"/>
                  <a:pt x="2271039" y="145"/>
                </a:cubicBezTo>
                <a:cubicBezTo>
                  <a:pt x="3676215" y="83100"/>
                  <a:pt x="4062313" y="481833"/>
                  <a:pt x="4470464" y="1316302"/>
                </a:cubicBezTo>
                <a:cubicBezTo>
                  <a:pt x="4914237" y="2014336"/>
                  <a:pt x="3630429" y="3068990"/>
                  <a:pt x="2644640" y="2843681"/>
                </a:cubicBezTo>
                <a:cubicBezTo>
                  <a:pt x="1468414" y="3037402"/>
                  <a:pt x="196181" y="2353426"/>
                  <a:pt x="83545" y="1821691"/>
                </a:cubicBezTo>
                <a:cubicBezTo>
                  <a:pt x="-72801" y="1701511"/>
                  <a:pt x="-68403" y="1650628"/>
                  <a:pt x="-247365" y="1564630"/>
                </a:cubicBezTo>
                <a:close/>
              </a:path>
              <a:path w="4477984" h="2867409" stroke="0" extrusionOk="0">
                <a:moveTo>
                  <a:pt x="-247365" y="1564630"/>
                </a:moveTo>
                <a:cubicBezTo>
                  <a:pt x="-162545" y="1420141"/>
                  <a:pt x="-75950" y="1409829"/>
                  <a:pt x="13516" y="1276405"/>
                </a:cubicBezTo>
                <a:cubicBezTo>
                  <a:pt x="-81698" y="406348"/>
                  <a:pt x="1232550" y="-257485"/>
                  <a:pt x="2271039" y="145"/>
                </a:cubicBezTo>
                <a:cubicBezTo>
                  <a:pt x="3649116" y="383116"/>
                  <a:pt x="4304099" y="356182"/>
                  <a:pt x="4470464" y="1316302"/>
                </a:cubicBezTo>
                <a:cubicBezTo>
                  <a:pt x="4304085" y="1753348"/>
                  <a:pt x="3369526" y="2801534"/>
                  <a:pt x="2644640" y="2843681"/>
                </a:cubicBezTo>
                <a:cubicBezTo>
                  <a:pt x="1660953" y="3223225"/>
                  <a:pt x="556660" y="2629364"/>
                  <a:pt x="83545" y="1821691"/>
                </a:cubicBezTo>
                <a:cubicBezTo>
                  <a:pt x="-117202" y="1739017"/>
                  <a:pt x="-120170" y="1605923"/>
                  <a:pt x="-247365" y="1564630"/>
                </a:cubicBezTo>
                <a:close/>
              </a:path>
              <a:path w="4477984" h="2867409" fill="none" stroke="0" extrusionOk="0">
                <a:moveTo>
                  <a:pt x="-247365" y="1564630"/>
                </a:moveTo>
                <a:cubicBezTo>
                  <a:pt x="-158971" y="1487568"/>
                  <a:pt x="-31761" y="1383459"/>
                  <a:pt x="13516" y="1276405"/>
                </a:cubicBezTo>
                <a:cubicBezTo>
                  <a:pt x="-196898" y="930442"/>
                  <a:pt x="1132630" y="154356"/>
                  <a:pt x="2271039" y="145"/>
                </a:cubicBezTo>
                <a:cubicBezTo>
                  <a:pt x="3371694" y="-33114"/>
                  <a:pt x="3879713" y="286747"/>
                  <a:pt x="4470464" y="1316302"/>
                </a:cubicBezTo>
                <a:cubicBezTo>
                  <a:pt x="4504922" y="2361457"/>
                  <a:pt x="3691402" y="2683700"/>
                  <a:pt x="2644640" y="2843681"/>
                </a:cubicBezTo>
                <a:cubicBezTo>
                  <a:pt x="1599091" y="2811954"/>
                  <a:pt x="274768" y="2704482"/>
                  <a:pt x="83545" y="1821691"/>
                </a:cubicBezTo>
                <a:cubicBezTo>
                  <a:pt x="-109130" y="1736174"/>
                  <a:pt x="-76500" y="1654056"/>
                  <a:pt x="-247365" y="1564630"/>
                </a:cubicBezTo>
                <a:close/>
              </a:path>
              <a:path w="4477984" h="2867409" fill="none" stroke="0" extrusionOk="0">
                <a:moveTo>
                  <a:pt x="-247365" y="1564630"/>
                </a:moveTo>
                <a:cubicBezTo>
                  <a:pt x="-172891" y="1488585"/>
                  <a:pt x="-46169" y="1366935"/>
                  <a:pt x="13516" y="1276405"/>
                </a:cubicBezTo>
                <a:cubicBezTo>
                  <a:pt x="-285543" y="867935"/>
                  <a:pt x="718349" y="-529840"/>
                  <a:pt x="2271039" y="145"/>
                </a:cubicBezTo>
                <a:cubicBezTo>
                  <a:pt x="3569252" y="86840"/>
                  <a:pt x="4105974" y="398870"/>
                  <a:pt x="4470464" y="1316302"/>
                </a:cubicBezTo>
                <a:cubicBezTo>
                  <a:pt x="4604716" y="2245713"/>
                  <a:pt x="3612245" y="2738950"/>
                  <a:pt x="2644640" y="2843681"/>
                </a:cubicBezTo>
                <a:cubicBezTo>
                  <a:pt x="1544412" y="2831562"/>
                  <a:pt x="300517" y="2477594"/>
                  <a:pt x="83545" y="1821691"/>
                </a:cubicBezTo>
                <a:cubicBezTo>
                  <a:pt x="-84038" y="1710170"/>
                  <a:pt x="-75837" y="1653412"/>
                  <a:pt x="-247365" y="15646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-222060 w 4019908"/>
                      <a:gd name="connsiteY0" fmla="*/ 1578649 h 2893100"/>
                      <a:gd name="connsiteX1" fmla="*/ 12134 w 4019908"/>
                      <a:gd name="connsiteY1" fmla="*/ 1287842 h 2893100"/>
                      <a:gd name="connsiteX2" fmla="*/ 2038723 w 4019908"/>
                      <a:gd name="connsiteY2" fmla="*/ 147 h 2893100"/>
                      <a:gd name="connsiteX3" fmla="*/ 4013158 w 4019908"/>
                      <a:gd name="connsiteY3" fmla="*/ 1328096 h 2893100"/>
                      <a:gd name="connsiteX4" fmla="*/ 2374107 w 4019908"/>
                      <a:gd name="connsiteY4" fmla="*/ 2869160 h 2893100"/>
                      <a:gd name="connsiteX5" fmla="*/ 74999 w 4019908"/>
                      <a:gd name="connsiteY5" fmla="*/ 1838013 h 2893100"/>
                      <a:gd name="connsiteX6" fmla="*/ -222060 w 4019908"/>
                      <a:gd name="connsiteY6" fmla="*/ 1578649 h 2893100"/>
                      <a:gd name="connsiteX0" fmla="*/ -222060 w 4019908"/>
                      <a:gd name="connsiteY0" fmla="*/ 1578649 h 2893100"/>
                      <a:gd name="connsiteX1" fmla="*/ 12134 w 4019908"/>
                      <a:gd name="connsiteY1" fmla="*/ 1287842 h 2893100"/>
                      <a:gd name="connsiteX2" fmla="*/ 2038723 w 4019908"/>
                      <a:gd name="connsiteY2" fmla="*/ 147 h 2893100"/>
                      <a:gd name="connsiteX3" fmla="*/ 4013158 w 4019908"/>
                      <a:gd name="connsiteY3" fmla="*/ 1328096 h 2893100"/>
                      <a:gd name="connsiteX4" fmla="*/ 2374107 w 4019908"/>
                      <a:gd name="connsiteY4" fmla="*/ 2869160 h 2893100"/>
                      <a:gd name="connsiteX5" fmla="*/ 74999 w 4019908"/>
                      <a:gd name="connsiteY5" fmla="*/ 1838013 h 2893100"/>
                      <a:gd name="connsiteX6" fmla="*/ -222060 w 4019908"/>
                      <a:gd name="connsiteY6" fmla="*/ 1578649 h 289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19908" h="2893100" fill="none" extrusionOk="0">
                        <a:moveTo>
                          <a:pt x="-222060" y="1578649"/>
                        </a:moveTo>
                        <a:cubicBezTo>
                          <a:pt x="-169397" y="1487313"/>
                          <a:pt x="-31934" y="1375731"/>
                          <a:pt x="12134" y="1287842"/>
                        </a:cubicBezTo>
                        <a:cubicBezTo>
                          <a:pt x="11750" y="663167"/>
                          <a:pt x="806588" y="-237098"/>
                          <a:pt x="2038723" y="147"/>
                        </a:cubicBezTo>
                        <a:cubicBezTo>
                          <a:pt x="3272669" y="28779"/>
                          <a:pt x="3777338" y="472156"/>
                          <a:pt x="4013158" y="1328096"/>
                        </a:cubicBezTo>
                        <a:cubicBezTo>
                          <a:pt x="4295033" y="2078511"/>
                          <a:pt x="3280967" y="2898377"/>
                          <a:pt x="2374107" y="2869160"/>
                        </a:cubicBezTo>
                        <a:cubicBezTo>
                          <a:pt x="1389814" y="3030203"/>
                          <a:pt x="186105" y="2403160"/>
                          <a:pt x="74999" y="1838013"/>
                        </a:cubicBezTo>
                        <a:cubicBezTo>
                          <a:pt x="-68456" y="1724649"/>
                          <a:pt x="-69190" y="1676292"/>
                          <a:pt x="-222060" y="1578649"/>
                        </a:cubicBezTo>
                        <a:close/>
                      </a:path>
                      <a:path w="4019908" h="2893100" stroke="0" extrusionOk="0">
                        <a:moveTo>
                          <a:pt x="-222060" y="1578649"/>
                        </a:moveTo>
                        <a:cubicBezTo>
                          <a:pt x="-127783" y="1429277"/>
                          <a:pt x="-52927" y="1419747"/>
                          <a:pt x="12134" y="1287842"/>
                        </a:cubicBezTo>
                        <a:cubicBezTo>
                          <a:pt x="-47699" y="458455"/>
                          <a:pt x="1124280" y="-242044"/>
                          <a:pt x="2038723" y="147"/>
                        </a:cubicBezTo>
                        <a:cubicBezTo>
                          <a:pt x="3221007" y="281178"/>
                          <a:pt x="3802864" y="469601"/>
                          <a:pt x="4013158" y="1328096"/>
                        </a:cubicBezTo>
                        <a:cubicBezTo>
                          <a:pt x="3929281" y="2002032"/>
                          <a:pt x="3217186" y="2762597"/>
                          <a:pt x="2374107" y="2869160"/>
                        </a:cubicBezTo>
                        <a:cubicBezTo>
                          <a:pt x="1415890" y="3061190"/>
                          <a:pt x="358832" y="2587511"/>
                          <a:pt x="74999" y="1838013"/>
                        </a:cubicBezTo>
                        <a:cubicBezTo>
                          <a:pt x="-101092" y="1747710"/>
                          <a:pt x="-119017" y="1617702"/>
                          <a:pt x="-222060" y="1578649"/>
                        </a:cubicBezTo>
                        <a:close/>
                      </a:path>
                      <a:path w="4019908" h="2893100" fill="none" stroke="0" extrusionOk="0">
                        <a:moveTo>
                          <a:pt x="-222060" y="1578649"/>
                        </a:moveTo>
                        <a:cubicBezTo>
                          <a:pt x="-141157" y="1482781"/>
                          <a:pt x="-35977" y="1382403"/>
                          <a:pt x="12134" y="1287842"/>
                        </a:cubicBezTo>
                        <a:cubicBezTo>
                          <a:pt x="-151812" y="743734"/>
                          <a:pt x="958216" y="-77082"/>
                          <a:pt x="2038723" y="147"/>
                        </a:cubicBezTo>
                        <a:cubicBezTo>
                          <a:pt x="2987950" y="14466"/>
                          <a:pt x="3693516" y="339419"/>
                          <a:pt x="4013158" y="1328096"/>
                        </a:cubicBezTo>
                        <a:cubicBezTo>
                          <a:pt x="3984722" y="2303100"/>
                          <a:pt x="3278350" y="2741870"/>
                          <a:pt x="2374107" y="2869160"/>
                        </a:cubicBezTo>
                        <a:cubicBezTo>
                          <a:pt x="1432093" y="2892771"/>
                          <a:pt x="346606" y="2666021"/>
                          <a:pt x="74999" y="1838013"/>
                        </a:cubicBezTo>
                        <a:cubicBezTo>
                          <a:pt x="-88977" y="1739812"/>
                          <a:pt x="-75291" y="1678734"/>
                          <a:pt x="-222060" y="157864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2600" b="1" dirty="0">
              <a:solidFill>
                <a:schemeClr val="accent6">
                  <a:lumMod val="5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cuội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2600" b="1" dirty="0">
              <a:solidFill>
                <a:schemeClr val="accent6">
                  <a:lumMod val="5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cartoon of a frog&#10;&#10;Description automatically generated">
            <a:extLst>
              <a:ext uri="{FF2B5EF4-FFF2-40B4-BE49-F238E27FC236}">
                <a16:creationId xmlns:a16="http://schemas.microsoft.com/office/drawing/2014/main" id="{4566A0FD-C900-9833-A265-0352BC50C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42" y="1282819"/>
            <a:ext cx="2759575" cy="35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CÂU HỎI">
            <a:extLst>
              <a:ext uri="{FF2B5EF4-FFF2-40B4-BE49-F238E27FC236}">
                <a16:creationId xmlns:a16="http://schemas.microsoft.com/office/drawing/2014/main" id="{88A63CD4-960B-BE49-1523-DB2A4090D243}"/>
              </a:ext>
            </a:extLst>
          </p:cNvPr>
          <p:cNvGrpSpPr/>
          <p:nvPr/>
        </p:nvGrpSpPr>
        <p:grpSpPr>
          <a:xfrm>
            <a:off x="361834" y="156869"/>
            <a:ext cx="11628236" cy="2090683"/>
            <a:chOff x="361834" y="156869"/>
            <a:chExt cx="11628236" cy="209068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733740-E575-515D-0617-FFA6C9FC7F4B}"/>
                </a:ext>
              </a:extLst>
            </p:cNvPr>
            <p:cNvSpPr/>
            <p:nvPr/>
          </p:nvSpPr>
          <p:spPr>
            <a:xfrm>
              <a:off x="361834" y="156869"/>
              <a:ext cx="11430116" cy="1947069"/>
            </a:xfrm>
            <a:prstGeom prst="roundRect">
              <a:avLst/>
            </a:prstGeom>
            <a:solidFill>
              <a:srgbClr val="9EBB31">
                <a:alpha val="65000"/>
              </a:srgbClr>
            </a:solidFill>
            <a:ln w="381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BA919E3-8D97-4B23-BCD6-9B150AB0E780}"/>
                </a:ext>
              </a:extLst>
            </p:cNvPr>
            <p:cNvSpPr/>
            <p:nvPr/>
          </p:nvSpPr>
          <p:spPr>
            <a:xfrm>
              <a:off x="559954" y="446589"/>
              <a:ext cx="11430116" cy="18009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liền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trước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53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grpSp>
        <p:nvGrpSpPr>
          <p:cNvPr id="32" name="A">
            <a:extLst>
              <a:ext uri="{FF2B5EF4-FFF2-40B4-BE49-F238E27FC236}">
                <a16:creationId xmlns:a16="http://schemas.microsoft.com/office/drawing/2014/main" id="{9ED70A4D-D831-2887-0E05-B45EE9E31A22}"/>
              </a:ext>
            </a:extLst>
          </p:cNvPr>
          <p:cNvGrpSpPr/>
          <p:nvPr/>
        </p:nvGrpSpPr>
        <p:grpSpPr>
          <a:xfrm>
            <a:off x="243117" y="2604959"/>
            <a:ext cx="5557925" cy="2395937"/>
            <a:chOff x="1039457" y="2312366"/>
            <a:chExt cx="5893058" cy="239593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3D06E16-9881-6F6D-65E9-F9CE42A262A8}"/>
                </a:ext>
              </a:extLst>
            </p:cNvPr>
            <p:cNvSpPr/>
            <p:nvPr/>
          </p:nvSpPr>
          <p:spPr>
            <a:xfrm>
              <a:off x="1414619" y="2772465"/>
              <a:ext cx="5517896" cy="115293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54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267C7E-C230-2AE4-EC9D-3312C2BC0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457" y="2312366"/>
              <a:ext cx="1667746" cy="2395937"/>
            </a:xfrm>
            <a:prstGeom prst="rect">
              <a:avLst/>
            </a:prstGeom>
          </p:spPr>
        </p:pic>
      </p:grpSp>
      <p:grpSp>
        <p:nvGrpSpPr>
          <p:cNvPr id="36" name="B">
            <a:extLst>
              <a:ext uri="{FF2B5EF4-FFF2-40B4-BE49-F238E27FC236}">
                <a16:creationId xmlns:a16="http://schemas.microsoft.com/office/drawing/2014/main" id="{7C7754C0-BE64-6490-6DC8-DF393F44F8D3}"/>
              </a:ext>
            </a:extLst>
          </p:cNvPr>
          <p:cNvGrpSpPr/>
          <p:nvPr/>
        </p:nvGrpSpPr>
        <p:grpSpPr>
          <a:xfrm>
            <a:off x="6154869" y="3034859"/>
            <a:ext cx="5611540" cy="2518463"/>
            <a:chOff x="131676" y="4339537"/>
            <a:chExt cx="5898518" cy="251846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104178E-DEFD-C592-8E64-B6FF74127DD1}"/>
                </a:ext>
              </a:extLst>
            </p:cNvPr>
            <p:cNvSpPr/>
            <p:nvPr/>
          </p:nvSpPr>
          <p:spPr>
            <a:xfrm>
              <a:off x="559955" y="4758104"/>
              <a:ext cx="5470239" cy="119109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52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403D5BA-54DB-F617-9DF7-65C70B365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676" y="4339537"/>
              <a:ext cx="1653341" cy="2518463"/>
            </a:xfrm>
            <a:prstGeom prst="rect">
              <a:avLst/>
            </a:prstGeom>
          </p:spPr>
        </p:pic>
      </p:grpSp>
      <p:grpSp>
        <p:nvGrpSpPr>
          <p:cNvPr id="37" name="C">
            <a:extLst>
              <a:ext uri="{FF2B5EF4-FFF2-40B4-BE49-F238E27FC236}">
                <a16:creationId xmlns:a16="http://schemas.microsoft.com/office/drawing/2014/main" id="{B30E5BED-1D88-47D0-C726-534774232164}"/>
              </a:ext>
            </a:extLst>
          </p:cNvPr>
          <p:cNvGrpSpPr/>
          <p:nvPr/>
        </p:nvGrpSpPr>
        <p:grpSpPr>
          <a:xfrm>
            <a:off x="2693312" y="4644522"/>
            <a:ext cx="5748524" cy="2463759"/>
            <a:chOff x="6043426" y="2398442"/>
            <a:chExt cx="5748524" cy="246375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4842CDD9-51A2-6FBA-0117-9851FB16D990}"/>
                </a:ext>
              </a:extLst>
            </p:cNvPr>
            <p:cNvSpPr/>
            <p:nvPr/>
          </p:nvSpPr>
          <p:spPr>
            <a:xfrm>
              <a:off x="6510363" y="2967286"/>
              <a:ext cx="5281587" cy="119109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50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6ED578C-6959-8D33-E61C-A0C263A0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43426" y="2398442"/>
              <a:ext cx="1617429" cy="2463759"/>
            </a:xfrm>
            <a:prstGeom prst="rect">
              <a:avLst/>
            </a:prstGeom>
          </p:spPr>
        </p:pic>
      </p:grpSp>
      <p:sp>
        <p:nvSpPr>
          <p:cNvPr id="41" name="SAI">
            <a:extLst>
              <a:ext uri="{FF2B5EF4-FFF2-40B4-BE49-F238E27FC236}">
                <a16:creationId xmlns:a16="http://schemas.microsoft.com/office/drawing/2014/main" id="{E7148C49-5E09-D6AF-649A-A23F62F6ECB1}"/>
              </a:ext>
            </a:extLst>
          </p:cNvPr>
          <p:cNvSpPr/>
          <p:nvPr/>
        </p:nvSpPr>
        <p:spPr>
          <a:xfrm rot="3326695">
            <a:off x="4940072" y="2413022"/>
            <a:ext cx="1259840" cy="1191096"/>
          </a:xfrm>
          <a:custGeom>
            <a:avLst/>
            <a:gdLst>
              <a:gd name="connsiteX0" fmla="*/ 166992 w 1259840"/>
              <a:gd name="connsiteY0" fmla="*/ 455475 h 1191096"/>
              <a:gd name="connsiteX1" fmla="*/ 489847 w 1259840"/>
              <a:gd name="connsiteY1" fmla="*/ 455475 h 1191096"/>
              <a:gd name="connsiteX2" fmla="*/ 489847 w 1259840"/>
              <a:gd name="connsiteY2" fmla="*/ 157880 h 1191096"/>
              <a:gd name="connsiteX3" fmla="*/ 769993 w 1259840"/>
              <a:gd name="connsiteY3" fmla="*/ 157880 h 1191096"/>
              <a:gd name="connsiteX4" fmla="*/ 769993 w 1259840"/>
              <a:gd name="connsiteY4" fmla="*/ 455475 h 1191096"/>
              <a:gd name="connsiteX5" fmla="*/ 1092848 w 1259840"/>
              <a:gd name="connsiteY5" fmla="*/ 455475 h 1191096"/>
              <a:gd name="connsiteX6" fmla="*/ 1092848 w 1259840"/>
              <a:gd name="connsiteY6" fmla="*/ 735621 h 1191096"/>
              <a:gd name="connsiteX7" fmla="*/ 769993 w 1259840"/>
              <a:gd name="connsiteY7" fmla="*/ 735621 h 1191096"/>
              <a:gd name="connsiteX8" fmla="*/ 769993 w 1259840"/>
              <a:gd name="connsiteY8" fmla="*/ 1033216 h 1191096"/>
              <a:gd name="connsiteX9" fmla="*/ 489847 w 1259840"/>
              <a:gd name="connsiteY9" fmla="*/ 1033216 h 1191096"/>
              <a:gd name="connsiteX10" fmla="*/ 489847 w 1259840"/>
              <a:gd name="connsiteY10" fmla="*/ 735621 h 1191096"/>
              <a:gd name="connsiteX11" fmla="*/ 166992 w 1259840"/>
              <a:gd name="connsiteY11" fmla="*/ 735621 h 1191096"/>
              <a:gd name="connsiteX12" fmla="*/ 166992 w 1259840"/>
              <a:gd name="connsiteY12" fmla="*/ 455475 h 119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9840" h="1191096" fill="none" extrusionOk="0">
                <a:moveTo>
                  <a:pt x="166992" y="455475"/>
                </a:moveTo>
                <a:cubicBezTo>
                  <a:pt x="325853" y="441676"/>
                  <a:pt x="395137" y="480221"/>
                  <a:pt x="489847" y="455475"/>
                </a:cubicBezTo>
                <a:cubicBezTo>
                  <a:pt x="486673" y="344501"/>
                  <a:pt x="491790" y="236541"/>
                  <a:pt x="489847" y="157880"/>
                </a:cubicBezTo>
                <a:cubicBezTo>
                  <a:pt x="565180" y="137553"/>
                  <a:pt x="645213" y="182330"/>
                  <a:pt x="769993" y="157880"/>
                </a:cubicBezTo>
                <a:cubicBezTo>
                  <a:pt x="793239" y="271106"/>
                  <a:pt x="735153" y="380170"/>
                  <a:pt x="769993" y="455475"/>
                </a:cubicBezTo>
                <a:cubicBezTo>
                  <a:pt x="885929" y="436412"/>
                  <a:pt x="960688" y="481598"/>
                  <a:pt x="1092848" y="455475"/>
                </a:cubicBezTo>
                <a:cubicBezTo>
                  <a:pt x="1097588" y="534694"/>
                  <a:pt x="1062941" y="673958"/>
                  <a:pt x="1092848" y="735621"/>
                </a:cubicBezTo>
                <a:cubicBezTo>
                  <a:pt x="979354" y="757487"/>
                  <a:pt x="898555" y="732068"/>
                  <a:pt x="769993" y="735621"/>
                </a:cubicBezTo>
                <a:cubicBezTo>
                  <a:pt x="783810" y="819038"/>
                  <a:pt x="765513" y="892965"/>
                  <a:pt x="769993" y="1033216"/>
                </a:cubicBezTo>
                <a:cubicBezTo>
                  <a:pt x="655504" y="1065721"/>
                  <a:pt x="620848" y="1021532"/>
                  <a:pt x="489847" y="1033216"/>
                </a:cubicBezTo>
                <a:cubicBezTo>
                  <a:pt x="477578" y="916027"/>
                  <a:pt x="507220" y="844646"/>
                  <a:pt x="489847" y="735621"/>
                </a:cubicBezTo>
                <a:cubicBezTo>
                  <a:pt x="403076" y="750890"/>
                  <a:pt x="295794" y="707308"/>
                  <a:pt x="166992" y="735621"/>
                </a:cubicBezTo>
                <a:cubicBezTo>
                  <a:pt x="144888" y="635979"/>
                  <a:pt x="167018" y="544875"/>
                  <a:pt x="166992" y="455475"/>
                </a:cubicBezTo>
                <a:close/>
              </a:path>
              <a:path w="1259840" h="1191096" stroke="0" extrusionOk="0">
                <a:moveTo>
                  <a:pt x="166992" y="455475"/>
                </a:moveTo>
                <a:cubicBezTo>
                  <a:pt x="241008" y="420050"/>
                  <a:pt x="342152" y="477765"/>
                  <a:pt x="489847" y="455475"/>
                </a:cubicBezTo>
                <a:cubicBezTo>
                  <a:pt x="461731" y="351301"/>
                  <a:pt x="504558" y="277194"/>
                  <a:pt x="489847" y="157880"/>
                </a:cubicBezTo>
                <a:cubicBezTo>
                  <a:pt x="587671" y="139152"/>
                  <a:pt x="653907" y="168925"/>
                  <a:pt x="769993" y="157880"/>
                </a:cubicBezTo>
                <a:cubicBezTo>
                  <a:pt x="784712" y="254154"/>
                  <a:pt x="768159" y="371740"/>
                  <a:pt x="769993" y="455475"/>
                </a:cubicBezTo>
                <a:cubicBezTo>
                  <a:pt x="863518" y="446848"/>
                  <a:pt x="999272" y="485526"/>
                  <a:pt x="1092848" y="455475"/>
                </a:cubicBezTo>
                <a:cubicBezTo>
                  <a:pt x="1102792" y="560369"/>
                  <a:pt x="1086078" y="607089"/>
                  <a:pt x="1092848" y="735621"/>
                </a:cubicBezTo>
                <a:cubicBezTo>
                  <a:pt x="992765" y="753259"/>
                  <a:pt x="878334" y="724432"/>
                  <a:pt x="769993" y="735621"/>
                </a:cubicBezTo>
                <a:cubicBezTo>
                  <a:pt x="804232" y="864987"/>
                  <a:pt x="767987" y="919084"/>
                  <a:pt x="769993" y="1033216"/>
                </a:cubicBezTo>
                <a:cubicBezTo>
                  <a:pt x="674751" y="1037863"/>
                  <a:pt x="602362" y="999996"/>
                  <a:pt x="489847" y="1033216"/>
                </a:cubicBezTo>
                <a:cubicBezTo>
                  <a:pt x="464464" y="920730"/>
                  <a:pt x="496470" y="823106"/>
                  <a:pt x="489847" y="735621"/>
                </a:cubicBezTo>
                <a:cubicBezTo>
                  <a:pt x="417726" y="762750"/>
                  <a:pt x="279947" y="723518"/>
                  <a:pt x="166992" y="735621"/>
                </a:cubicBezTo>
                <a:cubicBezTo>
                  <a:pt x="151161" y="607930"/>
                  <a:pt x="184947" y="528556"/>
                  <a:pt x="166992" y="455475"/>
                </a:cubicBezTo>
                <a:close/>
              </a:path>
            </a:pathLst>
          </a:custGeom>
          <a:solidFill>
            <a:srgbClr val="FF0066"/>
          </a:solidFill>
          <a:ln>
            <a:extLst>
              <a:ext uri="{C807C97D-BFC1-408E-A445-0C87EB9F89A2}">
                <ask:lineSketchStyleProps xmlns:ask="http://schemas.microsoft.com/office/drawing/2018/sketchyshapes" sd="3729515898">
                  <a:prstGeom prst="mathPlu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AI">
            <a:extLst>
              <a:ext uri="{FF2B5EF4-FFF2-40B4-BE49-F238E27FC236}">
                <a16:creationId xmlns:a16="http://schemas.microsoft.com/office/drawing/2014/main" id="{D2CD0D02-C156-596E-FA95-0F56913668FC}"/>
              </a:ext>
            </a:extLst>
          </p:cNvPr>
          <p:cNvSpPr/>
          <p:nvPr/>
        </p:nvSpPr>
        <p:spPr>
          <a:xfrm rot="3326695">
            <a:off x="7682729" y="4617817"/>
            <a:ext cx="1259840" cy="1191096"/>
          </a:xfrm>
          <a:custGeom>
            <a:avLst/>
            <a:gdLst>
              <a:gd name="connsiteX0" fmla="*/ 166992 w 1259840"/>
              <a:gd name="connsiteY0" fmla="*/ 455475 h 1191096"/>
              <a:gd name="connsiteX1" fmla="*/ 489847 w 1259840"/>
              <a:gd name="connsiteY1" fmla="*/ 455475 h 1191096"/>
              <a:gd name="connsiteX2" fmla="*/ 489847 w 1259840"/>
              <a:gd name="connsiteY2" fmla="*/ 157880 h 1191096"/>
              <a:gd name="connsiteX3" fmla="*/ 769993 w 1259840"/>
              <a:gd name="connsiteY3" fmla="*/ 157880 h 1191096"/>
              <a:gd name="connsiteX4" fmla="*/ 769993 w 1259840"/>
              <a:gd name="connsiteY4" fmla="*/ 455475 h 1191096"/>
              <a:gd name="connsiteX5" fmla="*/ 1092848 w 1259840"/>
              <a:gd name="connsiteY5" fmla="*/ 455475 h 1191096"/>
              <a:gd name="connsiteX6" fmla="*/ 1092848 w 1259840"/>
              <a:gd name="connsiteY6" fmla="*/ 735621 h 1191096"/>
              <a:gd name="connsiteX7" fmla="*/ 769993 w 1259840"/>
              <a:gd name="connsiteY7" fmla="*/ 735621 h 1191096"/>
              <a:gd name="connsiteX8" fmla="*/ 769993 w 1259840"/>
              <a:gd name="connsiteY8" fmla="*/ 1033216 h 1191096"/>
              <a:gd name="connsiteX9" fmla="*/ 489847 w 1259840"/>
              <a:gd name="connsiteY9" fmla="*/ 1033216 h 1191096"/>
              <a:gd name="connsiteX10" fmla="*/ 489847 w 1259840"/>
              <a:gd name="connsiteY10" fmla="*/ 735621 h 1191096"/>
              <a:gd name="connsiteX11" fmla="*/ 166992 w 1259840"/>
              <a:gd name="connsiteY11" fmla="*/ 735621 h 1191096"/>
              <a:gd name="connsiteX12" fmla="*/ 166992 w 1259840"/>
              <a:gd name="connsiteY12" fmla="*/ 455475 h 119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9840" h="1191096" fill="none" extrusionOk="0">
                <a:moveTo>
                  <a:pt x="166992" y="455475"/>
                </a:moveTo>
                <a:cubicBezTo>
                  <a:pt x="325853" y="441676"/>
                  <a:pt x="395137" y="480221"/>
                  <a:pt x="489847" y="455475"/>
                </a:cubicBezTo>
                <a:cubicBezTo>
                  <a:pt x="486673" y="344501"/>
                  <a:pt x="491790" y="236541"/>
                  <a:pt x="489847" y="157880"/>
                </a:cubicBezTo>
                <a:cubicBezTo>
                  <a:pt x="565180" y="137553"/>
                  <a:pt x="645213" y="182330"/>
                  <a:pt x="769993" y="157880"/>
                </a:cubicBezTo>
                <a:cubicBezTo>
                  <a:pt x="793239" y="271106"/>
                  <a:pt x="735153" y="380170"/>
                  <a:pt x="769993" y="455475"/>
                </a:cubicBezTo>
                <a:cubicBezTo>
                  <a:pt x="885929" y="436412"/>
                  <a:pt x="960688" y="481598"/>
                  <a:pt x="1092848" y="455475"/>
                </a:cubicBezTo>
                <a:cubicBezTo>
                  <a:pt x="1097588" y="534694"/>
                  <a:pt x="1062941" y="673958"/>
                  <a:pt x="1092848" y="735621"/>
                </a:cubicBezTo>
                <a:cubicBezTo>
                  <a:pt x="979354" y="757487"/>
                  <a:pt x="898555" y="732068"/>
                  <a:pt x="769993" y="735621"/>
                </a:cubicBezTo>
                <a:cubicBezTo>
                  <a:pt x="783810" y="819038"/>
                  <a:pt x="765513" y="892965"/>
                  <a:pt x="769993" y="1033216"/>
                </a:cubicBezTo>
                <a:cubicBezTo>
                  <a:pt x="655504" y="1065721"/>
                  <a:pt x="620848" y="1021532"/>
                  <a:pt x="489847" y="1033216"/>
                </a:cubicBezTo>
                <a:cubicBezTo>
                  <a:pt x="477578" y="916027"/>
                  <a:pt x="507220" y="844646"/>
                  <a:pt x="489847" y="735621"/>
                </a:cubicBezTo>
                <a:cubicBezTo>
                  <a:pt x="403076" y="750890"/>
                  <a:pt x="295794" y="707308"/>
                  <a:pt x="166992" y="735621"/>
                </a:cubicBezTo>
                <a:cubicBezTo>
                  <a:pt x="144888" y="635979"/>
                  <a:pt x="167018" y="544875"/>
                  <a:pt x="166992" y="455475"/>
                </a:cubicBezTo>
                <a:close/>
              </a:path>
              <a:path w="1259840" h="1191096" stroke="0" extrusionOk="0">
                <a:moveTo>
                  <a:pt x="166992" y="455475"/>
                </a:moveTo>
                <a:cubicBezTo>
                  <a:pt x="241008" y="420050"/>
                  <a:pt x="342152" y="477765"/>
                  <a:pt x="489847" y="455475"/>
                </a:cubicBezTo>
                <a:cubicBezTo>
                  <a:pt x="461731" y="351301"/>
                  <a:pt x="504558" y="277194"/>
                  <a:pt x="489847" y="157880"/>
                </a:cubicBezTo>
                <a:cubicBezTo>
                  <a:pt x="587671" y="139152"/>
                  <a:pt x="653907" y="168925"/>
                  <a:pt x="769993" y="157880"/>
                </a:cubicBezTo>
                <a:cubicBezTo>
                  <a:pt x="784712" y="254154"/>
                  <a:pt x="768159" y="371740"/>
                  <a:pt x="769993" y="455475"/>
                </a:cubicBezTo>
                <a:cubicBezTo>
                  <a:pt x="863518" y="446848"/>
                  <a:pt x="999272" y="485526"/>
                  <a:pt x="1092848" y="455475"/>
                </a:cubicBezTo>
                <a:cubicBezTo>
                  <a:pt x="1102792" y="560369"/>
                  <a:pt x="1086078" y="607089"/>
                  <a:pt x="1092848" y="735621"/>
                </a:cubicBezTo>
                <a:cubicBezTo>
                  <a:pt x="992765" y="753259"/>
                  <a:pt x="878334" y="724432"/>
                  <a:pt x="769993" y="735621"/>
                </a:cubicBezTo>
                <a:cubicBezTo>
                  <a:pt x="804232" y="864987"/>
                  <a:pt x="767987" y="919084"/>
                  <a:pt x="769993" y="1033216"/>
                </a:cubicBezTo>
                <a:cubicBezTo>
                  <a:pt x="674751" y="1037863"/>
                  <a:pt x="602362" y="999996"/>
                  <a:pt x="489847" y="1033216"/>
                </a:cubicBezTo>
                <a:cubicBezTo>
                  <a:pt x="464464" y="920730"/>
                  <a:pt x="496470" y="823106"/>
                  <a:pt x="489847" y="735621"/>
                </a:cubicBezTo>
                <a:cubicBezTo>
                  <a:pt x="417726" y="762750"/>
                  <a:pt x="279947" y="723518"/>
                  <a:pt x="166992" y="735621"/>
                </a:cubicBezTo>
                <a:cubicBezTo>
                  <a:pt x="151161" y="607930"/>
                  <a:pt x="184947" y="528556"/>
                  <a:pt x="166992" y="455475"/>
                </a:cubicBezTo>
                <a:close/>
              </a:path>
            </a:pathLst>
          </a:custGeom>
          <a:solidFill>
            <a:srgbClr val="FF0066"/>
          </a:solidFill>
          <a:ln>
            <a:extLst>
              <a:ext uri="{C807C97D-BFC1-408E-A445-0C87EB9F89A2}">
                <ask:lineSketchStyleProps xmlns:ask="http://schemas.microsoft.com/office/drawing/2018/sketchyshapes" sd="3729515898">
                  <a:prstGeom prst="mathPlu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Đá cuội">
            <a:extLst>
              <a:ext uri="{FF2B5EF4-FFF2-40B4-BE49-F238E27FC236}">
                <a16:creationId xmlns:a16="http://schemas.microsoft.com/office/drawing/2014/main" id="{3B35E27C-7F62-08B9-918E-C04B20967E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9754" y="3453426"/>
            <a:ext cx="1846866" cy="1191095"/>
          </a:xfrm>
          <a:prstGeom prst="rect">
            <a:avLst/>
          </a:prstGeom>
        </p:spPr>
      </p:pic>
      <p:pic>
        <p:nvPicPr>
          <p:cNvPr id="5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86344C-1468-AD94-831F-368064EA0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78136" y="2814548"/>
            <a:ext cx="1546701" cy="154670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4C6DEF2-1D16-C08F-AB69-B002E45C399F}"/>
              </a:ext>
            </a:extLst>
          </p:cNvPr>
          <p:cNvSpPr txBox="1"/>
          <p:nvPr/>
        </p:nvSpPr>
        <p:spPr>
          <a:xfrm>
            <a:off x="10070151" y="43586"/>
            <a:ext cx="2146071" cy="938719"/>
          </a:xfrm>
          <a:custGeom>
            <a:avLst/>
            <a:gdLst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071" h="938719" fill="none" extrusionOk="0">
                <a:moveTo>
                  <a:pt x="1928245" y="857576"/>
                </a:moveTo>
                <a:cubicBezTo>
                  <a:pt x="1801830" y="883811"/>
                  <a:pt x="1778874" y="816935"/>
                  <a:pt x="1656471" y="863276"/>
                </a:cubicBezTo>
                <a:cubicBezTo>
                  <a:pt x="1224791" y="1085966"/>
                  <a:pt x="851671" y="859809"/>
                  <a:pt x="601834" y="891043"/>
                </a:cubicBezTo>
                <a:cubicBezTo>
                  <a:pt x="24396" y="894034"/>
                  <a:pt x="-362832" y="254907"/>
                  <a:pt x="341563" y="125954"/>
                </a:cubicBezTo>
                <a:cubicBezTo>
                  <a:pt x="812494" y="-8043"/>
                  <a:pt x="1014476" y="117403"/>
                  <a:pt x="1411541" y="23966"/>
                </a:cubicBezTo>
                <a:cubicBezTo>
                  <a:pt x="2065084" y="188036"/>
                  <a:pt x="2188848" y="375570"/>
                  <a:pt x="1951344" y="738991"/>
                </a:cubicBezTo>
                <a:cubicBezTo>
                  <a:pt x="1958666" y="773994"/>
                  <a:pt x="1929669" y="794349"/>
                  <a:pt x="1928245" y="857576"/>
                </a:cubicBezTo>
                <a:close/>
              </a:path>
              <a:path w="2146071" h="938719" stroke="0" extrusionOk="0">
                <a:moveTo>
                  <a:pt x="1928245" y="857576"/>
                </a:moveTo>
                <a:cubicBezTo>
                  <a:pt x="1794257" y="881351"/>
                  <a:pt x="1698134" y="857449"/>
                  <a:pt x="1656471" y="863276"/>
                </a:cubicBezTo>
                <a:cubicBezTo>
                  <a:pt x="1238040" y="828493"/>
                  <a:pt x="928473" y="892851"/>
                  <a:pt x="601834" y="891043"/>
                </a:cubicBezTo>
                <a:cubicBezTo>
                  <a:pt x="98664" y="1056953"/>
                  <a:pt x="-166678" y="208365"/>
                  <a:pt x="341563" y="125954"/>
                </a:cubicBezTo>
                <a:cubicBezTo>
                  <a:pt x="522359" y="-80148"/>
                  <a:pt x="841892" y="-53347"/>
                  <a:pt x="1411541" y="23966"/>
                </a:cubicBezTo>
                <a:cubicBezTo>
                  <a:pt x="2207694" y="225039"/>
                  <a:pt x="2383976" y="531165"/>
                  <a:pt x="1951344" y="738991"/>
                </a:cubicBezTo>
                <a:cubicBezTo>
                  <a:pt x="1941573" y="800990"/>
                  <a:pt x="1924704" y="817993"/>
                  <a:pt x="1928245" y="857576"/>
                </a:cubicBezTo>
                <a:close/>
              </a:path>
              <a:path w="2146071" h="938719" fill="none" stroke="0" extrusionOk="0">
                <a:moveTo>
                  <a:pt x="1928245" y="857576"/>
                </a:moveTo>
                <a:cubicBezTo>
                  <a:pt x="1818294" y="879641"/>
                  <a:pt x="1773154" y="845623"/>
                  <a:pt x="1656471" y="863276"/>
                </a:cubicBezTo>
                <a:cubicBezTo>
                  <a:pt x="1282494" y="1045756"/>
                  <a:pt x="892530" y="899584"/>
                  <a:pt x="601834" y="891043"/>
                </a:cubicBezTo>
                <a:cubicBezTo>
                  <a:pt x="-37151" y="671741"/>
                  <a:pt x="-395396" y="174546"/>
                  <a:pt x="341563" y="125954"/>
                </a:cubicBezTo>
                <a:cubicBezTo>
                  <a:pt x="687885" y="198003"/>
                  <a:pt x="1060791" y="-162349"/>
                  <a:pt x="1411541" y="23966"/>
                </a:cubicBezTo>
                <a:cubicBezTo>
                  <a:pt x="2200920" y="-33901"/>
                  <a:pt x="2202653" y="574876"/>
                  <a:pt x="1951344" y="738991"/>
                </a:cubicBezTo>
                <a:cubicBezTo>
                  <a:pt x="1948073" y="786994"/>
                  <a:pt x="1927017" y="788887"/>
                  <a:pt x="1928245" y="857576"/>
                </a:cubicBezTo>
                <a:close/>
              </a:path>
              <a:path w="2146071" h="938719" fill="none" stroke="0" extrusionOk="0">
                <a:moveTo>
                  <a:pt x="1928245" y="857576"/>
                </a:moveTo>
                <a:cubicBezTo>
                  <a:pt x="1814648" y="874817"/>
                  <a:pt x="1766315" y="828654"/>
                  <a:pt x="1656471" y="863276"/>
                </a:cubicBezTo>
                <a:cubicBezTo>
                  <a:pt x="1220503" y="1071160"/>
                  <a:pt x="882595" y="887891"/>
                  <a:pt x="601834" y="891043"/>
                </a:cubicBezTo>
                <a:cubicBezTo>
                  <a:pt x="-120501" y="798051"/>
                  <a:pt x="-417676" y="203276"/>
                  <a:pt x="341563" y="125954"/>
                </a:cubicBezTo>
                <a:cubicBezTo>
                  <a:pt x="736329" y="25597"/>
                  <a:pt x="1014335" y="32690"/>
                  <a:pt x="1411541" y="23966"/>
                </a:cubicBezTo>
                <a:cubicBezTo>
                  <a:pt x="2136420" y="137698"/>
                  <a:pt x="2269374" y="494895"/>
                  <a:pt x="1951344" y="738991"/>
                </a:cubicBezTo>
                <a:cubicBezTo>
                  <a:pt x="1952149" y="782581"/>
                  <a:pt x="1925963" y="794059"/>
                  <a:pt x="1928245" y="85757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46071" h="938719" fill="none" extrusionOk="0">
                        <a:moveTo>
                          <a:pt x="1928245" y="857576"/>
                        </a:moveTo>
                        <a:cubicBezTo>
                          <a:pt x="1811113" y="871580"/>
                          <a:pt x="1777938" y="824901"/>
                          <a:pt x="1656471" y="863276"/>
                        </a:cubicBezTo>
                        <a:cubicBezTo>
                          <a:pt x="1254434" y="1047225"/>
                          <a:pt x="897547" y="912362"/>
                          <a:pt x="601834" y="891043"/>
                        </a:cubicBezTo>
                        <a:cubicBezTo>
                          <a:pt x="-56768" y="749367"/>
                          <a:pt x="-344220" y="253132"/>
                          <a:pt x="341563" y="125954"/>
                        </a:cubicBezTo>
                        <a:cubicBezTo>
                          <a:pt x="746333" y="15264"/>
                          <a:pt x="1022012" y="56784"/>
                          <a:pt x="1411541" y="23966"/>
                        </a:cubicBezTo>
                        <a:cubicBezTo>
                          <a:pt x="2136852" y="157350"/>
                          <a:pt x="2212864" y="436827"/>
                          <a:pt x="1951344" y="738991"/>
                        </a:cubicBezTo>
                        <a:cubicBezTo>
                          <a:pt x="1955008" y="782273"/>
                          <a:pt x="1925023" y="800124"/>
                          <a:pt x="1928245" y="857576"/>
                        </a:cubicBezTo>
                        <a:close/>
                      </a:path>
                      <a:path w="2146071" h="938719" stroke="0" extrusionOk="0">
                        <a:moveTo>
                          <a:pt x="1928245" y="857576"/>
                        </a:moveTo>
                        <a:cubicBezTo>
                          <a:pt x="1802251" y="879943"/>
                          <a:pt x="1710464" y="855497"/>
                          <a:pt x="1656471" y="863276"/>
                        </a:cubicBezTo>
                        <a:cubicBezTo>
                          <a:pt x="1265588" y="874821"/>
                          <a:pt x="960384" y="921137"/>
                          <a:pt x="601834" y="891043"/>
                        </a:cubicBezTo>
                        <a:cubicBezTo>
                          <a:pt x="31463" y="942033"/>
                          <a:pt x="-178564" y="227490"/>
                          <a:pt x="341563" y="125954"/>
                        </a:cubicBezTo>
                        <a:cubicBezTo>
                          <a:pt x="531589" y="-50931"/>
                          <a:pt x="901050" y="-70871"/>
                          <a:pt x="1411541" y="23966"/>
                        </a:cubicBezTo>
                        <a:cubicBezTo>
                          <a:pt x="2173437" y="147614"/>
                          <a:pt x="2346249" y="515580"/>
                          <a:pt x="1951344" y="738991"/>
                        </a:cubicBezTo>
                        <a:cubicBezTo>
                          <a:pt x="1946321" y="793929"/>
                          <a:pt x="1921934" y="817415"/>
                          <a:pt x="1928245" y="857576"/>
                        </a:cubicBezTo>
                        <a:close/>
                      </a:path>
                      <a:path w="2146071" h="938719" fill="none" stroke="0" extrusionOk="0">
                        <a:moveTo>
                          <a:pt x="1928245" y="857576"/>
                        </a:moveTo>
                        <a:cubicBezTo>
                          <a:pt x="1819437" y="867764"/>
                          <a:pt x="1769709" y="840101"/>
                          <a:pt x="1656471" y="863276"/>
                        </a:cubicBezTo>
                        <a:cubicBezTo>
                          <a:pt x="1290733" y="988434"/>
                          <a:pt x="890506" y="892424"/>
                          <a:pt x="601834" y="891043"/>
                        </a:cubicBezTo>
                        <a:cubicBezTo>
                          <a:pt x="-160830" y="807397"/>
                          <a:pt x="-341014" y="186053"/>
                          <a:pt x="341563" y="125954"/>
                        </a:cubicBezTo>
                        <a:cubicBezTo>
                          <a:pt x="607260" y="101926"/>
                          <a:pt x="1004329" y="-113978"/>
                          <a:pt x="1411541" y="23966"/>
                        </a:cubicBezTo>
                        <a:cubicBezTo>
                          <a:pt x="2195784" y="40426"/>
                          <a:pt x="2275034" y="534480"/>
                          <a:pt x="1951344" y="738991"/>
                        </a:cubicBezTo>
                        <a:cubicBezTo>
                          <a:pt x="1950499" y="784132"/>
                          <a:pt x="1922333" y="795096"/>
                          <a:pt x="1928245" y="85757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55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06046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1" grpId="0" animBg="1"/>
      <p:bldP spid="43" grpId="0" animBg="1"/>
      <p:bldP spid="55" grpId="0" animBg="1"/>
      <p:bldP spid="5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>
            <a:extLst>
              <a:ext uri="{FF2B5EF4-FFF2-40B4-BE49-F238E27FC236}">
                <a16:creationId xmlns:a16="http://schemas.microsoft.com/office/drawing/2014/main" id="{CA57E370-4BA0-0796-DC62-291EC6B4D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64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4926" y="1944033"/>
            <a:ext cx="6183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0127" y="1986519"/>
            <a:ext cx="618310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0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849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CÂU HỎI">
            <a:extLst>
              <a:ext uri="{FF2B5EF4-FFF2-40B4-BE49-F238E27FC236}">
                <a16:creationId xmlns:a16="http://schemas.microsoft.com/office/drawing/2014/main" id="{88A63CD4-960B-BE49-1523-DB2A4090D243}"/>
              </a:ext>
            </a:extLst>
          </p:cNvPr>
          <p:cNvGrpSpPr/>
          <p:nvPr/>
        </p:nvGrpSpPr>
        <p:grpSpPr>
          <a:xfrm>
            <a:off x="361834" y="156869"/>
            <a:ext cx="11628236" cy="2090683"/>
            <a:chOff x="361834" y="156869"/>
            <a:chExt cx="11628236" cy="209068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733740-E575-515D-0617-FFA6C9FC7F4B}"/>
                </a:ext>
              </a:extLst>
            </p:cNvPr>
            <p:cNvSpPr/>
            <p:nvPr/>
          </p:nvSpPr>
          <p:spPr>
            <a:xfrm>
              <a:off x="361834" y="156869"/>
              <a:ext cx="11430116" cy="1947069"/>
            </a:xfrm>
            <a:prstGeom prst="roundRect">
              <a:avLst/>
            </a:prstGeom>
            <a:solidFill>
              <a:srgbClr val="9EBB31">
                <a:alpha val="65000"/>
              </a:srgbClr>
            </a:solidFill>
            <a:ln w="381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BA919E3-8D97-4B23-BCD6-9B150AB0E780}"/>
                </a:ext>
              </a:extLst>
            </p:cNvPr>
            <p:cNvSpPr/>
            <p:nvPr/>
          </p:nvSpPr>
          <p:spPr>
            <a:xfrm>
              <a:off x="559954" y="446589"/>
              <a:ext cx="11430116" cy="18009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liền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trước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40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grpSp>
        <p:nvGrpSpPr>
          <p:cNvPr id="32" name="A">
            <a:extLst>
              <a:ext uri="{FF2B5EF4-FFF2-40B4-BE49-F238E27FC236}">
                <a16:creationId xmlns:a16="http://schemas.microsoft.com/office/drawing/2014/main" id="{9ED70A4D-D831-2887-0E05-B45EE9E31A22}"/>
              </a:ext>
            </a:extLst>
          </p:cNvPr>
          <p:cNvGrpSpPr/>
          <p:nvPr/>
        </p:nvGrpSpPr>
        <p:grpSpPr>
          <a:xfrm>
            <a:off x="267590" y="2383999"/>
            <a:ext cx="5557925" cy="2395937"/>
            <a:chOff x="1039457" y="2312366"/>
            <a:chExt cx="5893058" cy="239593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3D06E16-9881-6F6D-65E9-F9CE42A262A8}"/>
                </a:ext>
              </a:extLst>
            </p:cNvPr>
            <p:cNvSpPr/>
            <p:nvPr/>
          </p:nvSpPr>
          <p:spPr>
            <a:xfrm>
              <a:off x="1414619" y="2772465"/>
              <a:ext cx="5517896" cy="115293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49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267C7E-C230-2AE4-EC9D-3312C2BC0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457" y="2312366"/>
              <a:ext cx="1667746" cy="2395937"/>
            </a:xfrm>
            <a:prstGeom prst="rect">
              <a:avLst/>
            </a:prstGeom>
          </p:spPr>
        </p:pic>
      </p:grpSp>
      <p:grpSp>
        <p:nvGrpSpPr>
          <p:cNvPr id="36" name="B">
            <a:extLst>
              <a:ext uri="{FF2B5EF4-FFF2-40B4-BE49-F238E27FC236}">
                <a16:creationId xmlns:a16="http://schemas.microsoft.com/office/drawing/2014/main" id="{7C7754C0-BE64-6490-6DC8-DF393F44F8D3}"/>
              </a:ext>
            </a:extLst>
          </p:cNvPr>
          <p:cNvGrpSpPr/>
          <p:nvPr/>
        </p:nvGrpSpPr>
        <p:grpSpPr>
          <a:xfrm>
            <a:off x="6179342" y="2392915"/>
            <a:ext cx="5611540" cy="2518463"/>
            <a:chOff x="131676" y="4339537"/>
            <a:chExt cx="5898518" cy="251846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104178E-DEFD-C592-8E64-B6FF74127DD1}"/>
                </a:ext>
              </a:extLst>
            </p:cNvPr>
            <p:cNvSpPr/>
            <p:nvPr/>
          </p:nvSpPr>
          <p:spPr>
            <a:xfrm>
              <a:off x="559955" y="4758104"/>
              <a:ext cx="5470239" cy="119109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41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403D5BA-54DB-F617-9DF7-65C70B365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676" y="4339537"/>
              <a:ext cx="1653341" cy="2518463"/>
            </a:xfrm>
            <a:prstGeom prst="rect">
              <a:avLst/>
            </a:prstGeom>
          </p:spPr>
        </p:pic>
      </p:grpSp>
      <p:grpSp>
        <p:nvGrpSpPr>
          <p:cNvPr id="37" name="C">
            <a:extLst>
              <a:ext uri="{FF2B5EF4-FFF2-40B4-BE49-F238E27FC236}">
                <a16:creationId xmlns:a16="http://schemas.microsoft.com/office/drawing/2014/main" id="{B30E5BED-1D88-47D0-C726-534774232164}"/>
              </a:ext>
            </a:extLst>
          </p:cNvPr>
          <p:cNvGrpSpPr/>
          <p:nvPr/>
        </p:nvGrpSpPr>
        <p:grpSpPr>
          <a:xfrm>
            <a:off x="3400750" y="4486148"/>
            <a:ext cx="5748524" cy="2463759"/>
            <a:chOff x="6043426" y="2398442"/>
            <a:chExt cx="5748524" cy="246375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4842CDD9-51A2-6FBA-0117-9851FB16D990}"/>
                </a:ext>
              </a:extLst>
            </p:cNvPr>
            <p:cNvSpPr/>
            <p:nvPr/>
          </p:nvSpPr>
          <p:spPr>
            <a:xfrm>
              <a:off x="6510363" y="2967286"/>
              <a:ext cx="5281587" cy="119109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39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6ED578C-6959-8D33-E61C-A0C263A0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43426" y="2398442"/>
              <a:ext cx="1617429" cy="2463759"/>
            </a:xfrm>
            <a:prstGeom prst="rect">
              <a:avLst/>
            </a:prstGeom>
          </p:spPr>
        </p:pic>
      </p:grpSp>
      <p:sp>
        <p:nvSpPr>
          <p:cNvPr id="41" name="SAI">
            <a:extLst>
              <a:ext uri="{FF2B5EF4-FFF2-40B4-BE49-F238E27FC236}">
                <a16:creationId xmlns:a16="http://schemas.microsoft.com/office/drawing/2014/main" id="{E7148C49-5E09-D6AF-649A-A23F62F6ECB1}"/>
              </a:ext>
            </a:extLst>
          </p:cNvPr>
          <p:cNvSpPr/>
          <p:nvPr/>
        </p:nvSpPr>
        <p:spPr>
          <a:xfrm rot="3326695">
            <a:off x="4035122" y="2551710"/>
            <a:ext cx="1731056" cy="1710637"/>
          </a:xfrm>
          <a:custGeom>
            <a:avLst/>
            <a:gdLst>
              <a:gd name="connsiteX0" fmla="*/ 229451 w 1731056"/>
              <a:gd name="connsiteY0" fmla="*/ 654148 h 1710637"/>
              <a:gd name="connsiteX1" fmla="*/ 664357 w 1731056"/>
              <a:gd name="connsiteY1" fmla="*/ 654148 h 1710637"/>
              <a:gd name="connsiteX2" fmla="*/ 664357 w 1731056"/>
              <a:gd name="connsiteY2" fmla="*/ 226745 h 1710637"/>
              <a:gd name="connsiteX3" fmla="*/ 1066699 w 1731056"/>
              <a:gd name="connsiteY3" fmla="*/ 226745 h 1710637"/>
              <a:gd name="connsiteX4" fmla="*/ 1066699 w 1731056"/>
              <a:gd name="connsiteY4" fmla="*/ 654148 h 1710637"/>
              <a:gd name="connsiteX5" fmla="*/ 1501605 w 1731056"/>
              <a:gd name="connsiteY5" fmla="*/ 654148 h 1710637"/>
              <a:gd name="connsiteX6" fmla="*/ 1501605 w 1731056"/>
              <a:gd name="connsiteY6" fmla="*/ 1056489 h 1710637"/>
              <a:gd name="connsiteX7" fmla="*/ 1066699 w 1731056"/>
              <a:gd name="connsiteY7" fmla="*/ 1056489 h 1710637"/>
              <a:gd name="connsiteX8" fmla="*/ 1066699 w 1731056"/>
              <a:gd name="connsiteY8" fmla="*/ 1483892 h 1710637"/>
              <a:gd name="connsiteX9" fmla="*/ 664357 w 1731056"/>
              <a:gd name="connsiteY9" fmla="*/ 1483892 h 1710637"/>
              <a:gd name="connsiteX10" fmla="*/ 664357 w 1731056"/>
              <a:gd name="connsiteY10" fmla="*/ 1056489 h 1710637"/>
              <a:gd name="connsiteX11" fmla="*/ 229451 w 1731056"/>
              <a:gd name="connsiteY11" fmla="*/ 1056489 h 1710637"/>
              <a:gd name="connsiteX12" fmla="*/ 229451 w 1731056"/>
              <a:gd name="connsiteY12" fmla="*/ 654148 h 171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31056" h="1710637" fill="none" extrusionOk="0">
                <a:moveTo>
                  <a:pt x="229451" y="654148"/>
                </a:moveTo>
                <a:cubicBezTo>
                  <a:pt x="445808" y="649953"/>
                  <a:pt x="521003" y="702587"/>
                  <a:pt x="664357" y="654148"/>
                </a:cubicBezTo>
                <a:cubicBezTo>
                  <a:pt x="650708" y="461561"/>
                  <a:pt x="669963" y="359155"/>
                  <a:pt x="664357" y="226745"/>
                </a:cubicBezTo>
                <a:cubicBezTo>
                  <a:pt x="799778" y="212762"/>
                  <a:pt x="874181" y="263652"/>
                  <a:pt x="1066699" y="226745"/>
                </a:cubicBezTo>
                <a:cubicBezTo>
                  <a:pt x="1109041" y="439888"/>
                  <a:pt x="1045277" y="491334"/>
                  <a:pt x="1066699" y="654148"/>
                </a:cubicBezTo>
                <a:cubicBezTo>
                  <a:pt x="1236133" y="630877"/>
                  <a:pt x="1348663" y="672575"/>
                  <a:pt x="1501605" y="654148"/>
                </a:cubicBezTo>
                <a:cubicBezTo>
                  <a:pt x="1531045" y="798501"/>
                  <a:pt x="1495419" y="915828"/>
                  <a:pt x="1501605" y="1056489"/>
                </a:cubicBezTo>
                <a:cubicBezTo>
                  <a:pt x="1356262" y="1066315"/>
                  <a:pt x="1169218" y="1030659"/>
                  <a:pt x="1066699" y="1056489"/>
                </a:cubicBezTo>
                <a:cubicBezTo>
                  <a:pt x="1084625" y="1247980"/>
                  <a:pt x="1049753" y="1326041"/>
                  <a:pt x="1066699" y="1483892"/>
                </a:cubicBezTo>
                <a:cubicBezTo>
                  <a:pt x="897752" y="1519781"/>
                  <a:pt x="835019" y="1439458"/>
                  <a:pt x="664357" y="1483892"/>
                </a:cubicBezTo>
                <a:cubicBezTo>
                  <a:pt x="649304" y="1356577"/>
                  <a:pt x="696390" y="1186388"/>
                  <a:pt x="664357" y="1056489"/>
                </a:cubicBezTo>
                <a:cubicBezTo>
                  <a:pt x="560836" y="1067057"/>
                  <a:pt x="443981" y="1021508"/>
                  <a:pt x="229451" y="1056489"/>
                </a:cubicBezTo>
                <a:cubicBezTo>
                  <a:pt x="202571" y="957229"/>
                  <a:pt x="254721" y="741300"/>
                  <a:pt x="229451" y="654148"/>
                </a:cubicBezTo>
                <a:close/>
              </a:path>
              <a:path w="1731056" h="1710637" stroke="0" extrusionOk="0">
                <a:moveTo>
                  <a:pt x="229451" y="654148"/>
                </a:moveTo>
                <a:cubicBezTo>
                  <a:pt x="404758" y="618082"/>
                  <a:pt x="545423" y="658200"/>
                  <a:pt x="664357" y="654148"/>
                </a:cubicBezTo>
                <a:cubicBezTo>
                  <a:pt x="625819" y="525309"/>
                  <a:pt x="675577" y="339478"/>
                  <a:pt x="664357" y="226745"/>
                </a:cubicBezTo>
                <a:cubicBezTo>
                  <a:pt x="844834" y="198906"/>
                  <a:pt x="946096" y="252272"/>
                  <a:pt x="1066699" y="226745"/>
                </a:cubicBezTo>
                <a:cubicBezTo>
                  <a:pt x="1073796" y="402554"/>
                  <a:pt x="1018702" y="494565"/>
                  <a:pt x="1066699" y="654148"/>
                </a:cubicBezTo>
                <a:cubicBezTo>
                  <a:pt x="1177235" y="651681"/>
                  <a:pt x="1356365" y="699402"/>
                  <a:pt x="1501605" y="654148"/>
                </a:cubicBezTo>
                <a:cubicBezTo>
                  <a:pt x="1504488" y="776007"/>
                  <a:pt x="1495110" y="924859"/>
                  <a:pt x="1501605" y="1056489"/>
                </a:cubicBezTo>
                <a:cubicBezTo>
                  <a:pt x="1413693" y="1090058"/>
                  <a:pt x="1207574" y="1056184"/>
                  <a:pt x="1066699" y="1056489"/>
                </a:cubicBezTo>
                <a:cubicBezTo>
                  <a:pt x="1115436" y="1199457"/>
                  <a:pt x="1050792" y="1363660"/>
                  <a:pt x="1066699" y="1483892"/>
                </a:cubicBezTo>
                <a:cubicBezTo>
                  <a:pt x="975034" y="1505533"/>
                  <a:pt x="860446" y="1480322"/>
                  <a:pt x="664357" y="1483892"/>
                </a:cubicBezTo>
                <a:cubicBezTo>
                  <a:pt x="634217" y="1356104"/>
                  <a:pt x="713584" y="1221369"/>
                  <a:pt x="664357" y="1056489"/>
                </a:cubicBezTo>
                <a:cubicBezTo>
                  <a:pt x="496823" y="1071788"/>
                  <a:pt x="345698" y="1015629"/>
                  <a:pt x="229451" y="1056489"/>
                </a:cubicBezTo>
                <a:cubicBezTo>
                  <a:pt x="185432" y="878717"/>
                  <a:pt x="255874" y="757348"/>
                  <a:pt x="229451" y="654148"/>
                </a:cubicBezTo>
                <a:close/>
              </a:path>
            </a:pathLst>
          </a:custGeom>
          <a:solidFill>
            <a:srgbClr val="FF0066"/>
          </a:solidFill>
          <a:ln>
            <a:extLst>
              <a:ext uri="{C807C97D-BFC1-408E-A445-0C87EB9F89A2}">
                <ask:lineSketchStyleProps xmlns:ask="http://schemas.microsoft.com/office/drawing/2018/sketchyshapes" sd="3729515898">
                  <a:prstGeom prst="mathPlu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AI">
            <a:extLst>
              <a:ext uri="{FF2B5EF4-FFF2-40B4-BE49-F238E27FC236}">
                <a16:creationId xmlns:a16="http://schemas.microsoft.com/office/drawing/2014/main" id="{D2CD0D02-C156-596E-FA95-0F56913668FC}"/>
              </a:ext>
            </a:extLst>
          </p:cNvPr>
          <p:cNvSpPr/>
          <p:nvPr/>
        </p:nvSpPr>
        <p:spPr>
          <a:xfrm rot="3326695">
            <a:off x="10121201" y="2578418"/>
            <a:ext cx="1591511" cy="1602703"/>
          </a:xfrm>
          <a:custGeom>
            <a:avLst/>
            <a:gdLst>
              <a:gd name="connsiteX0" fmla="*/ 210955 w 1591511"/>
              <a:gd name="connsiteY0" fmla="*/ 614190 h 1602703"/>
              <a:gd name="connsiteX1" fmla="*/ 608594 w 1591511"/>
              <a:gd name="connsiteY1" fmla="*/ 614190 h 1602703"/>
              <a:gd name="connsiteX2" fmla="*/ 608594 w 1591511"/>
              <a:gd name="connsiteY2" fmla="*/ 212438 h 1602703"/>
              <a:gd name="connsiteX3" fmla="*/ 982917 w 1591511"/>
              <a:gd name="connsiteY3" fmla="*/ 212438 h 1602703"/>
              <a:gd name="connsiteX4" fmla="*/ 982917 w 1591511"/>
              <a:gd name="connsiteY4" fmla="*/ 614190 h 1602703"/>
              <a:gd name="connsiteX5" fmla="*/ 1380556 w 1591511"/>
              <a:gd name="connsiteY5" fmla="*/ 614190 h 1602703"/>
              <a:gd name="connsiteX6" fmla="*/ 1380556 w 1591511"/>
              <a:gd name="connsiteY6" fmla="*/ 988513 h 1602703"/>
              <a:gd name="connsiteX7" fmla="*/ 982917 w 1591511"/>
              <a:gd name="connsiteY7" fmla="*/ 988513 h 1602703"/>
              <a:gd name="connsiteX8" fmla="*/ 982917 w 1591511"/>
              <a:gd name="connsiteY8" fmla="*/ 1390265 h 1602703"/>
              <a:gd name="connsiteX9" fmla="*/ 608594 w 1591511"/>
              <a:gd name="connsiteY9" fmla="*/ 1390265 h 1602703"/>
              <a:gd name="connsiteX10" fmla="*/ 608594 w 1591511"/>
              <a:gd name="connsiteY10" fmla="*/ 988513 h 1602703"/>
              <a:gd name="connsiteX11" fmla="*/ 210955 w 1591511"/>
              <a:gd name="connsiteY11" fmla="*/ 988513 h 1602703"/>
              <a:gd name="connsiteX12" fmla="*/ 210955 w 1591511"/>
              <a:gd name="connsiteY12" fmla="*/ 614190 h 160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1511" h="1602703" fill="none" extrusionOk="0">
                <a:moveTo>
                  <a:pt x="210955" y="614190"/>
                </a:moveTo>
                <a:cubicBezTo>
                  <a:pt x="320674" y="567901"/>
                  <a:pt x="448622" y="637275"/>
                  <a:pt x="608594" y="614190"/>
                </a:cubicBezTo>
                <a:cubicBezTo>
                  <a:pt x="603286" y="510966"/>
                  <a:pt x="621571" y="329290"/>
                  <a:pt x="608594" y="212438"/>
                </a:cubicBezTo>
                <a:cubicBezTo>
                  <a:pt x="743227" y="176913"/>
                  <a:pt x="840221" y="218342"/>
                  <a:pt x="982917" y="212438"/>
                </a:cubicBezTo>
                <a:cubicBezTo>
                  <a:pt x="1023048" y="359319"/>
                  <a:pt x="978200" y="460909"/>
                  <a:pt x="982917" y="614190"/>
                </a:cubicBezTo>
                <a:cubicBezTo>
                  <a:pt x="1071188" y="601522"/>
                  <a:pt x="1263003" y="621218"/>
                  <a:pt x="1380556" y="614190"/>
                </a:cubicBezTo>
                <a:cubicBezTo>
                  <a:pt x="1418085" y="720024"/>
                  <a:pt x="1357962" y="827887"/>
                  <a:pt x="1380556" y="988513"/>
                </a:cubicBezTo>
                <a:cubicBezTo>
                  <a:pt x="1286525" y="1014277"/>
                  <a:pt x="1072443" y="948780"/>
                  <a:pt x="982917" y="988513"/>
                </a:cubicBezTo>
                <a:cubicBezTo>
                  <a:pt x="1030556" y="1117564"/>
                  <a:pt x="948208" y="1200226"/>
                  <a:pt x="982917" y="1390265"/>
                </a:cubicBezTo>
                <a:cubicBezTo>
                  <a:pt x="904465" y="1403681"/>
                  <a:pt x="776050" y="1387722"/>
                  <a:pt x="608594" y="1390265"/>
                </a:cubicBezTo>
                <a:cubicBezTo>
                  <a:pt x="581992" y="1272844"/>
                  <a:pt x="634187" y="1102918"/>
                  <a:pt x="608594" y="988513"/>
                </a:cubicBezTo>
                <a:cubicBezTo>
                  <a:pt x="479904" y="1009332"/>
                  <a:pt x="382515" y="955648"/>
                  <a:pt x="210955" y="988513"/>
                </a:cubicBezTo>
                <a:cubicBezTo>
                  <a:pt x="182518" y="811228"/>
                  <a:pt x="215689" y="720170"/>
                  <a:pt x="210955" y="614190"/>
                </a:cubicBezTo>
                <a:close/>
              </a:path>
              <a:path w="1591511" h="1602703" stroke="0" extrusionOk="0">
                <a:moveTo>
                  <a:pt x="210955" y="614190"/>
                </a:moveTo>
                <a:cubicBezTo>
                  <a:pt x="315256" y="571794"/>
                  <a:pt x="474802" y="654903"/>
                  <a:pt x="608594" y="614190"/>
                </a:cubicBezTo>
                <a:cubicBezTo>
                  <a:pt x="579251" y="429246"/>
                  <a:pt x="648599" y="406771"/>
                  <a:pt x="608594" y="212438"/>
                </a:cubicBezTo>
                <a:cubicBezTo>
                  <a:pt x="697485" y="194684"/>
                  <a:pt x="804527" y="251830"/>
                  <a:pt x="982917" y="212438"/>
                </a:cubicBezTo>
                <a:cubicBezTo>
                  <a:pt x="1014876" y="387423"/>
                  <a:pt x="965549" y="473556"/>
                  <a:pt x="982917" y="614190"/>
                </a:cubicBezTo>
                <a:cubicBezTo>
                  <a:pt x="1092770" y="570781"/>
                  <a:pt x="1284792" y="627161"/>
                  <a:pt x="1380556" y="614190"/>
                </a:cubicBezTo>
                <a:cubicBezTo>
                  <a:pt x="1396032" y="782446"/>
                  <a:pt x="1379094" y="840907"/>
                  <a:pt x="1380556" y="988513"/>
                </a:cubicBezTo>
                <a:cubicBezTo>
                  <a:pt x="1268749" y="1027557"/>
                  <a:pt x="1144006" y="985310"/>
                  <a:pt x="982917" y="988513"/>
                </a:cubicBezTo>
                <a:cubicBezTo>
                  <a:pt x="1027249" y="1138335"/>
                  <a:pt x="950658" y="1193661"/>
                  <a:pt x="982917" y="1390265"/>
                </a:cubicBezTo>
                <a:cubicBezTo>
                  <a:pt x="804662" y="1431268"/>
                  <a:pt x="717020" y="1356158"/>
                  <a:pt x="608594" y="1390265"/>
                </a:cubicBezTo>
                <a:cubicBezTo>
                  <a:pt x="576574" y="1230518"/>
                  <a:pt x="613600" y="1178380"/>
                  <a:pt x="608594" y="988513"/>
                </a:cubicBezTo>
                <a:cubicBezTo>
                  <a:pt x="465205" y="1022570"/>
                  <a:pt x="315530" y="971527"/>
                  <a:pt x="210955" y="988513"/>
                </a:cubicBezTo>
                <a:cubicBezTo>
                  <a:pt x="181047" y="841814"/>
                  <a:pt x="241488" y="713187"/>
                  <a:pt x="210955" y="614190"/>
                </a:cubicBezTo>
                <a:close/>
              </a:path>
            </a:pathLst>
          </a:custGeom>
          <a:solidFill>
            <a:srgbClr val="FF0066"/>
          </a:solidFill>
          <a:ln>
            <a:extLst>
              <a:ext uri="{C807C97D-BFC1-408E-A445-0C87EB9F89A2}">
                <ask:lineSketchStyleProps xmlns:ask="http://schemas.microsoft.com/office/drawing/2018/sketchyshapes" sd="3729515898">
                  <a:prstGeom prst="mathPlu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Đá cuội">
            <a:extLst>
              <a:ext uri="{FF2B5EF4-FFF2-40B4-BE49-F238E27FC236}">
                <a16:creationId xmlns:a16="http://schemas.microsoft.com/office/drawing/2014/main" id="{3B35E27C-7F62-08B9-918E-C04B20967E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8188" y="5020293"/>
            <a:ext cx="1846866" cy="1191095"/>
          </a:xfrm>
          <a:prstGeom prst="rect">
            <a:avLst/>
          </a:prstGeom>
        </p:spPr>
      </p:pic>
      <p:pic>
        <p:nvPicPr>
          <p:cNvPr id="5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86344C-1468-AD94-831F-368064EA0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78136" y="2814548"/>
            <a:ext cx="1546701" cy="15467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33D7A7-A2B5-D424-A858-9CC036586488}"/>
              </a:ext>
            </a:extLst>
          </p:cNvPr>
          <p:cNvSpPr txBox="1"/>
          <p:nvPr/>
        </p:nvSpPr>
        <p:spPr>
          <a:xfrm>
            <a:off x="10070151" y="43586"/>
            <a:ext cx="2146071" cy="938719"/>
          </a:xfrm>
          <a:custGeom>
            <a:avLst/>
            <a:gdLst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071" h="938719" fill="none" extrusionOk="0">
                <a:moveTo>
                  <a:pt x="1928245" y="857576"/>
                </a:moveTo>
                <a:cubicBezTo>
                  <a:pt x="1801830" y="883811"/>
                  <a:pt x="1778874" y="816935"/>
                  <a:pt x="1656471" y="863276"/>
                </a:cubicBezTo>
                <a:cubicBezTo>
                  <a:pt x="1224791" y="1085966"/>
                  <a:pt x="851671" y="859809"/>
                  <a:pt x="601834" y="891043"/>
                </a:cubicBezTo>
                <a:cubicBezTo>
                  <a:pt x="24396" y="894034"/>
                  <a:pt x="-362832" y="254907"/>
                  <a:pt x="341563" y="125954"/>
                </a:cubicBezTo>
                <a:cubicBezTo>
                  <a:pt x="812494" y="-8043"/>
                  <a:pt x="1014476" y="117403"/>
                  <a:pt x="1411541" y="23966"/>
                </a:cubicBezTo>
                <a:cubicBezTo>
                  <a:pt x="2065084" y="188036"/>
                  <a:pt x="2188848" y="375570"/>
                  <a:pt x="1951344" y="738991"/>
                </a:cubicBezTo>
                <a:cubicBezTo>
                  <a:pt x="1958666" y="773994"/>
                  <a:pt x="1929669" y="794349"/>
                  <a:pt x="1928245" y="857576"/>
                </a:cubicBezTo>
                <a:close/>
              </a:path>
              <a:path w="2146071" h="938719" stroke="0" extrusionOk="0">
                <a:moveTo>
                  <a:pt x="1928245" y="857576"/>
                </a:moveTo>
                <a:cubicBezTo>
                  <a:pt x="1794257" y="881351"/>
                  <a:pt x="1698134" y="857449"/>
                  <a:pt x="1656471" y="863276"/>
                </a:cubicBezTo>
                <a:cubicBezTo>
                  <a:pt x="1238040" y="828493"/>
                  <a:pt x="928473" y="892851"/>
                  <a:pt x="601834" y="891043"/>
                </a:cubicBezTo>
                <a:cubicBezTo>
                  <a:pt x="98664" y="1056953"/>
                  <a:pt x="-166678" y="208365"/>
                  <a:pt x="341563" y="125954"/>
                </a:cubicBezTo>
                <a:cubicBezTo>
                  <a:pt x="522359" y="-80148"/>
                  <a:pt x="841892" y="-53347"/>
                  <a:pt x="1411541" y="23966"/>
                </a:cubicBezTo>
                <a:cubicBezTo>
                  <a:pt x="2207694" y="225039"/>
                  <a:pt x="2383976" y="531165"/>
                  <a:pt x="1951344" y="738991"/>
                </a:cubicBezTo>
                <a:cubicBezTo>
                  <a:pt x="1941573" y="800990"/>
                  <a:pt x="1924704" y="817993"/>
                  <a:pt x="1928245" y="857576"/>
                </a:cubicBezTo>
                <a:close/>
              </a:path>
              <a:path w="2146071" h="938719" fill="none" stroke="0" extrusionOk="0">
                <a:moveTo>
                  <a:pt x="1928245" y="857576"/>
                </a:moveTo>
                <a:cubicBezTo>
                  <a:pt x="1818294" y="879641"/>
                  <a:pt x="1773154" y="845623"/>
                  <a:pt x="1656471" y="863276"/>
                </a:cubicBezTo>
                <a:cubicBezTo>
                  <a:pt x="1282494" y="1045756"/>
                  <a:pt x="892530" y="899584"/>
                  <a:pt x="601834" y="891043"/>
                </a:cubicBezTo>
                <a:cubicBezTo>
                  <a:pt x="-37151" y="671741"/>
                  <a:pt x="-395396" y="174546"/>
                  <a:pt x="341563" y="125954"/>
                </a:cubicBezTo>
                <a:cubicBezTo>
                  <a:pt x="687885" y="198003"/>
                  <a:pt x="1060791" y="-162349"/>
                  <a:pt x="1411541" y="23966"/>
                </a:cubicBezTo>
                <a:cubicBezTo>
                  <a:pt x="2200920" y="-33901"/>
                  <a:pt x="2202653" y="574876"/>
                  <a:pt x="1951344" y="738991"/>
                </a:cubicBezTo>
                <a:cubicBezTo>
                  <a:pt x="1948073" y="786994"/>
                  <a:pt x="1927017" y="788887"/>
                  <a:pt x="1928245" y="857576"/>
                </a:cubicBezTo>
                <a:close/>
              </a:path>
              <a:path w="2146071" h="938719" fill="none" stroke="0" extrusionOk="0">
                <a:moveTo>
                  <a:pt x="1928245" y="857576"/>
                </a:moveTo>
                <a:cubicBezTo>
                  <a:pt x="1814648" y="874817"/>
                  <a:pt x="1766315" y="828654"/>
                  <a:pt x="1656471" y="863276"/>
                </a:cubicBezTo>
                <a:cubicBezTo>
                  <a:pt x="1220503" y="1071160"/>
                  <a:pt x="882595" y="887891"/>
                  <a:pt x="601834" y="891043"/>
                </a:cubicBezTo>
                <a:cubicBezTo>
                  <a:pt x="-120501" y="798051"/>
                  <a:pt x="-417676" y="203276"/>
                  <a:pt x="341563" y="125954"/>
                </a:cubicBezTo>
                <a:cubicBezTo>
                  <a:pt x="736329" y="25597"/>
                  <a:pt x="1014335" y="32690"/>
                  <a:pt x="1411541" y="23966"/>
                </a:cubicBezTo>
                <a:cubicBezTo>
                  <a:pt x="2136420" y="137698"/>
                  <a:pt x="2269374" y="494895"/>
                  <a:pt x="1951344" y="738991"/>
                </a:cubicBezTo>
                <a:cubicBezTo>
                  <a:pt x="1952149" y="782581"/>
                  <a:pt x="1925963" y="794059"/>
                  <a:pt x="1928245" y="85757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46071" h="938719" fill="none" extrusionOk="0">
                        <a:moveTo>
                          <a:pt x="1928245" y="857576"/>
                        </a:moveTo>
                        <a:cubicBezTo>
                          <a:pt x="1811113" y="871580"/>
                          <a:pt x="1777938" y="824901"/>
                          <a:pt x="1656471" y="863276"/>
                        </a:cubicBezTo>
                        <a:cubicBezTo>
                          <a:pt x="1254434" y="1047225"/>
                          <a:pt x="897547" y="912362"/>
                          <a:pt x="601834" y="891043"/>
                        </a:cubicBezTo>
                        <a:cubicBezTo>
                          <a:pt x="-56768" y="749367"/>
                          <a:pt x="-344220" y="253132"/>
                          <a:pt x="341563" y="125954"/>
                        </a:cubicBezTo>
                        <a:cubicBezTo>
                          <a:pt x="746333" y="15264"/>
                          <a:pt x="1022012" y="56784"/>
                          <a:pt x="1411541" y="23966"/>
                        </a:cubicBezTo>
                        <a:cubicBezTo>
                          <a:pt x="2136852" y="157350"/>
                          <a:pt x="2212864" y="436827"/>
                          <a:pt x="1951344" y="738991"/>
                        </a:cubicBezTo>
                        <a:cubicBezTo>
                          <a:pt x="1955008" y="782273"/>
                          <a:pt x="1925023" y="800124"/>
                          <a:pt x="1928245" y="857576"/>
                        </a:cubicBezTo>
                        <a:close/>
                      </a:path>
                      <a:path w="2146071" h="938719" stroke="0" extrusionOk="0">
                        <a:moveTo>
                          <a:pt x="1928245" y="857576"/>
                        </a:moveTo>
                        <a:cubicBezTo>
                          <a:pt x="1802251" y="879943"/>
                          <a:pt x="1710464" y="855497"/>
                          <a:pt x="1656471" y="863276"/>
                        </a:cubicBezTo>
                        <a:cubicBezTo>
                          <a:pt x="1265588" y="874821"/>
                          <a:pt x="960384" y="921137"/>
                          <a:pt x="601834" y="891043"/>
                        </a:cubicBezTo>
                        <a:cubicBezTo>
                          <a:pt x="31463" y="942033"/>
                          <a:pt x="-178564" y="227490"/>
                          <a:pt x="341563" y="125954"/>
                        </a:cubicBezTo>
                        <a:cubicBezTo>
                          <a:pt x="531589" y="-50931"/>
                          <a:pt x="901050" y="-70871"/>
                          <a:pt x="1411541" y="23966"/>
                        </a:cubicBezTo>
                        <a:cubicBezTo>
                          <a:pt x="2173437" y="147614"/>
                          <a:pt x="2346249" y="515580"/>
                          <a:pt x="1951344" y="738991"/>
                        </a:cubicBezTo>
                        <a:cubicBezTo>
                          <a:pt x="1946321" y="793929"/>
                          <a:pt x="1921934" y="817415"/>
                          <a:pt x="1928245" y="857576"/>
                        </a:cubicBezTo>
                        <a:close/>
                      </a:path>
                      <a:path w="2146071" h="938719" fill="none" stroke="0" extrusionOk="0">
                        <a:moveTo>
                          <a:pt x="1928245" y="857576"/>
                        </a:moveTo>
                        <a:cubicBezTo>
                          <a:pt x="1819437" y="867764"/>
                          <a:pt x="1769709" y="840101"/>
                          <a:pt x="1656471" y="863276"/>
                        </a:cubicBezTo>
                        <a:cubicBezTo>
                          <a:pt x="1290733" y="988434"/>
                          <a:pt x="890506" y="892424"/>
                          <a:pt x="601834" y="891043"/>
                        </a:cubicBezTo>
                        <a:cubicBezTo>
                          <a:pt x="-160830" y="807397"/>
                          <a:pt x="-341014" y="186053"/>
                          <a:pt x="341563" y="125954"/>
                        </a:cubicBezTo>
                        <a:cubicBezTo>
                          <a:pt x="607260" y="101926"/>
                          <a:pt x="1004329" y="-113978"/>
                          <a:pt x="1411541" y="23966"/>
                        </a:cubicBezTo>
                        <a:cubicBezTo>
                          <a:pt x="2195784" y="40426"/>
                          <a:pt x="2275034" y="534480"/>
                          <a:pt x="1951344" y="738991"/>
                        </a:cubicBezTo>
                        <a:cubicBezTo>
                          <a:pt x="1950499" y="784132"/>
                          <a:pt x="1922333" y="795096"/>
                          <a:pt x="1928245" y="85757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1614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1" grpId="0" animBg="1"/>
      <p:bldP spid="43" grpId="0" animBg="1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CÂU HỎI">
            <a:extLst>
              <a:ext uri="{FF2B5EF4-FFF2-40B4-BE49-F238E27FC236}">
                <a16:creationId xmlns:a16="http://schemas.microsoft.com/office/drawing/2014/main" id="{88A63CD4-960B-BE49-1523-DB2A4090D243}"/>
              </a:ext>
            </a:extLst>
          </p:cNvPr>
          <p:cNvGrpSpPr/>
          <p:nvPr/>
        </p:nvGrpSpPr>
        <p:grpSpPr>
          <a:xfrm>
            <a:off x="221572" y="425259"/>
            <a:ext cx="11628236" cy="2090683"/>
            <a:chOff x="361834" y="156869"/>
            <a:chExt cx="11628236" cy="209068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733740-E575-515D-0617-FFA6C9FC7F4B}"/>
                </a:ext>
              </a:extLst>
            </p:cNvPr>
            <p:cNvSpPr/>
            <p:nvPr/>
          </p:nvSpPr>
          <p:spPr>
            <a:xfrm>
              <a:off x="361834" y="156869"/>
              <a:ext cx="11430116" cy="1947069"/>
            </a:xfrm>
            <a:prstGeom prst="roundRect">
              <a:avLst/>
            </a:prstGeom>
            <a:solidFill>
              <a:srgbClr val="9EBB31">
                <a:alpha val="65000"/>
              </a:srgbClr>
            </a:solidFill>
            <a:ln w="381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BA919E3-8D97-4B23-BCD6-9B150AB0E780}"/>
                </a:ext>
              </a:extLst>
            </p:cNvPr>
            <p:cNvSpPr/>
            <p:nvPr/>
          </p:nvSpPr>
          <p:spPr>
            <a:xfrm>
              <a:off x="559954" y="446589"/>
              <a:ext cx="11430116" cy="18009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     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liền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trước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1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grpSp>
        <p:nvGrpSpPr>
          <p:cNvPr id="32" name="A">
            <a:extLst>
              <a:ext uri="{FF2B5EF4-FFF2-40B4-BE49-F238E27FC236}">
                <a16:creationId xmlns:a16="http://schemas.microsoft.com/office/drawing/2014/main" id="{9ED70A4D-D831-2887-0E05-B45EE9E31A22}"/>
              </a:ext>
            </a:extLst>
          </p:cNvPr>
          <p:cNvGrpSpPr/>
          <p:nvPr/>
        </p:nvGrpSpPr>
        <p:grpSpPr>
          <a:xfrm>
            <a:off x="6194756" y="2461890"/>
            <a:ext cx="5557925" cy="2395937"/>
            <a:chOff x="1039457" y="2312366"/>
            <a:chExt cx="5893058" cy="239593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3D06E16-9881-6F6D-65E9-F9CE42A262A8}"/>
                </a:ext>
              </a:extLst>
            </p:cNvPr>
            <p:cNvSpPr/>
            <p:nvPr/>
          </p:nvSpPr>
          <p:spPr>
            <a:xfrm>
              <a:off x="1414619" y="2772465"/>
              <a:ext cx="5517896" cy="115293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0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267C7E-C230-2AE4-EC9D-3312C2BC0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457" y="2312366"/>
              <a:ext cx="1667746" cy="2395937"/>
            </a:xfrm>
            <a:prstGeom prst="rect">
              <a:avLst/>
            </a:prstGeom>
          </p:spPr>
        </p:pic>
      </p:grpSp>
      <p:grpSp>
        <p:nvGrpSpPr>
          <p:cNvPr id="36" name="B">
            <a:extLst>
              <a:ext uri="{FF2B5EF4-FFF2-40B4-BE49-F238E27FC236}">
                <a16:creationId xmlns:a16="http://schemas.microsoft.com/office/drawing/2014/main" id="{7C7754C0-BE64-6490-6DC8-DF393F44F8D3}"/>
              </a:ext>
            </a:extLst>
          </p:cNvPr>
          <p:cNvGrpSpPr/>
          <p:nvPr/>
        </p:nvGrpSpPr>
        <p:grpSpPr>
          <a:xfrm>
            <a:off x="385705" y="3372658"/>
            <a:ext cx="5611540" cy="2518463"/>
            <a:chOff x="131676" y="4339537"/>
            <a:chExt cx="5898518" cy="251846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104178E-DEFD-C592-8E64-B6FF74127DD1}"/>
                </a:ext>
              </a:extLst>
            </p:cNvPr>
            <p:cNvSpPr/>
            <p:nvPr/>
          </p:nvSpPr>
          <p:spPr>
            <a:xfrm>
              <a:off x="559955" y="4758104"/>
              <a:ext cx="5470239" cy="119109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403D5BA-54DB-F617-9DF7-65C70B365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676" y="4339537"/>
              <a:ext cx="1653341" cy="2518463"/>
            </a:xfrm>
            <a:prstGeom prst="rect">
              <a:avLst/>
            </a:prstGeom>
          </p:spPr>
        </p:pic>
      </p:grpSp>
      <p:grpSp>
        <p:nvGrpSpPr>
          <p:cNvPr id="37" name="C">
            <a:extLst>
              <a:ext uri="{FF2B5EF4-FFF2-40B4-BE49-F238E27FC236}">
                <a16:creationId xmlns:a16="http://schemas.microsoft.com/office/drawing/2014/main" id="{B30E5BED-1D88-47D0-C726-534774232164}"/>
              </a:ext>
            </a:extLst>
          </p:cNvPr>
          <p:cNvGrpSpPr/>
          <p:nvPr/>
        </p:nvGrpSpPr>
        <p:grpSpPr>
          <a:xfrm>
            <a:off x="4893397" y="4892354"/>
            <a:ext cx="5748524" cy="2463759"/>
            <a:chOff x="6043426" y="2398442"/>
            <a:chExt cx="5748524" cy="246375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4842CDD9-51A2-6FBA-0117-9851FB16D990}"/>
                </a:ext>
              </a:extLst>
            </p:cNvPr>
            <p:cNvSpPr/>
            <p:nvPr/>
          </p:nvSpPr>
          <p:spPr>
            <a:xfrm>
              <a:off x="6510363" y="2967286"/>
              <a:ext cx="5281587" cy="119109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6ED578C-6959-8D33-E61C-A0C263A0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43426" y="2398442"/>
              <a:ext cx="1617429" cy="2463759"/>
            </a:xfrm>
            <a:prstGeom prst="rect">
              <a:avLst/>
            </a:prstGeom>
          </p:spPr>
        </p:pic>
      </p:grpSp>
      <p:sp>
        <p:nvSpPr>
          <p:cNvPr id="41" name="SAI">
            <a:extLst>
              <a:ext uri="{FF2B5EF4-FFF2-40B4-BE49-F238E27FC236}">
                <a16:creationId xmlns:a16="http://schemas.microsoft.com/office/drawing/2014/main" id="{E7148C49-5E09-D6AF-649A-A23F62F6ECB1}"/>
              </a:ext>
            </a:extLst>
          </p:cNvPr>
          <p:cNvSpPr/>
          <p:nvPr/>
        </p:nvSpPr>
        <p:spPr>
          <a:xfrm rot="3326695">
            <a:off x="8922423" y="5240999"/>
            <a:ext cx="1731056" cy="1710637"/>
          </a:xfrm>
          <a:custGeom>
            <a:avLst/>
            <a:gdLst>
              <a:gd name="connsiteX0" fmla="*/ 229451 w 1731056"/>
              <a:gd name="connsiteY0" fmla="*/ 654148 h 1710637"/>
              <a:gd name="connsiteX1" fmla="*/ 664357 w 1731056"/>
              <a:gd name="connsiteY1" fmla="*/ 654148 h 1710637"/>
              <a:gd name="connsiteX2" fmla="*/ 664357 w 1731056"/>
              <a:gd name="connsiteY2" fmla="*/ 226745 h 1710637"/>
              <a:gd name="connsiteX3" fmla="*/ 1066699 w 1731056"/>
              <a:gd name="connsiteY3" fmla="*/ 226745 h 1710637"/>
              <a:gd name="connsiteX4" fmla="*/ 1066699 w 1731056"/>
              <a:gd name="connsiteY4" fmla="*/ 654148 h 1710637"/>
              <a:gd name="connsiteX5" fmla="*/ 1501605 w 1731056"/>
              <a:gd name="connsiteY5" fmla="*/ 654148 h 1710637"/>
              <a:gd name="connsiteX6" fmla="*/ 1501605 w 1731056"/>
              <a:gd name="connsiteY6" fmla="*/ 1056489 h 1710637"/>
              <a:gd name="connsiteX7" fmla="*/ 1066699 w 1731056"/>
              <a:gd name="connsiteY7" fmla="*/ 1056489 h 1710637"/>
              <a:gd name="connsiteX8" fmla="*/ 1066699 w 1731056"/>
              <a:gd name="connsiteY8" fmla="*/ 1483892 h 1710637"/>
              <a:gd name="connsiteX9" fmla="*/ 664357 w 1731056"/>
              <a:gd name="connsiteY9" fmla="*/ 1483892 h 1710637"/>
              <a:gd name="connsiteX10" fmla="*/ 664357 w 1731056"/>
              <a:gd name="connsiteY10" fmla="*/ 1056489 h 1710637"/>
              <a:gd name="connsiteX11" fmla="*/ 229451 w 1731056"/>
              <a:gd name="connsiteY11" fmla="*/ 1056489 h 1710637"/>
              <a:gd name="connsiteX12" fmla="*/ 229451 w 1731056"/>
              <a:gd name="connsiteY12" fmla="*/ 654148 h 171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31056" h="1710637" fill="none" extrusionOk="0">
                <a:moveTo>
                  <a:pt x="229451" y="654148"/>
                </a:moveTo>
                <a:cubicBezTo>
                  <a:pt x="445808" y="649953"/>
                  <a:pt x="521003" y="702587"/>
                  <a:pt x="664357" y="654148"/>
                </a:cubicBezTo>
                <a:cubicBezTo>
                  <a:pt x="650708" y="461561"/>
                  <a:pt x="669963" y="359155"/>
                  <a:pt x="664357" y="226745"/>
                </a:cubicBezTo>
                <a:cubicBezTo>
                  <a:pt x="799778" y="212762"/>
                  <a:pt x="874181" y="263652"/>
                  <a:pt x="1066699" y="226745"/>
                </a:cubicBezTo>
                <a:cubicBezTo>
                  <a:pt x="1109041" y="439888"/>
                  <a:pt x="1045277" y="491334"/>
                  <a:pt x="1066699" y="654148"/>
                </a:cubicBezTo>
                <a:cubicBezTo>
                  <a:pt x="1236133" y="630877"/>
                  <a:pt x="1348663" y="672575"/>
                  <a:pt x="1501605" y="654148"/>
                </a:cubicBezTo>
                <a:cubicBezTo>
                  <a:pt x="1531045" y="798501"/>
                  <a:pt x="1495419" y="915828"/>
                  <a:pt x="1501605" y="1056489"/>
                </a:cubicBezTo>
                <a:cubicBezTo>
                  <a:pt x="1356262" y="1066315"/>
                  <a:pt x="1169218" y="1030659"/>
                  <a:pt x="1066699" y="1056489"/>
                </a:cubicBezTo>
                <a:cubicBezTo>
                  <a:pt x="1084625" y="1247980"/>
                  <a:pt x="1049753" y="1326041"/>
                  <a:pt x="1066699" y="1483892"/>
                </a:cubicBezTo>
                <a:cubicBezTo>
                  <a:pt x="897752" y="1519781"/>
                  <a:pt x="835019" y="1439458"/>
                  <a:pt x="664357" y="1483892"/>
                </a:cubicBezTo>
                <a:cubicBezTo>
                  <a:pt x="649304" y="1356577"/>
                  <a:pt x="696390" y="1186388"/>
                  <a:pt x="664357" y="1056489"/>
                </a:cubicBezTo>
                <a:cubicBezTo>
                  <a:pt x="560836" y="1067057"/>
                  <a:pt x="443981" y="1021508"/>
                  <a:pt x="229451" y="1056489"/>
                </a:cubicBezTo>
                <a:cubicBezTo>
                  <a:pt x="202571" y="957229"/>
                  <a:pt x="254721" y="741300"/>
                  <a:pt x="229451" y="654148"/>
                </a:cubicBezTo>
                <a:close/>
              </a:path>
              <a:path w="1731056" h="1710637" stroke="0" extrusionOk="0">
                <a:moveTo>
                  <a:pt x="229451" y="654148"/>
                </a:moveTo>
                <a:cubicBezTo>
                  <a:pt x="404758" y="618082"/>
                  <a:pt x="545423" y="658200"/>
                  <a:pt x="664357" y="654148"/>
                </a:cubicBezTo>
                <a:cubicBezTo>
                  <a:pt x="625819" y="525309"/>
                  <a:pt x="675577" y="339478"/>
                  <a:pt x="664357" y="226745"/>
                </a:cubicBezTo>
                <a:cubicBezTo>
                  <a:pt x="844834" y="198906"/>
                  <a:pt x="946096" y="252272"/>
                  <a:pt x="1066699" y="226745"/>
                </a:cubicBezTo>
                <a:cubicBezTo>
                  <a:pt x="1073796" y="402554"/>
                  <a:pt x="1018702" y="494565"/>
                  <a:pt x="1066699" y="654148"/>
                </a:cubicBezTo>
                <a:cubicBezTo>
                  <a:pt x="1177235" y="651681"/>
                  <a:pt x="1356365" y="699402"/>
                  <a:pt x="1501605" y="654148"/>
                </a:cubicBezTo>
                <a:cubicBezTo>
                  <a:pt x="1504488" y="776007"/>
                  <a:pt x="1495110" y="924859"/>
                  <a:pt x="1501605" y="1056489"/>
                </a:cubicBezTo>
                <a:cubicBezTo>
                  <a:pt x="1413693" y="1090058"/>
                  <a:pt x="1207574" y="1056184"/>
                  <a:pt x="1066699" y="1056489"/>
                </a:cubicBezTo>
                <a:cubicBezTo>
                  <a:pt x="1115436" y="1199457"/>
                  <a:pt x="1050792" y="1363660"/>
                  <a:pt x="1066699" y="1483892"/>
                </a:cubicBezTo>
                <a:cubicBezTo>
                  <a:pt x="975034" y="1505533"/>
                  <a:pt x="860446" y="1480322"/>
                  <a:pt x="664357" y="1483892"/>
                </a:cubicBezTo>
                <a:cubicBezTo>
                  <a:pt x="634217" y="1356104"/>
                  <a:pt x="713584" y="1221369"/>
                  <a:pt x="664357" y="1056489"/>
                </a:cubicBezTo>
                <a:cubicBezTo>
                  <a:pt x="496823" y="1071788"/>
                  <a:pt x="345698" y="1015629"/>
                  <a:pt x="229451" y="1056489"/>
                </a:cubicBezTo>
                <a:cubicBezTo>
                  <a:pt x="185432" y="878717"/>
                  <a:pt x="255874" y="757348"/>
                  <a:pt x="229451" y="654148"/>
                </a:cubicBezTo>
                <a:close/>
              </a:path>
            </a:pathLst>
          </a:custGeom>
          <a:solidFill>
            <a:srgbClr val="FF0066"/>
          </a:solidFill>
          <a:ln>
            <a:extLst>
              <a:ext uri="{C807C97D-BFC1-408E-A445-0C87EB9F89A2}">
                <ask:lineSketchStyleProps xmlns:ask="http://schemas.microsoft.com/office/drawing/2018/sketchyshapes" sd="3729515898">
                  <a:prstGeom prst="mathPlu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AI">
            <a:extLst>
              <a:ext uri="{FF2B5EF4-FFF2-40B4-BE49-F238E27FC236}">
                <a16:creationId xmlns:a16="http://schemas.microsoft.com/office/drawing/2014/main" id="{D2CD0D02-C156-596E-FA95-0F56913668FC}"/>
              </a:ext>
            </a:extLst>
          </p:cNvPr>
          <p:cNvSpPr/>
          <p:nvPr/>
        </p:nvSpPr>
        <p:spPr>
          <a:xfrm rot="3326695">
            <a:off x="4338999" y="3396645"/>
            <a:ext cx="1591511" cy="1602703"/>
          </a:xfrm>
          <a:custGeom>
            <a:avLst/>
            <a:gdLst>
              <a:gd name="connsiteX0" fmla="*/ 210955 w 1591511"/>
              <a:gd name="connsiteY0" fmla="*/ 614190 h 1602703"/>
              <a:gd name="connsiteX1" fmla="*/ 608594 w 1591511"/>
              <a:gd name="connsiteY1" fmla="*/ 614190 h 1602703"/>
              <a:gd name="connsiteX2" fmla="*/ 608594 w 1591511"/>
              <a:gd name="connsiteY2" fmla="*/ 212438 h 1602703"/>
              <a:gd name="connsiteX3" fmla="*/ 982917 w 1591511"/>
              <a:gd name="connsiteY3" fmla="*/ 212438 h 1602703"/>
              <a:gd name="connsiteX4" fmla="*/ 982917 w 1591511"/>
              <a:gd name="connsiteY4" fmla="*/ 614190 h 1602703"/>
              <a:gd name="connsiteX5" fmla="*/ 1380556 w 1591511"/>
              <a:gd name="connsiteY5" fmla="*/ 614190 h 1602703"/>
              <a:gd name="connsiteX6" fmla="*/ 1380556 w 1591511"/>
              <a:gd name="connsiteY6" fmla="*/ 988513 h 1602703"/>
              <a:gd name="connsiteX7" fmla="*/ 982917 w 1591511"/>
              <a:gd name="connsiteY7" fmla="*/ 988513 h 1602703"/>
              <a:gd name="connsiteX8" fmla="*/ 982917 w 1591511"/>
              <a:gd name="connsiteY8" fmla="*/ 1390265 h 1602703"/>
              <a:gd name="connsiteX9" fmla="*/ 608594 w 1591511"/>
              <a:gd name="connsiteY9" fmla="*/ 1390265 h 1602703"/>
              <a:gd name="connsiteX10" fmla="*/ 608594 w 1591511"/>
              <a:gd name="connsiteY10" fmla="*/ 988513 h 1602703"/>
              <a:gd name="connsiteX11" fmla="*/ 210955 w 1591511"/>
              <a:gd name="connsiteY11" fmla="*/ 988513 h 1602703"/>
              <a:gd name="connsiteX12" fmla="*/ 210955 w 1591511"/>
              <a:gd name="connsiteY12" fmla="*/ 614190 h 160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1511" h="1602703" fill="none" extrusionOk="0">
                <a:moveTo>
                  <a:pt x="210955" y="614190"/>
                </a:moveTo>
                <a:cubicBezTo>
                  <a:pt x="320674" y="567901"/>
                  <a:pt x="448622" y="637275"/>
                  <a:pt x="608594" y="614190"/>
                </a:cubicBezTo>
                <a:cubicBezTo>
                  <a:pt x="603286" y="510966"/>
                  <a:pt x="621571" y="329290"/>
                  <a:pt x="608594" y="212438"/>
                </a:cubicBezTo>
                <a:cubicBezTo>
                  <a:pt x="743227" y="176913"/>
                  <a:pt x="840221" y="218342"/>
                  <a:pt x="982917" y="212438"/>
                </a:cubicBezTo>
                <a:cubicBezTo>
                  <a:pt x="1023048" y="359319"/>
                  <a:pt x="978200" y="460909"/>
                  <a:pt x="982917" y="614190"/>
                </a:cubicBezTo>
                <a:cubicBezTo>
                  <a:pt x="1071188" y="601522"/>
                  <a:pt x="1263003" y="621218"/>
                  <a:pt x="1380556" y="614190"/>
                </a:cubicBezTo>
                <a:cubicBezTo>
                  <a:pt x="1418085" y="720024"/>
                  <a:pt x="1357962" y="827887"/>
                  <a:pt x="1380556" y="988513"/>
                </a:cubicBezTo>
                <a:cubicBezTo>
                  <a:pt x="1286525" y="1014277"/>
                  <a:pt x="1072443" y="948780"/>
                  <a:pt x="982917" y="988513"/>
                </a:cubicBezTo>
                <a:cubicBezTo>
                  <a:pt x="1030556" y="1117564"/>
                  <a:pt x="948208" y="1200226"/>
                  <a:pt x="982917" y="1390265"/>
                </a:cubicBezTo>
                <a:cubicBezTo>
                  <a:pt x="904465" y="1403681"/>
                  <a:pt x="776050" y="1387722"/>
                  <a:pt x="608594" y="1390265"/>
                </a:cubicBezTo>
                <a:cubicBezTo>
                  <a:pt x="581992" y="1272844"/>
                  <a:pt x="634187" y="1102918"/>
                  <a:pt x="608594" y="988513"/>
                </a:cubicBezTo>
                <a:cubicBezTo>
                  <a:pt x="479904" y="1009332"/>
                  <a:pt x="382515" y="955648"/>
                  <a:pt x="210955" y="988513"/>
                </a:cubicBezTo>
                <a:cubicBezTo>
                  <a:pt x="182518" y="811228"/>
                  <a:pt x="215689" y="720170"/>
                  <a:pt x="210955" y="614190"/>
                </a:cubicBezTo>
                <a:close/>
              </a:path>
              <a:path w="1591511" h="1602703" stroke="0" extrusionOk="0">
                <a:moveTo>
                  <a:pt x="210955" y="614190"/>
                </a:moveTo>
                <a:cubicBezTo>
                  <a:pt x="315256" y="571794"/>
                  <a:pt x="474802" y="654903"/>
                  <a:pt x="608594" y="614190"/>
                </a:cubicBezTo>
                <a:cubicBezTo>
                  <a:pt x="579251" y="429246"/>
                  <a:pt x="648599" y="406771"/>
                  <a:pt x="608594" y="212438"/>
                </a:cubicBezTo>
                <a:cubicBezTo>
                  <a:pt x="697485" y="194684"/>
                  <a:pt x="804527" y="251830"/>
                  <a:pt x="982917" y="212438"/>
                </a:cubicBezTo>
                <a:cubicBezTo>
                  <a:pt x="1014876" y="387423"/>
                  <a:pt x="965549" y="473556"/>
                  <a:pt x="982917" y="614190"/>
                </a:cubicBezTo>
                <a:cubicBezTo>
                  <a:pt x="1092770" y="570781"/>
                  <a:pt x="1284792" y="627161"/>
                  <a:pt x="1380556" y="614190"/>
                </a:cubicBezTo>
                <a:cubicBezTo>
                  <a:pt x="1396032" y="782446"/>
                  <a:pt x="1379094" y="840907"/>
                  <a:pt x="1380556" y="988513"/>
                </a:cubicBezTo>
                <a:cubicBezTo>
                  <a:pt x="1268749" y="1027557"/>
                  <a:pt x="1144006" y="985310"/>
                  <a:pt x="982917" y="988513"/>
                </a:cubicBezTo>
                <a:cubicBezTo>
                  <a:pt x="1027249" y="1138335"/>
                  <a:pt x="950658" y="1193661"/>
                  <a:pt x="982917" y="1390265"/>
                </a:cubicBezTo>
                <a:cubicBezTo>
                  <a:pt x="804662" y="1431268"/>
                  <a:pt x="717020" y="1356158"/>
                  <a:pt x="608594" y="1390265"/>
                </a:cubicBezTo>
                <a:cubicBezTo>
                  <a:pt x="576574" y="1230518"/>
                  <a:pt x="613600" y="1178380"/>
                  <a:pt x="608594" y="988513"/>
                </a:cubicBezTo>
                <a:cubicBezTo>
                  <a:pt x="465205" y="1022570"/>
                  <a:pt x="315530" y="971527"/>
                  <a:pt x="210955" y="988513"/>
                </a:cubicBezTo>
                <a:cubicBezTo>
                  <a:pt x="181047" y="841814"/>
                  <a:pt x="241488" y="713187"/>
                  <a:pt x="210955" y="614190"/>
                </a:cubicBezTo>
                <a:close/>
              </a:path>
            </a:pathLst>
          </a:custGeom>
          <a:solidFill>
            <a:srgbClr val="FF0066"/>
          </a:solidFill>
          <a:ln>
            <a:extLst>
              <a:ext uri="{C807C97D-BFC1-408E-A445-0C87EB9F89A2}">
                <ask:lineSketchStyleProps xmlns:ask="http://schemas.microsoft.com/office/drawing/2018/sketchyshapes" sd="3729515898">
                  <a:prstGeom prst="mathPlu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Đá cuội">
            <a:extLst>
              <a:ext uri="{FF2B5EF4-FFF2-40B4-BE49-F238E27FC236}">
                <a16:creationId xmlns:a16="http://schemas.microsoft.com/office/drawing/2014/main" id="{3B35E27C-7F62-08B9-918E-C04B20967E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8990" y="2957362"/>
            <a:ext cx="1846866" cy="1191095"/>
          </a:xfrm>
          <a:prstGeom prst="rect">
            <a:avLst/>
          </a:prstGeom>
        </p:spPr>
      </p:pic>
      <p:pic>
        <p:nvPicPr>
          <p:cNvPr id="5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86344C-1468-AD94-831F-368064EA0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78136" y="2814548"/>
            <a:ext cx="1546701" cy="15467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92DA5C-59F2-D1EB-1567-EE1B459F2CF2}"/>
              </a:ext>
            </a:extLst>
          </p:cNvPr>
          <p:cNvSpPr txBox="1"/>
          <p:nvPr/>
        </p:nvSpPr>
        <p:spPr>
          <a:xfrm>
            <a:off x="10070151" y="43586"/>
            <a:ext cx="2146071" cy="938719"/>
          </a:xfrm>
          <a:custGeom>
            <a:avLst/>
            <a:gdLst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071" h="938719" fill="none" extrusionOk="0">
                <a:moveTo>
                  <a:pt x="1928245" y="857576"/>
                </a:moveTo>
                <a:cubicBezTo>
                  <a:pt x="1801830" y="883811"/>
                  <a:pt x="1778874" y="816935"/>
                  <a:pt x="1656471" y="863276"/>
                </a:cubicBezTo>
                <a:cubicBezTo>
                  <a:pt x="1224791" y="1085966"/>
                  <a:pt x="851671" y="859809"/>
                  <a:pt x="601834" y="891043"/>
                </a:cubicBezTo>
                <a:cubicBezTo>
                  <a:pt x="24396" y="894034"/>
                  <a:pt x="-362832" y="254907"/>
                  <a:pt x="341563" y="125954"/>
                </a:cubicBezTo>
                <a:cubicBezTo>
                  <a:pt x="812494" y="-8043"/>
                  <a:pt x="1014476" y="117403"/>
                  <a:pt x="1411541" y="23966"/>
                </a:cubicBezTo>
                <a:cubicBezTo>
                  <a:pt x="2065084" y="188036"/>
                  <a:pt x="2188848" y="375570"/>
                  <a:pt x="1951344" y="738991"/>
                </a:cubicBezTo>
                <a:cubicBezTo>
                  <a:pt x="1958666" y="773994"/>
                  <a:pt x="1929669" y="794349"/>
                  <a:pt x="1928245" y="857576"/>
                </a:cubicBezTo>
                <a:close/>
              </a:path>
              <a:path w="2146071" h="938719" stroke="0" extrusionOk="0">
                <a:moveTo>
                  <a:pt x="1928245" y="857576"/>
                </a:moveTo>
                <a:cubicBezTo>
                  <a:pt x="1794257" y="881351"/>
                  <a:pt x="1698134" y="857449"/>
                  <a:pt x="1656471" y="863276"/>
                </a:cubicBezTo>
                <a:cubicBezTo>
                  <a:pt x="1238040" y="828493"/>
                  <a:pt x="928473" y="892851"/>
                  <a:pt x="601834" y="891043"/>
                </a:cubicBezTo>
                <a:cubicBezTo>
                  <a:pt x="98664" y="1056953"/>
                  <a:pt x="-166678" y="208365"/>
                  <a:pt x="341563" y="125954"/>
                </a:cubicBezTo>
                <a:cubicBezTo>
                  <a:pt x="522359" y="-80148"/>
                  <a:pt x="841892" y="-53347"/>
                  <a:pt x="1411541" y="23966"/>
                </a:cubicBezTo>
                <a:cubicBezTo>
                  <a:pt x="2207694" y="225039"/>
                  <a:pt x="2383976" y="531165"/>
                  <a:pt x="1951344" y="738991"/>
                </a:cubicBezTo>
                <a:cubicBezTo>
                  <a:pt x="1941573" y="800990"/>
                  <a:pt x="1924704" y="817993"/>
                  <a:pt x="1928245" y="857576"/>
                </a:cubicBezTo>
                <a:close/>
              </a:path>
              <a:path w="2146071" h="938719" fill="none" stroke="0" extrusionOk="0">
                <a:moveTo>
                  <a:pt x="1928245" y="857576"/>
                </a:moveTo>
                <a:cubicBezTo>
                  <a:pt x="1818294" y="879641"/>
                  <a:pt x="1773154" y="845623"/>
                  <a:pt x="1656471" y="863276"/>
                </a:cubicBezTo>
                <a:cubicBezTo>
                  <a:pt x="1282494" y="1045756"/>
                  <a:pt x="892530" y="899584"/>
                  <a:pt x="601834" y="891043"/>
                </a:cubicBezTo>
                <a:cubicBezTo>
                  <a:pt x="-37151" y="671741"/>
                  <a:pt x="-395396" y="174546"/>
                  <a:pt x="341563" y="125954"/>
                </a:cubicBezTo>
                <a:cubicBezTo>
                  <a:pt x="687885" y="198003"/>
                  <a:pt x="1060791" y="-162349"/>
                  <a:pt x="1411541" y="23966"/>
                </a:cubicBezTo>
                <a:cubicBezTo>
                  <a:pt x="2200920" y="-33901"/>
                  <a:pt x="2202653" y="574876"/>
                  <a:pt x="1951344" y="738991"/>
                </a:cubicBezTo>
                <a:cubicBezTo>
                  <a:pt x="1948073" y="786994"/>
                  <a:pt x="1927017" y="788887"/>
                  <a:pt x="1928245" y="857576"/>
                </a:cubicBezTo>
                <a:close/>
              </a:path>
              <a:path w="2146071" h="938719" fill="none" stroke="0" extrusionOk="0">
                <a:moveTo>
                  <a:pt x="1928245" y="857576"/>
                </a:moveTo>
                <a:cubicBezTo>
                  <a:pt x="1814648" y="874817"/>
                  <a:pt x="1766315" y="828654"/>
                  <a:pt x="1656471" y="863276"/>
                </a:cubicBezTo>
                <a:cubicBezTo>
                  <a:pt x="1220503" y="1071160"/>
                  <a:pt x="882595" y="887891"/>
                  <a:pt x="601834" y="891043"/>
                </a:cubicBezTo>
                <a:cubicBezTo>
                  <a:pt x="-120501" y="798051"/>
                  <a:pt x="-417676" y="203276"/>
                  <a:pt x="341563" y="125954"/>
                </a:cubicBezTo>
                <a:cubicBezTo>
                  <a:pt x="736329" y="25597"/>
                  <a:pt x="1014335" y="32690"/>
                  <a:pt x="1411541" y="23966"/>
                </a:cubicBezTo>
                <a:cubicBezTo>
                  <a:pt x="2136420" y="137698"/>
                  <a:pt x="2269374" y="494895"/>
                  <a:pt x="1951344" y="738991"/>
                </a:cubicBezTo>
                <a:cubicBezTo>
                  <a:pt x="1952149" y="782581"/>
                  <a:pt x="1925963" y="794059"/>
                  <a:pt x="1928245" y="85757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46071" h="938719" fill="none" extrusionOk="0">
                        <a:moveTo>
                          <a:pt x="1928245" y="857576"/>
                        </a:moveTo>
                        <a:cubicBezTo>
                          <a:pt x="1811113" y="871580"/>
                          <a:pt x="1777938" y="824901"/>
                          <a:pt x="1656471" y="863276"/>
                        </a:cubicBezTo>
                        <a:cubicBezTo>
                          <a:pt x="1254434" y="1047225"/>
                          <a:pt x="897547" y="912362"/>
                          <a:pt x="601834" y="891043"/>
                        </a:cubicBezTo>
                        <a:cubicBezTo>
                          <a:pt x="-56768" y="749367"/>
                          <a:pt x="-344220" y="253132"/>
                          <a:pt x="341563" y="125954"/>
                        </a:cubicBezTo>
                        <a:cubicBezTo>
                          <a:pt x="746333" y="15264"/>
                          <a:pt x="1022012" y="56784"/>
                          <a:pt x="1411541" y="23966"/>
                        </a:cubicBezTo>
                        <a:cubicBezTo>
                          <a:pt x="2136852" y="157350"/>
                          <a:pt x="2212864" y="436827"/>
                          <a:pt x="1951344" y="738991"/>
                        </a:cubicBezTo>
                        <a:cubicBezTo>
                          <a:pt x="1955008" y="782273"/>
                          <a:pt x="1925023" y="800124"/>
                          <a:pt x="1928245" y="857576"/>
                        </a:cubicBezTo>
                        <a:close/>
                      </a:path>
                      <a:path w="2146071" h="938719" stroke="0" extrusionOk="0">
                        <a:moveTo>
                          <a:pt x="1928245" y="857576"/>
                        </a:moveTo>
                        <a:cubicBezTo>
                          <a:pt x="1802251" y="879943"/>
                          <a:pt x="1710464" y="855497"/>
                          <a:pt x="1656471" y="863276"/>
                        </a:cubicBezTo>
                        <a:cubicBezTo>
                          <a:pt x="1265588" y="874821"/>
                          <a:pt x="960384" y="921137"/>
                          <a:pt x="601834" y="891043"/>
                        </a:cubicBezTo>
                        <a:cubicBezTo>
                          <a:pt x="31463" y="942033"/>
                          <a:pt x="-178564" y="227490"/>
                          <a:pt x="341563" y="125954"/>
                        </a:cubicBezTo>
                        <a:cubicBezTo>
                          <a:pt x="531589" y="-50931"/>
                          <a:pt x="901050" y="-70871"/>
                          <a:pt x="1411541" y="23966"/>
                        </a:cubicBezTo>
                        <a:cubicBezTo>
                          <a:pt x="2173437" y="147614"/>
                          <a:pt x="2346249" y="515580"/>
                          <a:pt x="1951344" y="738991"/>
                        </a:cubicBezTo>
                        <a:cubicBezTo>
                          <a:pt x="1946321" y="793929"/>
                          <a:pt x="1921934" y="817415"/>
                          <a:pt x="1928245" y="857576"/>
                        </a:cubicBezTo>
                        <a:close/>
                      </a:path>
                      <a:path w="2146071" h="938719" fill="none" stroke="0" extrusionOk="0">
                        <a:moveTo>
                          <a:pt x="1928245" y="857576"/>
                        </a:moveTo>
                        <a:cubicBezTo>
                          <a:pt x="1819437" y="867764"/>
                          <a:pt x="1769709" y="840101"/>
                          <a:pt x="1656471" y="863276"/>
                        </a:cubicBezTo>
                        <a:cubicBezTo>
                          <a:pt x="1290733" y="988434"/>
                          <a:pt x="890506" y="892424"/>
                          <a:pt x="601834" y="891043"/>
                        </a:cubicBezTo>
                        <a:cubicBezTo>
                          <a:pt x="-160830" y="807397"/>
                          <a:pt x="-341014" y="186053"/>
                          <a:pt x="341563" y="125954"/>
                        </a:cubicBezTo>
                        <a:cubicBezTo>
                          <a:pt x="607260" y="101926"/>
                          <a:pt x="1004329" y="-113978"/>
                          <a:pt x="1411541" y="23966"/>
                        </a:cubicBezTo>
                        <a:cubicBezTo>
                          <a:pt x="2195784" y="40426"/>
                          <a:pt x="2275034" y="534480"/>
                          <a:pt x="1951344" y="738991"/>
                        </a:cubicBezTo>
                        <a:cubicBezTo>
                          <a:pt x="1950499" y="784132"/>
                          <a:pt x="1922333" y="795096"/>
                          <a:pt x="1928245" y="85757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6704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1" grpId="0" animBg="1"/>
      <p:bldP spid="43" grpId="0" animBg="1"/>
      <p:bldP spid="2" grpId="0" animBg="1"/>
      <p:bldP spid="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CÂU HỎI">
            <a:extLst>
              <a:ext uri="{FF2B5EF4-FFF2-40B4-BE49-F238E27FC236}">
                <a16:creationId xmlns:a16="http://schemas.microsoft.com/office/drawing/2014/main" id="{88A63CD4-960B-BE49-1523-DB2A4090D243}"/>
              </a:ext>
            </a:extLst>
          </p:cNvPr>
          <p:cNvGrpSpPr/>
          <p:nvPr/>
        </p:nvGrpSpPr>
        <p:grpSpPr>
          <a:xfrm>
            <a:off x="361834" y="156869"/>
            <a:ext cx="11628236" cy="2090683"/>
            <a:chOff x="361834" y="156869"/>
            <a:chExt cx="11628236" cy="209068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733740-E575-515D-0617-FFA6C9FC7F4B}"/>
                </a:ext>
              </a:extLst>
            </p:cNvPr>
            <p:cNvSpPr/>
            <p:nvPr/>
          </p:nvSpPr>
          <p:spPr>
            <a:xfrm>
              <a:off x="361834" y="156869"/>
              <a:ext cx="11430116" cy="1947069"/>
            </a:xfrm>
            <a:prstGeom prst="roundRect">
              <a:avLst/>
            </a:prstGeom>
            <a:solidFill>
              <a:srgbClr val="9EBB31">
                <a:alpha val="65000"/>
              </a:srgbClr>
            </a:solidFill>
            <a:ln w="381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BA919E3-8D97-4B23-BCD6-9B150AB0E780}"/>
                </a:ext>
              </a:extLst>
            </p:cNvPr>
            <p:cNvSpPr/>
            <p:nvPr/>
          </p:nvSpPr>
          <p:spPr>
            <a:xfrm>
              <a:off x="559954" y="446589"/>
              <a:ext cx="11430116" cy="18009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     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liền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19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grpSp>
        <p:nvGrpSpPr>
          <p:cNvPr id="32" name="A">
            <a:extLst>
              <a:ext uri="{FF2B5EF4-FFF2-40B4-BE49-F238E27FC236}">
                <a16:creationId xmlns:a16="http://schemas.microsoft.com/office/drawing/2014/main" id="{9ED70A4D-D831-2887-0E05-B45EE9E31A22}"/>
              </a:ext>
            </a:extLst>
          </p:cNvPr>
          <p:cNvGrpSpPr/>
          <p:nvPr/>
        </p:nvGrpSpPr>
        <p:grpSpPr>
          <a:xfrm>
            <a:off x="243117" y="2604959"/>
            <a:ext cx="5557925" cy="2395937"/>
            <a:chOff x="1039457" y="2312366"/>
            <a:chExt cx="5893058" cy="239593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3D06E16-9881-6F6D-65E9-F9CE42A262A8}"/>
                </a:ext>
              </a:extLst>
            </p:cNvPr>
            <p:cNvSpPr/>
            <p:nvPr/>
          </p:nvSpPr>
          <p:spPr>
            <a:xfrm>
              <a:off x="1414619" y="2772465"/>
              <a:ext cx="5517896" cy="115293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18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267C7E-C230-2AE4-EC9D-3312C2BC0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457" y="2312366"/>
              <a:ext cx="1667746" cy="2395937"/>
            </a:xfrm>
            <a:prstGeom prst="rect">
              <a:avLst/>
            </a:prstGeom>
          </p:spPr>
        </p:pic>
      </p:grpSp>
      <p:grpSp>
        <p:nvGrpSpPr>
          <p:cNvPr id="36" name="B">
            <a:extLst>
              <a:ext uri="{FF2B5EF4-FFF2-40B4-BE49-F238E27FC236}">
                <a16:creationId xmlns:a16="http://schemas.microsoft.com/office/drawing/2014/main" id="{7C7754C0-BE64-6490-6DC8-DF393F44F8D3}"/>
              </a:ext>
            </a:extLst>
          </p:cNvPr>
          <p:cNvGrpSpPr/>
          <p:nvPr/>
        </p:nvGrpSpPr>
        <p:grpSpPr>
          <a:xfrm>
            <a:off x="6154869" y="3034859"/>
            <a:ext cx="5611540" cy="2518463"/>
            <a:chOff x="131676" y="4339537"/>
            <a:chExt cx="5898518" cy="251846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104178E-DEFD-C592-8E64-B6FF74127DD1}"/>
                </a:ext>
              </a:extLst>
            </p:cNvPr>
            <p:cNvSpPr/>
            <p:nvPr/>
          </p:nvSpPr>
          <p:spPr>
            <a:xfrm>
              <a:off x="559955" y="4758104"/>
              <a:ext cx="5470239" cy="119109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403D5BA-54DB-F617-9DF7-65C70B365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676" y="4339537"/>
              <a:ext cx="1653341" cy="2518463"/>
            </a:xfrm>
            <a:prstGeom prst="rect">
              <a:avLst/>
            </a:prstGeom>
          </p:spPr>
        </p:pic>
      </p:grpSp>
      <p:grpSp>
        <p:nvGrpSpPr>
          <p:cNvPr id="37" name="C">
            <a:extLst>
              <a:ext uri="{FF2B5EF4-FFF2-40B4-BE49-F238E27FC236}">
                <a16:creationId xmlns:a16="http://schemas.microsoft.com/office/drawing/2014/main" id="{B30E5BED-1D88-47D0-C726-534774232164}"/>
              </a:ext>
            </a:extLst>
          </p:cNvPr>
          <p:cNvGrpSpPr/>
          <p:nvPr/>
        </p:nvGrpSpPr>
        <p:grpSpPr>
          <a:xfrm>
            <a:off x="2695730" y="4571952"/>
            <a:ext cx="5748524" cy="2463759"/>
            <a:chOff x="6043426" y="2398442"/>
            <a:chExt cx="5748524" cy="246375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4842CDD9-51A2-6FBA-0117-9851FB16D990}"/>
                </a:ext>
              </a:extLst>
            </p:cNvPr>
            <p:cNvSpPr/>
            <p:nvPr/>
          </p:nvSpPr>
          <p:spPr>
            <a:xfrm>
              <a:off x="6510363" y="2967286"/>
              <a:ext cx="5281587" cy="119109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20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6ED578C-6959-8D33-E61C-A0C263A0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43426" y="2398442"/>
              <a:ext cx="1617429" cy="2463759"/>
            </a:xfrm>
            <a:prstGeom prst="rect">
              <a:avLst/>
            </a:prstGeom>
          </p:spPr>
        </p:pic>
      </p:grpSp>
      <p:sp>
        <p:nvSpPr>
          <p:cNvPr id="41" name="SAI">
            <a:extLst>
              <a:ext uri="{FF2B5EF4-FFF2-40B4-BE49-F238E27FC236}">
                <a16:creationId xmlns:a16="http://schemas.microsoft.com/office/drawing/2014/main" id="{E7148C49-5E09-D6AF-649A-A23F62F6ECB1}"/>
              </a:ext>
            </a:extLst>
          </p:cNvPr>
          <p:cNvSpPr/>
          <p:nvPr/>
        </p:nvSpPr>
        <p:spPr>
          <a:xfrm rot="3326695">
            <a:off x="4940072" y="2413022"/>
            <a:ext cx="1259840" cy="1191096"/>
          </a:xfrm>
          <a:custGeom>
            <a:avLst/>
            <a:gdLst>
              <a:gd name="connsiteX0" fmla="*/ 166992 w 1259840"/>
              <a:gd name="connsiteY0" fmla="*/ 455475 h 1191096"/>
              <a:gd name="connsiteX1" fmla="*/ 489847 w 1259840"/>
              <a:gd name="connsiteY1" fmla="*/ 455475 h 1191096"/>
              <a:gd name="connsiteX2" fmla="*/ 489847 w 1259840"/>
              <a:gd name="connsiteY2" fmla="*/ 157880 h 1191096"/>
              <a:gd name="connsiteX3" fmla="*/ 769993 w 1259840"/>
              <a:gd name="connsiteY3" fmla="*/ 157880 h 1191096"/>
              <a:gd name="connsiteX4" fmla="*/ 769993 w 1259840"/>
              <a:gd name="connsiteY4" fmla="*/ 455475 h 1191096"/>
              <a:gd name="connsiteX5" fmla="*/ 1092848 w 1259840"/>
              <a:gd name="connsiteY5" fmla="*/ 455475 h 1191096"/>
              <a:gd name="connsiteX6" fmla="*/ 1092848 w 1259840"/>
              <a:gd name="connsiteY6" fmla="*/ 735621 h 1191096"/>
              <a:gd name="connsiteX7" fmla="*/ 769993 w 1259840"/>
              <a:gd name="connsiteY7" fmla="*/ 735621 h 1191096"/>
              <a:gd name="connsiteX8" fmla="*/ 769993 w 1259840"/>
              <a:gd name="connsiteY8" fmla="*/ 1033216 h 1191096"/>
              <a:gd name="connsiteX9" fmla="*/ 489847 w 1259840"/>
              <a:gd name="connsiteY9" fmla="*/ 1033216 h 1191096"/>
              <a:gd name="connsiteX10" fmla="*/ 489847 w 1259840"/>
              <a:gd name="connsiteY10" fmla="*/ 735621 h 1191096"/>
              <a:gd name="connsiteX11" fmla="*/ 166992 w 1259840"/>
              <a:gd name="connsiteY11" fmla="*/ 735621 h 1191096"/>
              <a:gd name="connsiteX12" fmla="*/ 166992 w 1259840"/>
              <a:gd name="connsiteY12" fmla="*/ 455475 h 119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9840" h="1191096" fill="none" extrusionOk="0">
                <a:moveTo>
                  <a:pt x="166992" y="455475"/>
                </a:moveTo>
                <a:cubicBezTo>
                  <a:pt x="325853" y="441676"/>
                  <a:pt x="395137" y="480221"/>
                  <a:pt x="489847" y="455475"/>
                </a:cubicBezTo>
                <a:cubicBezTo>
                  <a:pt x="486673" y="344501"/>
                  <a:pt x="491790" y="236541"/>
                  <a:pt x="489847" y="157880"/>
                </a:cubicBezTo>
                <a:cubicBezTo>
                  <a:pt x="565180" y="137553"/>
                  <a:pt x="645213" y="182330"/>
                  <a:pt x="769993" y="157880"/>
                </a:cubicBezTo>
                <a:cubicBezTo>
                  <a:pt x="793239" y="271106"/>
                  <a:pt x="735153" y="380170"/>
                  <a:pt x="769993" y="455475"/>
                </a:cubicBezTo>
                <a:cubicBezTo>
                  <a:pt x="885929" y="436412"/>
                  <a:pt x="960688" y="481598"/>
                  <a:pt x="1092848" y="455475"/>
                </a:cubicBezTo>
                <a:cubicBezTo>
                  <a:pt x="1097588" y="534694"/>
                  <a:pt x="1062941" y="673958"/>
                  <a:pt x="1092848" y="735621"/>
                </a:cubicBezTo>
                <a:cubicBezTo>
                  <a:pt x="979354" y="757487"/>
                  <a:pt x="898555" y="732068"/>
                  <a:pt x="769993" y="735621"/>
                </a:cubicBezTo>
                <a:cubicBezTo>
                  <a:pt x="783810" y="819038"/>
                  <a:pt x="765513" y="892965"/>
                  <a:pt x="769993" y="1033216"/>
                </a:cubicBezTo>
                <a:cubicBezTo>
                  <a:pt x="655504" y="1065721"/>
                  <a:pt x="620848" y="1021532"/>
                  <a:pt x="489847" y="1033216"/>
                </a:cubicBezTo>
                <a:cubicBezTo>
                  <a:pt x="477578" y="916027"/>
                  <a:pt x="507220" y="844646"/>
                  <a:pt x="489847" y="735621"/>
                </a:cubicBezTo>
                <a:cubicBezTo>
                  <a:pt x="403076" y="750890"/>
                  <a:pt x="295794" y="707308"/>
                  <a:pt x="166992" y="735621"/>
                </a:cubicBezTo>
                <a:cubicBezTo>
                  <a:pt x="144888" y="635979"/>
                  <a:pt x="167018" y="544875"/>
                  <a:pt x="166992" y="455475"/>
                </a:cubicBezTo>
                <a:close/>
              </a:path>
              <a:path w="1259840" h="1191096" stroke="0" extrusionOk="0">
                <a:moveTo>
                  <a:pt x="166992" y="455475"/>
                </a:moveTo>
                <a:cubicBezTo>
                  <a:pt x="241008" y="420050"/>
                  <a:pt x="342152" y="477765"/>
                  <a:pt x="489847" y="455475"/>
                </a:cubicBezTo>
                <a:cubicBezTo>
                  <a:pt x="461731" y="351301"/>
                  <a:pt x="504558" y="277194"/>
                  <a:pt x="489847" y="157880"/>
                </a:cubicBezTo>
                <a:cubicBezTo>
                  <a:pt x="587671" y="139152"/>
                  <a:pt x="653907" y="168925"/>
                  <a:pt x="769993" y="157880"/>
                </a:cubicBezTo>
                <a:cubicBezTo>
                  <a:pt x="784712" y="254154"/>
                  <a:pt x="768159" y="371740"/>
                  <a:pt x="769993" y="455475"/>
                </a:cubicBezTo>
                <a:cubicBezTo>
                  <a:pt x="863518" y="446848"/>
                  <a:pt x="999272" y="485526"/>
                  <a:pt x="1092848" y="455475"/>
                </a:cubicBezTo>
                <a:cubicBezTo>
                  <a:pt x="1102792" y="560369"/>
                  <a:pt x="1086078" y="607089"/>
                  <a:pt x="1092848" y="735621"/>
                </a:cubicBezTo>
                <a:cubicBezTo>
                  <a:pt x="992765" y="753259"/>
                  <a:pt x="878334" y="724432"/>
                  <a:pt x="769993" y="735621"/>
                </a:cubicBezTo>
                <a:cubicBezTo>
                  <a:pt x="804232" y="864987"/>
                  <a:pt x="767987" y="919084"/>
                  <a:pt x="769993" y="1033216"/>
                </a:cubicBezTo>
                <a:cubicBezTo>
                  <a:pt x="674751" y="1037863"/>
                  <a:pt x="602362" y="999996"/>
                  <a:pt x="489847" y="1033216"/>
                </a:cubicBezTo>
                <a:cubicBezTo>
                  <a:pt x="464464" y="920730"/>
                  <a:pt x="496470" y="823106"/>
                  <a:pt x="489847" y="735621"/>
                </a:cubicBezTo>
                <a:cubicBezTo>
                  <a:pt x="417726" y="762750"/>
                  <a:pt x="279947" y="723518"/>
                  <a:pt x="166992" y="735621"/>
                </a:cubicBezTo>
                <a:cubicBezTo>
                  <a:pt x="151161" y="607930"/>
                  <a:pt x="184947" y="528556"/>
                  <a:pt x="166992" y="455475"/>
                </a:cubicBezTo>
                <a:close/>
              </a:path>
            </a:pathLst>
          </a:custGeom>
          <a:solidFill>
            <a:srgbClr val="FF0066"/>
          </a:solidFill>
          <a:ln>
            <a:extLst>
              <a:ext uri="{C807C97D-BFC1-408E-A445-0C87EB9F89A2}">
                <ask:lineSketchStyleProps xmlns:ask="http://schemas.microsoft.com/office/drawing/2018/sketchyshapes" sd="3729515898">
                  <a:prstGeom prst="mathPlu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AI">
            <a:extLst>
              <a:ext uri="{FF2B5EF4-FFF2-40B4-BE49-F238E27FC236}">
                <a16:creationId xmlns:a16="http://schemas.microsoft.com/office/drawing/2014/main" id="{D2CD0D02-C156-596E-FA95-0F56913668FC}"/>
              </a:ext>
            </a:extLst>
          </p:cNvPr>
          <p:cNvSpPr/>
          <p:nvPr/>
        </p:nvSpPr>
        <p:spPr>
          <a:xfrm rot="3326695">
            <a:off x="10121488" y="3533164"/>
            <a:ext cx="1259840" cy="1191096"/>
          </a:xfrm>
          <a:custGeom>
            <a:avLst/>
            <a:gdLst>
              <a:gd name="connsiteX0" fmla="*/ 166992 w 1259840"/>
              <a:gd name="connsiteY0" fmla="*/ 455475 h 1191096"/>
              <a:gd name="connsiteX1" fmla="*/ 489847 w 1259840"/>
              <a:gd name="connsiteY1" fmla="*/ 455475 h 1191096"/>
              <a:gd name="connsiteX2" fmla="*/ 489847 w 1259840"/>
              <a:gd name="connsiteY2" fmla="*/ 157880 h 1191096"/>
              <a:gd name="connsiteX3" fmla="*/ 769993 w 1259840"/>
              <a:gd name="connsiteY3" fmla="*/ 157880 h 1191096"/>
              <a:gd name="connsiteX4" fmla="*/ 769993 w 1259840"/>
              <a:gd name="connsiteY4" fmla="*/ 455475 h 1191096"/>
              <a:gd name="connsiteX5" fmla="*/ 1092848 w 1259840"/>
              <a:gd name="connsiteY5" fmla="*/ 455475 h 1191096"/>
              <a:gd name="connsiteX6" fmla="*/ 1092848 w 1259840"/>
              <a:gd name="connsiteY6" fmla="*/ 735621 h 1191096"/>
              <a:gd name="connsiteX7" fmla="*/ 769993 w 1259840"/>
              <a:gd name="connsiteY7" fmla="*/ 735621 h 1191096"/>
              <a:gd name="connsiteX8" fmla="*/ 769993 w 1259840"/>
              <a:gd name="connsiteY8" fmla="*/ 1033216 h 1191096"/>
              <a:gd name="connsiteX9" fmla="*/ 489847 w 1259840"/>
              <a:gd name="connsiteY9" fmla="*/ 1033216 h 1191096"/>
              <a:gd name="connsiteX10" fmla="*/ 489847 w 1259840"/>
              <a:gd name="connsiteY10" fmla="*/ 735621 h 1191096"/>
              <a:gd name="connsiteX11" fmla="*/ 166992 w 1259840"/>
              <a:gd name="connsiteY11" fmla="*/ 735621 h 1191096"/>
              <a:gd name="connsiteX12" fmla="*/ 166992 w 1259840"/>
              <a:gd name="connsiteY12" fmla="*/ 455475 h 119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9840" h="1191096" fill="none" extrusionOk="0">
                <a:moveTo>
                  <a:pt x="166992" y="455475"/>
                </a:moveTo>
                <a:cubicBezTo>
                  <a:pt x="325853" y="441676"/>
                  <a:pt x="395137" y="480221"/>
                  <a:pt x="489847" y="455475"/>
                </a:cubicBezTo>
                <a:cubicBezTo>
                  <a:pt x="486673" y="344501"/>
                  <a:pt x="491790" y="236541"/>
                  <a:pt x="489847" y="157880"/>
                </a:cubicBezTo>
                <a:cubicBezTo>
                  <a:pt x="565180" y="137553"/>
                  <a:pt x="645213" y="182330"/>
                  <a:pt x="769993" y="157880"/>
                </a:cubicBezTo>
                <a:cubicBezTo>
                  <a:pt x="793239" y="271106"/>
                  <a:pt x="735153" y="380170"/>
                  <a:pt x="769993" y="455475"/>
                </a:cubicBezTo>
                <a:cubicBezTo>
                  <a:pt x="885929" y="436412"/>
                  <a:pt x="960688" y="481598"/>
                  <a:pt x="1092848" y="455475"/>
                </a:cubicBezTo>
                <a:cubicBezTo>
                  <a:pt x="1097588" y="534694"/>
                  <a:pt x="1062941" y="673958"/>
                  <a:pt x="1092848" y="735621"/>
                </a:cubicBezTo>
                <a:cubicBezTo>
                  <a:pt x="979354" y="757487"/>
                  <a:pt x="898555" y="732068"/>
                  <a:pt x="769993" y="735621"/>
                </a:cubicBezTo>
                <a:cubicBezTo>
                  <a:pt x="783810" y="819038"/>
                  <a:pt x="765513" y="892965"/>
                  <a:pt x="769993" y="1033216"/>
                </a:cubicBezTo>
                <a:cubicBezTo>
                  <a:pt x="655504" y="1065721"/>
                  <a:pt x="620848" y="1021532"/>
                  <a:pt x="489847" y="1033216"/>
                </a:cubicBezTo>
                <a:cubicBezTo>
                  <a:pt x="477578" y="916027"/>
                  <a:pt x="507220" y="844646"/>
                  <a:pt x="489847" y="735621"/>
                </a:cubicBezTo>
                <a:cubicBezTo>
                  <a:pt x="403076" y="750890"/>
                  <a:pt x="295794" y="707308"/>
                  <a:pt x="166992" y="735621"/>
                </a:cubicBezTo>
                <a:cubicBezTo>
                  <a:pt x="144888" y="635979"/>
                  <a:pt x="167018" y="544875"/>
                  <a:pt x="166992" y="455475"/>
                </a:cubicBezTo>
                <a:close/>
              </a:path>
              <a:path w="1259840" h="1191096" stroke="0" extrusionOk="0">
                <a:moveTo>
                  <a:pt x="166992" y="455475"/>
                </a:moveTo>
                <a:cubicBezTo>
                  <a:pt x="241008" y="420050"/>
                  <a:pt x="342152" y="477765"/>
                  <a:pt x="489847" y="455475"/>
                </a:cubicBezTo>
                <a:cubicBezTo>
                  <a:pt x="461731" y="351301"/>
                  <a:pt x="504558" y="277194"/>
                  <a:pt x="489847" y="157880"/>
                </a:cubicBezTo>
                <a:cubicBezTo>
                  <a:pt x="587671" y="139152"/>
                  <a:pt x="653907" y="168925"/>
                  <a:pt x="769993" y="157880"/>
                </a:cubicBezTo>
                <a:cubicBezTo>
                  <a:pt x="784712" y="254154"/>
                  <a:pt x="768159" y="371740"/>
                  <a:pt x="769993" y="455475"/>
                </a:cubicBezTo>
                <a:cubicBezTo>
                  <a:pt x="863518" y="446848"/>
                  <a:pt x="999272" y="485526"/>
                  <a:pt x="1092848" y="455475"/>
                </a:cubicBezTo>
                <a:cubicBezTo>
                  <a:pt x="1102792" y="560369"/>
                  <a:pt x="1086078" y="607089"/>
                  <a:pt x="1092848" y="735621"/>
                </a:cubicBezTo>
                <a:cubicBezTo>
                  <a:pt x="992765" y="753259"/>
                  <a:pt x="878334" y="724432"/>
                  <a:pt x="769993" y="735621"/>
                </a:cubicBezTo>
                <a:cubicBezTo>
                  <a:pt x="804232" y="864987"/>
                  <a:pt x="767987" y="919084"/>
                  <a:pt x="769993" y="1033216"/>
                </a:cubicBezTo>
                <a:cubicBezTo>
                  <a:pt x="674751" y="1037863"/>
                  <a:pt x="602362" y="999996"/>
                  <a:pt x="489847" y="1033216"/>
                </a:cubicBezTo>
                <a:cubicBezTo>
                  <a:pt x="464464" y="920730"/>
                  <a:pt x="496470" y="823106"/>
                  <a:pt x="489847" y="735621"/>
                </a:cubicBezTo>
                <a:cubicBezTo>
                  <a:pt x="417726" y="762750"/>
                  <a:pt x="279947" y="723518"/>
                  <a:pt x="166992" y="735621"/>
                </a:cubicBezTo>
                <a:cubicBezTo>
                  <a:pt x="151161" y="607930"/>
                  <a:pt x="184947" y="528556"/>
                  <a:pt x="166992" y="455475"/>
                </a:cubicBezTo>
                <a:close/>
              </a:path>
            </a:pathLst>
          </a:custGeom>
          <a:solidFill>
            <a:srgbClr val="FF0066"/>
          </a:solidFill>
          <a:ln>
            <a:extLst>
              <a:ext uri="{C807C97D-BFC1-408E-A445-0C87EB9F89A2}">
                <ask:lineSketchStyleProps xmlns:ask="http://schemas.microsoft.com/office/drawing/2018/sketchyshapes" sd="3729515898">
                  <a:prstGeom prst="mathPlu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Đá cuội">
            <a:extLst>
              <a:ext uri="{FF2B5EF4-FFF2-40B4-BE49-F238E27FC236}">
                <a16:creationId xmlns:a16="http://schemas.microsoft.com/office/drawing/2014/main" id="{3B35E27C-7F62-08B9-918E-C04B20967E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1575" y="5225435"/>
            <a:ext cx="1846866" cy="1191095"/>
          </a:xfrm>
          <a:prstGeom prst="rect">
            <a:avLst/>
          </a:prstGeom>
        </p:spPr>
      </p:pic>
      <p:pic>
        <p:nvPicPr>
          <p:cNvPr id="5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86344C-1468-AD94-831F-368064EA0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78136" y="2814548"/>
            <a:ext cx="1546701" cy="15467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354EE3-297C-19C9-45AC-1B7D5FB3A064}"/>
              </a:ext>
            </a:extLst>
          </p:cNvPr>
          <p:cNvSpPr txBox="1"/>
          <p:nvPr/>
        </p:nvSpPr>
        <p:spPr>
          <a:xfrm>
            <a:off x="10070151" y="43586"/>
            <a:ext cx="2146071" cy="938719"/>
          </a:xfrm>
          <a:custGeom>
            <a:avLst/>
            <a:gdLst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071" h="938719" fill="none" extrusionOk="0">
                <a:moveTo>
                  <a:pt x="1928245" y="857576"/>
                </a:moveTo>
                <a:cubicBezTo>
                  <a:pt x="1801830" y="883811"/>
                  <a:pt x="1778874" y="816935"/>
                  <a:pt x="1656471" y="863276"/>
                </a:cubicBezTo>
                <a:cubicBezTo>
                  <a:pt x="1224791" y="1085966"/>
                  <a:pt x="851671" y="859809"/>
                  <a:pt x="601834" y="891043"/>
                </a:cubicBezTo>
                <a:cubicBezTo>
                  <a:pt x="24396" y="894034"/>
                  <a:pt x="-362832" y="254907"/>
                  <a:pt x="341563" y="125954"/>
                </a:cubicBezTo>
                <a:cubicBezTo>
                  <a:pt x="812494" y="-8043"/>
                  <a:pt x="1014476" y="117403"/>
                  <a:pt x="1411541" y="23966"/>
                </a:cubicBezTo>
                <a:cubicBezTo>
                  <a:pt x="2065084" y="188036"/>
                  <a:pt x="2188848" y="375570"/>
                  <a:pt x="1951344" y="738991"/>
                </a:cubicBezTo>
                <a:cubicBezTo>
                  <a:pt x="1958666" y="773994"/>
                  <a:pt x="1929669" y="794349"/>
                  <a:pt x="1928245" y="857576"/>
                </a:cubicBezTo>
                <a:close/>
              </a:path>
              <a:path w="2146071" h="938719" stroke="0" extrusionOk="0">
                <a:moveTo>
                  <a:pt x="1928245" y="857576"/>
                </a:moveTo>
                <a:cubicBezTo>
                  <a:pt x="1794257" y="881351"/>
                  <a:pt x="1698134" y="857449"/>
                  <a:pt x="1656471" y="863276"/>
                </a:cubicBezTo>
                <a:cubicBezTo>
                  <a:pt x="1238040" y="828493"/>
                  <a:pt x="928473" y="892851"/>
                  <a:pt x="601834" y="891043"/>
                </a:cubicBezTo>
                <a:cubicBezTo>
                  <a:pt x="98664" y="1056953"/>
                  <a:pt x="-166678" y="208365"/>
                  <a:pt x="341563" y="125954"/>
                </a:cubicBezTo>
                <a:cubicBezTo>
                  <a:pt x="522359" y="-80148"/>
                  <a:pt x="841892" y="-53347"/>
                  <a:pt x="1411541" y="23966"/>
                </a:cubicBezTo>
                <a:cubicBezTo>
                  <a:pt x="2207694" y="225039"/>
                  <a:pt x="2383976" y="531165"/>
                  <a:pt x="1951344" y="738991"/>
                </a:cubicBezTo>
                <a:cubicBezTo>
                  <a:pt x="1941573" y="800990"/>
                  <a:pt x="1924704" y="817993"/>
                  <a:pt x="1928245" y="857576"/>
                </a:cubicBezTo>
                <a:close/>
              </a:path>
              <a:path w="2146071" h="938719" fill="none" stroke="0" extrusionOk="0">
                <a:moveTo>
                  <a:pt x="1928245" y="857576"/>
                </a:moveTo>
                <a:cubicBezTo>
                  <a:pt x="1818294" y="879641"/>
                  <a:pt x="1773154" y="845623"/>
                  <a:pt x="1656471" y="863276"/>
                </a:cubicBezTo>
                <a:cubicBezTo>
                  <a:pt x="1282494" y="1045756"/>
                  <a:pt x="892530" y="899584"/>
                  <a:pt x="601834" y="891043"/>
                </a:cubicBezTo>
                <a:cubicBezTo>
                  <a:pt x="-37151" y="671741"/>
                  <a:pt x="-395396" y="174546"/>
                  <a:pt x="341563" y="125954"/>
                </a:cubicBezTo>
                <a:cubicBezTo>
                  <a:pt x="687885" y="198003"/>
                  <a:pt x="1060791" y="-162349"/>
                  <a:pt x="1411541" y="23966"/>
                </a:cubicBezTo>
                <a:cubicBezTo>
                  <a:pt x="2200920" y="-33901"/>
                  <a:pt x="2202653" y="574876"/>
                  <a:pt x="1951344" y="738991"/>
                </a:cubicBezTo>
                <a:cubicBezTo>
                  <a:pt x="1948073" y="786994"/>
                  <a:pt x="1927017" y="788887"/>
                  <a:pt x="1928245" y="857576"/>
                </a:cubicBezTo>
                <a:close/>
              </a:path>
              <a:path w="2146071" h="938719" fill="none" stroke="0" extrusionOk="0">
                <a:moveTo>
                  <a:pt x="1928245" y="857576"/>
                </a:moveTo>
                <a:cubicBezTo>
                  <a:pt x="1814648" y="874817"/>
                  <a:pt x="1766315" y="828654"/>
                  <a:pt x="1656471" y="863276"/>
                </a:cubicBezTo>
                <a:cubicBezTo>
                  <a:pt x="1220503" y="1071160"/>
                  <a:pt x="882595" y="887891"/>
                  <a:pt x="601834" y="891043"/>
                </a:cubicBezTo>
                <a:cubicBezTo>
                  <a:pt x="-120501" y="798051"/>
                  <a:pt x="-417676" y="203276"/>
                  <a:pt x="341563" y="125954"/>
                </a:cubicBezTo>
                <a:cubicBezTo>
                  <a:pt x="736329" y="25597"/>
                  <a:pt x="1014335" y="32690"/>
                  <a:pt x="1411541" y="23966"/>
                </a:cubicBezTo>
                <a:cubicBezTo>
                  <a:pt x="2136420" y="137698"/>
                  <a:pt x="2269374" y="494895"/>
                  <a:pt x="1951344" y="738991"/>
                </a:cubicBezTo>
                <a:cubicBezTo>
                  <a:pt x="1952149" y="782581"/>
                  <a:pt x="1925963" y="794059"/>
                  <a:pt x="1928245" y="85757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46071" h="938719" fill="none" extrusionOk="0">
                        <a:moveTo>
                          <a:pt x="1928245" y="857576"/>
                        </a:moveTo>
                        <a:cubicBezTo>
                          <a:pt x="1811113" y="871580"/>
                          <a:pt x="1777938" y="824901"/>
                          <a:pt x="1656471" y="863276"/>
                        </a:cubicBezTo>
                        <a:cubicBezTo>
                          <a:pt x="1254434" y="1047225"/>
                          <a:pt x="897547" y="912362"/>
                          <a:pt x="601834" y="891043"/>
                        </a:cubicBezTo>
                        <a:cubicBezTo>
                          <a:pt x="-56768" y="749367"/>
                          <a:pt x="-344220" y="253132"/>
                          <a:pt x="341563" y="125954"/>
                        </a:cubicBezTo>
                        <a:cubicBezTo>
                          <a:pt x="746333" y="15264"/>
                          <a:pt x="1022012" y="56784"/>
                          <a:pt x="1411541" y="23966"/>
                        </a:cubicBezTo>
                        <a:cubicBezTo>
                          <a:pt x="2136852" y="157350"/>
                          <a:pt x="2212864" y="436827"/>
                          <a:pt x="1951344" y="738991"/>
                        </a:cubicBezTo>
                        <a:cubicBezTo>
                          <a:pt x="1955008" y="782273"/>
                          <a:pt x="1925023" y="800124"/>
                          <a:pt x="1928245" y="857576"/>
                        </a:cubicBezTo>
                        <a:close/>
                      </a:path>
                      <a:path w="2146071" h="938719" stroke="0" extrusionOk="0">
                        <a:moveTo>
                          <a:pt x="1928245" y="857576"/>
                        </a:moveTo>
                        <a:cubicBezTo>
                          <a:pt x="1802251" y="879943"/>
                          <a:pt x="1710464" y="855497"/>
                          <a:pt x="1656471" y="863276"/>
                        </a:cubicBezTo>
                        <a:cubicBezTo>
                          <a:pt x="1265588" y="874821"/>
                          <a:pt x="960384" y="921137"/>
                          <a:pt x="601834" y="891043"/>
                        </a:cubicBezTo>
                        <a:cubicBezTo>
                          <a:pt x="31463" y="942033"/>
                          <a:pt x="-178564" y="227490"/>
                          <a:pt x="341563" y="125954"/>
                        </a:cubicBezTo>
                        <a:cubicBezTo>
                          <a:pt x="531589" y="-50931"/>
                          <a:pt x="901050" y="-70871"/>
                          <a:pt x="1411541" y="23966"/>
                        </a:cubicBezTo>
                        <a:cubicBezTo>
                          <a:pt x="2173437" y="147614"/>
                          <a:pt x="2346249" y="515580"/>
                          <a:pt x="1951344" y="738991"/>
                        </a:cubicBezTo>
                        <a:cubicBezTo>
                          <a:pt x="1946321" y="793929"/>
                          <a:pt x="1921934" y="817415"/>
                          <a:pt x="1928245" y="857576"/>
                        </a:cubicBezTo>
                        <a:close/>
                      </a:path>
                      <a:path w="2146071" h="938719" fill="none" stroke="0" extrusionOk="0">
                        <a:moveTo>
                          <a:pt x="1928245" y="857576"/>
                        </a:moveTo>
                        <a:cubicBezTo>
                          <a:pt x="1819437" y="867764"/>
                          <a:pt x="1769709" y="840101"/>
                          <a:pt x="1656471" y="863276"/>
                        </a:cubicBezTo>
                        <a:cubicBezTo>
                          <a:pt x="1290733" y="988434"/>
                          <a:pt x="890506" y="892424"/>
                          <a:pt x="601834" y="891043"/>
                        </a:cubicBezTo>
                        <a:cubicBezTo>
                          <a:pt x="-160830" y="807397"/>
                          <a:pt x="-341014" y="186053"/>
                          <a:pt x="341563" y="125954"/>
                        </a:cubicBezTo>
                        <a:cubicBezTo>
                          <a:pt x="607260" y="101926"/>
                          <a:pt x="1004329" y="-113978"/>
                          <a:pt x="1411541" y="23966"/>
                        </a:cubicBezTo>
                        <a:cubicBezTo>
                          <a:pt x="2195784" y="40426"/>
                          <a:pt x="2275034" y="534480"/>
                          <a:pt x="1951344" y="738991"/>
                        </a:cubicBezTo>
                        <a:cubicBezTo>
                          <a:pt x="1950499" y="784132"/>
                          <a:pt x="1922333" y="795096"/>
                          <a:pt x="1928245" y="85757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7247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1" grpId="0" animBg="1"/>
      <p:bldP spid="43" grpId="0" animBg="1"/>
      <p:bldP spid="2" grpId="0" animBg="1"/>
      <p:bldP spid="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CÂU HỎI">
            <a:extLst>
              <a:ext uri="{FF2B5EF4-FFF2-40B4-BE49-F238E27FC236}">
                <a16:creationId xmlns:a16="http://schemas.microsoft.com/office/drawing/2014/main" id="{88A63CD4-960B-BE49-1523-DB2A4090D243}"/>
              </a:ext>
            </a:extLst>
          </p:cNvPr>
          <p:cNvGrpSpPr/>
          <p:nvPr/>
        </p:nvGrpSpPr>
        <p:grpSpPr>
          <a:xfrm>
            <a:off x="361834" y="156869"/>
            <a:ext cx="11628236" cy="2090683"/>
            <a:chOff x="361834" y="156869"/>
            <a:chExt cx="11628236" cy="209068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733740-E575-515D-0617-FFA6C9FC7F4B}"/>
                </a:ext>
              </a:extLst>
            </p:cNvPr>
            <p:cNvSpPr/>
            <p:nvPr/>
          </p:nvSpPr>
          <p:spPr>
            <a:xfrm>
              <a:off x="361834" y="156869"/>
              <a:ext cx="11430116" cy="1947069"/>
            </a:xfrm>
            <a:prstGeom prst="roundRect">
              <a:avLst/>
            </a:prstGeom>
            <a:solidFill>
              <a:srgbClr val="9EBB31">
                <a:alpha val="65000"/>
              </a:srgbClr>
            </a:solidFill>
            <a:ln w="381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BA919E3-8D97-4B23-BCD6-9B150AB0E780}"/>
                </a:ext>
              </a:extLst>
            </p:cNvPr>
            <p:cNvSpPr/>
            <p:nvPr/>
          </p:nvSpPr>
          <p:spPr>
            <a:xfrm>
              <a:off x="559954" y="446589"/>
              <a:ext cx="11430116" cy="18009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liền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73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grpSp>
        <p:nvGrpSpPr>
          <p:cNvPr id="32" name="A">
            <a:extLst>
              <a:ext uri="{FF2B5EF4-FFF2-40B4-BE49-F238E27FC236}">
                <a16:creationId xmlns:a16="http://schemas.microsoft.com/office/drawing/2014/main" id="{9ED70A4D-D831-2887-0E05-B45EE9E31A22}"/>
              </a:ext>
            </a:extLst>
          </p:cNvPr>
          <p:cNvGrpSpPr/>
          <p:nvPr/>
        </p:nvGrpSpPr>
        <p:grpSpPr>
          <a:xfrm>
            <a:off x="243117" y="2604959"/>
            <a:ext cx="5557925" cy="2395937"/>
            <a:chOff x="1039457" y="2312366"/>
            <a:chExt cx="5893058" cy="239593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3D06E16-9881-6F6D-65E9-F9CE42A262A8}"/>
                </a:ext>
              </a:extLst>
            </p:cNvPr>
            <p:cNvSpPr/>
            <p:nvPr/>
          </p:nvSpPr>
          <p:spPr>
            <a:xfrm>
              <a:off x="1414619" y="2772465"/>
              <a:ext cx="5517896" cy="115293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72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267C7E-C230-2AE4-EC9D-3312C2BC0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457" y="2312366"/>
              <a:ext cx="1667746" cy="2395937"/>
            </a:xfrm>
            <a:prstGeom prst="rect">
              <a:avLst/>
            </a:prstGeom>
          </p:spPr>
        </p:pic>
      </p:grpSp>
      <p:grpSp>
        <p:nvGrpSpPr>
          <p:cNvPr id="36" name="B">
            <a:extLst>
              <a:ext uri="{FF2B5EF4-FFF2-40B4-BE49-F238E27FC236}">
                <a16:creationId xmlns:a16="http://schemas.microsoft.com/office/drawing/2014/main" id="{7C7754C0-BE64-6490-6DC8-DF393F44F8D3}"/>
              </a:ext>
            </a:extLst>
          </p:cNvPr>
          <p:cNvGrpSpPr/>
          <p:nvPr/>
        </p:nvGrpSpPr>
        <p:grpSpPr>
          <a:xfrm>
            <a:off x="6154869" y="3034859"/>
            <a:ext cx="5611540" cy="2518463"/>
            <a:chOff x="131676" y="4339537"/>
            <a:chExt cx="5898518" cy="251846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104178E-DEFD-C592-8E64-B6FF74127DD1}"/>
                </a:ext>
              </a:extLst>
            </p:cNvPr>
            <p:cNvSpPr/>
            <p:nvPr/>
          </p:nvSpPr>
          <p:spPr>
            <a:xfrm>
              <a:off x="559955" y="4758104"/>
              <a:ext cx="5470239" cy="119109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74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403D5BA-54DB-F617-9DF7-65C70B365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676" y="4339537"/>
              <a:ext cx="1653341" cy="2518463"/>
            </a:xfrm>
            <a:prstGeom prst="rect">
              <a:avLst/>
            </a:prstGeom>
          </p:spPr>
        </p:pic>
      </p:grpSp>
      <p:grpSp>
        <p:nvGrpSpPr>
          <p:cNvPr id="37" name="C">
            <a:extLst>
              <a:ext uri="{FF2B5EF4-FFF2-40B4-BE49-F238E27FC236}">
                <a16:creationId xmlns:a16="http://schemas.microsoft.com/office/drawing/2014/main" id="{B30E5BED-1D88-47D0-C726-534774232164}"/>
              </a:ext>
            </a:extLst>
          </p:cNvPr>
          <p:cNvGrpSpPr/>
          <p:nvPr/>
        </p:nvGrpSpPr>
        <p:grpSpPr>
          <a:xfrm>
            <a:off x="2693312" y="4644522"/>
            <a:ext cx="5748524" cy="2463759"/>
            <a:chOff x="6043426" y="2398442"/>
            <a:chExt cx="5748524" cy="246375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4842CDD9-51A2-6FBA-0117-9851FB16D990}"/>
                </a:ext>
              </a:extLst>
            </p:cNvPr>
            <p:cNvSpPr/>
            <p:nvPr/>
          </p:nvSpPr>
          <p:spPr>
            <a:xfrm>
              <a:off x="6510363" y="2967286"/>
              <a:ext cx="5281587" cy="119109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70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6ED578C-6959-8D33-E61C-A0C263A0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43426" y="2398442"/>
              <a:ext cx="1617429" cy="2463759"/>
            </a:xfrm>
            <a:prstGeom prst="rect">
              <a:avLst/>
            </a:prstGeom>
          </p:spPr>
        </p:pic>
      </p:grpSp>
      <p:sp>
        <p:nvSpPr>
          <p:cNvPr id="41" name="SAI">
            <a:extLst>
              <a:ext uri="{FF2B5EF4-FFF2-40B4-BE49-F238E27FC236}">
                <a16:creationId xmlns:a16="http://schemas.microsoft.com/office/drawing/2014/main" id="{E7148C49-5E09-D6AF-649A-A23F62F6ECB1}"/>
              </a:ext>
            </a:extLst>
          </p:cNvPr>
          <p:cNvSpPr/>
          <p:nvPr/>
        </p:nvSpPr>
        <p:spPr>
          <a:xfrm rot="3326695">
            <a:off x="4940072" y="2413022"/>
            <a:ext cx="1259840" cy="1191096"/>
          </a:xfrm>
          <a:custGeom>
            <a:avLst/>
            <a:gdLst>
              <a:gd name="connsiteX0" fmla="*/ 166992 w 1259840"/>
              <a:gd name="connsiteY0" fmla="*/ 455475 h 1191096"/>
              <a:gd name="connsiteX1" fmla="*/ 489847 w 1259840"/>
              <a:gd name="connsiteY1" fmla="*/ 455475 h 1191096"/>
              <a:gd name="connsiteX2" fmla="*/ 489847 w 1259840"/>
              <a:gd name="connsiteY2" fmla="*/ 157880 h 1191096"/>
              <a:gd name="connsiteX3" fmla="*/ 769993 w 1259840"/>
              <a:gd name="connsiteY3" fmla="*/ 157880 h 1191096"/>
              <a:gd name="connsiteX4" fmla="*/ 769993 w 1259840"/>
              <a:gd name="connsiteY4" fmla="*/ 455475 h 1191096"/>
              <a:gd name="connsiteX5" fmla="*/ 1092848 w 1259840"/>
              <a:gd name="connsiteY5" fmla="*/ 455475 h 1191096"/>
              <a:gd name="connsiteX6" fmla="*/ 1092848 w 1259840"/>
              <a:gd name="connsiteY6" fmla="*/ 735621 h 1191096"/>
              <a:gd name="connsiteX7" fmla="*/ 769993 w 1259840"/>
              <a:gd name="connsiteY7" fmla="*/ 735621 h 1191096"/>
              <a:gd name="connsiteX8" fmla="*/ 769993 w 1259840"/>
              <a:gd name="connsiteY8" fmla="*/ 1033216 h 1191096"/>
              <a:gd name="connsiteX9" fmla="*/ 489847 w 1259840"/>
              <a:gd name="connsiteY9" fmla="*/ 1033216 h 1191096"/>
              <a:gd name="connsiteX10" fmla="*/ 489847 w 1259840"/>
              <a:gd name="connsiteY10" fmla="*/ 735621 h 1191096"/>
              <a:gd name="connsiteX11" fmla="*/ 166992 w 1259840"/>
              <a:gd name="connsiteY11" fmla="*/ 735621 h 1191096"/>
              <a:gd name="connsiteX12" fmla="*/ 166992 w 1259840"/>
              <a:gd name="connsiteY12" fmla="*/ 455475 h 119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9840" h="1191096" fill="none" extrusionOk="0">
                <a:moveTo>
                  <a:pt x="166992" y="455475"/>
                </a:moveTo>
                <a:cubicBezTo>
                  <a:pt x="325853" y="441676"/>
                  <a:pt x="395137" y="480221"/>
                  <a:pt x="489847" y="455475"/>
                </a:cubicBezTo>
                <a:cubicBezTo>
                  <a:pt x="486673" y="344501"/>
                  <a:pt x="491790" y="236541"/>
                  <a:pt x="489847" y="157880"/>
                </a:cubicBezTo>
                <a:cubicBezTo>
                  <a:pt x="565180" y="137553"/>
                  <a:pt x="645213" y="182330"/>
                  <a:pt x="769993" y="157880"/>
                </a:cubicBezTo>
                <a:cubicBezTo>
                  <a:pt x="793239" y="271106"/>
                  <a:pt x="735153" y="380170"/>
                  <a:pt x="769993" y="455475"/>
                </a:cubicBezTo>
                <a:cubicBezTo>
                  <a:pt x="885929" y="436412"/>
                  <a:pt x="960688" y="481598"/>
                  <a:pt x="1092848" y="455475"/>
                </a:cubicBezTo>
                <a:cubicBezTo>
                  <a:pt x="1097588" y="534694"/>
                  <a:pt x="1062941" y="673958"/>
                  <a:pt x="1092848" y="735621"/>
                </a:cubicBezTo>
                <a:cubicBezTo>
                  <a:pt x="979354" y="757487"/>
                  <a:pt x="898555" y="732068"/>
                  <a:pt x="769993" y="735621"/>
                </a:cubicBezTo>
                <a:cubicBezTo>
                  <a:pt x="783810" y="819038"/>
                  <a:pt x="765513" y="892965"/>
                  <a:pt x="769993" y="1033216"/>
                </a:cubicBezTo>
                <a:cubicBezTo>
                  <a:pt x="655504" y="1065721"/>
                  <a:pt x="620848" y="1021532"/>
                  <a:pt x="489847" y="1033216"/>
                </a:cubicBezTo>
                <a:cubicBezTo>
                  <a:pt x="477578" y="916027"/>
                  <a:pt x="507220" y="844646"/>
                  <a:pt x="489847" y="735621"/>
                </a:cubicBezTo>
                <a:cubicBezTo>
                  <a:pt x="403076" y="750890"/>
                  <a:pt x="295794" y="707308"/>
                  <a:pt x="166992" y="735621"/>
                </a:cubicBezTo>
                <a:cubicBezTo>
                  <a:pt x="144888" y="635979"/>
                  <a:pt x="167018" y="544875"/>
                  <a:pt x="166992" y="455475"/>
                </a:cubicBezTo>
                <a:close/>
              </a:path>
              <a:path w="1259840" h="1191096" stroke="0" extrusionOk="0">
                <a:moveTo>
                  <a:pt x="166992" y="455475"/>
                </a:moveTo>
                <a:cubicBezTo>
                  <a:pt x="241008" y="420050"/>
                  <a:pt x="342152" y="477765"/>
                  <a:pt x="489847" y="455475"/>
                </a:cubicBezTo>
                <a:cubicBezTo>
                  <a:pt x="461731" y="351301"/>
                  <a:pt x="504558" y="277194"/>
                  <a:pt x="489847" y="157880"/>
                </a:cubicBezTo>
                <a:cubicBezTo>
                  <a:pt x="587671" y="139152"/>
                  <a:pt x="653907" y="168925"/>
                  <a:pt x="769993" y="157880"/>
                </a:cubicBezTo>
                <a:cubicBezTo>
                  <a:pt x="784712" y="254154"/>
                  <a:pt x="768159" y="371740"/>
                  <a:pt x="769993" y="455475"/>
                </a:cubicBezTo>
                <a:cubicBezTo>
                  <a:pt x="863518" y="446848"/>
                  <a:pt x="999272" y="485526"/>
                  <a:pt x="1092848" y="455475"/>
                </a:cubicBezTo>
                <a:cubicBezTo>
                  <a:pt x="1102792" y="560369"/>
                  <a:pt x="1086078" y="607089"/>
                  <a:pt x="1092848" y="735621"/>
                </a:cubicBezTo>
                <a:cubicBezTo>
                  <a:pt x="992765" y="753259"/>
                  <a:pt x="878334" y="724432"/>
                  <a:pt x="769993" y="735621"/>
                </a:cubicBezTo>
                <a:cubicBezTo>
                  <a:pt x="804232" y="864987"/>
                  <a:pt x="767987" y="919084"/>
                  <a:pt x="769993" y="1033216"/>
                </a:cubicBezTo>
                <a:cubicBezTo>
                  <a:pt x="674751" y="1037863"/>
                  <a:pt x="602362" y="999996"/>
                  <a:pt x="489847" y="1033216"/>
                </a:cubicBezTo>
                <a:cubicBezTo>
                  <a:pt x="464464" y="920730"/>
                  <a:pt x="496470" y="823106"/>
                  <a:pt x="489847" y="735621"/>
                </a:cubicBezTo>
                <a:cubicBezTo>
                  <a:pt x="417726" y="762750"/>
                  <a:pt x="279947" y="723518"/>
                  <a:pt x="166992" y="735621"/>
                </a:cubicBezTo>
                <a:cubicBezTo>
                  <a:pt x="151161" y="607930"/>
                  <a:pt x="184947" y="528556"/>
                  <a:pt x="166992" y="455475"/>
                </a:cubicBezTo>
                <a:close/>
              </a:path>
            </a:pathLst>
          </a:custGeom>
          <a:solidFill>
            <a:srgbClr val="FF0066"/>
          </a:solidFill>
          <a:ln>
            <a:extLst>
              <a:ext uri="{C807C97D-BFC1-408E-A445-0C87EB9F89A2}">
                <ask:lineSketchStyleProps xmlns:ask="http://schemas.microsoft.com/office/drawing/2018/sketchyshapes" sd="3729515898">
                  <a:prstGeom prst="mathPlu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AI">
            <a:extLst>
              <a:ext uri="{FF2B5EF4-FFF2-40B4-BE49-F238E27FC236}">
                <a16:creationId xmlns:a16="http://schemas.microsoft.com/office/drawing/2014/main" id="{D2CD0D02-C156-596E-FA95-0F56913668FC}"/>
              </a:ext>
            </a:extLst>
          </p:cNvPr>
          <p:cNvSpPr/>
          <p:nvPr/>
        </p:nvSpPr>
        <p:spPr>
          <a:xfrm rot="3326695">
            <a:off x="7682729" y="4617817"/>
            <a:ext cx="1259840" cy="1191096"/>
          </a:xfrm>
          <a:custGeom>
            <a:avLst/>
            <a:gdLst>
              <a:gd name="connsiteX0" fmla="*/ 166992 w 1259840"/>
              <a:gd name="connsiteY0" fmla="*/ 455475 h 1191096"/>
              <a:gd name="connsiteX1" fmla="*/ 489847 w 1259840"/>
              <a:gd name="connsiteY1" fmla="*/ 455475 h 1191096"/>
              <a:gd name="connsiteX2" fmla="*/ 489847 w 1259840"/>
              <a:gd name="connsiteY2" fmla="*/ 157880 h 1191096"/>
              <a:gd name="connsiteX3" fmla="*/ 769993 w 1259840"/>
              <a:gd name="connsiteY3" fmla="*/ 157880 h 1191096"/>
              <a:gd name="connsiteX4" fmla="*/ 769993 w 1259840"/>
              <a:gd name="connsiteY4" fmla="*/ 455475 h 1191096"/>
              <a:gd name="connsiteX5" fmla="*/ 1092848 w 1259840"/>
              <a:gd name="connsiteY5" fmla="*/ 455475 h 1191096"/>
              <a:gd name="connsiteX6" fmla="*/ 1092848 w 1259840"/>
              <a:gd name="connsiteY6" fmla="*/ 735621 h 1191096"/>
              <a:gd name="connsiteX7" fmla="*/ 769993 w 1259840"/>
              <a:gd name="connsiteY7" fmla="*/ 735621 h 1191096"/>
              <a:gd name="connsiteX8" fmla="*/ 769993 w 1259840"/>
              <a:gd name="connsiteY8" fmla="*/ 1033216 h 1191096"/>
              <a:gd name="connsiteX9" fmla="*/ 489847 w 1259840"/>
              <a:gd name="connsiteY9" fmla="*/ 1033216 h 1191096"/>
              <a:gd name="connsiteX10" fmla="*/ 489847 w 1259840"/>
              <a:gd name="connsiteY10" fmla="*/ 735621 h 1191096"/>
              <a:gd name="connsiteX11" fmla="*/ 166992 w 1259840"/>
              <a:gd name="connsiteY11" fmla="*/ 735621 h 1191096"/>
              <a:gd name="connsiteX12" fmla="*/ 166992 w 1259840"/>
              <a:gd name="connsiteY12" fmla="*/ 455475 h 119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9840" h="1191096" fill="none" extrusionOk="0">
                <a:moveTo>
                  <a:pt x="166992" y="455475"/>
                </a:moveTo>
                <a:cubicBezTo>
                  <a:pt x="325853" y="441676"/>
                  <a:pt x="395137" y="480221"/>
                  <a:pt x="489847" y="455475"/>
                </a:cubicBezTo>
                <a:cubicBezTo>
                  <a:pt x="486673" y="344501"/>
                  <a:pt x="491790" y="236541"/>
                  <a:pt x="489847" y="157880"/>
                </a:cubicBezTo>
                <a:cubicBezTo>
                  <a:pt x="565180" y="137553"/>
                  <a:pt x="645213" y="182330"/>
                  <a:pt x="769993" y="157880"/>
                </a:cubicBezTo>
                <a:cubicBezTo>
                  <a:pt x="793239" y="271106"/>
                  <a:pt x="735153" y="380170"/>
                  <a:pt x="769993" y="455475"/>
                </a:cubicBezTo>
                <a:cubicBezTo>
                  <a:pt x="885929" y="436412"/>
                  <a:pt x="960688" y="481598"/>
                  <a:pt x="1092848" y="455475"/>
                </a:cubicBezTo>
                <a:cubicBezTo>
                  <a:pt x="1097588" y="534694"/>
                  <a:pt x="1062941" y="673958"/>
                  <a:pt x="1092848" y="735621"/>
                </a:cubicBezTo>
                <a:cubicBezTo>
                  <a:pt x="979354" y="757487"/>
                  <a:pt x="898555" y="732068"/>
                  <a:pt x="769993" y="735621"/>
                </a:cubicBezTo>
                <a:cubicBezTo>
                  <a:pt x="783810" y="819038"/>
                  <a:pt x="765513" y="892965"/>
                  <a:pt x="769993" y="1033216"/>
                </a:cubicBezTo>
                <a:cubicBezTo>
                  <a:pt x="655504" y="1065721"/>
                  <a:pt x="620848" y="1021532"/>
                  <a:pt x="489847" y="1033216"/>
                </a:cubicBezTo>
                <a:cubicBezTo>
                  <a:pt x="477578" y="916027"/>
                  <a:pt x="507220" y="844646"/>
                  <a:pt x="489847" y="735621"/>
                </a:cubicBezTo>
                <a:cubicBezTo>
                  <a:pt x="403076" y="750890"/>
                  <a:pt x="295794" y="707308"/>
                  <a:pt x="166992" y="735621"/>
                </a:cubicBezTo>
                <a:cubicBezTo>
                  <a:pt x="144888" y="635979"/>
                  <a:pt x="167018" y="544875"/>
                  <a:pt x="166992" y="455475"/>
                </a:cubicBezTo>
                <a:close/>
              </a:path>
              <a:path w="1259840" h="1191096" stroke="0" extrusionOk="0">
                <a:moveTo>
                  <a:pt x="166992" y="455475"/>
                </a:moveTo>
                <a:cubicBezTo>
                  <a:pt x="241008" y="420050"/>
                  <a:pt x="342152" y="477765"/>
                  <a:pt x="489847" y="455475"/>
                </a:cubicBezTo>
                <a:cubicBezTo>
                  <a:pt x="461731" y="351301"/>
                  <a:pt x="504558" y="277194"/>
                  <a:pt x="489847" y="157880"/>
                </a:cubicBezTo>
                <a:cubicBezTo>
                  <a:pt x="587671" y="139152"/>
                  <a:pt x="653907" y="168925"/>
                  <a:pt x="769993" y="157880"/>
                </a:cubicBezTo>
                <a:cubicBezTo>
                  <a:pt x="784712" y="254154"/>
                  <a:pt x="768159" y="371740"/>
                  <a:pt x="769993" y="455475"/>
                </a:cubicBezTo>
                <a:cubicBezTo>
                  <a:pt x="863518" y="446848"/>
                  <a:pt x="999272" y="485526"/>
                  <a:pt x="1092848" y="455475"/>
                </a:cubicBezTo>
                <a:cubicBezTo>
                  <a:pt x="1102792" y="560369"/>
                  <a:pt x="1086078" y="607089"/>
                  <a:pt x="1092848" y="735621"/>
                </a:cubicBezTo>
                <a:cubicBezTo>
                  <a:pt x="992765" y="753259"/>
                  <a:pt x="878334" y="724432"/>
                  <a:pt x="769993" y="735621"/>
                </a:cubicBezTo>
                <a:cubicBezTo>
                  <a:pt x="804232" y="864987"/>
                  <a:pt x="767987" y="919084"/>
                  <a:pt x="769993" y="1033216"/>
                </a:cubicBezTo>
                <a:cubicBezTo>
                  <a:pt x="674751" y="1037863"/>
                  <a:pt x="602362" y="999996"/>
                  <a:pt x="489847" y="1033216"/>
                </a:cubicBezTo>
                <a:cubicBezTo>
                  <a:pt x="464464" y="920730"/>
                  <a:pt x="496470" y="823106"/>
                  <a:pt x="489847" y="735621"/>
                </a:cubicBezTo>
                <a:cubicBezTo>
                  <a:pt x="417726" y="762750"/>
                  <a:pt x="279947" y="723518"/>
                  <a:pt x="166992" y="735621"/>
                </a:cubicBezTo>
                <a:cubicBezTo>
                  <a:pt x="151161" y="607930"/>
                  <a:pt x="184947" y="528556"/>
                  <a:pt x="166992" y="455475"/>
                </a:cubicBezTo>
                <a:close/>
              </a:path>
            </a:pathLst>
          </a:custGeom>
          <a:solidFill>
            <a:srgbClr val="FF0066"/>
          </a:solidFill>
          <a:ln>
            <a:extLst>
              <a:ext uri="{C807C97D-BFC1-408E-A445-0C87EB9F89A2}">
                <ask:lineSketchStyleProps xmlns:ask="http://schemas.microsoft.com/office/drawing/2018/sketchyshapes" sd="3729515898">
                  <a:prstGeom prst="mathPlu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Đá cuội">
            <a:extLst>
              <a:ext uri="{FF2B5EF4-FFF2-40B4-BE49-F238E27FC236}">
                <a16:creationId xmlns:a16="http://schemas.microsoft.com/office/drawing/2014/main" id="{3B35E27C-7F62-08B9-918E-C04B20967E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9754" y="3453426"/>
            <a:ext cx="1846866" cy="1191095"/>
          </a:xfrm>
          <a:prstGeom prst="rect">
            <a:avLst/>
          </a:prstGeom>
        </p:spPr>
      </p:pic>
      <p:pic>
        <p:nvPicPr>
          <p:cNvPr id="5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86344C-1468-AD94-831F-368064EA0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78136" y="2814548"/>
            <a:ext cx="1546701" cy="154670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4C6DEF2-1D16-C08F-AB69-B002E45C399F}"/>
              </a:ext>
            </a:extLst>
          </p:cNvPr>
          <p:cNvSpPr txBox="1"/>
          <p:nvPr/>
        </p:nvSpPr>
        <p:spPr>
          <a:xfrm>
            <a:off x="10070151" y="43586"/>
            <a:ext cx="2146071" cy="938719"/>
          </a:xfrm>
          <a:custGeom>
            <a:avLst/>
            <a:gdLst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071" h="938719" fill="none" extrusionOk="0">
                <a:moveTo>
                  <a:pt x="1928245" y="857576"/>
                </a:moveTo>
                <a:cubicBezTo>
                  <a:pt x="1801830" y="883811"/>
                  <a:pt x="1778874" y="816935"/>
                  <a:pt x="1656471" y="863276"/>
                </a:cubicBezTo>
                <a:cubicBezTo>
                  <a:pt x="1224791" y="1085966"/>
                  <a:pt x="851671" y="859809"/>
                  <a:pt x="601834" y="891043"/>
                </a:cubicBezTo>
                <a:cubicBezTo>
                  <a:pt x="24396" y="894034"/>
                  <a:pt x="-362832" y="254907"/>
                  <a:pt x="341563" y="125954"/>
                </a:cubicBezTo>
                <a:cubicBezTo>
                  <a:pt x="812494" y="-8043"/>
                  <a:pt x="1014476" y="117403"/>
                  <a:pt x="1411541" y="23966"/>
                </a:cubicBezTo>
                <a:cubicBezTo>
                  <a:pt x="2065084" y="188036"/>
                  <a:pt x="2188848" y="375570"/>
                  <a:pt x="1951344" y="738991"/>
                </a:cubicBezTo>
                <a:cubicBezTo>
                  <a:pt x="1958666" y="773994"/>
                  <a:pt x="1929669" y="794349"/>
                  <a:pt x="1928245" y="857576"/>
                </a:cubicBezTo>
                <a:close/>
              </a:path>
              <a:path w="2146071" h="938719" stroke="0" extrusionOk="0">
                <a:moveTo>
                  <a:pt x="1928245" y="857576"/>
                </a:moveTo>
                <a:cubicBezTo>
                  <a:pt x="1794257" y="881351"/>
                  <a:pt x="1698134" y="857449"/>
                  <a:pt x="1656471" y="863276"/>
                </a:cubicBezTo>
                <a:cubicBezTo>
                  <a:pt x="1238040" y="828493"/>
                  <a:pt x="928473" y="892851"/>
                  <a:pt x="601834" y="891043"/>
                </a:cubicBezTo>
                <a:cubicBezTo>
                  <a:pt x="98664" y="1056953"/>
                  <a:pt x="-166678" y="208365"/>
                  <a:pt x="341563" y="125954"/>
                </a:cubicBezTo>
                <a:cubicBezTo>
                  <a:pt x="522359" y="-80148"/>
                  <a:pt x="841892" y="-53347"/>
                  <a:pt x="1411541" y="23966"/>
                </a:cubicBezTo>
                <a:cubicBezTo>
                  <a:pt x="2207694" y="225039"/>
                  <a:pt x="2383976" y="531165"/>
                  <a:pt x="1951344" y="738991"/>
                </a:cubicBezTo>
                <a:cubicBezTo>
                  <a:pt x="1941573" y="800990"/>
                  <a:pt x="1924704" y="817993"/>
                  <a:pt x="1928245" y="857576"/>
                </a:cubicBezTo>
                <a:close/>
              </a:path>
              <a:path w="2146071" h="938719" fill="none" stroke="0" extrusionOk="0">
                <a:moveTo>
                  <a:pt x="1928245" y="857576"/>
                </a:moveTo>
                <a:cubicBezTo>
                  <a:pt x="1818294" y="879641"/>
                  <a:pt x="1773154" y="845623"/>
                  <a:pt x="1656471" y="863276"/>
                </a:cubicBezTo>
                <a:cubicBezTo>
                  <a:pt x="1282494" y="1045756"/>
                  <a:pt x="892530" y="899584"/>
                  <a:pt x="601834" y="891043"/>
                </a:cubicBezTo>
                <a:cubicBezTo>
                  <a:pt x="-37151" y="671741"/>
                  <a:pt x="-395396" y="174546"/>
                  <a:pt x="341563" y="125954"/>
                </a:cubicBezTo>
                <a:cubicBezTo>
                  <a:pt x="687885" y="198003"/>
                  <a:pt x="1060791" y="-162349"/>
                  <a:pt x="1411541" y="23966"/>
                </a:cubicBezTo>
                <a:cubicBezTo>
                  <a:pt x="2200920" y="-33901"/>
                  <a:pt x="2202653" y="574876"/>
                  <a:pt x="1951344" y="738991"/>
                </a:cubicBezTo>
                <a:cubicBezTo>
                  <a:pt x="1948073" y="786994"/>
                  <a:pt x="1927017" y="788887"/>
                  <a:pt x="1928245" y="857576"/>
                </a:cubicBezTo>
                <a:close/>
              </a:path>
              <a:path w="2146071" h="938719" fill="none" stroke="0" extrusionOk="0">
                <a:moveTo>
                  <a:pt x="1928245" y="857576"/>
                </a:moveTo>
                <a:cubicBezTo>
                  <a:pt x="1814648" y="874817"/>
                  <a:pt x="1766315" y="828654"/>
                  <a:pt x="1656471" y="863276"/>
                </a:cubicBezTo>
                <a:cubicBezTo>
                  <a:pt x="1220503" y="1071160"/>
                  <a:pt x="882595" y="887891"/>
                  <a:pt x="601834" y="891043"/>
                </a:cubicBezTo>
                <a:cubicBezTo>
                  <a:pt x="-120501" y="798051"/>
                  <a:pt x="-417676" y="203276"/>
                  <a:pt x="341563" y="125954"/>
                </a:cubicBezTo>
                <a:cubicBezTo>
                  <a:pt x="736329" y="25597"/>
                  <a:pt x="1014335" y="32690"/>
                  <a:pt x="1411541" y="23966"/>
                </a:cubicBezTo>
                <a:cubicBezTo>
                  <a:pt x="2136420" y="137698"/>
                  <a:pt x="2269374" y="494895"/>
                  <a:pt x="1951344" y="738991"/>
                </a:cubicBezTo>
                <a:cubicBezTo>
                  <a:pt x="1952149" y="782581"/>
                  <a:pt x="1925963" y="794059"/>
                  <a:pt x="1928245" y="85757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46071" h="938719" fill="none" extrusionOk="0">
                        <a:moveTo>
                          <a:pt x="1928245" y="857576"/>
                        </a:moveTo>
                        <a:cubicBezTo>
                          <a:pt x="1811113" y="871580"/>
                          <a:pt x="1777938" y="824901"/>
                          <a:pt x="1656471" y="863276"/>
                        </a:cubicBezTo>
                        <a:cubicBezTo>
                          <a:pt x="1254434" y="1047225"/>
                          <a:pt x="897547" y="912362"/>
                          <a:pt x="601834" y="891043"/>
                        </a:cubicBezTo>
                        <a:cubicBezTo>
                          <a:pt x="-56768" y="749367"/>
                          <a:pt x="-344220" y="253132"/>
                          <a:pt x="341563" y="125954"/>
                        </a:cubicBezTo>
                        <a:cubicBezTo>
                          <a:pt x="746333" y="15264"/>
                          <a:pt x="1022012" y="56784"/>
                          <a:pt x="1411541" y="23966"/>
                        </a:cubicBezTo>
                        <a:cubicBezTo>
                          <a:pt x="2136852" y="157350"/>
                          <a:pt x="2212864" y="436827"/>
                          <a:pt x="1951344" y="738991"/>
                        </a:cubicBezTo>
                        <a:cubicBezTo>
                          <a:pt x="1955008" y="782273"/>
                          <a:pt x="1925023" y="800124"/>
                          <a:pt x="1928245" y="857576"/>
                        </a:cubicBezTo>
                        <a:close/>
                      </a:path>
                      <a:path w="2146071" h="938719" stroke="0" extrusionOk="0">
                        <a:moveTo>
                          <a:pt x="1928245" y="857576"/>
                        </a:moveTo>
                        <a:cubicBezTo>
                          <a:pt x="1802251" y="879943"/>
                          <a:pt x="1710464" y="855497"/>
                          <a:pt x="1656471" y="863276"/>
                        </a:cubicBezTo>
                        <a:cubicBezTo>
                          <a:pt x="1265588" y="874821"/>
                          <a:pt x="960384" y="921137"/>
                          <a:pt x="601834" y="891043"/>
                        </a:cubicBezTo>
                        <a:cubicBezTo>
                          <a:pt x="31463" y="942033"/>
                          <a:pt x="-178564" y="227490"/>
                          <a:pt x="341563" y="125954"/>
                        </a:cubicBezTo>
                        <a:cubicBezTo>
                          <a:pt x="531589" y="-50931"/>
                          <a:pt x="901050" y="-70871"/>
                          <a:pt x="1411541" y="23966"/>
                        </a:cubicBezTo>
                        <a:cubicBezTo>
                          <a:pt x="2173437" y="147614"/>
                          <a:pt x="2346249" y="515580"/>
                          <a:pt x="1951344" y="738991"/>
                        </a:cubicBezTo>
                        <a:cubicBezTo>
                          <a:pt x="1946321" y="793929"/>
                          <a:pt x="1921934" y="817415"/>
                          <a:pt x="1928245" y="857576"/>
                        </a:cubicBezTo>
                        <a:close/>
                      </a:path>
                      <a:path w="2146071" h="938719" fill="none" stroke="0" extrusionOk="0">
                        <a:moveTo>
                          <a:pt x="1928245" y="857576"/>
                        </a:moveTo>
                        <a:cubicBezTo>
                          <a:pt x="1819437" y="867764"/>
                          <a:pt x="1769709" y="840101"/>
                          <a:pt x="1656471" y="863276"/>
                        </a:cubicBezTo>
                        <a:cubicBezTo>
                          <a:pt x="1290733" y="988434"/>
                          <a:pt x="890506" y="892424"/>
                          <a:pt x="601834" y="891043"/>
                        </a:cubicBezTo>
                        <a:cubicBezTo>
                          <a:pt x="-160830" y="807397"/>
                          <a:pt x="-341014" y="186053"/>
                          <a:pt x="341563" y="125954"/>
                        </a:cubicBezTo>
                        <a:cubicBezTo>
                          <a:pt x="607260" y="101926"/>
                          <a:pt x="1004329" y="-113978"/>
                          <a:pt x="1411541" y="23966"/>
                        </a:cubicBezTo>
                        <a:cubicBezTo>
                          <a:pt x="2195784" y="40426"/>
                          <a:pt x="2275034" y="534480"/>
                          <a:pt x="1951344" y="738991"/>
                        </a:cubicBezTo>
                        <a:cubicBezTo>
                          <a:pt x="1950499" y="784132"/>
                          <a:pt x="1922333" y="795096"/>
                          <a:pt x="1928245" y="85757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0151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1" grpId="0" animBg="1"/>
      <p:bldP spid="43" grpId="0" animBg="1"/>
      <p:bldP spid="55" grpId="0" animBg="1"/>
      <p:bldP spid="5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CÂU HỎI">
            <a:extLst>
              <a:ext uri="{FF2B5EF4-FFF2-40B4-BE49-F238E27FC236}">
                <a16:creationId xmlns:a16="http://schemas.microsoft.com/office/drawing/2014/main" id="{88A63CD4-960B-BE49-1523-DB2A4090D243}"/>
              </a:ext>
            </a:extLst>
          </p:cNvPr>
          <p:cNvGrpSpPr/>
          <p:nvPr/>
        </p:nvGrpSpPr>
        <p:grpSpPr>
          <a:xfrm>
            <a:off x="361834" y="156869"/>
            <a:ext cx="11628236" cy="2090683"/>
            <a:chOff x="361834" y="156869"/>
            <a:chExt cx="11628236" cy="209068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733740-E575-515D-0617-FFA6C9FC7F4B}"/>
                </a:ext>
              </a:extLst>
            </p:cNvPr>
            <p:cNvSpPr/>
            <p:nvPr/>
          </p:nvSpPr>
          <p:spPr>
            <a:xfrm>
              <a:off x="361834" y="156869"/>
              <a:ext cx="11430116" cy="1947069"/>
            </a:xfrm>
            <a:prstGeom prst="roundRect">
              <a:avLst/>
            </a:prstGeom>
            <a:solidFill>
              <a:srgbClr val="9EBB31">
                <a:alpha val="65000"/>
              </a:srgbClr>
            </a:solidFill>
            <a:ln w="381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BA919E3-8D97-4B23-BCD6-9B150AB0E780}"/>
                </a:ext>
              </a:extLst>
            </p:cNvPr>
            <p:cNvSpPr/>
            <p:nvPr/>
          </p:nvSpPr>
          <p:spPr>
            <a:xfrm>
              <a:off x="559954" y="446589"/>
              <a:ext cx="11430116" cy="18009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liền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11 </a:t>
              </a:r>
              <a:r>
                <a:rPr lang="en-US" sz="4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grpSp>
        <p:nvGrpSpPr>
          <p:cNvPr id="32" name="A">
            <a:extLst>
              <a:ext uri="{FF2B5EF4-FFF2-40B4-BE49-F238E27FC236}">
                <a16:creationId xmlns:a16="http://schemas.microsoft.com/office/drawing/2014/main" id="{9ED70A4D-D831-2887-0E05-B45EE9E31A22}"/>
              </a:ext>
            </a:extLst>
          </p:cNvPr>
          <p:cNvGrpSpPr/>
          <p:nvPr/>
        </p:nvGrpSpPr>
        <p:grpSpPr>
          <a:xfrm>
            <a:off x="267590" y="2383999"/>
            <a:ext cx="5557925" cy="2395937"/>
            <a:chOff x="1039457" y="2312366"/>
            <a:chExt cx="5893058" cy="239593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3D06E16-9881-6F6D-65E9-F9CE42A262A8}"/>
                </a:ext>
              </a:extLst>
            </p:cNvPr>
            <p:cNvSpPr/>
            <p:nvPr/>
          </p:nvSpPr>
          <p:spPr>
            <a:xfrm>
              <a:off x="1414619" y="2772465"/>
              <a:ext cx="5517896" cy="115293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267C7E-C230-2AE4-EC9D-3312C2BC0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457" y="2312366"/>
              <a:ext cx="1667746" cy="2395937"/>
            </a:xfrm>
            <a:prstGeom prst="rect">
              <a:avLst/>
            </a:prstGeom>
          </p:spPr>
        </p:pic>
      </p:grpSp>
      <p:grpSp>
        <p:nvGrpSpPr>
          <p:cNvPr id="36" name="B">
            <a:extLst>
              <a:ext uri="{FF2B5EF4-FFF2-40B4-BE49-F238E27FC236}">
                <a16:creationId xmlns:a16="http://schemas.microsoft.com/office/drawing/2014/main" id="{7C7754C0-BE64-6490-6DC8-DF393F44F8D3}"/>
              </a:ext>
            </a:extLst>
          </p:cNvPr>
          <p:cNvGrpSpPr/>
          <p:nvPr/>
        </p:nvGrpSpPr>
        <p:grpSpPr>
          <a:xfrm>
            <a:off x="6179342" y="2392915"/>
            <a:ext cx="5611540" cy="2518463"/>
            <a:chOff x="131676" y="4339537"/>
            <a:chExt cx="5898518" cy="251846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104178E-DEFD-C592-8E64-B6FF74127DD1}"/>
                </a:ext>
              </a:extLst>
            </p:cNvPr>
            <p:cNvSpPr/>
            <p:nvPr/>
          </p:nvSpPr>
          <p:spPr>
            <a:xfrm>
              <a:off x="559955" y="4758104"/>
              <a:ext cx="5470239" cy="119109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9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403D5BA-54DB-F617-9DF7-65C70B365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676" y="4339537"/>
              <a:ext cx="1653341" cy="2518463"/>
            </a:xfrm>
            <a:prstGeom prst="rect">
              <a:avLst/>
            </a:prstGeom>
          </p:spPr>
        </p:pic>
      </p:grpSp>
      <p:grpSp>
        <p:nvGrpSpPr>
          <p:cNvPr id="37" name="C">
            <a:extLst>
              <a:ext uri="{FF2B5EF4-FFF2-40B4-BE49-F238E27FC236}">
                <a16:creationId xmlns:a16="http://schemas.microsoft.com/office/drawing/2014/main" id="{B30E5BED-1D88-47D0-C726-534774232164}"/>
              </a:ext>
            </a:extLst>
          </p:cNvPr>
          <p:cNvGrpSpPr/>
          <p:nvPr/>
        </p:nvGrpSpPr>
        <p:grpSpPr>
          <a:xfrm>
            <a:off x="3400750" y="4486148"/>
            <a:ext cx="5748524" cy="2463759"/>
            <a:chOff x="6043426" y="2398442"/>
            <a:chExt cx="5748524" cy="246375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4842CDD9-51A2-6FBA-0117-9851FB16D990}"/>
                </a:ext>
              </a:extLst>
            </p:cNvPr>
            <p:cNvSpPr/>
            <p:nvPr/>
          </p:nvSpPr>
          <p:spPr>
            <a:xfrm>
              <a:off x="6510363" y="2967286"/>
              <a:ext cx="5281587" cy="119109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AA4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12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6ED578C-6959-8D33-E61C-A0C263A0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43426" y="2398442"/>
              <a:ext cx="1617429" cy="2463759"/>
            </a:xfrm>
            <a:prstGeom prst="rect">
              <a:avLst/>
            </a:prstGeom>
          </p:spPr>
        </p:pic>
      </p:grpSp>
      <p:sp>
        <p:nvSpPr>
          <p:cNvPr id="41" name="SAI">
            <a:extLst>
              <a:ext uri="{FF2B5EF4-FFF2-40B4-BE49-F238E27FC236}">
                <a16:creationId xmlns:a16="http://schemas.microsoft.com/office/drawing/2014/main" id="{E7148C49-5E09-D6AF-649A-A23F62F6ECB1}"/>
              </a:ext>
            </a:extLst>
          </p:cNvPr>
          <p:cNvSpPr/>
          <p:nvPr/>
        </p:nvSpPr>
        <p:spPr>
          <a:xfrm rot="3326695">
            <a:off x="4035122" y="2551710"/>
            <a:ext cx="1731056" cy="1710637"/>
          </a:xfrm>
          <a:custGeom>
            <a:avLst/>
            <a:gdLst>
              <a:gd name="connsiteX0" fmla="*/ 229451 w 1731056"/>
              <a:gd name="connsiteY0" fmla="*/ 654148 h 1710637"/>
              <a:gd name="connsiteX1" fmla="*/ 664357 w 1731056"/>
              <a:gd name="connsiteY1" fmla="*/ 654148 h 1710637"/>
              <a:gd name="connsiteX2" fmla="*/ 664357 w 1731056"/>
              <a:gd name="connsiteY2" fmla="*/ 226745 h 1710637"/>
              <a:gd name="connsiteX3" fmla="*/ 1066699 w 1731056"/>
              <a:gd name="connsiteY3" fmla="*/ 226745 h 1710637"/>
              <a:gd name="connsiteX4" fmla="*/ 1066699 w 1731056"/>
              <a:gd name="connsiteY4" fmla="*/ 654148 h 1710637"/>
              <a:gd name="connsiteX5" fmla="*/ 1501605 w 1731056"/>
              <a:gd name="connsiteY5" fmla="*/ 654148 h 1710637"/>
              <a:gd name="connsiteX6" fmla="*/ 1501605 w 1731056"/>
              <a:gd name="connsiteY6" fmla="*/ 1056489 h 1710637"/>
              <a:gd name="connsiteX7" fmla="*/ 1066699 w 1731056"/>
              <a:gd name="connsiteY7" fmla="*/ 1056489 h 1710637"/>
              <a:gd name="connsiteX8" fmla="*/ 1066699 w 1731056"/>
              <a:gd name="connsiteY8" fmla="*/ 1483892 h 1710637"/>
              <a:gd name="connsiteX9" fmla="*/ 664357 w 1731056"/>
              <a:gd name="connsiteY9" fmla="*/ 1483892 h 1710637"/>
              <a:gd name="connsiteX10" fmla="*/ 664357 w 1731056"/>
              <a:gd name="connsiteY10" fmla="*/ 1056489 h 1710637"/>
              <a:gd name="connsiteX11" fmla="*/ 229451 w 1731056"/>
              <a:gd name="connsiteY11" fmla="*/ 1056489 h 1710637"/>
              <a:gd name="connsiteX12" fmla="*/ 229451 w 1731056"/>
              <a:gd name="connsiteY12" fmla="*/ 654148 h 171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31056" h="1710637" fill="none" extrusionOk="0">
                <a:moveTo>
                  <a:pt x="229451" y="654148"/>
                </a:moveTo>
                <a:cubicBezTo>
                  <a:pt x="445808" y="649953"/>
                  <a:pt x="521003" y="702587"/>
                  <a:pt x="664357" y="654148"/>
                </a:cubicBezTo>
                <a:cubicBezTo>
                  <a:pt x="650708" y="461561"/>
                  <a:pt x="669963" y="359155"/>
                  <a:pt x="664357" y="226745"/>
                </a:cubicBezTo>
                <a:cubicBezTo>
                  <a:pt x="799778" y="212762"/>
                  <a:pt x="874181" y="263652"/>
                  <a:pt x="1066699" y="226745"/>
                </a:cubicBezTo>
                <a:cubicBezTo>
                  <a:pt x="1109041" y="439888"/>
                  <a:pt x="1045277" y="491334"/>
                  <a:pt x="1066699" y="654148"/>
                </a:cubicBezTo>
                <a:cubicBezTo>
                  <a:pt x="1236133" y="630877"/>
                  <a:pt x="1348663" y="672575"/>
                  <a:pt x="1501605" y="654148"/>
                </a:cubicBezTo>
                <a:cubicBezTo>
                  <a:pt x="1531045" y="798501"/>
                  <a:pt x="1495419" y="915828"/>
                  <a:pt x="1501605" y="1056489"/>
                </a:cubicBezTo>
                <a:cubicBezTo>
                  <a:pt x="1356262" y="1066315"/>
                  <a:pt x="1169218" y="1030659"/>
                  <a:pt x="1066699" y="1056489"/>
                </a:cubicBezTo>
                <a:cubicBezTo>
                  <a:pt x="1084625" y="1247980"/>
                  <a:pt x="1049753" y="1326041"/>
                  <a:pt x="1066699" y="1483892"/>
                </a:cubicBezTo>
                <a:cubicBezTo>
                  <a:pt x="897752" y="1519781"/>
                  <a:pt x="835019" y="1439458"/>
                  <a:pt x="664357" y="1483892"/>
                </a:cubicBezTo>
                <a:cubicBezTo>
                  <a:pt x="649304" y="1356577"/>
                  <a:pt x="696390" y="1186388"/>
                  <a:pt x="664357" y="1056489"/>
                </a:cubicBezTo>
                <a:cubicBezTo>
                  <a:pt x="560836" y="1067057"/>
                  <a:pt x="443981" y="1021508"/>
                  <a:pt x="229451" y="1056489"/>
                </a:cubicBezTo>
                <a:cubicBezTo>
                  <a:pt x="202571" y="957229"/>
                  <a:pt x="254721" y="741300"/>
                  <a:pt x="229451" y="654148"/>
                </a:cubicBezTo>
                <a:close/>
              </a:path>
              <a:path w="1731056" h="1710637" stroke="0" extrusionOk="0">
                <a:moveTo>
                  <a:pt x="229451" y="654148"/>
                </a:moveTo>
                <a:cubicBezTo>
                  <a:pt x="404758" y="618082"/>
                  <a:pt x="545423" y="658200"/>
                  <a:pt x="664357" y="654148"/>
                </a:cubicBezTo>
                <a:cubicBezTo>
                  <a:pt x="625819" y="525309"/>
                  <a:pt x="675577" y="339478"/>
                  <a:pt x="664357" y="226745"/>
                </a:cubicBezTo>
                <a:cubicBezTo>
                  <a:pt x="844834" y="198906"/>
                  <a:pt x="946096" y="252272"/>
                  <a:pt x="1066699" y="226745"/>
                </a:cubicBezTo>
                <a:cubicBezTo>
                  <a:pt x="1073796" y="402554"/>
                  <a:pt x="1018702" y="494565"/>
                  <a:pt x="1066699" y="654148"/>
                </a:cubicBezTo>
                <a:cubicBezTo>
                  <a:pt x="1177235" y="651681"/>
                  <a:pt x="1356365" y="699402"/>
                  <a:pt x="1501605" y="654148"/>
                </a:cubicBezTo>
                <a:cubicBezTo>
                  <a:pt x="1504488" y="776007"/>
                  <a:pt x="1495110" y="924859"/>
                  <a:pt x="1501605" y="1056489"/>
                </a:cubicBezTo>
                <a:cubicBezTo>
                  <a:pt x="1413693" y="1090058"/>
                  <a:pt x="1207574" y="1056184"/>
                  <a:pt x="1066699" y="1056489"/>
                </a:cubicBezTo>
                <a:cubicBezTo>
                  <a:pt x="1115436" y="1199457"/>
                  <a:pt x="1050792" y="1363660"/>
                  <a:pt x="1066699" y="1483892"/>
                </a:cubicBezTo>
                <a:cubicBezTo>
                  <a:pt x="975034" y="1505533"/>
                  <a:pt x="860446" y="1480322"/>
                  <a:pt x="664357" y="1483892"/>
                </a:cubicBezTo>
                <a:cubicBezTo>
                  <a:pt x="634217" y="1356104"/>
                  <a:pt x="713584" y="1221369"/>
                  <a:pt x="664357" y="1056489"/>
                </a:cubicBezTo>
                <a:cubicBezTo>
                  <a:pt x="496823" y="1071788"/>
                  <a:pt x="345698" y="1015629"/>
                  <a:pt x="229451" y="1056489"/>
                </a:cubicBezTo>
                <a:cubicBezTo>
                  <a:pt x="185432" y="878717"/>
                  <a:pt x="255874" y="757348"/>
                  <a:pt x="229451" y="654148"/>
                </a:cubicBezTo>
                <a:close/>
              </a:path>
            </a:pathLst>
          </a:custGeom>
          <a:solidFill>
            <a:srgbClr val="FF0066"/>
          </a:solidFill>
          <a:ln>
            <a:extLst>
              <a:ext uri="{C807C97D-BFC1-408E-A445-0C87EB9F89A2}">
                <ask:lineSketchStyleProps xmlns:ask="http://schemas.microsoft.com/office/drawing/2018/sketchyshapes" sd="3729515898">
                  <a:prstGeom prst="mathPlu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AI">
            <a:extLst>
              <a:ext uri="{FF2B5EF4-FFF2-40B4-BE49-F238E27FC236}">
                <a16:creationId xmlns:a16="http://schemas.microsoft.com/office/drawing/2014/main" id="{D2CD0D02-C156-596E-FA95-0F56913668FC}"/>
              </a:ext>
            </a:extLst>
          </p:cNvPr>
          <p:cNvSpPr/>
          <p:nvPr/>
        </p:nvSpPr>
        <p:spPr>
          <a:xfrm rot="3326695">
            <a:off x="10121201" y="2578418"/>
            <a:ext cx="1591511" cy="1602703"/>
          </a:xfrm>
          <a:custGeom>
            <a:avLst/>
            <a:gdLst>
              <a:gd name="connsiteX0" fmla="*/ 210955 w 1591511"/>
              <a:gd name="connsiteY0" fmla="*/ 614190 h 1602703"/>
              <a:gd name="connsiteX1" fmla="*/ 608594 w 1591511"/>
              <a:gd name="connsiteY1" fmla="*/ 614190 h 1602703"/>
              <a:gd name="connsiteX2" fmla="*/ 608594 w 1591511"/>
              <a:gd name="connsiteY2" fmla="*/ 212438 h 1602703"/>
              <a:gd name="connsiteX3" fmla="*/ 982917 w 1591511"/>
              <a:gd name="connsiteY3" fmla="*/ 212438 h 1602703"/>
              <a:gd name="connsiteX4" fmla="*/ 982917 w 1591511"/>
              <a:gd name="connsiteY4" fmla="*/ 614190 h 1602703"/>
              <a:gd name="connsiteX5" fmla="*/ 1380556 w 1591511"/>
              <a:gd name="connsiteY5" fmla="*/ 614190 h 1602703"/>
              <a:gd name="connsiteX6" fmla="*/ 1380556 w 1591511"/>
              <a:gd name="connsiteY6" fmla="*/ 988513 h 1602703"/>
              <a:gd name="connsiteX7" fmla="*/ 982917 w 1591511"/>
              <a:gd name="connsiteY7" fmla="*/ 988513 h 1602703"/>
              <a:gd name="connsiteX8" fmla="*/ 982917 w 1591511"/>
              <a:gd name="connsiteY8" fmla="*/ 1390265 h 1602703"/>
              <a:gd name="connsiteX9" fmla="*/ 608594 w 1591511"/>
              <a:gd name="connsiteY9" fmla="*/ 1390265 h 1602703"/>
              <a:gd name="connsiteX10" fmla="*/ 608594 w 1591511"/>
              <a:gd name="connsiteY10" fmla="*/ 988513 h 1602703"/>
              <a:gd name="connsiteX11" fmla="*/ 210955 w 1591511"/>
              <a:gd name="connsiteY11" fmla="*/ 988513 h 1602703"/>
              <a:gd name="connsiteX12" fmla="*/ 210955 w 1591511"/>
              <a:gd name="connsiteY12" fmla="*/ 614190 h 160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1511" h="1602703" fill="none" extrusionOk="0">
                <a:moveTo>
                  <a:pt x="210955" y="614190"/>
                </a:moveTo>
                <a:cubicBezTo>
                  <a:pt x="320674" y="567901"/>
                  <a:pt x="448622" y="637275"/>
                  <a:pt x="608594" y="614190"/>
                </a:cubicBezTo>
                <a:cubicBezTo>
                  <a:pt x="603286" y="510966"/>
                  <a:pt x="621571" y="329290"/>
                  <a:pt x="608594" y="212438"/>
                </a:cubicBezTo>
                <a:cubicBezTo>
                  <a:pt x="743227" y="176913"/>
                  <a:pt x="840221" y="218342"/>
                  <a:pt x="982917" y="212438"/>
                </a:cubicBezTo>
                <a:cubicBezTo>
                  <a:pt x="1023048" y="359319"/>
                  <a:pt x="978200" y="460909"/>
                  <a:pt x="982917" y="614190"/>
                </a:cubicBezTo>
                <a:cubicBezTo>
                  <a:pt x="1071188" y="601522"/>
                  <a:pt x="1263003" y="621218"/>
                  <a:pt x="1380556" y="614190"/>
                </a:cubicBezTo>
                <a:cubicBezTo>
                  <a:pt x="1418085" y="720024"/>
                  <a:pt x="1357962" y="827887"/>
                  <a:pt x="1380556" y="988513"/>
                </a:cubicBezTo>
                <a:cubicBezTo>
                  <a:pt x="1286525" y="1014277"/>
                  <a:pt x="1072443" y="948780"/>
                  <a:pt x="982917" y="988513"/>
                </a:cubicBezTo>
                <a:cubicBezTo>
                  <a:pt x="1030556" y="1117564"/>
                  <a:pt x="948208" y="1200226"/>
                  <a:pt x="982917" y="1390265"/>
                </a:cubicBezTo>
                <a:cubicBezTo>
                  <a:pt x="904465" y="1403681"/>
                  <a:pt x="776050" y="1387722"/>
                  <a:pt x="608594" y="1390265"/>
                </a:cubicBezTo>
                <a:cubicBezTo>
                  <a:pt x="581992" y="1272844"/>
                  <a:pt x="634187" y="1102918"/>
                  <a:pt x="608594" y="988513"/>
                </a:cubicBezTo>
                <a:cubicBezTo>
                  <a:pt x="479904" y="1009332"/>
                  <a:pt x="382515" y="955648"/>
                  <a:pt x="210955" y="988513"/>
                </a:cubicBezTo>
                <a:cubicBezTo>
                  <a:pt x="182518" y="811228"/>
                  <a:pt x="215689" y="720170"/>
                  <a:pt x="210955" y="614190"/>
                </a:cubicBezTo>
                <a:close/>
              </a:path>
              <a:path w="1591511" h="1602703" stroke="0" extrusionOk="0">
                <a:moveTo>
                  <a:pt x="210955" y="614190"/>
                </a:moveTo>
                <a:cubicBezTo>
                  <a:pt x="315256" y="571794"/>
                  <a:pt x="474802" y="654903"/>
                  <a:pt x="608594" y="614190"/>
                </a:cubicBezTo>
                <a:cubicBezTo>
                  <a:pt x="579251" y="429246"/>
                  <a:pt x="648599" y="406771"/>
                  <a:pt x="608594" y="212438"/>
                </a:cubicBezTo>
                <a:cubicBezTo>
                  <a:pt x="697485" y="194684"/>
                  <a:pt x="804527" y="251830"/>
                  <a:pt x="982917" y="212438"/>
                </a:cubicBezTo>
                <a:cubicBezTo>
                  <a:pt x="1014876" y="387423"/>
                  <a:pt x="965549" y="473556"/>
                  <a:pt x="982917" y="614190"/>
                </a:cubicBezTo>
                <a:cubicBezTo>
                  <a:pt x="1092770" y="570781"/>
                  <a:pt x="1284792" y="627161"/>
                  <a:pt x="1380556" y="614190"/>
                </a:cubicBezTo>
                <a:cubicBezTo>
                  <a:pt x="1396032" y="782446"/>
                  <a:pt x="1379094" y="840907"/>
                  <a:pt x="1380556" y="988513"/>
                </a:cubicBezTo>
                <a:cubicBezTo>
                  <a:pt x="1268749" y="1027557"/>
                  <a:pt x="1144006" y="985310"/>
                  <a:pt x="982917" y="988513"/>
                </a:cubicBezTo>
                <a:cubicBezTo>
                  <a:pt x="1027249" y="1138335"/>
                  <a:pt x="950658" y="1193661"/>
                  <a:pt x="982917" y="1390265"/>
                </a:cubicBezTo>
                <a:cubicBezTo>
                  <a:pt x="804662" y="1431268"/>
                  <a:pt x="717020" y="1356158"/>
                  <a:pt x="608594" y="1390265"/>
                </a:cubicBezTo>
                <a:cubicBezTo>
                  <a:pt x="576574" y="1230518"/>
                  <a:pt x="613600" y="1178380"/>
                  <a:pt x="608594" y="988513"/>
                </a:cubicBezTo>
                <a:cubicBezTo>
                  <a:pt x="465205" y="1022570"/>
                  <a:pt x="315530" y="971527"/>
                  <a:pt x="210955" y="988513"/>
                </a:cubicBezTo>
                <a:cubicBezTo>
                  <a:pt x="181047" y="841814"/>
                  <a:pt x="241488" y="713187"/>
                  <a:pt x="210955" y="614190"/>
                </a:cubicBezTo>
                <a:close/>
              </a:path>
            </a:pathLst>
          </a:custGeom>
          <a:solidFill>
            <a:srgbClr val="FF0066"/>
          </a:solidFill>
          <a:ln>
            <a:extLst>
              <a:ext uri="{C807C97D-BFC1-408E-A445-0C87EB9F89A2}">
                <ask:lineSketchStyleProps xmlns:ask="http://schemas.microsoft.com/office/drawing/2018/sketchyshapes" sd="3729515898">
                  <a:prstGeom prst="mathPlu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Đá cuội">
            <a:extLst>
              <a:ext uri="{FF2B5EF4-FFF2-40B4-BE49-F238E27FC236}">
                <a16:creationId xmlns:a16="http://schemas.microsoft.com/office/drawing/2014/main" id="{3B35E27C-7F62-08B9-918E-C04B20967E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8188" y="5020293"/>
            <a:ext cx="1846866" cy="1191095"/>
          </a:xfrm>
          <a:prstGeom prst="rect">
            <a:avLst/>
          </a:prstGeom>
        </p:spPr>
      </p:pic>
      <p:pic>
        <p:nvPicPr>
          <p:cNvPr id="5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86344C-1468-AD94-831F-368064EA0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78136" y="2814548"/>
            <a:ext cx="1546701" cy="15467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863444-C26F-E342-5471-239004B3E18E}"/>
              </a:ext>
            </a:extLst>
          </p:cNvPr>
          <p:cNvSpPr txBox="1"/>
          <p:nvPr/>
        </p:nvSpPr>
        <p:spPr>
          <a:xfrm>
            <a:off x="10070151" y="43586"/>
            <a:ext cx="2146071" cy="938719"/>
          </a:xfrm>
          <a:custGeom>
            <a:avLst/>
            <a:gdLst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071" h="938719" fill="none" extrusionOk="0">
                <a:moveTo>
                  <a:pt x="1928245" y="857576"/>
                </a:moveTo>
                <a:cubicBezTo>
                  <a:pt x="1801830" y="883811"/>
                  <a:pt x="1778874" y="816935"/>
                  <a:pt x="1656471" y="863276"/>
                </a:cubicBezTo>
                <a:cubicBezTo>
                  <a:pt x="1224791" y="1085966"/>
                  <a:pt x="851671" y="859809"/>
                  <a:pt x="601834" y="891043"/>
                </a:cubicBezTo>
                <a:cubicBezTo>
                  <a:pt x="24396" y="894034"/>
                  <a:pt x="-362832" y="254907"/>
                  <a:pt x="341563" y="125954"/>
                </a:cubicBezTo>
                <a:cubicBezTo>
                  <a:pt x="812494" y="-8043"/>
                  <a:pt x="1014476" y="117403"/>
                  <a:pt x="1411541" y="23966"/>
                </a:cubicBezTo>
                <a:cubicBezTo>
                  <a:pt x="2065084" y="188036"/>
                  <a:pt x="2188848" y="375570"/>
                  <a:pt x="1951344" y="738991"/>
                </a:cubicBezTo>
                <a:cubicBezTo>
                  <a:pt x="1958666" y="773994"/>
                  <a:pt x="1929669" y="794349"/>
                  <a:pt x="1928245" y="857576"/>
                </a:cubicBezTo>
                <a:close/>
              </a:path>
              <a:path w="2146071" h="938719" stroke="0" extrusionOk="0">
                <a:moveTo>
                  <a:pt x="1928245" y="857576"/>
                </a:moveTo>
                <a:cubicBezTo>
                  <a:pt x="1794257" y="881351"/>
                  <a:pt x="1698134" y="857449"/>
                  <a:pt x="1656471" y="863276"/>
                </a:cubicBezTo>
                <a:cubicBezTo>
                  <a:pt x="1238040" y="828493"/>
                  <a:pt x="928473" y="892851"/>
                  <a:pt x="601834" y="891043"/>
                </a:cubicBezTo>
                <a:cubicBezTo>
                  <a:pt x="98664" y="1056953"/>
                  <a:pt x="-166678" y="208365"/>
                  <a:pt x="341563" y="125954"/>
                </a:cubicBezTo>
                <a:cubicBezTo>
                  <a:pt x="522359" y="-80148"/>
                  <a:pt x="841892" y="-53347"/>
                  <a:pt x="1411541" y="23966"/>
                </a:cubicBezTo>
                <a:cubicBezTo>
                  <a:pt x="2207694" y="225039"/>
                  <a:pt x="2383976" y="531165"/>
                  <a:pt x="1951344" y="738991"/>
                </a:cubicBezTo>
                <a:cubicBezTo>
                  <a:pt x="1941573" y="800990"/>
                  <a:pt x="1924704" y="817993"/>
                  <a:pt x="1928245" y="857576"/>
                </a:cubicBezTo>
                <a:close/>
              </a:path>
              <a:path w="2146071" h="938719" fill="none" stroke="0" extrusionOk="0">
                <a:moveTo>
                  <a:pt x="1928245" y="857576"/>
                </a:moveTo>
                <a:cubicBezTo>
                  <a:pt x="1818294" y="879641"/>
                  <a:pt x="1773154" y="845623"/>
                  <a:pt x="1656471" y="863276"/>
                </a:cubicBezTo>
                <a:cubicBezTo>
                  <a:pt x="1282494" y="1045756"/>
                  <a:pt x="892530" y="899584"/>
                  <a:pt x="601834" y="891043"/>
                </a:cubicBezTo>
                <a:cubicBezTo>
                  <a:pt x="-37151" y="671741"/>
                  <a:pt x="-395396" y="174546"/>
                  <a:pt x="341563" y="125954"/>
                </a:cubicBezTo>
                <a:cubicBezTo>
                  <a:pt x="687885" y="198003"/>
                  <a:pt x="1060791" y="-162349"/>
                  <a:pt x="1411541" y="23966"/>
                </a:cubicBezTo>
                <a:cubicBezTo>
                  <a:pt x="2200920" y="-33901"/>
                  <a:pt x="2202653" y="574876"/>
                  <a:pt x="1951344" y="738991"/>
                </a:cubicBezTo>
                <a:cubicBezTo>
                  <a:pt x="1948073" y="786994"/>
                  <a:pt x="1927017" y="788887"/>
                  <a:pt x="1928245" y="857576"/>
                </a:cubicBezTo>
                <a:close/>
              </a:path>
              <a:path w="2146071" h="938719" fill="none" stroke="0" extrusionOk="0">
                <a:moveTo>
                  <a:pt x="1928245" y="857576"/>
                </a:moveTo>
                <a:cubicBezTo>
                  <a:pt x="1814648" y="874817"/>
                  <a:pt x="1766315" y="828654"/>
                  <a:pt x="1656471" y="863276"/>
                </a:cubicBezTo>
                <a:cubicBezTo>
                  <a:pt x="1220503" y="1071160"/>
                  <a:pt x="882595" y="887891"/>
                  <a:pt x="601834" y="891043"/>
                </a:cubicBezTo>
                <a:cubicBezTo>
                  <a:pt x="-120501" y="798051"/>
                  <a:pt x="-417676" y="203276"/>
                  <a:pt x="341563" y="125954"/>
                </a:cubicBezTo>
                <a:cubicBezTo>
                  <a:pt x="736329" y="25597"/>
                  <a:pt x="1014335" y="32690"/>
                  <a:pt x="1411541" y="23966"/>
                </a:cubicBezTo>
                <a:cubicBezTo>
                  <a:pt x="2136420" y="137698"/>
                  <a:pt x="2269374" y="494895"/>
                  <a:pt x="1951344" y="738991"/>
                </a:cubicBezTo>
                <a:cubicBezTo>
                  <a:pt x="1952149" y="782581"/>
                  <a:pt x="1925963" y="794059"/>
                  <a:pt x="1928245" y="85757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46071" h="938719" fill="none" extrusionOk="0">
                        <a:moveTo>
                          <a:pt x="1928245" y="857576"/>
                        </a:moveTo>
                        <a:cubicBezTo>
                          <a:pt x="1811113" y="871580"/>
                          <a:pt x="1777938" y="824901"/>
                          <a:pt x="1656471" y="863276"/>
                        </a:cubicBezTo>
                        <a:cubicBezTo>
                          <a:pt x="1254434" y="1047225"/>
                          <a:pt x="897547" y="912362"/>
                          <a:pt x="601834" y="891043"/>
                        </a:cubicBezTo>
                        <a:cubicBezTo>
                          <a:pt x="-56768" y="749367"/>
                          <a:pt x="-344220" y="253132"/>
                          <a:pt x="341563" y="125954"/>
                        </a:cubicBezTo>
                        <a:cubicBezTo>
                          <a:pt x="746333" y="15264"/>
                          <a:pt x="1022012" y="56784"/>
                          <a:pt x="1411541" y="23966"/>
                        </a:cubicBezTo>
                        <a:cubicBezTo>
                          <a:pt x="2136852" y="157350"/>
                          <a:pt x="2212864" y="436827"/>
                          <a:pt x="1951344" y="738991"/>
                        </a:cubicBezTo>
                        <a:cubicBezTo>
                          <a:pt x="1955008" y="782273"/>
                          <a:pt x="1925023" y="800124"/>
                          <a:pt x="1928245" y="857576"/>
                        </a:cubicBezTo>
                        <a:close/>
                      </a:path>
                      <a:path w="2146071" h="938719" stroke="0" extrusionOk="0">
                        <a:moveTo>
                          <a:pt x="1928245" y="857576"/>
                        </a:moveTo>
                        <a:cubicBezTo>
                          <a:pt x="1802251" y="879943"/>
                          <a:pt x="1710464" y="855497"/>
                          <a:pt x="1656471" y="863276"/>
                        </a:cubicBezTo>
                        <a:cubicBezTo>
                          <a:pt x="1265588" y="874821"/>
                          <a:pt x="960384" y="921137"/>
                          <a:pt x="601834" y="891043"/>
                        </a:cubicBezTo>
                        <a:cubicBezTo>
                          <a:pt x="31463" y="942033"/>
                          <a:pt x="-178564" y="227490"/>
                          <a:pt x="341563" y="125954"/>
                        </a:cubicBezTo>
                        <a:cubicBezTo>
                          <a:pt x="531589" y="-50931"/>
                          <a:pt x="901050" y="-70871"/>
                          <a:pt x="1411541" y="23966"/>
                        </a:cubicBezTo>
                        <a:cubicBezTo>
                          <a:pt x="2173437" y="147614"/>
                          <a:pt x="2346249" y="515580"/>
                          <a:pt x="1951344" y="738991"/>
                        </a:cubicBezTo>
                        <a:cubicBezTo>
                          <a:pt x="1946321" y="793929"/>
                          <a:pt x="1921934" y="817415"/>
                          <a:pt x="1928245" y="857576"/>
                        </a:cubicBezTo>
                        <a:close/>
                      </a:path>
                      <a:path w="2146071" h="938719" fill="none" stroke="0" extrusionOk="0">
                        <a:moveTo>
                          <a:pt x="1928245" y="857576"/>
                        </a:moveTo>
                        <a:cubicBezTo>
                          <a:pt x="1819437" y="867764"/>
                          <a:pt x="1769709" y="840101"/>
                          <a:pt x="1656471" y="863276"/>
                        </a:cubicBezTo>
                        <a:cubicBezTo>
                          <a:pt x="1290733" y="988434"/>
                          <a:pt x="890506" y="892424"/>
                          <a:pt x="601834" y="891043"/>
                        </a:cubicBezTo>
                        <a:cubicBezTo>
                          <a:pt x="-160830" y="807397"/>
                          <a:pt x="-341014" y="186053"/>
                          <a:pt x="341563" y="125954"/>
                        </a:cubicBezTo>
                        <a:cubicBezTo>
                          <a:pt x="607260" y="101926"/>
                          <a:pt x="1004329" y="-113978"/>
                          <a:pt x="1411541" y="23966"/>
                        </a:cubicBezTo>
                        <a:cubicBezTo>
                          <a:pt x="2195784" y="40426"/>
                          <a:pt x="2275034" y="534480"/>
                          <a:pt x="1951344" y="738991"/>
                        </a:cubicBezTo>
                        <a:cubicBezTo>
                          <a:pt x="1950499" y="784132"/>
                          <a:pt x="1922333" y="795096"/>
                          <a:pt x="1928245" y="85757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6304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1" grpId="0" animBg="1"/>
      <p:bldP spid="43" grpId="0" animBg="1"/>
      <p:bldP spid="2" grpId="0" animBg="1"/>
      <p:bldP spid="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ABB9852E-06B1-0E13-1C16-AD3DB99F39E7}"/>
              </a:ext>
            </a:extLst>
          </p:cNvPr>
          <p:cNvGrpSpPr/>
          <p:nvPr/>
        </p:nvGrpSpPr>
        <p:grpSpPr>
          <a:xfrm>
            <a:off x="494087" y="5043301"/>
            <a:ext cx="3092224" cy="1628464"/>
            <a:chOff x="1552922" y="4798160"/>
            <a:chExt cx="2241943" cy="1141598"/>
          </a:xfrm>
        </p:grpSpPr>
        <p:grpSp>
          <p:nvGrpSpPr>
            <p:cNvPr id="67" name="Google Shape;180;p2">
              <a:extLst>
                <a:ext uri="{FF2B5EF4-FFF2-40B4-BE49-F238E27FC236}">
                  <a16:creationId xmlns:a16="http://schemas.microsoft.com/office/drawing/2014/main" id="{BD52FF7F-473C-AE69-3C03-C5AFD0D41F90}"/>
                </a:ext>
              </a:extLst>
            </p:cNvPr>
            <p:cNvGrpSpPr/>
            <p:nvPr/>
          </p:nvGrpSpPr>
          <p:grpSpPr>
            <a:xfrm>
              <a:off x="1833480" y="4798160"/>
              <a:ext cx="1829999" cy="1141598"/>
              <a:chOff x="8409557" y="6386036"/>
              <a:chExt cx="627883" cy="247788"/>
            </a:xfrm>
          </p:grpSpPr>
          <p:grpSp>
            <p:nvGrpSpPr>
              <p:cNvPr id="129" name="Google Shape;181;p2">
                <a:extLst>
                  <a:ext uri="{FF2B5EF4-FFF2-40B4-BE49-F238E27FC236}">
                    <a16:creationId xmlns:a16="http://schemas.microsoft.com/office/drawing/2014/main" id="{3D8212F7-D864-AADB-68FB-B45989624CF4}"/>
                  </a:ext>
                </a:extLst>
              </p:cNvPr>
              <p:cNvGrpSpPr/>
              <p:nvPr/>
            </p:nvGrpSpPr>
            <p:grpSpPr>
              <a:xfrm>
                <a:off x="8409557" y="6386036"/>
                <a:ext cx="627883" cy="247788"/>
                <a:chOff x="8409557" y="6386036"/>
                <a:chExt cx="627883" cy="247788"/>
              </a:xfrm>
            </p:grpSpPr>
            <p:sp>
              <p:nvSpPr>
                <p:cNvPr id="132" name="Google Shape;182;p2">
                  <a:extLst>
                    <a:ext uri="{FF2B5EF4-FFF2-40B4-BE49-F238E27FC236}">
                      <a16:creationId xmlns:a16="http://schemas.microsoft.com/office/drawing/2014/main" id="{197F877B-3F9D-53E5-1FE7-0DE24FE633FD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183;p2">
                  <a:extLst>
                    <a:ext uri="{FF2B5EF4-FFF2-40B4-BE49-F238E27FC236}">
                      <a16:creationId xmlns:a16="http://schemas.microsoft.com/office/drawing/2014/main" id="{2689193D-02CB-6D1B-DCAB-4D853F1ABA2A}"/>
                    </a:ext>
                  </a:extLst>
                </p:cNvPr>
                <p:cNvSpPr/>
                <p:nvPr/>
              </p:nvSpPr>
              <p:spPr>
                <a:xfrm>
                  <a:off x="8409557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0" name="Google Shape;184;p2">
                <a:extLst>
                  <a:ext uri="{FF2B5EF4-FFF2-40B4-BE49-F238E27FC236}">
                    <a16:creationId xmlns:a16="http://schemas.microsoft.com/office/drawing/2014/main" id="{96EEBBDD-4F16-E3F8-5A1A-13FE2797A90A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85;p2">
                <a:extLst>
                  <a:ext uri="{FF2B5EF4-FFF2-40B4-BE49-F238E27FC236}">
                    <a16:creationId xmlns:a16="http://schemas.microsoft.com/office/drawing/2014/main" id="{DEEF6D6C-2F84-7368-ACF7-FB03D8BBCEC2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3057B085-9F3B-BF92-4DA9-5CF3B20C7990}"/>
                </a:ext>
              </a:extLst>
            </p:cNvPr>
            <p:cNvSpPr txBox="1"/>
            <p:nvPr/>
          </p:nvSpPr>
          <p:spPr>
            <a:xfrm>
              <a:off x="1552922" y="5103159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 2</a:t>
              </a: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1735832C-190A-99BC-E0EB-FADD9AE8383F}"/>
              </a:ext>
            </a:extLst>
          </p:cNvPr>
          <p:cNvSpPr txBox="1"/>
          <p:nvPr/>
        </p:nvSpPr>
        <p:spPr>
          <a:xfrm>
            <a:off x="1562154" y="674370"/>
            <a:ext cx="3572639" cy="1169551"/>
          </a:xfrm>
          <a:custGeom>
            <a:avLst/>
            <a:gdLst>
              <a:gd name="connsiteX0" fmla="*/ 3210016 w 3572639"/>
              <a:gd name="connsiteY0" fmla="*/ 1068454 h 1169551"/>
              <a:gd name="connsiteX1" fmla="*/ 2757585 w 3572639"/>
              <a:gd name="connsiteY1" fmla="*/ 1075556 h 1169551"/>
              <a:gd name="connsiteX2" fmla="*/ 888235 w 3572639"/>
              <a:gd name="connsiteY2" fmla="*/ 1090271 h 1169551"/>
              <a:gd name="connsiteX3" fmla="*/ 564944 w 3572639"/>
              <a:gd name="connsiteY3" fmla="*/ 158048 h 1169551"/>
              <a:gd name="connsiteX4" fmla="*/ 2443179 w 3572639"/>
              <a:gd name="connsiteY4" fmla="*/ 40969 h 1169551"/>
              <a:gd name="connsiteX5" fmla="*/ 3248470 w 3572639"/>
              <a:gd name="connsiteY5" fmla="*/ 920710 h 1169551"/>
              <a:gd name="connsiteX6" fmla="*/ 3210016 w 3572639"/>
              <a:gd name="connsiteY6" fmla="*/ 1068454 h 1169551"/>
              <a:gd name="connsiteX0" fmla="*/ 3210016 w 3572639"/>
              <a:gd name="connsiteY0" fmla="*/ 1068454 h 1169551"/>
              <a:gd name="connsiteX1" fmla="*/ 2757585 w 3572639"/>
              <a:gd name="connsiteY1" fmla="*/ 1075556 h 1169551"/>
              <a:gd name="connsiteX2" fmla="*/ 888235 w 3572639"/>
              <a:gd name="connsiteY2" fmla="*/ 1090271 h 1169551"/>
              <a:gd name="connsiteX3" fmla="*/ 564944 w 3572639"/>
              <a:gd name="connsiteY3" fmla="*/ 158048 h 1169551"/>
              <a:gd name="connsiteX4" fmla="*/ 2443179 w 3572639"/>
              <a:gd name="connsiteY4" fmla="*/ 40969 h 1169551"/>
              <a:gd name="connsiteX5" fmla="*/ 3248470 w 3572639"/>
              <a:gd name="connsiteY5" fmla="*/ 920710 h 1169551"/>
              <a:gd name="connsiteX6" fmla="*/ 3210016 w 3572639"/>
              <a:gd name="connsiteY6" fmla="*/ 1068454 h 1169551"/>
              <a:gd name="connsiteX0" fmla="*/ 3210016 w 3572639"/>
              <a:gd name="connsiteY0" fmla="*/ 1068454 h 1169551"/>
              <a:gd name="connsiteX1" fmla="*/ 2757585 w 3572639"/>
              <a:gd name="connsiteY1" fmla="*/ 1075556 h 1169551"/>
              <a:gd name="connsiteX2" fmla="*/ 888235 w 3572639"/>
              <a:gd name="connsiteY2" fmla="*/ 1090271 h 1169551"/>
              <a:gd name="connsiteX3" fmla="*/ 564944 w 3572639"/>
              <a:gd name="connsiteY3" fmla="*/ 158048 h 1169551"/>
              <a:gd name="connsiteX4" fmla="*/ 2443179 w 3572639"/>
              <a:gd name="connsiteY4" fmla="*/ 40969 h 1169551"/>
              <a:gd name="connsiteX5" fmla="*/ 3248470 w 3572639"/>
              <a:gd name="connsiteY5" fmla="*/ 920710 h 1169551"/>
              <a:gd name="connsiteX6" fmla="*/ 3210016 w 3572639"/>
              <a:gd name="connsiteY6" fmla="*/ 1068454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2639" h="1169551" fill="none" extrusionOk="0">
                <a:moveTo>
                  <a:pt x="3210016" y="1068454"/>
                </a:moveTo>
                <a:cubicBezTo>
                  <a:pt x="3073076" y="1137238"/>
                  <a:pt x="2899896" y="1004362"/>
                  <a:pt x="2757585" y="1075556"/>
                </a:cubicBezTo>
                <a:cubicBezTo>
                  <a:pt x="2000370" y="1374738"/>
                  <a:pt x="1315263" y="1046321"/>
                  <a:pt x="888235" y="1090271"/>
                </a:cubicBezTo>
                <a:cubicBezTo>
                  <a:pt x="81014" y="1016104"/>
                  <a:pt x="-713528" y="344867"/>
                  <a:pt x="564944" y="158048"/>
                </a:cubicBezTo>
                <a:cubicBezTo>
                  <a:pt x="1312865" y="-66811"/>
                  <a:pt x="1705507" y="59747"/>
                  <a:pt x="2443179" y="40969"/>
                </a:cubicBezTo>
                <a:cubicBezTo>
                  <a:pt x="3557581" y="214156"/>
                  <a:pt x="3585146" y="465142"/>
                  <a:pt x="3248470" y="920710"/>
                </a:cubicBezTo>
                <a:cubicBezTo>
                  <a:pt x="3255410" y="951281"/>
                  <a:pt x="3214655" y="1030632"/>
                  <a:pt x="3210016" y="1068454"/>
                </a:cubicBezTo>
                <a:close/>
              </a:path>
              <a:path w="3572639" h="1169551" stroke="0" extrusionOk="0">
                <a:moveTo>
                  <a:pt x="3210016" y="1068454"/>
                </a:moveTo>
                <a:cubicBezTo>
                  <a:pt x="3086476" y="1088252"/>
                  <a:pt x="2818996" y="1069858"/>
                  <a:pt x="2757585" y="1075556"/>
                </a:cubicBezTo>
                <a:cubicBezTo>
                  <a:pt x="2051325" y="1121563"/>
                  <a:pt x="1521577" y="1088679"/>
                  <a:pt x="888235" y="1090271"/>
                </a:cubicBezTo>
                <a:cubicBezTo>
                  <a:pt x="9740" y="1137275"/>
                  <a:pt x="-352351" y="236016"/>
                  <a:pt x="564944" y="158048"/>
                </a:cubicBezTo>
                <a:cubicBezTo>
                  <a:pt x="884263" y="-250614"/>
                  <a:pt x="1495705" y="23826"/>
                  <a:pt x="2443179" y="40969"/>
                </a:cubicBezTo>
                <a:cubicBezTo>
                  <a:pt x="3624953" y="306530"/>
                  <a:pt x="3985659" y="673246"/>
                  <a:pt x="3248470" y="920710"/>
                </a:cubicBezTo>
                <a:cubicBezTo>
                  <a:pt x="3251825" y="985313"/>
                  <a:pt x="3217282" y="998860"/>
                  <a:pt x="3210016" y="1068454"/>
                </a:cubicBezTo>
                <a:close/>
              </a:path>
              <a:path w="3572639" h="1169551" fill="none" stroke="0" extrusionOk="0">
                <a:moveTo>
                  <a:pt x="3210016" y="1068454"/>
                </a:moveTo>
                <a:cubicBezTo>
                  <a:pt x="3119934" y="1121141"/>
                  <a:pt x="2881702" y="1062718"/>
                  <a:pt x="2757585" y="1075556"/>
                </a:cubicBezTo>
                <a:cubicBezTo>
                  <a:pt x="2034360" y="1309813"/>
                  <a:pt x="1397293" y="1185613"/>
                  <a:pt x="888235" y="1090271"/>
                </a:cubicBezTo>
                <a:cubicBezTo>
                  <a:pt x="-28646" y="769917"/>
                  <a:pt x="-538533" y="263285"/>
                  <a:pt x="564944" y="158048"/>
                </a:cubicBezTo>
                <a:cubicBezTo>
                  <a:pt x="1132923" y="248650"/>
                  <a:pt x="1744971" y="-173596"/>
                  <a:pt x="2443179" y="40969"/>
                </a:cubicBezTo>
                <a:cubicBezTo>
                  <a:pt x="3628034" y="28844"/>
                  <a:pt x="3640896" y="716748"/>
                  <a:pt x="3248470" y="920710"/>
                </a:cubicBezTo>
                <a:cubicBezTo>
                  <a:pt x="3237867" y="969204"/>
                  <a:pt x="3216061" y="1024667"/>
                  <a:pt x="3210016" y="1068454"/>
                </a:cubicBezTo>
                <a:close/>
              </a:path>
              <a:path w="3572639" h="1169551" fill="none" stroke="0" extrusionOk="0">
                <a:moveTo>
                  <a:pt x="3210016" y="1068454"/>
                </a:moveTo>
                <a:cubicBezTo>
                  <a:pt x="3098255" y="1132269"/>
                  <a:pt x="2870742" y="1038499"/>
                  <a:pt x="2757585" y="1075556"/>
                </a:cubicBezTo>
                <a:cubicBezTo>
                  <a:pt x="1961016" y="1377183"/>
                  <a:pt x="1268732" y="966188"/>
                  <a:pt x="888235" y="1090271"/>
                </a:cubicBezTo>
                <a:cubicBezTo>
                  <a:pt x="-137601" y="1060667"/>
                  <a:pt x="-700415" y="222172"/>
                  <a:pt x="564944" y="158048"/>
                </a:cubicBezTo>
                <a:cubicBezTo>
                  <a:pt x="1199028" y="14266"/>
                  <a:pt x="1680389" y="-81948"/>
                  <a:pt x="2443179" y="40969"/>
                </a:cubicBezTo>
                <a:cubicBezTo>
                  <a:pt x="3577918" y="151015"/>
                  <a:pt x="3638156" y="563818"/>
                  <a:pt x="3248470" y="920710"/>
                </a:cubicBezTo>
                <a:cubicBezTo>
                  <a:pt x="3247761" y="956411"/>
                  <a:pt x="3211317" y="1031680"/>
                  <a:pt x="3210016" y="106845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3210016 w 3572639"/>
                      <a:gd name="connsiteY0" fmla="*/ 1068454 h 1169551"/>
                      <a:gd name="connsiteX1" fmla="*/ 2757585 w 3572639"/>
                      <a:gd name="connsiteY1" fmla="*/ 1075556 h 1169551"/>
                      <a:gd name="connsiteX2" fmla="*/ 888235 w 3572639"/>
                      <a:gd name="connsiteY2" fmla="*/ 1090271 h 1169551"/>
                      <a:gd name="connsiteX3" fmla="*/ 564944 w 3572639"/>
                      <a:gd name="connsiteY3" fmla="*/ 158048 h 1169551"/>
                      <a:gd name="connsiteX4" fmla="*/ 2443179 w 3572639"/>
                      <a:gd name="connsiteY4" fmla="*/ 40969 h 1169551"/>
                      <a:gd name="connsiteX5" fmla="*/ 3248470 w 3572639"/>
                      <a:gd name="connsiteY5" fmla="*/ 920710 h 1169551"/>
                      <a:gd name="connsiteX6" fmla="*/ 3210016 w 3572639"/>
                      <a:gd name="connsiteY6" fmla="*/ 1068454 h 1169551"/>
                      <a:gd name="connsiteX0" fmla="*/ 3210016 w 3572639"/>
                      <a:gd name="connsiteY0" fmla="*/ 1068454 h 1169551"/>
                      <a:gd name="connsiteX1" fmla="*/ 2757585 w 3572639"/>
                      <a:gd name="connsiteY1" fmla="*/ 1075556 h 1169551"/>
                      <a:gd name="connsiteX2" fmla="*/ 888235 w 3572639"/>
                      <a:gd name="connsiteY2" fmla="*/ 1090271 h 1169551"/>
                      <a:gd name="connsiteX3" fmla="*/ 564944 w 3572639"/>
                      <a:gd name="connsiteY3" fmla="*/ 158048 h 1169551"/>
                      <a:gd name="connsiteX4" fmla="*/ 2443179 w 3572639"/>
                      <a:gd name="connsiteY4" fmla="*/ 40969 h 1169551"/>
                      <a:gd name="connsiteX5" fmla="*/ 3248470 w 3572639"/>
                      <a:gd name="connsiteY5" fmla="*/ 920710 h 1169551"/>
                      <a:gd name="connsiteX6" fmla="*/ 3210016 w 3572639"/>
                      <a:gd name="connsiteY6" fmla="*/ 1068454 h 116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72639" h="1169551" fill="none" extrusionOk="0">
                        <a:moveTo>
                          <a:pt x="3210016" y="1068454"/>
                        </a:moveTo>
                        <a:cubicBezTo>
                          <a:pt x="3085626" y="1120703"/>
                          <a:pt x="2896878" y="1030061"/>
                          <a:pt x="2757585" y="1075556"/>
                        </a:cubicBezTo>
                        <a:cubicBezTo>
                          <a:pt x="2042458" y="1319733"/>
                          <a:pt x="1323361" y="1055598"/>
                          <a:pt x="888235" y="1090271"/>
                        </a:cubicBezTo>
                        <a:cubicBezTo>
                          <a:pt x="32931" y="930402"/>
                          <a:pt x="-543526" y="328656"/>
                          <a:pt x="564944" y="158048"/>
                        </a:cubicBezTo>
                        <a:cubicBezTo>
                          <a:pt x="1259229" y="-47916"/>
                          <a:pt x="1711128" y="14532"/>
                          <a:pt x="2443179" y="40969"/>
                        </a:cubicBezTo>
                        <a:cubicBezTo>
                          <a:pt x="3579103" y="204953"/>
                          <a:pt x="3614167" y="539168"/>
                          <a:pt x="3248470" y="920710"/>
                        </a:cubicBezTo>
                        <a:cubicBezTo>
                          <a:pt x="3253412" y="955803"/>
                          <a:pt x="3210722" y="1035521"/>
                          <a:pt x="3210016" y="1068454"/>
                        </a:cubicBezTo>
                        <a:close/>
                      </a:path>
                      <a:path w="3572639" h="1169551" stroke="0" extrusionOk="0">
                        <a:moveTo>
                          <a:pt x="3210016" y="1068454"/>
                        </a:moveTo>
                        <a:cubicBezTo>
                          <a:pt x="3092782" y="1087142"/>
                          <a:pt x="2844320" y="1065848"/>
                          <a:pt x="2757585" y="1075556"/>
                        </a:cubicBezTo>
                        <a:cubicBezTo>
                          <a:pt x="2059216" y="1134834"/>
                          <a:pt x="1589781" y="1149136"/>
                          <a:pt x="888235" y="1090271"/>
                        </a:cubicBezTo>
                        <a:cubicBezTo>
                          <a:pt x="-57290" y="1022647"/>
                          <a:pt x="-399004" y="311087"/>
                          <a:pt x="564944" y="158048"/>
                        </a:cubicBezTo>
                        <a:cubicBezTo>
                          <a:pt x="938336" y="-79445"/>
                          <a:pt x="1695737" y="-35428"/>
                          <a:pt x="2443179" y="40969"/>
                        </a:cubicBezTo>
                        <a:cubicBezTo>
                          <a:pt x="3551556" y="140641"/>
                          <a:pt x="3923806" y="647695"/>
                          <a:pt x="3248470" y="920710"/>
                        </a:cubicBezTo>
                        <a:cubicBezTo>
                          <a:pt x="3261104" y="971512"/>
                          <a:pt x="3212145" y="997789"/>
                          <a:pt x="3210016" y="1068454"/>
                        </a:cubicBezTo>
                        <a:close/>
                      </a:path>
                      <a:path w="3572639" h="1169551" fill="none" stroke="0" extrusionOk="0">
                        <a:moveTo>
                          <a:pt x="3210016" y="1068454"/>
                        </a:moveTo>
                        <a:cubicBezTo>
                          <a:pt x="3121251" y="1107463"/>
                          <a:pt x="2878865" y="1058170"/>
                          <a:pt x="2757585" y="1075556"/>
                        </a:cubicBezTo>
                        <a:cubicBezTo>
                          <a:pt x="2037784" y="1285992"/>
                          <a:pt x="1373971" y="1103102"/>
                          <a:pt x="888235" y="1090271"/>
                        </a:cubicBezTo>
                        <a:cubicBezTo>
                          <a:pt x="-82510" y="828998"/>
                          <a:pt x="-413612" y="289717"/>
                          <a:pt x="564944" y="158048"/>
                        </a:cubicBezTo>
                        <a:cubicBezTo>
                          <a:pt x="1004549" y="95672"/>
                          <a:pt x="1678592" y="-116729"/>
                          <a:pt x="2443179" y="40969"/>
                        </a:cubicBezTo>
                        <a:cubicBezTo>
                          <a:pt x="3622389" y="110542"/>
                          <a:pt x="3702306" y="682475"/>
                          <a:pt x="3248470" y="920710"/>
                        </a:cubicBezTo>
                        <a:cubicBezTo>
                          <a:pt x="3243393" y="962685"/>
                          <a:pt x="3209924" y="1032801"/>
                          <a:pt x="3210016" y="106845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3500" dirty="0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chướng</a:t>
            </a:r>
            <a:r>
              <a:rPr lang="en-US" sz="3500" dirty="0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ngại</a:t>
            </a:r>
            <a:r>
              <a:rPr lang="en-US" sz="3500" dirty="0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3500" dirty="0">
              <a:solidFill>
                <a:srgbClr val="FF0066"/>
              </a:solidFill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E646F0-2338-5AE9-E5AE-29361A2A2895}"/>
              </a:ext>
            </a:extLst>
          </p:cNvPr>
          <p:cNvSpPr txBox="1"/>
          <p:nvPr/>
        </p:nvSpPr>
        <p:spPr>
          <a:xfrm rot="200796">
            <a:off x="8001993" y="2462551"/>
            <a:ext cx="4019908" cy="2092881"/>
          </a:xfrm>
          <a:custGeom>
            <a:avLst/>
            <a:gdLst>
              <a:gd name="connsiteX0" fmla="*/ -222060 w 4019908"/>
              <a:gd name="connsiteY0" fmla="*/ 1142001 h 2092881"/>
              <a:gd name="connsiteX1" fmla="*/ 12134 w 4019908"/>
              <a:gd name="connsiteY1" fmla="*/ 931630 h 2092881"/>
              <a:gd name="connsiteX2" fmla="*/ 2016989 w 4019908"/>
              <a:gd name="connsiteY2" fmla="*/ 5 h 2092881"/>
              <a:gd name="connsiteX3" fmla="*/ 4012772 w 4019908"/>
              <a:gd name="connsiteY3" fmla="*/ 958342 h 2092881"/>
              <a:gd name="connsiteX4" fmla="*/ 2109165 w 4019908"/>
              <a:gd name="connsiteY4" fmla="*/ 2091606 h 2092881"/>
              <a:gd name="connsiteX5" fmla="*/ 74999 w 4019908"/>
              <a:gd name="connsiteY5" fmla="*/ 1329628 h 2092881"/>
              <a:gd name="connsiteX6" fmla="*/ -222060 w 4019908"/>
              <a:gd name="connsiteY6" fmla="*/ 1142001 h 2092881"/>
              <a:gd name="connsiteX0" fmla="*/ -222060 w 4019908"/>
              <a:gd name="connsiteY0" fmla="*/ 1142001 h 2092881"/>
              <a:gd name="connsiteX1" fmla="*/ 12134 w 4019908"/>
              <a:gd name="connsiteY1" fmla="*/ 931630 h 2092881"/>
              <a:gd name="connsiteX2" fmla="*/ 2016989 w 4019908"/>
              <a:gd name="connsiteY2" fmla="*/ 5 h 2092881"/>
              <a:gd name="connsiteX3" fmla="*/ 4012772 w 4019908"/>
              <a:gd name="connsiteY3" fmla="*/ 958342 h 2092881"/>
              <a:gd name="connsiteX4" fmla="*/ 2109165 w 4019908"/>
              <a:gd name="connsiteY4" fmla="*/ 2091606 h 2092881"/>
              <a:gd name="connsiteX5" fmla="*/ 74999 w 4019908"/>
              <a:gd name="connsiteY5" fmla="*/ 1329628 h 2092881"/>
              <a:gd name="connsiteX6" fmla="*/ -222060 w 4019908"/>
              <a:gd name="connsiteY6" fmla="*/ 1142001 h 209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9908" h="2092881" fill="none" extrusionOk="0">
                <a:moveTo>
                  <a:pt x="-222060" y="1142001"/>
                </a:moveTo>
                <a:cubicBezTo>
                  <a:pt x="-145251" y="1077169"/>
                  <a:pt x="-62508" y="1012463"/>
                  <a:pt x="12134" y="931630"/>
                </a:cubicBezTo>
                <a:cubicBezTo>
                  <a:pt x="-68178" y="601488"/>
                  <a:pt x="932356" y="-91301"/>
                  <a:pt x="2016989" y="5"/>
                </a:cubicBezTo>
                <a:cubicBezTo>
                  <a:pt x="3140135" y="113792"/>
                  <a:pt x="3827036" y="367429"/>
                  <a:pt x="4012772" y="958342"/>
                </a:cubicBezTo>
                <a:cubicBezTo>
                  <a:pt x="4404353" y="1533432"/>
                  <a:pt x="3102609" y="2340194"/>
                  <a:pt x="2109165" y="2091606"/>
                </a:cubicBezTo>
                <a:cubicBezTo>
                  <a:pt x="1122995" y="2144394"/>
                  <a:pt x="309200" y="1790920"/>
                  <a:pt x="74999" y="1329628"/>
                </a:cubicBezTo>
                <a:cubicBezTo>
                  <a:pt x="-6402" y="1261497"/>
                  <a:pt x="-62585" y="1212962"/>
                  <a:pt x="-222060" y="1142001"/>
                </a:cubicBezTo>
                <a:close/>
              </a:path>
              <a:path w="4019908" h="2092881" stroke="0" extrusionOk="0">
                <a:moveTo>
                  <a:pt x="-222060" y="1142001"/>
                </a:moveTo>
                <a:cubicBezTo>
                  <a:pt x="-194487" y="1084689"/>
                  <a:pt x="-76005" y="1044556"/>
                  <a:pt x="12134" y="931630"/>
                </a:cubicBezTo>
                <a:cubicBezTo>
                  <a:pt x="-185073" y="100579"/>
                  <a:pt x="949555" y="-155391"/>
                  <a:pt x="2016989" y="5"/>
                </a:cubicBezTo>
                <a:cubicBezTo>
                  <a:pt x="3156000" y="189632"/>
                  <a:pt x="3859359" y="402862"/>
                  <a:pt x="4012772" y="958342"/>
                </a:cubicBezTo>
                <a:cubicBezTo>
                  <a:pt x="3860805" y="1234318"/>
                  <a:pt x="3020962" y="2083206"/>
                  <a:pt x="2109165" y="2091606"/>
                </a:cubicBezTo>
                <a:cubicBezTo>
                  <a:pt x="1239011" y="2064668"/>
                  <a:pt x="192945" y="1821848"/>
                  <a:pt x="74999" y="1329628"/>
                </a:cubicBezTo>
                <a:cubicBezTo>
                  <a:pt x="-68083" y="1258958"/>
                  <a:pt x="-37656" y="1202809"/>
                  <a:pt x="-222060" y="1142001"/>
                </a:cubicBezTo>
                <a:close/>
              </a:path>
              <a:path w="4019908" h="2092881" fill="none" stroke="0" extrusionOk="0">
                <a:moveTo>
                  <a:pt x="-222060" y="1142001"/>
                </a:moveTo>
                <a:cubicBezTo>
                  <a:pt x="-123472" y="1068464"/>
                  <a:pt x="-83095" y="1028619"/>
                  <a:pt x="12134" y="931630"/>
                </a:cubicBezTo>
                <a:cubicBezTo>
                  <a:pt x="-273215" y="735248"/>
                  <a:pt x="846935" y="-239212"/>
                  <a:pt x="2016989" y="5"/>
                </a:cubicBezTo>
                <a:cubicBezTo>
                  <a:pt x="3010672" y="28509"/>
                  <a:pt x="3781446" y="274431"/>
                  <a:pt x="4012772" y="958342"/>
                </a:cubicBezTo>
                <a:cubicBezTo>
                  <a:pt x="4073167" y="1707148"/>
                  <a:pt x="3115866" y="2137731"/>
                  <a:pt x="2109165" y="2091606"/>
                </a:cubicBezTo>
                <a:cubicBezTo>
                  <a:pt x="1184306" y="2015200"/>
                  <a:pt x="409786" y="1900589"/>
                  <a:pt x="74999" y="1329628"/>
                </a:cubicBezTo>
                <a:cubicBezTo>
                  <a:pt x="-26150" y="1283883"/>
                  <a:pt x="-69038" y="1212657"/>
                  <a:pt x="-222060" y="114200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-222060 w 4019908"/>
                      <a:gd name="connsiteY0" fmla="*/ 1142001 h 2092881"/>
                      <a:gd name="connsiteX1" fmla="*/ 12134 w 4019908"/>
                      <a:gd name="connsiteY1" fmla="*/ 931630 h 2092881"/>
                      <a:gd name="connsiteX2" fmla="*/ 2016989 w 4019908"/>
                      <a:gd name="connsiteY2" fmla="*/ 5 h 2092881"/>
                      <a:gd name="connsiteX3" fmla="*/ 4012772 w 4019908"/>
                      <a:gd name="connsiteY3" fmla="*/ 958342 h 2092881"/>
                      <a:gd name="connsiteX4" fmla="*/ 2109165 w 4019908"/>
                      <a:gd name="connsiteY4" fmla="*/ 2091606 h 2092881"/>
                      <a:gd name="connsiteX5" fmla="*/ 74999 w 4019908"/>
                      <a:gd name="connsiteY5" fmla="*/ 1329628 h 2092881"/>
                      <a:gd name="connsiteX6" fmla="*/ -222060 w 4019908"/>
                      <a:gd name="connsiteY6" fmla="*/ 1142001 h 2092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19908" h="2092881" fill="none" extrusionOk="0">
                        <a:moveTo>
                          <a:pt x="-222060" y="1142001"/>
                        </a:moveTo>
                        <a:cubicBezTo>
                          <a:pt x="-132423" y="1060267"/>
                          <a:pt x="-63669" y="1022347"/>
                          <a:pt x="12134" y="931630"/>
                        </a:cubicBezTo>
                        <a:cubicBezTo>
                          <a:pt x="-50098" y="577859"/>
                          <a:pt x="948860" y="-72395"/>
                          <a:pt x="2016989" y="5"/>
                        </a:cubicBezTo>
                        <a:cubicBezTo>
                          <a:pt x="3067803" y="-15132"/>
                          <a:pt x="3907203" y="359785"/>
                          <a:pt x="4012772" y="958342"/>
                        </a:cubicBezTo>
                        <a:cubicBezTo>
                          <a:pt x="4156981" y="1620576"/>
                          <a:pt x="3124435" y="2164626"/>
                          <a:pt x="2109165" y="2091606"/>
                        </a:cubicBezTo>
                        <a:cubicBezTo>
                          <a:pt x="1186548" y="2117220"/>
                          <a:pt x="313343" y="1801488"/>
                          <a:pt x="74999" y="1329628"/>
                        </a:cubicBezTo>
                        <a:cubicBezTo>
                          <a:pt x="-15802" y="1282770"/>
                          <a:pt x="-70636" y="1222969"/>
                          <a:pt x="-222060" y="1142001"/>
                        </a:cubicBezTo>
                        <a:close/>
                      </a:path>
                      <a:path w="4019908" h="2092881" stroke="0" extrusionOk="0">
                        <a:moveTo>
                          <a:pt x="-222060" y="1142001"/>
                        </a:moveTo>
                        <a:cubicBezTo>
                          <a:pt x="-180333" y="1082197"/>
                          <a:pt x="-68682" y="1043396"/>
                          <a:pt x="12134" y="931630"/>
                        </a:cubicBezTo>
                        <a:cubicBezTo>
                          <a:pt x="-68885" y="295975"/>
                          <a:pt x="1063748" y="-54168"/>
                          <a:pt x="2016989" y="5"/>
                        </a:cubicBezTo>
                        <a:cubicBezTo>
                          <a:pt x="3078840" y="57681"/>
                          <a:pt x="3824040" y="459695"/>
                          <a:pt x="4012772" y="958342"/>
                        </a:cubicBezTo>
                        <a:cubicBezTo>
                          <a:pt x="3940817" y="1487599"/>
                          <a:pt x="3219200" y="2024483"/>
                          <a:pt x="2109165" y="2091606"/>
                        </a:cubicBezTo>
                        <a:cubicBezTo>
                          <a:pt x="1204889" y="1987548"/>
                          <a:pt x="172501" y="1813403"/>
                          <a:pt x="74999" y="1329628"/>
                        </a:cubicBezTo>
                        <a:cubicBezTo>
                          <a:pt x="-65060" y="1254462"/>
                          <a:pt x="-53878" y="1199427"/>
                          <a:pt x="-222060" y="114200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2600" b="1" dirty="0">
              <a:solidFill>
                <a:schemeClr val="accent6">
                  <a:lumMod val="5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cuội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nhảy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con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suối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F3CDB0-8F5D-C76D-F52E-E9A4D79C0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50060" y="3717441"/>
            <a:ext cx="989739" cy="989739"/>
          </a:xfrm>
          <a:prstGeom prst="rect">
            <a:avLst/>
          </a:prstGeom>
        </p:spPr>
      </p:pic>
      <p:pic>
        <p:nvPicPr>
          <p:cNvPr id="4" name="Picture 3" descr="A cartoon of a frog&#10;&#10;Description automatically generated">
            <a:extLst>
              <a:ext uri="{FF2B5EF4-FFF2-40B4-BE49-F238E27FC236}">
                <a16:creationId xmlns:a16="http://schemas.microsoft.com/office/drawing/2014/main" id="{485DD649-57BA-70F8-DD57-53B55D19E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97" y="1385689"/>
            <a:ext cx="2759575" cy="35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4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49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F9000BDF-B410-B0E5-24E5-D650A84FCD8B}"/>
              </a:ext>
            </a:extLst>
          </p:cNvPr>
          <p:cNvGrpSpPr/>
          <p:nvPr/>
        </p:nvGrpSpPr>
        <p:grpSpPr>
          <a:xfrm rot="1223878">
            <a:off x="6891820" y="568106"/>
            <a:ext cx="4173361" cy="1912204"/>
            <a:chOff x="4956086" y="880873"/>
            <a:chExt cx="3537398" cy="1909043"/>
          </a:xfrm>
        </p:grpSpPr>
        <p:sp>
          <p:nvSpPr>
            <p:cNvPr id="11" name="Google Shape;64;p2">
              <a:extLst>
                <a:ext uri="{FF2B5EF4-FFF2-40B4-BE49-F238E27FC236}">
                  <a16:creationId xmlns:a16="http://schemas.microsoft.com/office/drawing/2014/main" id="{2D131123-9520-DC4D-0763-A1F0E049E3F5}"/>
                </a:ext>
              </a:extLst>
            </p:cNvPr>
            <p:cNvSpPr/>
            <p:nvPr/>
          </p:nvSpPr>
          <p:spPr>
            <a:xfrm>
              <a:off x="5126097" y="1185262"/>
              <a:ext cx="3338999" cy="1544247"/>
            </a:xfrm>
            <a:custGeom>
              <a:avLst/>
              <a:gdLst/>
              <a:ahLst/>
              <a:cxnLst/>
              <a:rect l="l" t="t" r="r" b="b"/>
              <a:pathLst>
                <a:path w="3338999" h="1544247" extrusionOk="0">
                  <a:moveTo>
                    <a:pt x="3239656" y="582982"/>
                  </a:moveTo>
                  <a:cubicBezTo>
                    <a:pt x="3199671" y="542424"/>
                    <a:pt x="3158255" y="503679"/>
                    <a:pt x="3115597" y="466843"/>
                  </a:cubicBezTo>
                  <a:cubicBezTo>
                    <a:pt x="3078475" y="434779"/>
                    <a:pt x="3040399" y="404050"/>
                    <a:pt x="3001368" y="375040"/>
                  </a:cubicBezTo>
                  <a:cubicBezTo>
                    <a:pt x="2963005" y="346315"/>
                    <a:pt x="2923879" y="319118"/>
                    <a:pt x="2883798" y="293352"/>
                  </a:cubicBezTo>
                  <a:cubicBezTo>
                    <a:pt x="2842954" y="267204"/>
                    <a:pt x="2801347" y="242583"/>
                    <a:pt x="2758880" y="219680"/>
                  </a:cubicBezTo>
                  <a:cubicBezTo>
                    <a:pt x="2704962" y="190383"/>
                    <a:pt x="2649708" y="163853"/>
                    <a:pt x="2593309" y="140282"/>
                  </a:cubicBezTo>
                  <a:cubicBezTo>
                    <a:pt x="2548362" y="121291"/>
                    <a:pt x="2502746" y="104210"/>
                    <a:pt x="2456367" y="88941"/>
                  </a:cubicBezTo>
                  <a:cubicBezTo>
                    <a:pt x="2404072" y="71763"/>
                    <a:pt x="2350822" y="56876"/>
                    <a:pt x="2296904" y="44566"/>
                  </a:cubicBezTo>
                  <a:cubicBezTo>
                    <a:pt x="2248998" y="33591"/>
                    <a:pt x="2200424" y="24525"/>
                    <a:pt x="2151278" y="17655"/>
                  </a:cubicBezTo>
                  <a:cubicBezTo>
                    <a:pt x="2095451" y="9638"/>
                    <a:pt x="2038957" y="4294"/>
                    <a:pt x="1981794" y="1813"/>
                  </a:cubicBezTo>
                  <a:cubicBezTo>
                    <a:pt x="1955551" y="573"/>
                    <a:pt x="1929117" y="0"/>
                    <a:pt x="1902587" y="0"/>
                  </a:cubicBezTo>
                  <a:cubicBezTo>
                    <a:pt x="1878920" y="0"/>
                    <a:pt x="1855445" y="477"/>
                    <a:pt x="1831969" y="1431"/>
                  </a:cubicBezTo>
                  <a:cubicBezTo>
                    <a:pt x="1785399" y="3245"/>
                    <a:pt x="1739211" y="6966"/>
                    <a:pt x="1693500" y="12406"/>
                  </a:cubicBezTo>
                  <a:cubicBezTo>
                    <a:pt x="1642731" y="18418"/>
                    <a:pt x="1592535" y="26625"/>
                    <a:pt x="1542912" y="36931"/>
                  </a:cubicBezTo>
                  <a:cubicBezTo>
                    <a:pt x="1488230" y="48383"/>
                    <a:pt x="1434217" y="62316"/>
                    <a:pt x="1381158" y="78730"/>
                  </a:cubicBezTo>
                  <a:cubicBezTo>
                    <a:pt x="1331725" y="93903"/>
                    <a:pt x="1282960" y="111271"/>
                    <a:pt x="1235054" y="130739"/>
                  </a:cubicBezTo>
                  <a:cubicBezTo>
                    <a:pt x="1185622" y="150684"/>
                    <a:pt x="1137048" y="172824"/>
                    <a:pt x="1089429" y="197063"/>
                  </a:cubicBezTo>
                  <a:cubicBezTo>
                    <a:pt x="1043336" y="220443"/>
                    <a:pt x="998197" y="245732"/>
                    <a:pt x="954013" y="272930"/>
                  </a:cubicBezTo>
                  <a:cubicBezTo>
                    <a:pt x="905153" y="302990"/>
                    <a:pt x="857438" y="335245"/>
                    <a:pt x="810964" y="369696"/>
                  </a:cubicBezTo>
                  <a:cubicBezTo>
                    <a:pt x="770024" y="400042"/>
                    <a:pt x="730039" y="432011"/>
                    <a:pt x="691199" y="465603"/>
                  </a:cubicBezTo>
                  <a:cubicBezTo>
                    <a:pt x="653123" y="498335"/>
                    <a:pt x="616000" y="532690"/>
                    <a:pt x="580023" y="568476"/>
                  </a:cubicBezTo>
                  <a:cubicBezTo>
                    <a:pt x="544237" y="604072"/>
                    <a:pt x="509501" y="641003"/>
                    <a:pt x="475814" y="679366"/>
                  </a:cubicBezTo>
                  <a:cubicBezTo>
                    <a:pt x="440505" y="719733"/>
                    <a:pt x="406341" y="761531"/>
                    <a:pt x="373513" y="804761"/>
                  </a:cubicBezTo>
                  <a:cubicBezTo>
                    <a:pt x="343452" y="844269"/>
                    <a:pt x="314442" y="885018"/>
                    <a:pt x="286672" y="926911"/>
                  </a:cubicBezTo>
                  <a:cubicBezTo>
                    <a:pt x="253366" y="976916"/>
                    <a:pt x="221779" y="1028640"/>
                    <a:pt x="191910" y="1081794"/>
                  </a:cubicBezTo>
                  <a:cubicBezTo>
                    <a:pt x="167479" y="1125215"/>
                    <a:pt x="144195" y="1169590"/>
                    <a:pt x="122150" y="1214919"/>
                  </a:cubicBezTo>
                  <a:cubicBezTo>
                    <a:pt x="97434" y="1265688"/>
                    <a:pt x="74245" y="1317601"/>
                    <a:pt x="52773" y="1370661"/>
                  </a:cubicBezTo>
                  <a:cubicBezTo>
                    <a:pt x="33878" y="1416944"/>
                    <a:pt x="16318" y="1463991"/>
                    <a:pt x="0" y="1511897"/>
                  </a:cubicBezTo>
                  <a:lnTo>
                    <a:pt x="92185" y="1544248"/>
                  </a:lnTo>
                  <a:cubicBezTo>
                    <a:pt x="107454" y="1499873"/>
                    <a:pt x="123963" y="1456166"/>
                    <a:pt x="141523" y="1413222"/>
                  </a:cubicBezTo>
                  <a:cubicBezTo>
                    <a:pt x="163281" y="1360259"/>
                    <a:pt x="186661" y="1308345"/>
                    <a:pt x="211759" y="1257767"/>
                  </a:cubicBezTo>
                  <a:cubicBezTo>
                    <a:pt x="232372" y="1215873"/>
                    <a:pt x="254130" y="1174838"/>
                    <a:pt x="277033" y="1134662"/>
                  </a:cubicBezTo>
                  <a:cubicBezTo>
                    <a:pt x="306712" y="1082271"/>
                    <a:pt x="338299" y="1031312"/>
                    <a:pt x="371700" y="982070"/>
                  </a:cubicBezTo>
                  <a:cubicBezTo>
                    <a:pt x="397657" y="943516"/>
                    <a:pt x="424663" y="906012"/>
                    <a:pt x="452720" y="869558"/>
                  </a:cubicBezTo>
                  <a:cubicBezTo>
                    <a:pt x="485070" y="827473"/>
                    <a:pt x="518757" y="786820"/>
                    <a:pt x="553494" y="747694"/>
                  </a:cubicBezTo>
                  <a:cubicBezTo>
                    <a:pt x="584986" y="712480"/>
                    <a:pt x="617336" y="678507"/>
                    <a:pt x="650641" y="645870"/>
                  </a:cubicBezTo>
                  <a:cubicBezTo>
                    <a:pt x="685760" y="611229"/>
                    <a:pt x="722023" y="578115"/>
                    <a:pt x="759241" y="546623"/>
                  </a:cubicBezTo>
                  <a:cubicBezTo>
                    <a:pt x="795313" y="515799"/>
                    <a:pt x="832435" y="486502"/>
                    <a:pt x="870417" y="458732"/>
                  </a:cubicBezTo>
                  <a:cubicBezTo>
                    <a:pt x="916986" y="424568"/>
                    <a:pt x="964892" y="392694"/>
                    <a:pt x="1013943" y="363206"/>
                  </a:cubicBezTo>
                  <a:cubicBezTo>
                    <a:pt x="1054978" y="338490"/>
                    <a:pt x="1096967" y="315491"/>
                    <a:pt x="1139624" y="294211"/>
                  </a:cubicBezTo>
                  <a:cubicBezTo>
                    <a:pt x="1185813" y="271116"/>
                    <a:pt x="1232860" y="250122"/>
                    <a:pt x="1280765" y="231322"/>
                  </a:cubicBezTo>
                  <a:cubicBezTo>
                    <a:pt x="1325140" y="213763"/>
                    <a:pt x="1370183" y="198113"/>
                    <a:pt x="1415894" y="184275"/>
                  </a:cubicBezTo>
                  <a:cubicBezTo>
                    <a:pt x="1467045" y="168911"/>
                    <a:pt x="1519054" y="155837"/>
                    <a:pt x="1571731" y="145340"/>
                  </a:cubicBezTo>
                  <a:cubicBezTo>
                    <a:pt x="1617442" y="136179"/>
                    <a:pt x="1663630" y="128830"/>
                    <a:pt x="1710296" y="123486"/>
                  </a:cubicBezTo>
                  <a:cubicBezTo>
                    <a:pt x="1756102" y="118238"/>
                    <a:pt x="1802386" y="114802"/>
                    <a:pt x="1849051" y="113371"/>
                  </a:cubicBezTo>
                  <a:cubicBezTo>
                    <a:pt x="1866801" y="112798"/>
                    <a:pt x="1884646" y="112512"/>
                    <a:pt x="1902587" y="112512"/>
                  </a:cubicBezTo>
                  <a:cubicBezTo>
                    <a:pt x="1930739" y="112512"/>
                    <a:pt x="1958795" y="113180"/>
                    <a:pt x="1986565" y="114611"/>
                  </a:cubicBezTo>
                  <a:cubicBezTo>
                    <a:pt x="2040388" y="117283"/>
                    <a:pt x="2093638" y="122532"/>
                    <a:pt x="2146220" y="130166"/>
                  </a:cubicBezTo>
                  <a:cubicBezTo>
                    <a:pt x="2191263" y="136751"/>
                    <a:pt x="2235733" y="145149"/>
                    <a:pt x="2279726" y="155265"/>
                  </a:cubicBezTo>
                  <a:cubicBezTo>
                    <a:pt x="2328014" y="166334"/>
                    <a:pt x="2375538" y="179504"/>
                    <a:pt x="2422490" y="194677"/>
                  </a:cubicBezTo>
                  <a:cubicBezTo>
                    <a:pt x="2465051" y="208419"/>
                    <a:pt x="2507041" y="223879"/>
                    <a:pt x="2548362" y="240961"/>
                  </a:cubicBezTo>
                  <a:cubicBezTo>
                    <a:pt x="2603711" y="263673"/>
                    <a:pt x="2658011" y="289344"/>
                    <a:pt x="2710974" y="317686"/>
                  </a:cubicBezTo>
                  <a:cubicBezTo>
                    <a:pt x="2750005" y="338490"/>
                    <a:pt x="2788368" y="360916"/>
                    <a:pt x="2825968" y="384678"/>
                  </a:cubicBezTo>
                  <a:cubicBezTo>
                    <a:pt x="2862803" y="407868"/>
                    <a:pt x="2898876" y="432489"/>
                    <a:pt x="2934280" y="458446"/>
                  </a:cubicBezTo>
                  <a:cubicBezTo>
                    <a:pt x="2970448" y="484880"/>
                    <a:pt x="3005853" y="512650"/>
                    <a:pt x="3040399" y="541851"/>
                  </a:cubicBezTo>
                  <a:cubicBezTo>
                    <a:pt x="3083724" y="578401"/>
                    <a:pt x="3125808" y="616955"/>
                    <a:pt x="3166366" y="657512"/>
                  </a:cubicBezTo>
                  <a:cubicBezTo>
                    <a:pt x="3198049" y="689100"/>
                    <a:pt x="3228968" y="721928"/>
                    <a:pt x="3258838" y="755901"/>
                  </a:cubicBezTo>
                  <a:lnTo>
                    <a:pt x="3338999" y="690340"/>
                  </a:lnTo>
                  <a:cubicBezTo>
                    <a:pt x="3306934" y="653314"/>
                    <a:pt x="3273820" y="617336"/>
                    <a:pt x="3239656" y="582982"/>
                  </a:cubicBez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65;p2">
              <a:extLst>
                <a:ext uri="{FF2B5EF4-FFF2-40B4-BE49-F238E27FC236}">
                  <a16:creationId xmlns:a16="http://schemas.microsoft.com/office/drawing/2014/main" id="{3C2566B3-C0EE-ECB8-2A3B-FC5EA96C2967}"/>
                </a:ext>
              </a:extLst>
            </p:cNvPr>
            <p:cNvSpPr/>
            <p:nvPr/>
          </p:nvSpPr>
          <p:spPr>
            <a:xfrm>
              <a:off x="5302452" y="1383756"/>
              <a:ext cx="3015014" cy="1406160"/>
            </a:xfrm>
            <a:custGeom>
              <a:avLst/>
              <a:gdLst/>
              <a:ahLst/>
              <a:cxnLst/>
              <a:rect l="l" t="t" r="r" b="b"/>
              <a:pathLst>
                <a:path w="3015014" h="1406160" extrusionOk="0">
                  <a:moveTo>
                    <a:pt x="2928746" y="521429"/>
                  </a:moveTo>
                  <a:cubicBezTo>
                    <a:pt x="2887806" y="480585"/>
                    <a:pt x="2845531" y="441841"/>
                    <a:pt x="2801919" y="405291"/>
                  </a:cubicBezTo>
                  <a:cubicBezTo>
                    <a:pt x="2769759" y="378284"/>
                    <a:pt x="2736836" y="352423"/>
                    <a:pt x="2703245" y="327897"/>
                  </a:cubicBezTo>
                  <a:cubicBezTo>
                    <a:pt x="2670607" y="303849"/>
                    <a:pt x="2637207" y="281041"/>
                    <a:pt x="2603329" y="259474"/>
                  </a:cubicBezTo>
                  <a:cubicBezTo>
                    <a:pt x="2568402" y="237239"/>
                    <a:pt x="2532902" y="216340"/>
                    <a:pt x="2496734" y="196777"/>
                  </a:cubicBezTo>
                  <a:cubicBezTo>
                    <a:pt x="2444725" y="168529"/>
                    <a:pt x="2391475" y="143145"/>
                    <a:pt x="2337175" y="120719"/>
                  </a:cubicBezTo>
                  <a:cubicBezTo>
                    <a:pt x="2298717" y="104782"/>
                    <a:pt x="2259686" y="90277"/>
                    <a:pt x="2220083" y="77394"/>
                  </a:cubicBezTo>
                  <a:cubicBezTo>
                    <a:pt x="2177426" y="63461"/>
                    <a:pt x="2134100" y="51341"/>
                    <a:pt x="2090202" y="41130"/>
                  </a:cubicBezTo>
                  <a:cubicBezTo>
                    <a:pt x="2049263" y="31492"/>
                    <a:pt x="2007847" y="23476"/>
                    <a:pt x="1966048" y="17273"/>
                  </a:cubicBezTo>
                  <a:cubicBezTo>
                    <a:pt x="1915947" y="9638"/>
                    <a:pt x="1865179" y="4581"/>
                    <a:pt x="1813933" y="2099"/>
                  </a:cubicBezTo>
                  <a:cubicBezTo>
                    <a:pt x="1787785" y="668"/>
                    <a:pt x="1761542" y="0"/>
                    <a:pt x="1735203" y="0"/>
                  </a:cubicBezTo>
                  <a:cubicBezTo>
                    <a:pt x="1718694" y="0"/>
                    <a:pt x="1702184" y="286"/>
                    <a:pt x="1685770" y="763"/>
                  </a:cubicBezTo>
                  <a:cubicBezTo>
                    <a:pt x="1639105" y="2290"/>
                    <a:pt x="1592821" y="5821"/>
                    <a:pt x="1547015" y="11452"/>
                  </a:cubicBezTo>
                  <a:cubicBezTo>
                    <a:pt x="1503594" y="16700"/>
                    <a:pt x="1460556" y="23857"/>
                    <a:pt x="1418089" y="32637"/>
                  </a:cubicBezTo>
                  <a:cubicBezTo>
                    <a:pt x="1367225" y="43230"/>
                    <a:pt x="1317124" y="56399"/>
                    <a:pt x="1267787" y="71859"/>
                  </a:cubicBezTo>
                  <a:cubicBezTo>
                    <a:pt x="1225512" y="85124"/>
                    <a:pt x="1183809" y="100106"/>
                    <a:pt x="1142678" y="116806"/>
                  </a:cubicBezTo>
                  <a:cubicBezTo>
                    <a:pt x="1096490" y="135606"/>
                    <a:pt x="1051066" y="156505"/>
                    <a:pt x="1006500" y="179504"/>
                  </a:cubicBezTo>
                  <a:cubicBezTo>
                    <a:pt x="967183" y="199640"/>
                    <a:pt x="928629" y="221493"/>
                    <a:pt x="890743" y="244778"/>
                  </a:cubicBezTo>
                  <a:cubicBezTo>
                    <a:pt x="842169" y="274647"/>
                    <a:pt x="794741" y="306998"/>
                    <a:pt x="748553" y="341735"/>
                  </a:cubicBezTo>
                  <a:cubicBezTo>
                    <a:pt x="713816" y="367883"/>
                    <a:pt x="679843" y="395366"/>
                    <a:pt x="646633" y="424091"/>
                  </a:cubicBezTo>
                  <a:cubicBezTo>
                    <a:pt x="610847" y="455010"/>
                    <a:pt x="575920" y="487456"/>
                    <a:pt x="541947" y="521334"/>
                  </a:cubicBezTo>
                  <a:cubicBezTo>
                    <a:pt x="511409" y="551585"/>
                    <a:pt x="481730" y="583077"/>
                    <a:pt x="452815" y="615714"/>
                  </a:cubicBezTo>
                  <a:cubicBezTo>
                    <a:pt x="418747" y="653982"/>
                    <a:pt x="385919" y="693680"/>
                    <a:pt x="354331" y="734811"/>
                  </a:cubicBezTo>
                  <a:cubicBezTo>
                    <a:pt x="328470" y="768307"/>
                    <a:pt x="303372" y="802757"/>
                    <a:pt x="279133" y="838066"/>
                  </a:cubicBezTo>
                  <a:cubicBezTo>
                    <a:pt x="245923" y="886449"/>
                    <a:pt x="214240" y="936454"/>
                    <a:pt x="184180" y="988082"/>
                  </a:cubicBezTo>
                  <a:cubicBezTo>
                    <a:pt x="162708" y="1024918"/>
                    <a:pt x="142000" y="1062517"/>
                    <a:pt x="122246" y="1100880"/>
                  </a:cubicBezTo>
                  <a:cubicBezTo>
                    <a:pt x="96384" y="1150981"/>
                    <a:pt x="71954" y="1202322"/>
                    <a:pt x="49051" y="1254904"/>
                  </a:cubicBezTo>
                  <a:cubicBezTo>
                    <a:pt x="31778" y="1294412"/>
                    <a:pt x="15460" y="1334493"/>
                    <a:pt x="0" y="1375337"/>
                  </a:cubicBezTo>
                  <a:lnTo>
                    <a:pt x="87700" y="1406160"/>
                  </a:lnTo>
                  <a:cubicBezTo>
                    <a:pt x="102301" y="1368657"/>
                    <a:pt x="117570" y="1331725"/>
                    <a:pt x="133697" y="1295462"/>
                  </a:cubicBezTo>
                  <a:cubicBezTo>
                    <a:pt x="156887" y="1242975"/>
                    <a:pt x="181699" y="1191729"/>
                    <a:pt x="208037" y="1141915"/>
                  </a:cubicBezTo>
                  <a:cubicBezTo>
                    <a:pt x="226551" y="1106892"/>
                    <a:pt x="245828" y="1072442"/>
                    <a:pt x="265868" y="1038755"/>
                  </a:cubicBezTo>
                  <a:cubicBezTo>
                    <a:pt x="295928" y="987986"/>
                    <a:pt x="327802" y="938745"/>
                    <a:pt x="361107" y="891316"/>
                  </a:cubicBezTo>
                  <a:cubicBezTo>
                    <a:pt x="383628" y="859156"/>
                    <a:pt x="406913" y="827855"/>
                    <a:pt x="430866" y="797413"/>
                  </a:cubicBezTo>
                  <a:cubicBezTo>
                    <a:pt x="462167" y="757523"/>
                    <a:pt x="494709" y="719065"/>
                    <a:pt x="528300" y="682038"/>
                  </a:cubicBezTo>
                  <a:cubicBezTo>
                    <a:pt x="555021" y="652550"/>
                    <a:pt x="582504" y="624112"/>
                    <a:pt x="610656" y="596628"/>
                  </a:cubicBezTo>
                  <a:cubicBezTo>
                    <a:pt x="643866" y="564086"/>
                    <a:pt x="678030" y="532976"/>
                    <a:pt x="713148" y="503298"/>
                  </a:cubicBezTo>
                  <a:cubicBezTo>
                    <a:pt x="743781" y="477436"/>
                    <a:pt x="775082" y="452624"/>
                    <a:pt x="806956" y="429149"/>
                  </a:cubicBezTo>
                  <a:cubicBezTo>
                    <a:pt x="853335" y="394794"/>
                    <a:pt x="901050" y="363016"/>
                    <a:pt x="949910" y="333909"/>
                  </a:cubicBezTo>
                  <a:cubicBezTo>
                    <a:pt x="984742" y="313106"/>
                    <a:pt x="1020242" y="293638"/>
                    <a:pt x="1056219" y="275697"/>
                  </a:cubicBezTo>
                  <a:cubicBezTo>
                    <a:pt x="1099449" y="253939"/>
                    <a:pt x="1143442" y="234281"/>
                    <a:pt x="1188198" y="216721"/>
                  </a:cubicBezTo>
                  <a:cubicBezTo>
                    <a:pt x="1225798" y="202025"/>
                    <a:pt x="1263874" y="188760"/>
                    <a:pt x="1302428" y="177118"/>
                  </a:cubicBezTo>
                  <a:cubicBezTo>
                    <a:pt x="1349857" y="162613"/>
                    <a:pt x="1397954" y="150493"/>
                    <a:pt x="1446814" y="140855"/>
                  </a:cubicBezTo>
                  <a:cubicBezTo>
                    <a:pt x="1485367" y="133220"/>
                    <a:pt x="1524398" y="127017"/>
                    <a:pt x="1563811" y="122437"/>
                  </a:cubicBezTo>
                  <a:cubicBezTo>
                    <a:pt x="1609713" y="117093"/>
                    <a:pt x="1656092" y="113848"/>
                    <a:pt x="1702948" y="112894"/>
                  </a:cubicBezTo>
                  <a:cubicBezTo>
                    <a:pt x="1713636" y="112607"/>
                    <a:pt x="1724419" y="112512"/>
                    <a:pt x="1735203" y="112512"/>
                  </a:cubicBezTo>
                  <a:cubicBezTo>
                    <a:pt x="1763164" y="112512"/>
                    <a:pt x="1791030" y="113275"/>
                    <a:pt x="1818704" y="114898"/>
                  </a:cubicBezTo>
                  <a:cubicBezTo>
                    <a:pt x="1866610" y="117570"/>
                    <a:pt x="1914134" y="122532"/>
                    <a:pt x="1960990" y="129785"/>
                  </a:cubicBezTo>
                  <a:cubicBezTo>
                    <a:pt x="1998781" y="135606"/>
                    <a:pt x="2036094" y="142859"/>
                    <a:pt x="2073121" y="151543"/>
                  </a:cubicBezTo>
                  <a:cubicBezTo>
                    <a:pt x="2111293" y="160513"/>
                    <a:pt x="2148987" y="170915"/>
                    <a:pt x="2186300" y="182748"/>
                  </a:cubicBezTo>
                  <a:cubicBezTo>
                    <a:pt x="2222182" y="194105"/>
                    <a:pt x="2257587" y="206797"/>
                    <a:pt x="2292514" y="220825"/>
                  </a:cubicBezTo>
                  <a:cubicBezTo>
                    <a:pt x="2345859" y="242201"/>
                    <a:pt x="2398155" y="266536"/>
                    <a:pt x="2449305" y="293733"/>
                  </a:cubicBezTo>
                  <a:cubicBezTo>
                    <a:pt x="2482133" y="311102"/>
                    <a:pt x="2514484" y="329806"/>
                    <a:pt x="2546262" y="349560"/>
                  </a:cubicBezTo>
                  <a:cubicBezTo>
                    <a:pt x="2577086" y="368646"/>
                    <a:pt x="2607433" y="388782"/>
                    <a:pt x="2637207" y="410063"/>
                  </a:cubicBezTo>
                  <a:cubicBezTo>
                    <a:pt x="2668031" y="431916"/>
                    <a:pt x="2698282" y="454915"/>
                    <a:pt x="2727961" y="479058"/>
                  </a:cubicBezTo>
                  <a:cubicBezTo>
                    <a:pt x="2772527" y="515131"/>
                    <a:pt x="2815661" y="553494"/>
                    <a:pt x="2857364" y="594242"/>
                  </a:cubicBezTo>
                  <a:cubicBezTo>
                    <a:pt x="2884562" y="620676"/>
                    <a:pt x="2911091" y="648065"/>
                    <a:pt x="2937048" y="676312"/>
                  </a:cubicBezTo>
                  <a:lnTo>
                    <a:pt x="3015014" y="612565"/>
                  </a:lnTo>
                  <a:cubicBezTo>
                    <a:pt x="2986958" y="581073"/>
                    <a:pt x="2958233" y="550631"/>
                    <a:pt x="2928746" y="521429"/>
                  </a:cubicBez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" name="Google Shape;66;p2">
              <a:extLst>
                <a:ext uri="{FF2B5EF4-FFF2-40B4-BE49-F238E27FC236}">
                  <a16:creationId xmlns:a16="http://schemas.microsoft.com/office/drawing/2014/main" id="{ED57D4F3-3C02-67FA-DE49-010AFC5931A4}"/>
                </a:ext>
              </a:extLst>
            </p:cNvPr>
            <p:cNvGrpSpPr/>
            <p:nvPr/>
          </p:nvGrpSpPr>
          <p:grpSpPr>
            <a:xfrm>
              <a:off x="4956086" y="880873"/>
              <a:ext cx="3537398" cy="1836263"/>
              <a:chOff x="1669732" y="207655"/>
              <a:chExt cx="3537398" cy="1836263"/>
            </a:xfrm>
          </p:grpSpPr>
          <p:sp>
            <p:nvSpPr>
              <p:cNvPr id="14" name="Google Shape;67;p2">
                <a:extLst>
                  <a:ext uri="{FF2B5EF4-FFF2-40B4-BE49-F238E27FC236}">
                    <a16:creationId xmlns:a16="http://schemas.microsoft.com/office/drawing/2014/main" id="{3AED3667-17DF-89D7-3997-53CB2681E911}"/>
                  </a:ext>
                </a:extLst>
              </p:cNvPr>
              <p:cNvSpPr/>
              <p:nvPr/>
            </p:nvSpPr>
            <p:spPr>
              <a:xfrm>
                <a:off x="3903939" y="224737"/>
                <a:ext cx="185038" cy="666482"/>
              </a:xfrm>
              <a:custGeom>
                <a:avLst/>
                <a:gdLst/>
                <a:ahLst/>
                <a:cxnLst/>
                <a:rect l="l" t="t" r="r" b="b"/>
                <a:pathLst>
                  <a:path w="185038" h="666482" extrusionOk="0">
                    <a:moveTo>
                      <a:pt x="185039" y="70714"/>
                    </a:moveTo>
                    <a:lnTo>
                      <a:pt x="167193" y="185898"/>
                    </a:lnTo>
                    <a:lnTo>
                      <a:pt x="150016" y="296501"/>
                    </a:lnTo>
                    <a:lnTo>
                      <a:pt x="136847" y="380956"/>
                    </a:lnTo>
                    <a:lnTo>
                      <a:pt x="119765" y="491369"/>
                    </a:lnTo>
                    <a:lnTo>
                      <a:pt x="92567" y="666483"/>
                    </a:lnTo>
                    <a:lnTo>
                      <a:pt x="0" y="639285"/>
                    </a:lnTo>
                    <a:lnTo>
                      <a:pt x="7635" y="469611"/>
                    </a:lnTo>
                    <a:lnTo>
                      <a:pt x="12692" y="357099"/>
                    </a:lnTo>
                    <a:lnTo>
                      <a:pt x="16509" y="271403"/>
                    </a:lnTo>
                    <a:lnTo>
                      <a:pt x="21567" y="158986"/>
                    </a:lnTo>
                    <a:lnTo>
                      <a:pt x="25480" y="70714"/>
                    </a:lnTo>
                    <a:lnTo>
                      <a:pt x="120242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68;p2">
                <a:extLst>
                  <a:ext uri="{FF2B5EF4-FFF2-40B4-BE49-F238E27FC236}">
                    <a16:creationId xmlns:a16="http://schemas.microsoft.com/office/drawing/2014/main" id="{86602976-BE60-32A7-FC69-C150CDC04FC8}"/>
                  </a:ext>
                </a:extLst>
              </p:cNvPr>
              <p:cNvSpPr/>
              <p:nvPr/>
            </p:nvSpPr>
            <p:spPr>
              <a:xfrm>
                <a:off x="3595127" y="207655"/>
                <a:ext cx="182080" cy="658848"/>
              </a:xfrm>
              <a:custGeom>
                <a:avLst/>
                <a:gdLst/>
                <a:ahLst/>
                <a:cxnLst/>
                <a:rect l="l" t="t" r="r" b="b"/>
                <a:pathLst>
                  <a:path w="182080" h="658848" extrusionOk="0">
                    <a:moveTo>
                      <a:pt x="182080" y="658848"/>
                    </a:moveTo>
                    <a:lnTo>
                      <a:pt x="85982" y="650451"/>
                    </a:lnTo>
                    <a:lnTo>
                      <a:pt x="58403" y="469802"/>
                    </a:lnTo>
                    <a:lnTo>
                      <a:pt x="41226" y="357672"/>
                    </a:lnTo>
                    <a:lnTo>
                      <a:pt x="28152" y="271785"/>
                    </a:lnTo>
                    <a:lnTo>
                      <a:pt x="11070" y="159845"/>
                    </a:lnTo>
                    <a:lnTo>
                      <a:pt x="0" y="87700"/>
                    </a:lnTo>
                    <a:lnTo>
                      <a:pt x="79112" y="0"/>
                    </a:lnTo>
                    <a:lnTo>
                      <a:pt x="156505" y="56495"/>
                    </a:lnTo>
                    <a:lnTo>
                      <a:pt x="160895" y="160227"/>
                    </a:lnTo>
                    <a:lnTo>
                      <a:pt x="165666" y="272930"/>
                    </a:lnTo>
                    <a:lnTo>
                      <a:pt x="169388" y="359008"/>
                    </a:lnTo>
                    <a:lnTo>
                      <a:pt x="174160" y="471806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69;p2">
                <a:extLst>
                  <a:ext uri="{FF2B5EF4-FFF2-40B4-BE49-F238E27FC236}">
                    <a16:creationId xmlns:a16="http://schemas.microsoft.com/office/drawing/2014/main" id="{1C7DB0C8-8D6C-F6CE-2449-835015844ABE}"/>
                  </a:ext>
                </a:extLst>
              </p:cNvPr>
              <p:cNvSpPr/>
              <p:nvPr/>
            </p:nvSpPr>
            <p:spPr>
              <a:xfrm>
                <a:off x="3305020" y="261478"/>
                <a:ext cx="242392" cy="645965"/>
              </a:xfrm>
              <a:custGeom>
                <a:avLst/>
                <a:gdLst/>
                <a:ahLst/>
                <a:cxnLst/>
                <a:rect l="l" t="t" r="r" b="b"/>
                <a:pathLst>
                  <a:path w="242392" h="645965" extrusionOk="0">
                    <a:moveTo>
                      <a:pt x="242392" y="644152"/>
                    </a:moveTo>
                    <a:lnTo>
                      <a:pt x="145912" y="645965"/>
                    </a:lnTo>
                    <a:lnTo>
                      <a:pt x="92376" y="443940"/>
                    </a:lnTo>
                    <a:lnTo>
                      <a:pt x="63652" y="335723"/>
                    </a:lnTo>
                    <a:lnTo>
                      <a:pt x="40939" y="249931"/>
                    </a:lnTo>
                    <a:lnTo>
                      <a:pt x="12120" y="141523"/>
                    </a:lnTo>
                    <a:lnTo>
                      <a:pt x="0" y="95716"/>
                    </a:lnTo>
                    <a:lnTo>
                      <a:pt x="69282" y="0"/>
                    </a:lnTo>
                    <a:lnTo>
                      <a:pt x="152306" y="48001"/>
                    </a:lnTo>
                    <a:lnTo>
                      <a:pt x="162708" y="116997"/>
                    </a:lnTo>
                    <a:lnTo>
                      <a:pt x="179504" y="228078"/>
                    </a:lnTo>
                    <a:lnTo>
                      <a:pt x="192578" y="314537"/>
                    </a:lnTo>
                    <a:lnTo>
                      <a:pt x="209373" y="425522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70;p2">
                <a:extLst>
                  <a:ext uri="{FF2B5EF4-FFF2-40B4-BE49-F238E27FC236}">
                    <a16:creationId xmlns:a16="http://schemas.microsoft.com/office/drawing/2014/main" id="{8FD4128D-1521-8F58-4EF3-FA77B7EAB63B}"/>
                  </a:ext>
                </a:extLst>
              </p:cNvPr>
              <p:cNvSpPr/>
              <p:nvPr/>
            </p:nvSpPr>
            <p:spPr>
              <a:xfrm>
                <a:off x="2999263" y="368741"/>
                <a:ext cx="330569" cy="624111"/>
              </a:xfrm>
              <a:custGeom>
                <a:avLst/>
                <a:gdLst/>
                <a:ahLst/>
                <a:cxnLst/>
                <a:rect l="l" t="t" r="r" b="b"/>
                <a:pathLst>
                  <a:path w="330569" h="624111" extrusionOk="0">
                    <a:moveTo>
                      <a:pt x="330569" y="606267"/>
                    </a:moveTo>
                    <a:lnTo>
                      <a:pt x="235712" y="624112"/>
                    </a:lnTo>
                    <a:lnTo>
                      <a:pt x="139519" y="412448"/>
                    </a:lnTo>
                    <a:lnTo>
                      <a:pt x="93999" y="312629"/>
                    </a:lnTo>
                    <a:lnTo>
                      <a:pt x="55731" y="228650"/>
                    </a:lnTo>
                    <a:lnTo>
                      <a:pt x="10020" y="127972"/>
                    </a:lnTo>
                    <a:lnTo>
                      <a:pt x="0" y="105927"/>
                    </a:lnTo>
                    <a:lnTo>
                      <a:pt x="52296" y="0"/>
                    </a:lnTo>
                    <a:lnTo>
                      <a:pt x="142095" y="33496"/>
                    </a:lnTo>
                    <a:lnTo>
                      <a:pt x="156123" y="76058"/>
                    </a:lnTo>
                    <a:lnTo>
                      <a:pt x="190860" y="181603"/>
                    </a:lnTo>
                    <a:lnTo>
                      <a:pt x="219107" y="267586"/>
                    </a:lnTo>
                    <a:lnTo>
                      <a:pt x="253748" y="37294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71;p2">
                <a:extLst>
                  <a:ext uri="{FF2B5EF4-FFF2-40B4-BE49-F238E27FC236}">
                    <a16:creationId xmlns:a16="http://schemas.microsoft.com/office/drawing/2014/main" id="{E4B722A5-9AA4-A351-8DDC-CED6A6B91187}"/>
                  </a:ext>
                </a:extLst>
              </p:cNvPr>
              <p:cNvSpPr/>
              <p:nvPr/>
            </p:nvSpPr>
            <p:spPr>
              <a:xfrm>
                <a:off x="2715740" y="507305"/>
                <a:ext cx="405481" cy="587085"/>
              </a:xfrm>
              <a:custGeom>
                <a:avLst/>
                <a:gdLst/>
                <a:ahLst/>
                <a:cxnLst/>
                <a:rect l="l" t="t" r="r" b="b"/>
                <a:pathLst>
                  <a:path w="405481" h="587085" extrusionOk="0">
                    <a:moveTo>
                      <a:pt x="405482" y="554543"/>
                    </a:moveTo>
                    <a:lnTo>
                      <a:pt x="314823" y="587085"/>
                    </a:lnTo>
                    <a:lnTo>
                      <a:pt x="184752" y="391167"/>
                    </a:lnTo>
                    <a:lnTo>
                      <a:pt x="125586" y="301940"/>
                    </a:lnTo>
                    <a:lnTo>
                      <a:pt x="72431" y="221970"/>
                    </a:lnTo>
                    <a:lnTo>
                      <a:pt x="12501" y="131693"/>
                    </a:lnTo>
                    <a:lnTo>
                      <a:pt x="0" y="112894"/>
                    </a:lnTo>
                    <a:lnTo>
                      <a:pt x="34927" y="0"/>
                    </a:lnTo>
                    <a:lnTo>
                      <a:pt x="128830" y="18704"/>
                    </a:lnTo>
                    <a:lnTo>
                      <a:pt x="147916" y="55827"/>
                    </a:lnTo>
                    <a:lnTo>
                      <a:pt x="198112" y="152879"/>
                    </a:lnTo>
                    <a:lnTo>
                      <a:pt x="241342" y="236762"/>
                    </a:lnTo>
                    <a:lnTo>
                      <a:pt x="291061" y="332955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72;p2">
                <a:extLst>
                  <a:ext uri="{FF2B5EF4-FFF2-40B4-BE49-F238E27FC236}">
                    <a16:creationId xmlns:a16="http://schemas.microsoft.com/office/drawing/2014/main" id="{DADDED3E-353B-9175-91DA-316B2B9BD309}"/>
                  </a:ext>
                </a:extLst>
              </p:cNvPr>
              <p:cNvSpPr/>
              <p:nvPr/>
            </p:nvSpPr>
            <p:spPr>
              <a:xfrm>
                <a:off x="2437180" y="681942"/>
                <a:ext cx="452433" cy="551966"/>
              </a:xfrm>
              <a:custGeom>
                <a:avLst/>
                <a:gdLst/>
                <a:ahLst/>
                <a:cxnLst/>
                <a:rect l="l" t="t" r="r" b="b"/>
                <a:pathLst>
                  <a:path w="452433" h="551966" extrusionOk="0">
                    <a:moveTo>
                      <a:pt x="452433" y="509501"/>
                    </a:moveTo>
                    <a:lnTo>
                      <a:pt x="365974" y="551967"/>
                    </a:lnTo>
                    <a:lnTo>
                      <a:pt x="226551" y="385919"/>
                    </a:lnTo>
                    <a:lnTo>
                      <a:pt x="160036" y="306712"/>
                    </a:lnTo>
                    <a:lnTo>
                      <a:pt x="96289" y="230750"/>
                    </a:lnTo>
                    <a:lnTo>
                      <a:pt x="28247" y="149730"/>
                    </a:lnTo>
                    <a:lnTo>
                      <a:pt x="0" y="115947"/>
                    </a:lnTo>
                    <a:lnTo>
                      <a:pt x="22044" y="0"/>
                    </a:lnTo>
                    <a:lnTo>
                      <a:pt x="117474" y="8016"/>
                    </a:lnTo>
                    <a:lnTo>
                      <a:pt x="148012" y="53822"/>
                    </a:lnTo>
                    <a:lnTo>
                      <a:pt x="207465" y="142859"/>
                    </a:lnTo>
                    <a:lnTo>
                      <a:pt x="261955" y="224356"/>
                    </a:lnTo>
                    <a:lnTo>
                      <a:pt x="320358" y="311674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73;p2">
                <a:extLst>
                  <a:ext uri="{FF2B5EF4-FFF2-40B4-BE49-F238E27FC236}">
                    <a16:creationId xmlns:a16="http://schemas.microsoft.com/office/drawing/2014/main" id="{5F369569-0080-0E88-97C3-F31998D9DC97}"/>
                  </a:ext>
                </a:extLst>
              </p:cNvPr>
              <p:cNvSpPr/>
              <p:nvPr/>
            </p:nvSpPr>
            <p:spPr>
              <a:xfrm>
                <a:off x="2209198" y="885017"/>
                <a:ext cx="506542" cy="500339"/>
              </a:xfrm>
              <a:custGeom>
                <a:avLst/>
                <a:gdLst/>
                <a:ahLst/>
                <a:cxnLst/>
                <a:rect l="l" t="t" r="r" b="b"/>
                <a:pathLst>
                  <a:path w="506542" h="500339" extrusionOk="0">
                    <a:moveTo>
                      <a:pt x="506542" y="445181"/>
                    </a:moveTo>
                    <a:lnTo>
                      <a:pt x="427431" y="500339"/>
                    </a:lnTo>
                    <a:lnTo>
                      <a:pt x="269685" y="361489"/>
                    </a:lnTo>
                    <a:lnTo>
                      <a:pt x="194200" y="295260"/>
                    </a:lnTo>
                    <a:lnTo>
                      <a:pt x="118524" y="228746"/>
                    </a:lnTo>
                    <a:lnTo>
                      <a:pt x="40844" y="160418"/>
                    </a:lnTo>
                    <a:lnTo>
                      <a:pt x="0" y="124536"/>
                    </a:lnTo>
                    <a:lnTo>
                      <a:pt x="4199" y="6394"/>
                    </a:lnTo>
                    <a:lnTo>
                      <a:pt x="99820" y="0"/>
                    </a:lnTo>
                    <a:lnTo>
                      <a:pt x="145054" y="49528"/>
                    </a:lnTo>
                    <a:lnTo>
                      <a:pt x="215672" y="126922"/>
                    </a:lnTo>
                    <a:lnTo>
                      <a:pt x="283332" y="200880"/>
                    </a:lnTo>
                    <a:lnTo>
                      <a:pt x="352041" y="276174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74;p2">
                <a:extLst>
                  <a:ext uri="{FF2B5EF4-FFF2-40B4-BE49-F238E27FC236}">
                    <a16:creationId xmlns:a16="http://schemas.microsoft.com/office/drawing/2014/main" id="{D0C56B86-E207-6FF0-E5C4-30782AB646FA}"/>
                  </a:ext>
                </a:extLst>
              </p:cNvPr>
              <p:cNvSpPr/>
              <p:nvPr/>
            </p:nvSpPr>
            <p:spPr>
              <a:xfrm>
                <a:off x="1984747" y="1114240"/>
                <a:ext cx="560459" cy="447661"/>
              </a:xfrm>
              <a:custGeom>
                <a:avLst/>
                <a:gdLst/>
                <a:ahLst/>
                <a:cxnLst/>
                <a:rect l="l" t="t" r="r" b="b"/>
                <a:pathLst>
                  <a:path w="560459" h="447661" extrusionOk="0">
                    <a:moveTo>
                      <a:pt x="560460" y="381529"/>
                    </a:moveTo>
                    <a:lnTo>
                      <a:pt x="490224" y="447662"/>
                    </a:lnTo>
                    <a:lnTo>
                      <a:pt x="326943" y="341544"/>
                    </a:lnTo>
                    <a:lnTo>
                      <a:pt x="244969" y="288389"/>
                    </a:lnTo>
                    <a:lnTo>
                      <a:pt x="161181" y="233899"/>
                    </a:lnTo>
                    <a:lnTo>
                      <a:pt x="76153" y="178740"/>
                    </a:lnTo>
                    <a:lnTo>
                      <a:pt x="12883" y="137610"/>
                    </a:lnTo>
                    <a:lnTo>
                      <a:pt x="0" y="20040"/>
                    </a:lnTo>
                    <a:lnTo>
                      <a:pt x="93712" y="0"/>
                    </a:lnTo>
                    <a:lnTo>
                      <a:pt x="162994" y="56495"/>
                    </a:lnTo>
                    <a:lnTo>
                      <a:pt x="242201" y="121387"/>
                    </a:lnTo>
                    <a:lnTo>
                      <a:pt x="320167" y="185134"/>
                    </a:lnTo>
                    <a:lnTo>
                      <a:pt x="396702" y="247736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75;p2">
                <a:extLst>
                  <a:ext uri="{FF2B5EF4-FFF2-40B4-BE49-F238E27FC236}">
                    <a16:creationId xmlns:a16="http://schemas.microsoft.com/office/drawing/2014/main" id="{AFFFC117-A744-4F81-4B78-5A305A556D92}"/>
                  </a:ext>
                </a:extLst>
              </p:cNvPr>
              <p:cNvSpPr/>
              <p:nvPr/>
            </p:nvSpPr>
            <p:spPr>
              <a:xfrm>
                <a:off x="1803812" y="1403106"/>
                <a:ext cx="602449" cy="392694"/>
              </a:xfrm>
              <a:custGeom>
                <a:avLst/>
                <a:gdLst/>
                <a:ahLst/>
                <a:cxnLst/>
                <a:rect l="l" t="t" r="r" b="b"/>
                <a:pathLst>
                  <a:path w="602449" h="392694" extrusionOk="0">
                    <a:moveTo>
                      <a:pt x="602449" y="318068"/>
                    </a:moveTo>
                    <a:lnTo>
                      <a:pt x="541279" y="392694"/>
                    </a:lnTo>
                    <a:lnTo>
                      <a:pt x="354809" y="303372"/>
                    </a:lnTo>
                    <a:lnTo>
                      <a:pt x="269017" y="262337"/>
                    </a:lnTo>
                    <a:lnTo>
                      <a:pt x="182176" y="220730"/>
                    </a:lnTo>
                    <a:lnTo>
                      <a:pt x="92567" y="177881"/>
                    </a:lnTo>
                    <a:lnTo>
                      <a:pt x="27866" y="146867"/>
                    </a:lnTo>
                    <a:lnTo>
                      <a:pt x="0" y="32064"/>
                    </a:lnTo>
                    <a:lnTo>
                      <a:pt x="90277" y="0"/>
                    </a:lnTo>
                    <a:lnTo>
                      <a:pt x="162326" y="44757"/>
                    </a:lnTo>
                    <a:lnTo>
                      <a:pt x="247450" y="97625"/>
                    </a:lnTo>
                    <a:lnTo>
                      <a:pt x="330951" y="149539"/>
                    </a:lnTo>
                    <a:lnTo>
                      <a:pt x="412639" y="200212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76;p2">
                <a:extLst>
                  <a:ext uri="{FF2B5EF4-FFF2-40B4-BE49-F238E27FC236}">
                    <a16:creationId xmlns:a16="http://schemas.microsoft.com/office/drawing/2014/main" id="{D30A971C-4A31-18EA-5714-C4DE92912320}"/>
                  </a:ext>
                </a:extLst>
              </p:cNvPr>
              <p:cNvSpPr/>
              <p:nvPr/>
            </p:nvSpPr>
            <p:spPr>
              <a:xfrm>
                <a:off x="1669732" y="1702661"/>
                <a:ext cx="630028" cy="341257"/>
              </a:xfrm>
              <a:custGeom>
                <a:avLst/>
                <a:gdLst/>
                <a:ahLst/>
                <a:cxnLst/>
                <a:rect l="l" t="t" r="r" b="b"/>
                <a:pathLst>
                  <a:path w="630028" h="341257" extrusionOk="0">
                    <a:moveTo>
                      <a:pt x="630029" y="260619"/>
                    </a:moveTo>
                    <a:lnTo>
                      <a:pt x="577351" y="341257"/>
                    </a:lnTo>
                    <a:lnTo>
                      <a:pt x="368551" y="268063"/>
                    </a:lnTo>
                    <a:lnTo>
                      <a:pt x="280850" y="237239"/>
                    </a:lnTo>
                    <a:lnTo>
                      <a:pt x="196681" y="207656"/>
                    </a:lnTo>
                    <a:lnTo>
                      <a:pt x="104496" y="175305"/>
                    </a:lnTo>
                    <a:lnTo>
                      <a:pt x="40271" y="152783"/>
                    </a:lnTo>
                    <a:lnTo>
                      <a:pt x="0" y="41703"/>
                    </a:lnTo>
                    <a:lnTo>
                      <a:pt x="86269" y="0"/>
                    </a:lnTo>
                    <a:lnTo>
                      <a:pt x="157269" y="34069"/>
                    </a:lnTo>
                    <a:lnTo>
                      <a:pt x="246018" y="76630"/>
                    </a:lnTo>
                    <a:lnTo>
                      <a:pt x="329901" y="116806"/>
                    </a:lnTo>
                    <a:lnTo>
                      <a:pt x="414548" y="157364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77;p2">
                <a:extLst>
                  <a:ext uri="{FF2B5EF4-FFF2-40B4-BE49-F238E27FC236}">
                    <a16:creationId xmlns:a16="http://schemas.microsoft.com/office/drawing/2014/main" id="{06C3A812-E3C2-3A76-4E55-5FA484F0A8BF}"/>
                  </a:ext>
                </a:extLst>
              </p:cNvPr>
              <p:cNvSpPr/>
              <p:nvPr/>
            </p:nvSpPr>
            <p:spPr>
              <a:xfrm>
                <a:off x="4089836" y="308811"/>
                <a:ext cx="327801" cy="635754"/>
              </a:xfrm>
              <a:custGeom>
                <a:avLst/>
                <a:gdLst/>
                <a:ahLst/>
                <a:cxnLst/>
                <a:rect l="l" t="t" r="r" b="b"/>
                <a:pathLst>
                  <a:path w="327801" h="635754" extrusionOk="0">
                    <a:moveTo>
                      <a:pt x="327802" y="85124"/>
                    </a:moveTo>
                    <a:lnTo>
                      <a:pt x="277701" y="197445"/>
                    </a:lnTo>
                    <a:lnTo>
                      <a:pt x="232754" y="298219"/>
                    </a:lnTo>
                    <a:lnTo>
                      <a:pt x="197922" y="376376"/>
                    </a:lnTo>
                    <a:lnTo>
                      <a:pt x="153261" y="476577"/>
                    </a:lnTo>
                    <a:lnTo>
                      <a:pt x="82261" y="635754"/>
                    </a:lnTo>
                    <a:lnTo>
                      <a:pt x="0" y="585177"/>
                    </a:lnTo>
                    <a:lnTo>
                      <a:pt x="47047" y="438405"/>
                    </a:lnTo>
                    <a:lnTo>
                      <a:pt x="80829" y="333146"/>
                    </a:lnTo>
                    <a:lnTo>
                      <a:pt x="106882" y="251935"/>
                    </a:lnTo>
                    <a:lnTo>
                      <a:pt x="140759" y="146199"/>
                    </a:lnTo>
                    <a:lnTo>
                      <a:pt x="173778" y="43230"/>
                    </a:lnTo>
                    <a:lnTo>
                      <a:pt x="283713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78;p2">
                <a:extLst>
                  <a:ext uri="{FF2B5EF4-FFF2-40B4-BE49-F238E27FC236}">
                    <a16:creationId xmlns:a16="http://schemas.microsoft.com/office/drawing/2014/main" id="{59AA54D3-7FA2-9101-E8ED-003AEB773541}"/>
                  </a:ext>
                </a:extLst>
              </p:cNvPr>
              <p:cNvSpPr/>
              <p:nvPr/>
            </p:nvSpPr>
            <p:spPr>
              <a:xfrm>
                <a:off x="4334519" y="453578"/>
                <a:ext cx="396416" cy="600159"/>
              </a:xfrm>
              <a:custGeom>
                <a:avLst/>
                <a:gdLst/>
                <a:ahLst/>
                <a:cxnLst/>
                <a:rect l="l" t="t" r="r" b="b"/>
                <a:pathLst>
                  <a:path w="396416" h="600159" extrusionOk="0">
                    <a:moveTo>
                      <a:pt x="396416" y="90563"/>
                    </a:moveTo>
                    <a:lnTo>
                      <a:pt x="323508" y="205842"/>
                    </a:lnTo>
                    <a:lnTo>
                      <a:pt x="265677" y="297169"/>
                    </a:lnTo>
                    <a:lnTo>
                      <a:pt x="219394" y="370459"/>
                    </a:lnTo>
                    <a:lnTo>
                      <a:pt x="162326" y="460545"/>
                    </a:lnTo>
                    <a:lnTo>
                      <a:pt x="74054" y="600159"/>
                    </a:lnTo>
                    <a:lnTo>
                      <a:pt x="0" y="538225"/>
                    </a:lnTo>
                    <a:lnTo>
                      <a:pt x="65370" y="404623"/>
                    </a:lnTo>
                    <a:lnTo>
                      <a:pt x="112798" y="307762"/>
                    </a:lnTo>
                    <a:lnTo>
                      <a:pt x="150684" y="230177"/>
                    </a:lnTo>
                    <a:lnTo>
                      <a:pt x="198590" y="132171"/>
                    </a:lnTo>
                    <a:lnTo>
                      <a:pt x="250027" y="27007"/>
                    </a:lnTo>
                    <a:lnTo>
                      <a:pt x="365115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79;p2">
                <a:extLst>
                  <a:ext uri="{FF2B5EF4-FFF2-40B4-BE49-F238E27FC236}">
                    <a16:creationId xmlns:a16="http://schemas.microsoft.com/office/drawing/2014/main" id="{FEDD9D3A-1A7A-8CC6-2ED4-8385EFCF0AD1}"/>
                  </a:ext>
                </a:extLst>
              </p:cNvPr>
              <p:cNvSpPr/>
              <p:nvPr/>
            </p:nvSpPr>
            <p:spPr>
              <a:xfrm>
                <a:off x="4488161" y="653981"/>
                <a:ext cx="485547" cy="520952"/>
              </a:xfrm>
              <a:custGeom>
                <a:avLst/>
                <a:gdLst/>
                <a:ahLst/>
                <a:cxnLst/>
                <a:rect l="l" t="t" r="r" b="b"/>
                <a:pathLst>
                  <a:path w="485547" h="520952" extrusionOk="0">
                    <a:moveTo>
                      <a:pt x="485548" y="95335"/>
                    </a:moveTo>
                    <a:lnTo>
                      <a:pt x="401665" y="178931"/>
                    </a:lnTo>
                    <a:lnTo>
                      <a:pt x="326466" y="253939"/>
                    </a:lnTo>
                    <a:lnTo>
                      <a:pt x="264341" y="315778"/>
                    </a:lnTo>
                    <a:lnTo>
                      <a:pt x="190383" y="389641"/>
                    </a:lnTo>
                    <a:lnTo>
                      <a:pt x="58499" y="520952"/>
                    </a:lnTo>
                    <a:lnTo>
                      <a:pt x="0" y="444417"/>
                    </a:lnTo>
                    <a:lnTo>
                      <a:pt x="99629" y="320549"/>
                    </a:lnTo>
                    <a:lnTo>
                      <a:pt x="165667" y="238479"/>
                    </a:lnTo>
                    <a:lnTo>
                      <a:pt x="220348" y="170533"/>
                    </a:lnTo>
                    <a:lnTo>
                      <a:pt x="287435" y="87128"/>
                    </a:lnTo>
                    <a:lnTo>
                      <a:pt x="356813" y="859"/>
                    </a:lnTo>
                    <a:lnTo>
                      <a:pt x="475050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80;p2">
                <a:extLst>
                  <a:ext uri="{FF2B5EF4-FFF2-40B4-BE49-F238E27FC236}">
                    <a16:creationId xmlns:a16="http://schemas.microsoft.com/office/drawing/2014/main" id="{EF74DD25-66AB-E75D-D9B6-5688C88929F3}"/>
                  </a:ext>
                </a:extLst>
              </p:cNvPr>
              <p:cNvSpPr/>
              <p:nvPr/>
            </p:nvSpPr>
            <p:spPr>
              <a:xfrm>
                <a:off x="4689614" y="873088"/>
                <a:ext cx="517516" cy="488219"/>
              </a:xfrm>
              <a:custGeom>
                <a:avLst/>
                <a:gdLst/>
                <a:ahLst/>
                <a:cxnLst/>
                <a:rect l="l" t="t" r="r" b="b"/>
                <a:pathLst>
                  <a:path w="517516" h="488219" extrusionOk="0">
                    <a:moveTo>
                      <a:pt x="517517" y="106500"/>
                    </a:moveTo>
                    <a:lnTo>
                      <a:pt x="423614" y="183321"/>
                    </a:lnTo>
                    <a:lnTo>
                      <a:pt x="343452" y="248881"/>
                    </a:lnTo>
                    <a:lnTo>
                      <a:pt x="275983" y="304040"/>
                    </a:lnTo>
                    <a:lnTo>
                      <a:pt x="198017" y="367787"/>
                    </a:lnTo>
                    <a:lnTo>
                      <a:pt x="50769" y="488220"/>
                    </a:lnTo>
                    <a:lnTo>
                      <a:pt x="0" y="406150"/>
                    </a:lnTo>
                    <a:lnTo>
                      <a:pt x="118333" y="285717"/>
                    </a:lnTo>
                    <a:lnTo>
                      <a:pt x="189715" y="212904"/>
                    </a:lnTo>
                    <a:lnTo>
                      <a:pt x="250981" y="150493"/>
                    </a:lnTo>
                    <a:lnTo>
                      <a:pt x="324271" y="75962"/>
                    </a:lnTo>
                    <a:lnTo>
                      <a:pt x="398802" y="0"/>
                    </a:lnTo>
                    <a:lnTo>
                      <a:pt x="516467" y="10688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81;p2">
              <a:extLst>
                <a:ext uri="{FF2B5EF4-FFF2-40B4-BE49-F238E27FC236}">
                  <a16:creationId xmlns:a16="http://schemas.microsoft.com/office/drawing/2014/main" id="{7C688B3A-7FC0-36E0-6082-1CD1A2399B37}"/>
                </a:ext>
              </a:extLst>
            </p:cNvPr>
            <p:cNvSpPr/>
            <p:nvPr/>
          </p:nvSpPr>
          <p:spPr>
            <a:xfrm>
              <a:off x="8372708" y="1836941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3"/>
                    <a:pt x="28163" y="10509"/>
                    <a:pt x="27305" y="8792"/>
                  </a:cubicBezTo>
                  <a:cubicBezTo>
                    <a:pt x="26732" y="6978"/>
                    <a:pt x="25778" y="5452"/>
                    <a:pt x="24347" y="4211"/>
                  </a:cubicBezTo>
                  <a:cubicBezTo>
                    <a:pt x="23010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0" y="203"/>
                    <a:pt x="11654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8" y="6120"/>
                    <a:pt x="1920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2" y="22724"/>
                  </a:cubicBezTo>
                  <a:cubicBezTo>
                    <a:pt x="1825" y="24538"/>
                    <a:pt x="2779" y="26064"/>
                    <a:pt x="4210" y="27305"/>
                  </a:cubicBezTo>
                  <a:cubicBezTo>
                    <a:pt x="5547" y="28736"/>
                    <a:pt x="7074" y="29691"/>
                    <a:pt x="8791" y="30263"/>
                  </a:cubicBezTo>
                  <a:cubicBezTo>
                    <a:pt x="10509" y="31122"/>
                    <a:pt x="12322" y="31599"/>
                    <a:pt x="14327" y="31504"/>
                  </a:cubicBezTo>
                  <a:cubicBezTo>
                    <a:pt x="15567" y="31313"/>
                    <a:pt x="16903" y="31122"/>
                    <a:pt x="18143" y="31027"/>
                  </a:cubicBezTo>
                  <a:cubicBezTo>
                    <a:pt x="20529" y="30359"/>
                    <a:pt x="22629" y="29118"/>
                    <a:pt x="24442" y="27305"/>
                  </a:cubicBezTo>
                  <a:cubicBezTo>
                    <a:pt x="25205" y="26351"/>
                    <a:pt x="25969" y="25396"/>
                    <a:pt x="26637" y="24442"/>
                  </a:cubicBezTo>
                  <a:cubicBezTo>
                    <a:pt x="27877" y="22152"/>
                    <a:pt x="28450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2;p2">
              <a:extLst>
                <a:ext uri="{FF2B5EF4-FFF2-40B4-BE49-F238E27FC236}">
                  <a16:creationId xmlns:a16="http://schemas.microsoft.com/office/drawing/2014/main" id="{A402A79B-6AF6-4F24-0049-9E3113937823}"/>
                </a:ext>
              </a:extLst>
            </p:cNvPr>
            <p:cNvSpPr/>
            <p:nvPr/>
          </p:nvSpPr>
          <p:spPr>
            <a:xfrm>
              <a:off x="8228835" y="1961394"/>
              <a:ext cx="27627" cy="28628"/>
            </a:xfrm>
            <a:custGeom>
              <a:avLst/>
              <a:gdLst/>
              <a:ahLst/>
              <a:cxnLst/>
              <a:rect l="l" t="t" r="r" b="b"/>
              <a:pathLst>
                <a:path w="27627" h="28628" extrusionOk="0">
                  <a:moveTo>
                    <a:pt x="13814" y="28629"/>
                  </a:moveTo>
                  <a:cubicBezTo>
                    <a:pt x="32232" y="28629"/>
                    <a:pt x="32232" y="0"/>
                    <a:pt x="13814" y="0"/>
                  </a:cubicBezTo>
                  <a:cubicBezTo>
                    <a:pt x="-4605" y="0"/>
                    <a:pt x="-4605" y="28629"/>
                    <a:pt x="13814" y="28629"/>
                  </a:cubicBezTo>
                  <a:lnTo>
                    <a:pt x="13814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3;p2">
              <a:extLst>
                <a:ext uri="{FF2B5EF4-FFF2-40B4-BE49-F238E27FC236}">
                  <a16:creationId xmlns:a16="http://schemas.microsoft.com/office/drawing/2014/main" id="{61683946-83A8-69B2-EFDC-0307773FBF58}"/>
                </a:ext>
              </a:extLst>
            </p:cNvPr>
            <p:cNvSpPr/>
            <p:nvPr/>
          </p:nvSpPr>
          <p:spPr>
            <a:xfrm>
              <a:off x="8134992" y="1622033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7190" y="12"/>
                  </a:moveTo>
                  <a:cubicBezTo>
                    <a:pt x="16235" y="12"/>
                    <a:pt x="15281" y="12"/>
                    <a:pt x="14327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9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7" y="28546"/>
                  </a:cubicBez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5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680"/>
                    <a:pt x="19766" y="107"/>
                    <a:pt x="17190" y="12"/>
                  </a:cubicBezTo>
                  <a:lnTo>
                    <a:pt x="1719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4;p2">
              <a:extLst>
                <a:ext uri="{FF2B5EF4-FFF2-40B4-BE49-F238E27FC236}">
                  <a16:creationId xmlns:a16="http://schemas.microsoft.com/office/drawing/2014/main" id="{127B4DEB-1B51-BAE9-3F9A-F1EF3870DE28}"/>
                </a:ext>
              </a:extLst>
            </p:cNvPr>
            <p:cNvSpPr/>
            <p:nvPr/>
          </p:nvSpPr>
          <p:spPr>
            <a:xfrm>
              <a:off x="7999290" y="1783214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7190" y="12"/>
                  </a:moveTo>
                  <a:cubicBezTo>
                    <a:pt x="16235" y="12"/>
                    <a:pt x="15281" y="12"/>
                    <a:pt x="14326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6" y="28546"/>
                  </a:cubicBez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152" y="680"/>
                    <a:pt x="19766" y="12"/>
                    <a:pt x="17190" y="12"/>
                  </a:cubicBezTo>
                  <a:lnTo>
                    <a:pt x="1719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5;p2">
              <a:extLst>
                <a:ext uri="{FF2B5EF4-FFF2-40B4-BE49-F238E27FC236}">
                  <a16:creationId xmlns:a16="http://schemas.microsoft.com/office/drawing/2014/main" id="{24F2BEA1-2C70-999F-DE96-00390DC5E6DE}"/>
                </a:ext>
              </a:extLst>
            </p:cNvPr>
            <p:cNvSpPr/>
            <p:nvPr/>
          </p:nvSpPr>
          <p:spPr>
            <a:xfrm>
              <a:off x="7920656" y="1458096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6;p2">
              <a:extLst>
                <a:ext uri="{FF2B5EF4-FFF2-40B4-BE49-F238E27FC236}">
                  <a16:creationId xmlns:a16="http://schemas.microsoft.com/office/drawing/2014/main" id="{93939BDC-C484-0888-FF39-F6F68272FFC3}"/>
                </a:ext>
              </a:extLst>
            </p:cNvPr>
            <p:cNvSpPr/>
            <p:nvPr/>
          </p:nvSpPr>
          <p:spPr>
            <a:xfrm>
              <a:off x="7807107" y="1641787"/>
              <a:ext cx="31396" cy="31515"/>
            </a:xfrm>
            <a:custGeom>
              <a:avLst/>
              <a:gdLst/>
              <a:ahLst/>
              <a:cxnLst/>
              <a:rect l="l" t="t" r="r" b="b"/>
              <a:pathLst>
                <a:path w="31396" h="31515" extrusionOk="0">
                  <a:moveTo>
                    <a:pt x="27197" y="7074"/>
                  </a:moveTo>
                  <a:cubicBezTo>
                    <a:pt x="26243" y="6120"/>
                    <a:pt x="25289" y="5165"/>
                    <a:pt x="24335" y="4211"/>
                  </a:cubicBezTo>
                  <a:cubicBezTo>
                    <a:pt x="22999" y="2780"/>
                    <a:pt x="21472" y="1825"/>
                    <a:pt x="19754" y="1253"/>
                  </a:cubicBezTo>
                  <a:cubicBezTo>
                    <a:pt x="18036" y="394"/>
                    <a:pt x="16223" y="-83"/>
                    <a:pt x="14219" y="12"/>
                  </a:cubicBezTo>
                  <a:cubicBezTo>
                    <a:pt x="12215" y="-83"/>
                    <a:pt x="10402" y="394"/>
                    <a:pt x="8684" y="1253"/>
                  </a:cubicBezTo>
                  <a:cubicBezTo>
                    <a:pt x="6871" y="1825"/>
                    <a:pt x="5344" y="2780"/>
                    <a:pt x="4103" y="4211"/>
                  </a:cubicBezTo>
                  <a:cubicBezTo>
                    <a:pt x="3340" y="5165"/>
                    <a:pt x="2577" y="6120"/>
                    <a:pt x="1908" y="7074"/>
                  </a:cubicBezTo>
                  <a:cubicBezTo>
                    <a:pt x="573" y="9269"/>
                    <a:pt x="0" y="11750"/>
                    <a:pt x="0" y="14327"/>
                  </a:cubicBezTo>
                  <a:cubicBezTo>
                    <a:pt x="191" y="15567"/>
                    <a:pt x="382" y="16903"/>
                    <a:pt x="477" y="18144"/>
                  </a:cubicBezTo>
                  <a:cubicBezTo>
                    <a:pt x="1145" y="20529"/>
                    <a:pt x="2386" y="22629"/>
                    <a:pt x="4199" y="24442"/>
                  </a:cubicBezTo>
                  <a:cubicBezTo>
                    <a:pt x="5153" y="25396"/>
                    <a:pt x="6107" y="26351"/>
                    <a:pt x="7062" y="27305"/>
                  </a:cubicBezTo>
                  <a:cubicBezTo>
                    <a:pt x="8398" y="28736"/>
                    <a:pt x="9925" y="29691"/>
                    <a:pt x="11642" y="30263"/>
                  </a:cubicBezTo>
                  <a:cubicBezTo>
                    <a:pt x="13360" y="31122"/>
                    <a:pt x="15173" y="31599"/>
                    <a:pt x="17177" y="31504"/>
                  </a:cubicBezTo>
                  <a:cubicBezTo>
                    <a:pt x="19181" y="31599"/>
                    <a:pt x="20994" y="31122"/>
                    <a:pt x="22712" y="30263"/>
                  </a:cubicBezTo>
                  <a:cubicBezTo>
                    <a:pt x="24525" y="29691"/>
                    <a:pt x="26052" y="28736"/>
                    <a:pt x="27293" y="27305"/>
                  </a:cubicBezTo>
                  <a:cubicBezTo>
                    <a:pt x="28056" y="26351"/>
                    <a:pt x="28820" y="25396"/>
                    <a:pt x="29488" y="24442"/>
                  </a:cubicBezTo>
                  <a:cubicBezTo>
                    <a:pt x="30824" y="22247"/>
                    <a:pt x="31396" y="19766"/>
                    <a:pt x="31396" y="17189"/>
                  </a:cubicBezTo>
                  <a:cubicBezTo>
                    <a:pt x="31205" y="15949"/>
                    <a:pt x="31015" y="14613"/>
                    <a:pt x="30919" y="13372"/>
                  </a:cubicBezTo>
                  <a:cubicBezTo>
                    <a:pt x="30251" y="10986"/>
                    <a:pt x="29010" y="8887"/>
                    <a:pt x="27197" y="7074"/>
                  </a:cubicBezTo>
                  <a:lnTo>
                    <a:pt x="27197" y="7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7;p2">
              <a:extLst>
                <a:ext uri="{FF2B5EF4-FFF2-40B4-BE49-F238E27FC236}">
                  <a16:creationId xmlns:a16="http://schemas.microsoft.com/office/drawing/2014/main" id="{B9192E2B-CC50-9D43-3F74-1EFD461AFFA4}"/>
                </a:ext>
              </a:extLst>
            </p:cNvPr>
            <p:cNvSpPr/>
            <p:nvPr/>
          </p:nvSpPr>
          <p:spPr>
            <a:xfrm>
              <a:off x="7623308" y="1319520"/>
              <a:ext cx="31396" cy="31515"/>
            </a:xfrm>
            <a:custGeom>
              <a:avLst/>
              <a:gdLst/>
              <a:ahLst/>
              <a:cxnLst/>
              <a:rect l="l" t="t" r="r" b="b"/>
              <a:pathLst>
                <a:path w="31396" h="31515" extrusionOk="0">
                  <a:moveTo>
                    <a:pt x="27198" y="7074"/>
                  </a:moveTo>
                  <a:cubicBezTo>
                    <a:pt x="26243" y="6120"/>
                    <a:pt x="25289" y="5165"/>
                    <a:pt x="24335" y="4211"/>
                  </a:cubicBezTo>
                  <a:cubicBezTo>
                    <a:pt x="22999" y="2780"/>
                    <a:pt x="21472" y="1825"/>
                    <a:pt x="19754" y="1253"/>
                  </a:cubicBezTo>
                  <a:cubicBezTo>
                    <a:pt x="18036" y="394"/>
                    <a:pt x="16223" y="-83"/>
                    <a:pt x="14219" y="12"/>
                  </a:cubicBezTo>
                  <a:cubicBezTo>
                    <a:pt x="12215" y="-83"/>
                    <a:pt x="10402" y="394"/>
                    <a:pt x="8684" y="1253"/>
                  </a:cubicBezTo>
                  <a:cubicBezTo>
                    <a:pt x="6871" y="1825"/>
                    <a:pt x="5344" y="2780"/>
                    <a:pt x="4103" y="4211"/>
                  </a:cubicBezTo>
                  <a:cubicBezTo>
                    <a:pt x="3340" y="5165"/>
                    <a:pt x="2577" y="6120"/>
                    <a:pt x="1909" y="7074"/>
                  </a:cubicBezTo>
                  <a:cubicBezTo>
                    <a:pt x="573" y="9269"/>
                    <a:pt x="0" y="11750"/>
                    <a:pt x="0" y="14327"/>
                  </a:cubicBezTo>
                  <a:cubicBezTo>
                    <a:pt x="191" y="15567"/>
                    <a:pt x="382" y="16903"/>
                    <a:pt x="477" y="18144"/>
                  </a:cubicBezTo>
                  <a:cubicBezTo>
                    <a:pt x="1145" y="20530"/>
                    <a:pt x="2386" y="22629"/>
                    <a:pt x="4199" y="24442"/>
                  </a:cubicBezTo>
                  <a:cubicBezTo>
                    <a:pt x="5153" y="25396"/>
                    <a:pt x="6108" y="26351"/>
                    <a:pt x="7062" y="27305"/>
                  </a:cubicBezTo>
                  <a:cubicBezTo>
                    <a:pt x="8398" y="28736"/>
                    <a:pt x="9925" y="29691"/>
                    <a:pt x="11642" y="30263"/>
                  </a:cubicBezTo>
                  <a:cubicBezTo>
                    <a:pt x="13360" y="31122"/>
                    <a:pt x="15173" y="31599"/>
                    <a:pt x="17177" y="31504"/>
                  </a:cubicBezTo>
                  <a:cubicBezTo>
                    <a:pt x="19182" y="31599"/>
                    <a:pt x="20995" y="31122"/>
                    <a:pt x="22712" y="30263"/>
                  </a:cubicBezTo>
                  <a:cubicBezTo>
                    <a:pt x="24526" y="29691"/>
                    <a:pt x="26052" y="28736"/>
                    <a:pt x="27293" y="27305"/>
                  </a:cubicBezTo>
                  <a:cubicBezTo>
                    <a:pt x="28056" y="26351"/>
                    <a:pt x="28820" y="25396"/>
                    <a:pt x="29488" y="24442"/>
                  </a:cubicBezTo>
                  <a:cubicBezTo>
                    <a:pt x="30824" y="22247"/>
                    <a:pt x="31397" y="19766"/>
                    <a:pt x="31397" y="17189"/>
                  </a:cubicBezTo>
                  <a:cubicBezTo>
                    <a:pt x="31205" y="15949"/>
                    <a:pt x="31015" y="14613"/>
                    <a:pt x="30919" y="13372"/>
                  </a:cubicBezTo>
                  <a:cubicBezTo>
                    <a:pt x="30251" y="10891"/>
                    <a:pt x="29011" y="8792"/>
                    <a:pt x="27198" y="7074"/>
                  </a:cubicBezTo>
                  <a:lnTo>
                    <a:pt x="27198" y="7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8;p2">
              <a:extLst>
                <a:ext uri="{FF2B5EF4-FFF2-40B4-BE49-F238E27FC236}">
                  <a16:creationId xmlns:a16="http://schemas.microsoft.com/office/drawing/2014/main" id="{AB8A10E8-A474-E8C6-5183-CC7C1646A87F}"/>
                </a:ext>
              </a:extLst>
            </p:cNvPr>
            <p:cNvSpPr/>
            <p:nvPr/>
          </p:nvSpPr>
          <p:spPr>
            <a:xfrm>
              <a:off x="7546857" y="1520304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7190" y="12"/>
                  </a:moveTo>
                  <a:cubicBezTo>
                    <a:pt x="16235" y="12"/>
                    <a:pt x="15281" y="12"/>
                    <a:pt x="14326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30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6" y="28546"/>
                  </a:cubicBez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5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680"/>
                    <a:pt x="19766" y="12"/>
                    <a:pt x="17190" y="12"/>
                  </a:cubicBezTo>
                  <a:lnTo>
                    <a:pt x="1719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9;p2">
              <a:extLst>
                <a:ext uri="{FF2B5EF4-FFF2-40B4-BE49-F238E27FC236}">
                  <a16:creationId xmlns:a16="http://schemas.microsoft.com/office/drawing/2014/main" id="{7D41826C-832E-E031-BD8F-AC69D39C611E}"/>
                </a:ext>
              </a:extLst>
            </p:cNvPr>
            <p:cNvSpPr/>
            <p:nvPr/>
          </p:nvSpPr>
          <p:spPr>
            <a:xfrm>
              <a:off x="7309523" y="1443865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3"/>
                    <a:pt x="28164" y="10509"/>
                    <a:pt x="27305" y="8792"/>
                  </a:cubicBezTo>
                  <a:cubicBezTo>
                    <a:pt x="26733" y="6978"/>
                    <a:pt x="25778" y="5452"/>
                    <a:pt x="24347" y="4211"/>
                  </a:cubicBezTo>
                  <a:cubicBezTo>
                    <a:pt x="23011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5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3" y="22724"/>
                  </a:cubicBezTo>
                  <a:cubicBezTo>
                    <a:pt x="1825" y="24538"/>
                    <a:pt x="2780" y="26064"/>
                    <a:pt x="4211" y="27305"/>
                  </a:cubicBezTo>
                  <a:cubicBezTo>
                    <a:pt x="5547" y="28736"/>
                    <a:pt x="7074" y="29691"/>
                    <a:pt x="8792" y="30263"/>
                  </a:cubicBezTo>
                  <a:cubicBezTo>
                    <a:pt x="10509" y="31122"/>
                    <a:pt x="12323" y="31599"/>
                    <a:pt x="14327" y="31504"/>
                  </a:cubicBezTo>
                  <a:cubicBezTo>
                    <a:pt x="15567" y="31313"/>
                    <a:pt x="16903" y="31122"/>
                    <a:pt x="18144" y="31027"/>
                  </a:cubicBezTo>
                  <a:cubicBezTo>
                    <a:pt x="20529" y="30359"/>
                    <a:pt x="22629" y="29118"/>
                    <a:pt x="24442" y="27305"/>
                  </a:cubicBezTo>
                  <a:cubicBezTo>
                    <a:pt x="25206" y="26351"/>
                    <a:pt x="25969" y="25396"/>
                    <a:pt x="26637" y="24442"/>
                  </a:cubicBezTo>
                  <a:cubicBezTo>
                    <a:pt x="27878" y="22247"/>
                    <a:pt x="28546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90;p2">
              <a:extLst>
                <a:ext uri="{FF2B5EF4-FFF2-40B4-BE49-F238E27FC236}">
                  <a16:creationId xmlns:a16="http://schemas.microsoft.com/office/drawing/2014/main" id="{84CF5D63-87D2-79E0-56D1-CC4471E9867B}"/>
                </a:ext>
              </a:extLst>
            </p:cNvPr>
            <p:cNvSpPr/>
            <p:nvPr/>
          </p:nvSpPr>
          <p:spPr>
            <a:xfrm>
              <a:off x="7044132" y="1426986"/>
              <a:ext cx="27662" cy="28629"/>
            </a:xfrm>
            <a:custGeom>
              <a:avLst/>
              <a:gdLst/>
              <a:ahLst/>
              <a:cxnLst/>
              <a:rect l="l" t="t" r="r" b="b"/>
              <a:pathLst>
                <a:path w="27662" h="28629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91;p2">
              <a:extLst>
                <a:ext uri="{FF2B5EF4-FFF2-40B4-BE49-F238E27FC236}">
                  <a16:creationId xmlns:a16="http://schemas.microsoft.com/office/drawing/2014/main" id="{E6EE3342-AB7C-EF08-BD99-BB7374CB5225}"/>
                </a:ext>
              </a:extLst>
            </p:cNvPr>
            <p:cNvSpPr/>
            <p:nvPr/>
          </p:nvSpPr>
          <p:spPr>
            <a:xfrm>
              <a:off x="6789656" y="1441110"/>
              <a:ext cx="27626" cy="28628"/>
            </a:xfrm>
            <a:custGeom>
              <a:avLst/>
              <a:gdLst/>
              <a:ahLst/>
              <a:cxnLst/>
              <a:rect l="l" t="t" r="r" b="b"/>
              <a:pathLst>
                <a:path w="27626" h="28628" extrusionOk="0">
                  <a:moveTo>
                    <a:pt x="13813" y="28629"/>
                  </a:moveTo>
                  <a:cubicBezTo>
                    <a:pt x="32231" y="28629"/>
                    <a:pt x="32231" y="0"/>
                    <a:pt x="13813" y="0"/>
                  </a:cubicBezTo>
                  <a:cubicBezTo>
                    <a:pt x="-4604" y="0"/>
                    <a:pt x="-4604" y="28629"/>
                    <a:pt x="13813" y="28629"/>
                  </a:cubicBezTo>
                  <a:lnTo>
                    <a:pt x="13813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92;p2">
              <a:extLst>
                <a:ext uri="{FF2B5EF4-FFF2-40B4-BE49-F238E27FC236}">
                  <a16:creationId xmlns:a16="http://schemas.microsoft.com/office/drawing/2014/main" id="{21DCBC97-6BCC-CB1E-70F7-774EEC7DDCDF}"/>
                </a:ext>
              </a:extLst>
            </p:cNvPr>
            <p:cNvSpPr/>
            <p:nvPr/>
          </p:nvSpPr>
          <p:spPr>
            <a:xfrm>
              <a:off x="6509247" y="1517549"/>
              <a:ext cx="31515" cy="31396"/>
            </a:xfrm>
            <a:custGeom>
              <a:avLst/>
              <a:gdLst/>
              <a:ahLst/>
              <a:cxnLst/>
              <a:rect l="l" t="t" r="r" b="b"/>
              <a:pathLst>
                <a:path w="31515" h="31396" extrusionOk="0">
                  <a:moveTo>
                    <a:pt x="24442" y="27198"/>
                  </a:moveTo>
                  <a:cubicBezTo>
                    <a:pt x="25396" y="26243"/>
                    <a:pt x="26351" y="25289"/>
                    <a:pt x="27305" y="24335"/>
                  </a:cubicBezTo>
                  <a:cubicBezTo>
                    <a:pt x="28736" y="22999"/>
                    <a:pt x="29691" y="21472"/>
                    <a:pt x="30263" y="19754"/>
                  </a:cubicBezTo>
                  <a:cubicBezTo>
                    <a:pt x="31122" y="18036"/>
                    <a:pt x="31599" y="16223"/>
                    <a:pt x="31504" y="14219"/>
                  </a:cubicBezTo>
                  <a:cubicBezTo>
                    <a:pt x="31599" y="12215"/>
                    <a:pt x="31122" y="10402"/>
                    <a:pt x="30263" y="8684"/>
                  </a:cubicBezTo>
                  <a:cubicBezTo>
                    <a:pt x="29691" y="6871"/>
                    <a:pt x="28736" y="5344"/>
                    <a:pt x="27305" y="4103"/>
                  </a:cubicBezTo>
                  <a:cubicBezTo>
                    <a:pt x="26351" y="3340"/>
                    <a:pt x="25396" y="2577"/>
                    <a:pt x="24442" y="1909"/>
                  </a:cubicBezTo>
                  <a:cubicBezTo>
                    <a:pt x="22247" y="573"/>
                    <a:pt x="19766" y="0"/>
                    <a:pt x="17189" y="0"/>
                  </a:cubicBezTo>
                  <a:cubicBezTo>
                    <a:pt x="15949" y="191"/>
                    <a:pt x="14613" y="382"/>
                    <a:pt x="13372" y="477"/>
                  </a:cubicBezTo>
                  <a:cubicBezTo>
                    <a:pt x="10986" y="1145"/>
                    <a:pt x="8887" y="2386"/>
                    <a:pt x="7074" y="4199"/>
                  </a:cubicBezTo>
                  <a:cubicBezTo>
                    <a:pt x="6119" y="5153"/>
                    <a:pt x="5165" y="6108"/>
                    <a:pt x="4211" y="7062"/>
                  </a:cubicBezTo>
                  <a:cubicBezTo>
                    <a:pt x="2779" y="8398"/>
                    <a:pt x="1825" y="9925"/>
                    <a:pt x="1253" y="11642"/>
                  </a:cubicBezTo>
                  <a:cubicBezTo>
                    <a:pt x="394" y="13360"/>
                    <a:pt x="-83" y="15173"/>
                    <a:pt x="12" y="17177"/>
                  </a:cubicBezTo>
                  <a:cubicBezTo>
                    <a:pt x="-83" y="19181"/>
                    <a:pt x="394" y="20995"/>
                    <a:pt x="1253" y="22712"/>
                  </a:cubicBezTo>
                  <a:cubicBezTo>
                    <a:pt x="1825" y="24525"/>
                    <a:pt x="2779" y="26052"/>
                    <a:pt x="4211" y="27293"/>
                  </a:cubicBezTo>
                  <a:cubicBezTo>
                    <a:pt x="5165" y="28056"/>
                    <a:pt x="6119" y="28820"/>
                    <a:pt x="7074" y="29488"/>
                  </a:cubicBezTo>
                  <a:cubicBezTo>
                    <a:pt x="9269" y="30824"/>
                    <a:pt x="11750" y="31396"/>
                    <a:pt x="14327" y="31396"/>
                  </a:cubicBezTo>
                  <a:cubicBezTo>
                    <a:pt x="15567" y="31206"/>
                    <a:pt x="16903" y="31015"/>
                    <a:pt x="18144" y="30919"/>
                  </a:cubicBezTo>
                  <a:cubicBezTo>
                    <a:pt x="20529" y="30156"/>
                    <a:pt x="22629" y="28915"/>
                    <a:pt x="24442" y="27198"/>
                  </a:cubicBezTo>
                  <a:lnTo>
                    <a:pt x="24442" y="271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93;p2">
              <a:extLst>
                <a:ext uri="{FF2B5EF4-FFF2-40B4-BE49-F238E27FC236}">
                  <a16:creationId xmlns:a16="http://schemas.microsoft.com/office/drawing/2014/main" id="{6BB2DD6F-7D6F-C601-3A99-99B0DC666A1E}"/>
                </a:ext>
              </a:extLst>
            </p:cNvPr>
            <p:cNvSpPr/>
            <p:nvPr/>
          </p:nvSpPr>
          <p:spPr>
            <a:xfrm>
              <a:off x="6268954" y="1622033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3"/>
                    <a:pt x="28164" y="10509"/>
                    <a:pt x="27305" y="8792"/>
                  </a:cubicBezTo>
                  <a:cubicBezTo>
                    <a:pt x="26733" y="6978"/>
                    <a:pt x="25778" y="5452"/>
                    <a:pt x="24347" y="4211"/>
                  </a:cubicBezTo>
                  <a:cubicBezTo>
                    <a:pt x="23011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4" y="394"/>
                    <a:pt x="10414" y="489"/>
                  </a:cubicBezTo>
                  <a:cubicBezTo>
                    <a:pt x="8028" y="1157"/>
                    <a:pt x="5929" y="2398"/>
                    <a:pt x="4116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3" y="22724"/>
                  </a:cubicBezTo>
                  <a:cubicBezTo>
                    <a:pt x="1825" y="24538"/>
                    <a:pt x="2780" y="26064"/>
                    <a:pt x="4211" y="27305"/>
                  </a:cubicBezTo>
                  <a:cubicBezTo>
                    <a:pt x="5547" y="28736"/>
                    <a:pt x="7074" y="29691"/>
                    <a:pt x="8792" y="30263"/>
                  </a:cubicBezTo>
                  <a:cubicBezTo>
                    <a:pt x="10509" y="31122"/>
                    <a:pt x="12323" y="31599"/>
                    <a:pt x="14326" y="31504"/>
                  </a:cubicBezTo>
                  <a:cubicBezTo>
                    <a:pt x="15567" y="31313"/>
                    <a:pt x="16903" y="31122"/>
                    <a:pt x="18144" y="31027"/>
                  </a:cubicBezTo>
                  <a:cubicBezTo>
                    <a:pt x="20530" y="30359"/>
                    <a:pt x="22629" y="29118"/>
                    <a:pt x="24442" y="27305"/>
                  </a:cubicBezTo>
                  <a:cubicBezTo>
                    <a:pt x="25206" y="26351"/>
                    <a:pt x="25969" y="25396"/>
                    <a:pt x="26637" y="24442"/>
                  </a:cubicBezTo>
                  <a:cubicBezTo>
                    <a:pt x="27878" y="22152"/>
                    <a:pt x="28546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94;p2">
              <a:extLst>
                <a:ext uri="{FF2B5EF4-FFF2-40B4-BE49-F238E27FC236}">
                  <a16:creationId xmlns:a16="http://schemas.microsoft.com/office/drawing/2014/main" id="{D6122D1A-FB60-9026-77DD-88B5915369F4}"/>
                </a:ext>
              </a:extLst>
            </p:cNvPr>
            <p:cNvSpPr/>
            <p:nvPr/>
          </p:nvSpPr>
          <p:spPr>
            <a:xfrm>
              <a:off x="6017723" y="1786089"/>
              <a:ext cx="27627" cy="28628"/>
            </a:xfrm>
            <a:custGeom>
              <a:avLst/>
              <a:gdLst/>
              <a:ahLst/>
              <a:cxnLst/>
              <a:rect l="l" t="t" r="r" b="b"/>
              <a:pathLst>
                <a:path w="27627" h="28628" extrusionOk="0">
                  <a:moveTo>
                    <a:pt x="13814" y="28629"/>
                  </a:moveTo>
                  <a:cubicBezTo>
                    <a:pt x="32232" y="28629"/>
                    <a:pt x="32232" y="0"/>
                    <a:pt x="13814" y="0"/>
                  </a:cubicBezTo>
                  <a:cubicBezTo>
                    <a:pt x="-4605" y="0"/>
                    <a:pt x="-4605" y="28629"/>
                    <a:pt x="13814" y="28629"/>
                  </a:cubicBezTo>
                  <a:lnTo>
                    <a:pt x="13814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95;p2">
              <a:extLst>
                <a:ext uri="{FF2B5EF4-FFF2-40B4-BE49-F238E27FC236}">
                  <a16:creationId xmlns:a16="http://schemas.microsoft.com/office/drawing/2014/main" id="{56E07B09-8005-C43A-2306-7DC17F91B00C}"/>
                </a:ext>
              </a:extLst>
            </p:cNvPr>
            <p:cNvSpPr/>
            <p:nvPr/>
          </p:nvSpPr>
          <p:spPr>
            <a:xfrm>
              <a:off x="5816426" y="1969970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4" y="28641"/>
                    <a:pt x="21006" y="28164"/>
                    <a:pt x="22724" y="27305"/>
                  </a:cubicBezTo>
                  <a:cubicBezTo>
                    <a:pt x="24538" y="26732"/>
                    <a:pt x="26065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3" y="-83"/>
                    <a:pt x="10509" y="394"/>
                    <a:pt x="8791" y="1253"/>
                  </a:cubicBezTo>
                  <a:cubicBezTo>
                    <a:pt x="6979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19" y="25969"/>
                    <a:pt x="7074" y="26637"/>
                  </a:cubicBezTo>
                  <a:cubicBezTo>
                    <a:pt x="9364" y="27878"/>
                    <a:pt x="11750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96;p2">
              <a:extLst>
                <a:ext uri="{FF2B5EF4-FFF2-40B4-BE49-F238E27FC236}">
                  <a16:creationId xmlns:a16="http://schemas.microsoft.com/office/drawing/2014/main" id="{89B70378-4F28-B63D-A902-54C2EE38D216}"/>
                </a:ext>
              </a:extLst>
            </p:cNvPr>
            <p:cNvSpPr/>
            <p:nvPr/>
          </p:nvSpPr>
          <p:spPr>
            <a:xfrm>
              <a:off x="5638831" y="2179069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97;p2">
              <a:extLst>
                <a:ext uri="{FF2B5EF4-FFF2-40B4-BE49-F238E27FC236}">
                  <a16:creationId xmlns:a16="http://schemas.microsoft.com/office/drawing/2014/main" id="{D355FA27-1C3D-531B-38D4-915F799BD84B}"/>
                </a:ext>
              </a:extLst>
            </p:cNvPr>
            <p:cNvSpPr/>
            <p:nvPr/>
          </p:nvSpPr>
          <p:spPr>
            <a:xfrm>
              <a:off x="5485665" y="2442158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0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5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2" y="-83"/>
                    <a:pt x="10509" y="394"/>
                    <a:pt x="8792" y="1253"/>
                  </a:cubicBezTo>
                  <a:cubicBezTo>
                    <a:pt x="6978" y="1825"/>
                    <a:pt x="5452" y="2779"/>
                    <a:pt x="4211" y="4211"/>
                  </a:cubicBezTo>
                  <a:cubicBezTo>
                    <a:pt x="2779" y="5547"/>
                    <a:pt x="1825" y="7074"/>
                    <a:pt x="1253" y="8792"/>
                  </a:cubicBezTo>
                  <a:cubicBezTo>
                    <a:pt x="394" y="10509"/>
                    <a:pt x="-83" y="12322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878"/>
                    <a:pt x="11750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98;p2">
              <a:extLst>
                <a:ext uri="{FF2B5EF4-FFF2-40B4-BE49-F238E27FC236}">
                  <a16:creationId xmlns:a16="http://schemas.microsoft.com/office/drawing/2014/main" id="{FEC0A744-E775-4CBC-EA80-829FA7DCE6CD}"/>
                </a:ext>
              </a:extLst>
            </p:cNvPr>
            <p:cNvSpPr/>
            <p:nvPr/>
          </p:nvSpPr>
          <p:spPr>
            <a:xfrm>
              <a:off x="5364183" y="2713561"/>
              <a:ext cx="28557" cy="34283"/>
            </a:xfrm>
            <a:custGeom>
              <a:avLst/>
              <a:gdLst/>
              <a:ahLst/>
              <a:cxnLst/>
              <a:rect l="l" t="t" r="r" b="b"/>
              <a:pathLst>
                <a:path w="28557" h="34283" extrusionOk="0">
                  <a:moveTo>
                    <a:pt x="28546" y="19957"/>
                  </a:moveTo>
                  <a:cubicBezTo>
                    <a:pt x="28546" y="18048"/>
                    <a:pt x="28546" y="16140"/>
                    <a:pt x="28546" y="14327"/>
                  </a:cubicBezTo>
                  <a:cubicBezTo>
                    <a:pt x="28641" y="12323"/>
                    <a:pt x="28164" y="10509"/>
                    <a:pt x="27305" y="8792"/>
                  </a:cubicBezTo>
                  <a:cubicBezTo>
                    <a:pt x="26732" y="6979"/>
                    <a:pt x="25778" y="5452"/>
                    <a:pt x="24347" y="4211"/>
                  </a:cubicBezTo>
                  <a:cubicBezTo>
                    <a:pt x="23011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5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6235"/>
                    <a:pt x="12" y="18144"/>
                    <a:pt x="12" y="19957"/>
                  </a:cubicBezTo>
                  <a:cubicBezTo>
                    <a:pt x="-83" y="21961"/>
                    <a:pt x="394" y="23774"/>
                    <a:pt x="1253" y="25492"/>
                  </a:cubicBezTo>
                  <a:cubicBezTo>
                    <a:pt x="1825" y="27305"/>
                    <a:pt x="2779" y="28832"/>
                    <a:pt x="4211" y="30073"/>
                  </a:cubicBezTo>
                  <a:cubicBezTo>
                    <a:pt x="5547" y="31504"/>
                    <a:pt x="7074" y="32458"/>
                    <a:pt x="8792" y="33031"/>
                  </a:cubicBezTo>
                  <a:cubicBezTo>
                    <a:pt x="10509" y="33890"/>
                    <a:pt x="12322" y="34367"/>
                    <a:pt x="14327" y="34271"/>
                  </a:cubicBezTo>
                  <a:cubicBezTo>
                    <a:pt x="15567" y="34081"/>
                    <a:pt x="16903" y="33890"/>
                    <a:pt x="18144" y="33794"/>
                  </a:cubicBezTo>
                  <a:cubicBezTo>
                    <a:pt x="20529" y="33126"/>
                    <a:pt x="22629" y="31886"/>
                    <a:pt x="24442" y="30073"/>
                  </a:cubicBezTo>
                  <a:cubicBezTo>
                    <a:pt x="25206" y="29118"/>
                    <a:pt x="25969" y="28164"/>
                    <a:pt x="26637" y="27210"/>
                  </a:cubicBezTo>
                  <a:cubicBezTo>
                    <a:pt x="27878" y="24919"/>
                    <a:pt x="28546" y="22534"/>
                    <a:pt x="28546" y="19957"/>
                  </a:cubicBezTo>
                  <a:lnTo>
                    <a:pt x="28546" y="199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99;p2">
              <a:extLst>
                <a:ext uri="{FF2B5EF4-FFF2-40B4-BE49-F238E27FC236}">
                  <a16:creationId xmlns:a16="http://schemas.microsoft.com/office/drawing/2014/main" id="{92D310CC-E0A4-99FB-C158-69497E58008D}"/>
                </a:ext>
              </a:extLst>
            </p:cNvPr>
            <p:cNvSpPr/>
            <p:nvPr/>
          </p:nvSpPr>
          <p:spPr>
            <a:xfrm>
              <a:off x="5171999" y="2634354"/>
              <a:ext cx="28819" cy="31420"/>
            </a:xfrm>
            <a:custGeom>
              <a:avLst/>
              <a:gdLst/>
              <a:ahLst/>
              <a:cxnLst/>
              <a:rect l="l" t="t" r="r" b="b"/>
              <a:pathLst>
                <a:path w="28819" h="31420" extrusionOk="0">
                  <a:moveTo>
                    <a:pt x="0" y="14327"/>
                  </a:moveTo>
                  <a:cubicBezTo>
                    <a:pt x="95" y="15281"/>
                    <a:pt x="191" y="16235"/>
                    <a:pt x="286" y="17094"/>
                  </a:cubicBezTo>
                  <a:cubicBezTo>
                    <a:pt x="191" y="19098"/>
                    <a:pt x="668" y="20911"/>
                    <a:pt x="1527" y="22629"/>
                  </a:cubicBezTo>
                  <a:cubicBezTo>
                    <a:pt x="2099" y="24442"/>
                    <a:pt x="3054" y="25969"/>
                    <a:pt x="4485" y="27210"/>
                  </a:cubicBezTo>
                  <a:cubicBezTo>
                    <a:pt x="5821" y="28641"/>
                    <a:pt x="7348" y="29595"/>
                    <a:pt x="9066" y="30168"/>
                  </a:cubicBezTo>
                  <a:cubicBezTo>
                    <a:pt x="10783" y="31027"/>
                    <a:pt x="12597" y="31504"/>
                    <a:pt x="14601" y="31408"/>
                  </a:cubicBezTo>
                  <a:cubicBezTo>
                    <a:pt x="15841" y="31218"/>
                    <a:pt x="17177" y="31027"/>
                    <a:pt x="18418" y="30931"/>
                  </a:cubicBezTo>
                  <a:cubicBezTo>
                    <a:pt x="20804" y="30263"/>
                    <a:pt x="22903" y="29023"/>
                    <a:pt x="24716" y="27210"/>
                  </a:cubicBezTo>
                  <a:cubicBezTo>
                    <a:pt x="25480" y="26255"/>
                    <a:pt x="26243" y="25301"/>
                    <a:pt x="26911" y="24347"/>
                  </a:cubicBezTo>
                  <a:cubicBezTo>
                    <a:pt x="28247" y="22152"/>
                    <a:pt x="28820" y="19671"/>
                    <a:pt x="28820" y="17094"/>
                  </a:cubicBezTo>
                  <a:cubicBezTo>
                    <a:pt x="28724" y="16140"/>
                    <a:pt x="28629" y="15185"/>
                    <a:pt x="28533" y="14327"/>
                  </a:cubicBezTo>
                  <a:cubicBezTo>
                    <a:pt x="28629" y="12322"/>
                    <a:pt x="28152" y="10509"/>
                    <a:pt x="27293" y="8792"/>
                  </a:cubicBezTo>
                  <a:cubicBezTo>
                    <a:pt x="26720" y="6978"/>
                    <a:pt x="25766" y="5451"/>
                    <a:pt x="24335" y="4211"/>
                  </a:cubicBezTo>
                  <a:cubicBezTo>
                    <a:pt x="22999" y="2779"/>
                    <a:pt x="21472" y="1825"/>
                    <a:pt x="19754" y="1253"/>
                  </a:cubicBezTo>
                  <a:cubicBezTo>
                    <a:pt x="18036" y="394"/>
                    <a:pt x="16223" y="-83"/>
                    <a:pt x="14219" y="12"/>
                  </a:cubicBezTo>
                  <a:cubicBezTo>
                    <a:pt x="12978" y="203"/>
                    <a:pt x="11642" y="394"/>
                    <a:pt x="10402" y="489"/>
                  </a:cubicBezTo>
                  <a:cubicBezTo>
                    <a:pt x="8016" y="1157"/>
                    <a:pt x="5917" y="2398"/>
                    <a:pt x="4103" y="4211"/>
                  </a:cubicBezTo>
                  <a:cubicBezTo>
                    <a:pt x="3340" y="5165"/>
                    <a:pt x="2577" y="6120"/>
                    <a:pt x="1909" y="7074"/>
                  </a:cubicBezTo>
                  <a:cubicBezTo>
                    <a:pt x="668" y="9269"/>
                    <a:pt x="0" y="11750"/>
                    <a:pt x="0" y="14327"/>
                  </a:cubicBezTo>
                  <a:lnTo>
                    <a:pt x="0" y="143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00;p2">
              <a:extLst>
                <a:ext uri="{FF2B5EF4-FFF2-40B4-BE49-F238E27FC236}">
                  <a16:creationId xmlns:a16="http://schemas.microsoft.com/office/drawing/2014/main" id="{25223EB0-E5BE-8D09-66F2-90433B5FC74E}"/>
                </a:ext>
              </a:extLst>
            </p:cNvPr>
            <p:cNvSpPr/>
            <p:nvPr/>
          </p:nvSpPr>
          <p:spPr>
            <a:xfrm>
              <a:off x="5313128" y="2340239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7189" y="12"/>
                  </a:moveTo>
                  <a:cubicBezTo>
                    <a:pt x="16235" y="12"/>
                    <a:pt x="15281" y="12"/>
                    <a:pt x="14327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79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2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7" y="28546"/>
                  </a:cubicBez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152" y="680"/>
                    <a:pt x="19766" y="12"/>
                    <a:pt x="17189" y="12"/>
                  </a:cubicBezTo>
                  <a:lnTo>
                    <a:pt x="1718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01;p2">
              <a:extLst>
                <a:ext uri="{FF2B5EF4-FFF2-40B4-BE49-F238E27FC236}">
                  <a16:creationId xmlns:a16="http://schemas.microsoft.com/office/drawing/2014/main" id="{30EE1DFD-E5E8-8377-00E7-FC9A3A4E5D73}"/>
                </a:ext>
              </a:extLst>
            </p:cNvPr>
            <p:cNvSpPr/>
            <p:nvPr/>
          </p:nvSpPr>
          <p:spPr>
            <a:xfrm>
              <a:off x="5482898" y="2063110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2"/>
                    <a:pt x="28164" y="10509"/>
                    <a:pt x="27305" y="8792"/>
                  </a:cubicBezTo>
                  <a:cubicBezTo>
                    <a:pt x="26732" y="6978"/>
                    <a:pt x="25778" y="5451"/>
                    <a:pt x="24347" y="4211"/>
                  </a:cubicBezTo>
                  <a:cubicBezTo>
                    <a:pt x="23011" y="2779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4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3" y="22724"/>
                  </a:cubicBezTo>
                  <a:cubicBezTo>
                    <a:pt x="1825" y="24537"/>
                    <a:pt x="2779" y="26064"/>
                    <a:pt x="4211" y="27305"/>
                  </a:cubicBezTo>
                  <a:cubicBezTo>
                    <a:pt x="5547" y="28736"/>
                    <a:pt x="7074" y="29691"/>
                    <a:pt x="8792" y="30263"/>
                  </a:cubicBezTo>
                  <a:cubicBezTo>
                    <a:pt x="10509" y="31122"/>
                    <a:pt x="12322" y="31599"/>
                    <a:pt x="14327" y="31504"/>
                  </a:cubicBezTo>
                  <a:cubicBezTo>
                    <a:pt x="15567" y="31313"/>
                    <a:pt x="16903" y="31122"/>
                    <a:pt x="18144" y="31027"/>
                  </a:cubicBezTo>
                  <a:cubicBezTo>
                    <a:pt x="20529" y="30359"/>
                    <a:pt x="22629" y="29118"/>
                    <a:pt x="24442" y="27305"/>
                  </a:cubicBezTo>
                  <a:cubicBezTo>
                    <a:pt x="25206" y="26351"/>
                    <a:pt x="25969" y="25396"/>
                    <a:pt x="26637" y="24442"/>
                  </a:cubicBezTo>
                  <a:cubicBezTo>
                    <a:pt x="27878" y="22247"/>
                    <a:pt x="28546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02;p2">
              <a:extLst>
                <a:ext uri="{FF2B5EF4-FFF2-40B4-BE49-F238E27FC236}">
                  <a16:creationId xmlns:a16="http://schemas.microsoft.com/office/drawing/2014/main" id="{024F80F6-F04C-069A-65A8-6859AC8ED485}"/>
                </a:ext>
              </a:extLst>
            </p:cNvPr>
            <p:cNvSpPr/>
            <p:nvPr/>
          </p:nvSpPr>
          <p:spPr>
            <a:xfrm>
              <a:off x="5677861" y="1834269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2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79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364" y="27878"/>
                    <a:pt x="11750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03;p2">
              <a:extLst>
                <a:ext uri="{FF2B5EF4-FFF2-40B4-BE49-F238E27FC236}">
                  <a16:creationId xmlns:a16="http://schemas.microsoft.com/office/drawing/2014/main" id="{0B50E8FA-0E08-FB73-E6A0-9C7DE74CCB99}"/>
                </a:ext>
              </a:extLst>
            </p:cNvPr>
            <p:cNvSpPr/>
            <p:nvPr/>
          </p:nvSpPr>
          <p:spPr>
            <a:xfrm>
              <a:off x="5887652" y="1630538"/>
              <a:ext cx="27626" cy="28628"/>
            </a:xfrm>
            <a:custGeom>
              <a:avLst/>
              <a:gdLst/>
              <a:ahLst/>
              <a:cxnLst/>
              <a:rect l="l" t="t" r="r" b="b"/>
              <a:pathLst>
                <a:path w="27626" h="28628" extrusionOk="0">
                  <a:moveTo>
                    <a:pt x="13813" y="28629"/>
                  </a:moveTo>
                  <a:cubicBezTo>
                    <a:pt x="32231" y="28629"/>
                    <a:pt x="32231" y="0"/>
                    <a:pt x="13813" y="0"/>
                  </a:cubicBezTo>
                  <a:cubicBezTo>
                    <a:pt x="-4604" y="0"/>
                    <a:pt x="-4604" y="28629"/>
                    <a:pt x="13813" y="28629"/>
                  </a:cubicBezTo>
                  <a:lnTo>
                    <a:pt x="13813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04;p2">
              <a:extLst>
                <a:ext uri="{FF2B5EF4-FFF2-40B4-BE49-F238E27FC236}">
                  <a16:creationId xmlns:a16="http://schemas.microsoft.com/office/drawing/2014/main" id="{D7EAD5D5-245D-62E5-4A75-CC2F6F76ABDE}"/>
                </a:ext>
              </a:extLst>
            </p:cNvPr>
            <p:cNvSpPr/>
            <p:nvPr/>
          </p:nvSpPr>
          <p:spPr>
            <a:xfrm>
              <a:off x="6153425" y="1455233"/>
              <a:ext cx="27627" cy="28628"/>
            </a:xfrm>
            <a:custGeom>
              <a:avLst/>
              <a:gdLst/>
              <a:ahLst/>
              <a:cxnLst/>
              <a:rect l="l" t="t" r="r" b="b"/>
              <a:pathLst>
                <a:path w="27627" h="28628" extrusionOk="0">
                  <a:moveTo>
                    <a:pt x="13814" y="28629"/>
                  </a:moveTo>
                  <a:cubicBezTo>
                    <a:pt x="32232" y="28629"/>
                    <a:pt x="32232" y="0"/>
                    <a:pt x="13814" y="0"/>
                  </a:cubicBezTo>
                  <a:cubicBezTo>
                    <a:pt x="-4605" y="0"/>
                    <a:pt x="-4605" y="28629"/>
                    <a:pt x="13814" y="28629"/>
                  </a:cubicBezTo>
                  <a:lnTo>
                    <a:pt x="13814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05;p2">
              <a:extLst>
                <a:ext uri="{FF2B5EF4-FFF2-40B4-BE49-F238E27FC236}">
                  <a16:creationId xmlns:a16="http://schemas.microsoft.com/office/drawing/2014/main" id="{CCC4EBD0-757F-0196-55B2-87F21E9CB528}"/>
                </a:ext>
              </a:extLst>
            </p:cNvPr>
            <p:cNvSpPr/>
            <p:nvPr/>
          </p:nvSpPr>
          <p:spPr>
            <a:xfrm>
              <a:off x="6447504" y="1333655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06;p2">
              <a:extLst>
                <a:ext uri="{FF2B5EF4-FFF2-40B4-BE49-F238E27FC236}">
                  <a16:creationId xmlns:a16="http://schemas.microsoft.com/office/drawing/2014/main" id="{39463F4B-3D6B-FA66-AECF-02F76969B26C}"/>
                </a:ext>
              </a:extLst>
            </p:cNvPr>
            <p:cNvSpPr/>
            <p:nvPr/>
          </p:nvSpPr>
          <p:spPr>
            <a:xfrm>
              <a:off x="6735416" y="1240408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4326" y="28546"/>
                  </a:move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5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90" y="12"/>
                  </a:cubicBezTo>
                  <a:cubicBezTo>
                    <a:pt x="16235" y="12"/>
                    <a:pt x="15281" y="12"/>
                    <a:pt x="14326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364" y="27973"/>
                    <a:pt x="11750" y="28546"/>
                    <a:pt x="14326" y="28546"/>
                  </a:cubicBezTo>
                  <a:lnTo>
                    <a:pt x="14326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07;p2">
              <a:extLst>
                <a:ext uri="{FF2B5EF4-FFF2-40B4-BE49-F238E27FC236}">
                  <a16:creationId xmlns:a16="http://schemas.microsoft.com/office/drawing/2014/main" id="{E0F60A77-96D9-2145-1667-0489A3335A33}"/>
                </a:ext>
              </a:extLst>
            </p:cNvPr>
            <p:cNvSpPr/>
            <p:nvPr/>
          </p:nvSpPr>
          <p:spPr>
            <a:xfrm>
              <a:off x="7027146" y="1212078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08;p2">
              <a:extLst>
                <a:ext uri="{FF2B5EF4-FFF2-40B4-BE49-F238E27FC236}">
                  <a16:creationId xmlns:a16="http://schemas.microsoft.com/office/drawing/2014/main" id="{646A15E9-02B6-7CDE-7FFC-8E53169512FE}"/>
                </a:ext>
              </a:extLst>
            </p:cNvPr>
            <p:cNvSpPr/>
            <p:nvPr/>
          </p:nvSpPr>
          <p:spPr>
            <a:xfrm>
              <a:off x="7326414" y="1237641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6" y="28164"/>
                    <a:pt x="22724" y="27305"/>
                  </a:cubicBezTo>
                  <a:cubicBezTo>
                    <a:pt x="24537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5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2" y="-83"/>
                    <a:pt x="10509" y="394"/>
                    <a:pt x="8791" y="1253"/>
                  </a:cubicBezTo>
                  <a:cubicBezTo>
                    <a:pt x="6978" y="1825"/>
                    <a:pt x="5451" y="2780"/>
                    <a:pt x="4211" y="4211"/>
                  </a:cubicBezTo>
                  <a:cubicBezTo>
                    <a:pt x="2779" y="5547"/>
                    <a:pt x="1825" y="7074"/>
                    <a:pt x="1252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19" y="25969"/>
                    <a:pt x="7074" y="26637"/>
                  </a:cubicBezTo>
                  <a:cubicBezTo>
                    <a:pt x="9268" y="27878"/>
                    <a:pt x="11654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25;p2">
            <a:extLst>
              <a:ext uri="{FF2B5EF4-FFF2-40B4-BE49-F238E27FC236}">
                <a16:creationId xmlns:a16="http://schemas.microsoft.com/office/drawing/2014/main" id="{08D153C0-18E4-FA0F-40F3-FFF02CC3C16B}"/>
              </a:ext>
            </a:extLst>
          </p:cNvPr>
          <p:cNvSpPr/>
          <p:nvPr/>
        </p:nvSpPr>
        <p:spPr>
          <a:xfrm>
            <a:off x="2439914" y="3621852"/>
            <a:ext cx="1830000" cy="2108784"/>
          </a:xfrm>
          <a:custGeom>
            <a:avLst/>
            <a:gdLst/>
            <a:ahLst/>
            <a:cxnLst/>
            <a:rect l="l" t="t" r="r" b="b"/>
            <a:pathLst>
              <a:path w="1517223" h="1133243" extrusionOk="0">
                <a:moveTo>
                  <a:pt x="1181905" y="1111676"/>
                </a:moveTo>
                <a:cubicBezTo>
                  <a:pt x="1190685" y="1111962"/>
                  <a:pt x="1199465" y="1112248"/>
                  <a:pt x="1208053" y="1112534"/>
                </a:cubicBezTo>
                <a:cubicBezTo>
                  <a:pt x="1242122" y="1113775"/>
                  <a:pt x="1276954" y="1115779"/>
                  <a:pt x="1311786" y="1119024"/>
                </a:cubicBezTo>
                <a:cubicBezTo>
                  <a:pt x="1321043" y="1116065"/>
                  <a:pt x="1330299" y="1112821"/>
                  <a:pt x="1339460" y="1109195"/>
                </a:cubicBezTo>
                <a:cubicBezTo>
                  <a:pt x="1349099" y="1105473"/>
                  <a:pt x="1358642" y="1101274"/>
                  <a:pt x="1367994" y="1096693"/>
                </a:cubicBezTo>
                <a:cubicBezTo>
                  <a:pt x="1369234" y="1096121"/>
                  <a:pt x="1370379" y="1095548"/>
                  <a:pt x="1371620" y="1094880"/>
                </a:cubicBezTo>
                <a:cubicBezTo>
                  <a:pt x="1422103" y="1069686"/>
                  <a:pt x="1469722" y="1032183"/>
                  <a:pt x="1496824" y="978169"/>
                </a:cubicBezTo>
                <a:cubicBezTo>
                  <a:pt x="1502360" y="967004"/>
                  <a:pt x="1506940" y="954979"/>
                  <a:pt x="1510185" y="942574"/>
                </a:cubicBezTo>
                <a:cubicBezTo>
                  <a:pt x="1523545" y="893523"/>
                  <a:pt x="1518582" y="837792"/>
                  <a:pt x="1489286" y="799047"/>
                </a:cubicBezTo>
                <a:cubicBezTo>
                  <a:pt x="1461898" y="762784"/>
                  <a:pt x="1411988" y="750283"/>
                  <a:pt x="1374292" y="767746"/>
                </a:cubicBezTo>
                <a:cubicBezTo>
                  <a:pt x="1391184" y="747706"/>
                  <a:pt x="1403208" y="722512"/>
                  <a:pt x="1409983" y="695315"/>
                </a:cubicBezTo>
                <a:cubicBezTo>
                  <a:pt x="1425538" y="632903"/>
                  <a:pt x="1413133" y="560377"/>
                  <a:pt x="1368853" y="517910"/>
                </a:cubicBezTo>
                <a:cubicBezTo>
                  <a:pt x="1294800" y="446910"/>
                  <a:pt x="1161389" y="488804"/>
                  <a:pt x="1130564" y="592823"/>
                </a:cubicBezTo>
                <a:cubicBezTo>
                  <a:pt x="1142779" y="524877"/>
                  <a:pt x="1155090" y="456930"/>
                  <a:pt x="1167401" y="388984"/>
                </a:cubicBezTo>
                <a:cubicBezTo>
                  <a:pt x="1172458" y="361310"/>
                  <a:pt x="1177229" y="331154"/>
                  <a:pt x="1166160" y="305674"/>
                </a:cubicBezTo>
                <a:cubicBezTo>
                  <a:pt x="1148219" y="264067"/>
                  <a:pt x="1095637" y="258341"/>
                  <a:pt x="1059182" y="280958"/>
                </a:cubicBezTo>
                <a:cubicBezTo>
                  <a:pt x="1055556" y="283057"/>
                  <a:pt x="1052121" y="285539"/>
                  <a:pt x="1048876" y="288306"/>
                </a:cubicBezTo>
                <a:cubicBezTo>
                  <a:pt x="1024446" y="309205"/>
                  <a:pt x="1008986" y="339456"/>
                  <a:pt x="996962" y="371712"/>
                </a:cubicBezTo>
                <a:cubicBezTo>
                  <a:pt x="992955" y="382400"/>
                  <a:pt x="989424" y="393279"/>
                  <a:pt x="985988" y="404062"/>
                </a:cubicBezTo>
                <a:cubicBezTo>
                  <a:pt x="984461" y="408738"/>
                  <a:pt x="983030" y="413414"/>
                  <a:pt x="981598" y="417995"/>
                </a:cubicBezTo>
                <a:cubicBezTo>
                  <a:pt x="980930" y="413319"/>
                  <a:pt x="980453" y="408548"/>
                  <a:pt x="980167" y="403776"/>
                </a:cubicBezTo>
                <a:cubicBezTo>
                  <a:pt x="978163" y="377056"/>
                  <a:pt x="980167" y="348522"/>
                  <a:pt x="982553" y="320180"/>
                </a:cubicBezTo>
                <a:cubicBezTo>
                  <a:pt x="988660" y="247080"/>
                  <a:pt x="997344" y="175126"/>
                  <a:pt x="947434" y="137336"/>
                </a:cubicBezTo>
                <a:cubicBezTo>
                  <a:pt x="906303" y="106225"/>
                  <a:pt x="847137" y="127316"/>
                  <a:pt x="814595" y="169305"/>
                </a:cubicBezTo>
                <a:cubicBezTo>
                  <a:pt x="781959" y="211294"/>
                  <a:pt x="769648" y="268170"/>
                  <a:pt x="759819" y="322851"/>
                </a:cubicBezTo>
                <a:cubicBezTo>
                  <a:pt x="739874" y="261586"/>
                  <a:pt x="754189" y="193544"/>
                  <a:pt x="748940" y="128556"/>
                </a:cubicBezTo>
                <a:cubicBezTo>
                  <a:pt x="743596" y="63664"/>
                  <a:pt x="701129" y="-9722"/>
                  <a:pt x="644062" y="1062"/>
                </a:cubicBezTo>
                <a:cubicBezTo>
                  <a:pt x="627457" y="4116"/>
                  <a:pt x="612475" y="14231"/>
                  <a:pt x="599782" y="26637"/>
                </a:cubicBezTo>
                <a:cubicBezTo>
                  <a:pt x="513706" y="110234"/>
                  <a:pt x="537468" y="261777"/>
                  <a:pt x="575640" y="385549"/>
                </a:cubicBezTo>
                <a:cubicBezTo>
                  <a:pt x="561993" y="344228"/>
                  <a:pt x="545292" y="304338"/>
                  <a:pt x="525634" y="266262"/>
                </a:cubicBezTo>
                <a:cubicBezTo>
                  <a:pt x="518000" y="251566"/>
                  <a:pt x="509411" y="236487"/>
                  <a:pt x="496337" y="227899"/>
                </a:cubicBezTo>
                <a:cubicBezTo>
                  <a:pt x="463605" y="206427"/>
                  <a:pt x="419802" y="238682"/>
                  <a:pt x="409018" y="279622"/>
                </a:cubicBezTo>
                <a:cubicBezTo>
                  <a:pt x="399762" y="314454"/>
                  <a:pt x="406919" y="351290"/>
                  <a:pt x="416462" y="386504"/>
                </a:cubicBezTo>
                <a:cubicBezTo>
                  <a:pt x="386210" y="302620"/>
                  <a:pt x="277421" y="264830"/>
                  <a:pt x="213101" y="321993"/>
                </a:cubicBezTo>
                <a:cubicBezTo>
                  <a:pt x="161473" y="367799"/>
                  <a:pt x="155652" y="459221"/>
                  <a:pt x="188957" y="520869"/>
                </a:cubicBezTo>
                <a:cubicBezTo>
                  <a:pt x="148304" y="484319"/>
                  <a:pt x="101161" y="459794"/>
                  <a:pt x="56405" y="483079"/>
                </a:cubicBezTo>
                <a:cubicBezTo>
                  <a:pt x="16420" y="503882"/>
                  <a:pt x="-3048" y="558564"/>
                  <a:pt x="387" y="608092"/>
                </a:cubicBezTo>
                <a:cubicBezTo>
                  <a:pt x="3823" y="657715"/>
                  <a:pt x="25581" y="703140"/>
                  <a:pt x="49152" y="745225"/>
                </a:cubicBezTo>
                <a:cubicBezTo>
                  <a:pt x="125400" y="881689"/>
                  <a:pt x="225411" y="1000977"/>
                  <a:pt x="341645" y="1094880"/>
                </a:cubicBezTo>
                <a:cubicBezTo>
                  <a:pt x="354910" y="1105568"/>
                  <a:pt x="368269" y="1115875"/>
                  <a:pt x="381821" y="1125799"/>
                </a:cubicBezTo>
                <a:cubicBezTo>
                  <a:pt x="385256" y="1128376"/>
                  <a:pt x="388596" y="1130762"/>
                  <a:pt x="392032" y="1133243"/>
                </a:cubicBezTo>
                <a:lnTo>
                  <a:pt x="394227" y="1125799"/>
                </a:lnTo>
                <a:lnTo>
                  <a:pt x="403293" y="1094880"/>
                </a:lnTo>
                <a:lnTo>
                  <a:pt x="1167782" y="1094880"/>
                </a:lnTo>
                <a:cubicBezTo>
                  <a:pt x="1172172" y="1100606"/>
                  <a:pt x="1177038" y="1106236"/>
                  <a:pt x="1181905" y="1111676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31;p2">
            <a:extLst>
              <a:ext uri="{FF2B5EF4-FFF2-40B4-BE49-F238E27FC236}">
                <a16:creationId xmlns:a16="http://schemas.microsoft.com/office/drawing/2014/main" id="{00A60A2A-0994-2C9B-4921-81C1E434D7C3}"/>
              </a:ext>
            </a:extLst>
          </p:cNvPr>
          <p:cNvSpPr/>
          <p:nvPr/>
        </p:nvSpPr>
        <p:spPr>
          <a:xfrm>
            <a:off x="3130298" y="2895962"/>
            <a:ext cx="1495792" cy="2301798"/>
          </a:xfrm>
          <a:custGeom>
            <a:avLst/>
            <a:gdLst/>
            <a:ahLst/>
            <a:cxnLst/>
            <a:rect l="l" t="t" r="r" b="b"/>
            <a:pathLst>
              <a:path w="1240137" h="1236968" extrusionOk="0">
                <a:moveTo>
                  <a:pt x="427811" y="1079499"/>
                </a:moveTo>
                <a:cubicBezTo>
                  <a:pt x="263481" y="1052015"/>
                  <a:pt x="113561" y="948379"/>
                  <a:pt x="29773" y="804375"/>
                </a:cubicBezTo>
                <a:cubicBezTo>
                  <a:pt x="2958" y="758282"/>
                  <a:pt x="-15748" y="695775"/>
                  <a:pt x="18798" y="655217"/>
                </a:cubicBezTo>
                <a:cubicBezTo>
                  <a:pt x="68040" y="597482"/>
                  <a:pt x="161084" y="644338"/>
                  <a:pt x="219488" y="692817"/>
                </a:cubicBezTo>
                <a:cubicBezTo>
                  <a:pt x="192862" y="609602"/>
                  <a:pt x="167479" y="526101"/>
                  <a:pt x="143335" y="442123"/>
                </a:cubicBezTo>
                <a:cubicBezTo>
                  <a:pt x="139804" y="430003"/>
                  <a:pt x="136560" y="416165"/>
                  <a:pt x="142953" y="405286"/>
                </a:cubicBezTo>
                <a:cubicBezTo>
                  <a:pt x="156313" y="382383"/>
                  <a:pt x="191717" y="396411"/>
                  <a:pt x="211758" y="413780"/>
                </a:cubicBezTo>
                <a:cubicBezTo>
                  <a:pt x="243727" y="441455"/>
                  <a:pt x="272833" y="472469"/>
                  <a:pt x="298599" y="506060"/>
                </a:cubicBezTo>
                <a:cubicBezTo>
                  <a:pt x="234089" y="411298"/>
                  <a:pt x="239241" y="274738"/>
                  <a:pt x="310624" y="185034"/>
                </a:cubicBezTo>
                <a:cubicBezTo>
                  <a:pt x="385631" y="244392"/>
                  <a:pt x="443366" y="325126"/>
                  <a:pt x="475336" y="415306"/>
                </a:cubicBezTo>
                <a:cubicBezTo>
                  <a:pt x="446992" y="287622"/>
                  <a:pt x="467988" y="149725"/>
                  <a:pt x="533070" y="36259"/>
                </a:cubicBezTo>
                <a:cubicBezTo>
                  <a:pt x="540896" y="22612"/>
                  <a:pt x="550344" y="8393"/>
                  <a:pt x="565039" y="2667"/>
                </a:cubicBezTo>
                <a:cubicBezTo>
                  <a:pt x="600444" y="-11075"/>
                  <a:pt x="630982" y="31010"/>
                  <a:pt x="644629" y="66510"/>
                </a:cubicBezTo>
                <a:cubicBezTo>
                  <a:pt x="678125" y="153447"/>
                  <a:pt x="702936" y="243819"/>
                  <a:pt x="718491" y="335814"/>
                </a:cubicBezTo>
                <a:cubicBezTo>
                  <a:pt x="770978" y="296305"/>
                  <a:pt x="766492" y="185797"/>
                  <a:pt x="832147" y="188088"/>
                </a:cubicBezTo>
                <a:cubicBezTo>
                  <a:pt x="874710" y="189615"/>
                  <a:pt x="892555" y="244964"/>
                  <a:pt x="886543" y="287049"/>
                </a:cubicBezTo>
                <a:cubicBezTo>
                  <a:pt x="880531" y="329229"/>
                  <a:pt x="862781" y="373413"/>
                  <a:pt x="879386" y="412635"/>
                </a:cubicBezTo>
                <a:cubicBezTo>
                  <a:pt x="878050" y="373222"/>
                  <a:pt x="931395" y="348601"/>
                  <a:pt x="966036" y="367591"/>
                </a:cubicBezTo>
                <a:cubicBezTo>
                  <a:pt x="1000677" y="386582"/>
                  <a:pt x="1012701" y="432866"/>
                  <a:pt x="1003158" y="471133"/>
                </a:cubicBezTo>
                <a:cubicBezTo>
                  <a:pt x="993615" y="509401"/>
                  <a:pt x="967277" y="541084"/>
                  <a:pt x="939888" y="569522"/>
                </a:cubicBezTo>
                <a:cubicBezTo>
                  <a:pt x="989513" y="539556"/>
                  <a:pt x="1051064" y="508828"/>
                  <a:pt x="1102310" y="535930"/>
                </a:cubicBezTo>
                <a:cubicBezTo>
                  <a:pt x="1143918" y="557879"/>
                  <a:pt x="1160046" y="611892"/>
                  <a:pt x="1152124" y="658271"/>
                </a:cubicBezTo>
                <a:cubicBezTo>
                  <a:pt x="1144204" y="704650"/>
                  <a:pt x="1117483" y="745399"/>
                  <a:pt x="1091431" y="784620"/>
                </a:cubicBezTo>
                <a:cubicBezTo>
                  <a:pt x="1114335" y="741486"/>
                  <a:pt x="1183235" y="738814"/>
                  <a:pt x="1216253" y="774791"/>
                </a:cubicBezTo>
                <a:cubicBezTo>
                  <a:pt x="1249273" y="810768"/>
                  <a:pt x="1246409" y="870507"/>
                  <a:pt x="1217780" y="910016"/>
                </a:cubicBezTo>
                <a:cubicBezTo>
                  <a:pt x="1189151" y="949619"/>
                  <a:pt x="1140387" y="970709"/>
                  <a:pt x="1091909" y="976339"/>
                </a:cubicBezTo>
                <a:cubicBezTo>
                  <a:pt x="1120442" y="947424"/>
                  <a:pt x="1171019" y="944180"/>
                  <a:pt x="1202989" y="969182"/>
                </a:cubicBezTo>
                <a:cubicBezTo>
                  <a:pt x="1155942" y="1073583"/>
                  <a:pt x="1041617" y="1143628"/>
                  <a:pt x="927292" y="1138379"/>
                </a:cubicBezTo>
                <a:cubicBezTo>
                  <a:pt x="956684" y="1173784"/>
                  <a:pt x="896945" y="1216060"/>
                  <a:pt x="851044" y="1218541"/>
                </a:cubicBezTo>
                <a:cubicBezTo>
                  <a:pt x="738818" y="1224553"/>
                  <a:pt x="624778" y="1188289"/>
                  <a:pt x="536601" y="1118530"/>
                </a:cubicBezTo>
                <a:cubicBezTo>
                  <a:pt x="529063" y="1160615"/>
                  <a:pt x="507018" y="1201841"/>
                  <a:pt x="470182" y="1223408"/>
                </a:cubicBezTo>
                <a:cubicBezTo>
                  <a:pt x="433251" y="1244975"/>
                  <a:pt x="380669" y="1241349"/>
                  <a:pt x="353185" y="1208711"/>
                </a:cubicBezTo>
                <a:cubicBezTo>
                  <a:pt x="325606" y="1176074"/>
                  <a:pt x="336389" y="1116431"/>
                  <a:pt x="376660" y="1102116"/>
                </a:cubicBezTo>
                <a:lnTo>
                  <a:pt x="427811" y="1079499"/>
                </a:ln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32;p2">
            <a:extLst>
              <a:ext uri="{FF2B5EF4-FFF2-40B4-BE49-F238E27FC236}">
                <a16:creationId xmlns:a16="http://schemas.microsoft.com/office/drawing/2014/main" id="{A78D2484-0A8F-5C42-56E6-0B0117D572A8}"/>
              </a:ext>
            </a:extLst>
          </p:cNvPr>
          <p:cNvSpPr/>
          <p:nvPr/>
        </p:nvSpPr>
        <p:spPr>
          <a:xfrm>
            <a:off x="840638" y="5861345"/>
            <a:ext cx="1240089" cy="1009611"/>
          </a:xfrm>
          <a:custGeom>
            <a:avLst/>
            <a:gdLst/>
            <a:ahLst/>
            <a:cxnLst/>
            <a:rect l="l" t="t" r="r" b="b"/>
            <a:pathLst>
              <a:path w="1240089" h="1009611" extrusionOk="0">
                <a:moveTo>
                  <a:pt x="1217781" y="909983"/>
                </a:moveTo>
                <a:cubicBezTo>
                  <a:pt x="1204420" y="928401"/>
                  <a:pt x="1186670" y="942811"/>
                  <a:pt x="1166630" y="953594"/>
                </a:cubicBezTo>
                <a:cubicBezTo>
                  <a:pt x="1179799" y="955789"/>
                  <a:pt x="1192396" y="960942"/>
                  <a:pt x="1202989" y="969245"/>
                </a:cubicBezTo>
                <a:cubicBezTo>
                  <a:pt x="1196595" y="983368"/>
                  <a:pt x="1189056" y="996824"/>
                  <a:pt x="1180276" y="1009611"/>
                </a:cubicBezTo>
                <a:lnTo>
                  <a:pt x="236283" y="1009611"/>
                </a:lnTo>
                <a:cubicBezTo>
                  <a:pt x="151541" y="960179"/>
                  <a:pt x="79206" y="889274"/>
                  <a:pt x="29773" y="804437"/>
                </a:cubicBezTo>
                <a:cubicBezTo>
                  <a:pt x="2957" y="758344"/>
                  <a:pt x="-15747" y="695838"/>
                  <a:pt x="18798" y="655280"/>
                </a:cubicBezTo>
                <a:cubicBezTo>
                  <a:pt x="68136" y="597449"/>
                  <a:pt x="161084" y="644305"/>
                  <a:pt x="219488" y="692879"/>
                </a:cubicBezTo>
                <a:cubicBezTo>
                  <a:pt x="192863" y="609665"/>
                  <a:pt x="167478" y="526068"/>
                  <a:pt x="143334" y="442185"/>
                </a:cubicBezTo>
                <a:cubicBezTo>
                  <a:pt x="139899" y="429970"/>
                  <a:pt x="136559" y="416228"/>
                  <a:pt x="142953" y="405349"/>
                </a:cubicBezTo>
                <a:cubicBezTo>
                  <a:pt x="156313" y="382446"/>
                  <a:pt x="191717" y="396474"/>
                  <a:pt x="211758" y="413842"/>
                </a:cubicBezTo>
                <a:cubicBezTo>
                  <a:pt x="243727" y="441517"/>
                  <a:pt x="272833" y="472531"/>
                  <a:pt x="298599" y="506123"/>
                </a:cubicBezTo>
                <a:cubicBezTo>
                  <a:pt x="270733" y="465184"/>
                  <a:pt x="255942" y="416610"/>
                  <a:pt x="253747" y="367368"/>
                </a:cubicBezTo>
                <a:cubicBezTo>
                  <a:pt x="250789" y="302285"/>
                  <a:pt x="269970" y="236056"/>
                  <a:pt x="310623" y="185001"/>
                </a:cubicBezTo>
                <a:cubicBezTo>
                  <a:pt x="327037" y="197980"/>
                  <a:pt x="342592" y="212008"/>
                  <a:pt x="357193" y="226895"/>
                </a:cubicBezTo>
                <a:cubicBezTo>
                  <a:pt x="364446" y="234148"/>
                  <a:pt x="371412" y="241687"/>
                  <a:pt x="378092" y="249417"/>
                </a:cubicBezTo>
                <a:cubicBezTo>
                  <a:pt x="402045" y="276710"/>
                  <a:pt x="423040" y="306579"/>
                  <a:pt x="440599" y="338357"/>
                </a:cubicBezTo>
                <a:cubicBezTo>
                  <a:pt x="454341" y="362978"/>
                  <a:pt x="465983" y="388744"/>
                  <a:pt x="475335" y="415273"/>
                </a:cubicBezTo>
                <a:cubicBezTo>
                  <a:pt x="447088" y="287589"/>
                  <a:pt x="468083" y="149692"/>
                  <a:pt x="533071" y="36226"/>
                </a:cubicBezTo>
                <a:cubicBezTo>
                  <a:pt x="540896" y="22579"/>
                  <a:pt x="550343" y="8360"/>
                  <a:pt x="565039" y="2634"/>
                </a:cubicBezTo>
                <a:cubicBezTo>
                  <a:pt x="600539" y="-11012"/>
                  <a:pt x="630982" y="31073"/>
                  <a:pt x="644628" y="66477"/>
                </a:cubicBezTo>
                <a:cubicBezTo>
                  <a:pt x="678219" y="153509"/>
                  <a:pt x="703031" y="243882"/>
                  <a:pt x="718491" y="335781"/>
                </a:cubicBezTo>
                <a:cubicBezTo>
                  <a:pt x="770977" y="296273"/>
                  <a:pt x="766492" y="185764"/>
                  <a:pt x="832148" y="188055"/>
                </a:cubicBezTo>
                <a:cubicBezTo>
                  <a:pt x="874710" y="189582"/>
                  <a:pt x="892555" y="244931"/>
                  <a:pt x="886543" y="287016"/>
                </a:cubicBezTo>
                <a:cubicBezTo>
                  <a:pt x="880531" y="329196"/>
                  <a:pt x="862781" y="373380"/>
                  <a:pt x="879386" y="412697"/>
                </a:cubicBezTo>
                <a:cubicBezTo>
                  <a:pt x="878050" y="373189"/>
                  <a:pt x="931395" y="348663"/>
                  <a:pt x="965941" y="367558"/>
                </a:cubicBezTo>
                <a:cubicBezTo>
                  <a:pt x="1000582" y="386549"/>
                  <a:pt x="1012701" y="432833"/>
                  <a:pt x="1003158" y="471100"/>
                </a:cubicBezTo>
                <a:cubicBezTo>
                  <a:pt x="993615" y="509368"/>
                  <a:pt x="967277" y="541051"/>
                  <a:pt x="939888" y="569489"/>
                </a:cubicBezTo>
                <a:cubicBezTo>
                  <a:pt x="980446" y="544963"/>
                  <a:pt x="1029020" y="519960"/>
                  <a:pt x="1073395" y="526545"/>
                </a:cubicBezTo>
                <a:cubicBezTo>
                  <a:pt x="1083320" y="527977"/>
                  <a:pt x="1092958" y="530935"/>
                  <a:pt x="1102310" y="535897"/>
                </a:cubicBezTo>
                <a:cubicBezTo>
                  <a:pt x="1143918" y="557846"/>
                  <a:pt x="1160045" y="611859"/>
                  <a:pt x="1152125" y="658238"/>
                </a:cubicBezTo>
                <a:cubicBezTo>
                  <a:pt x="1144872" y="701086"/>
                  <a:pt x="1121587" y="738972"/>
                  <a:pt x="1097634" y="775331"/>
                </a:cubicBezTo>
                <a:cubicBezTo>
                  <a:pt x="1124736" y="741262"/>
                  <a:pt x="1185716" y="741548"/>
                  <a:pt x="1216158" y="774759"/>
                </a:cubicBezTo>
                <a:cubicBezTo>
                  <a:pt x="1249177" y="810640"/>
                  <a:pt x="1246410" y="870379"/>
                  <a:pt x="1217781" y="909983"/>
                </a:cubicBez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37;p2">
            <a:extLst>
              <a:ext uri="{FF2B5EF4-FFF2-40B4-BE49-F238E27FC236}">
                <a16:creationId xmlns:a16="http://schemas.microsoft.com/office/drawing/2014/main" id="{96A667A9-0AF0-ECD5-781A-44DC9AC3F6B6}"/>
              </a:ext>
            </a:extLst>
          </p:cNvPr>
          <p:cNvSpPr/>
          <p:nvPr/>
        </p:nvSpPr>
        <p:spPr>
          <a:xfrm>
            <a:off x="-2200" y="4828874"/>
            <a:ext cx="1433332" cy="2040562"/>
          </a:xfrm>
          <a:custGeom>
            <a:avLst/>
            <a:gdLst/>
            <a:ahLst/>
            <a:cxnLst/>
            <a:rect l="l" t="t" r="r" b="b"/>
            <a:pathLst>
              <a:path w="1433332" h="1842494" extrusionOk="0">
                <a:moveTo>
                  <a:pt x="1423242" y="1842494"/>
                </a:moveTo>
                <a:lnTo>
                  <a:pt x="0" y="1842494"/>
                </a:lnTo>
                <a:lnTo>
                  <a:pt x="0" y="960626"/>
                </a:lnTo>
                <a:cubicBezTo>
                  <a:pt x="27961" y="996412"/>
                  <a:pt x="52296" y="1035538"/>
                  <a:pt x="72527" y="1077241"/>
                </a:cubicBezTo>
                <a:cubicBezTo>
                  <a:pt x="42943" y="987346"/>
                  <a:pt x="13074" y="889244"/>
                  <a:pt x="39508" y="798300"/>
                </a:cubicBezTo>
                <a:cubicBezTo>
                  <a:pt x="65942" y="707355"/>
                  <a:pt x="177023" y="644180"/>
                  <a:pt x="242106" y="707355"/>
                </a:cubicBezTo>
                <a:cubicBezTo>
                  <a:pt x="292207" y="756024"/>
                  <a:pt x="292111" y="853267"/>
                  <a:pt x="350228" y="889435"/>
                </a:cubicBezTo>
                <a:cubicBezTo>
                  <a:pt x="329806" y="633683"/>
                  <a:pt x="353568" y="373922"/>
                  <a:pt x="419796" y="128095"/>
                </a:cubicBezTo>
                <a:cubicBezTo>
                  <a:pt x="433538" y="76849"/>
                  <a:pt x="455201" y="19400"/>
                  <a:pt x="501484" y="3941"/>
                </a:cubicBezTo>
                <a:cubicBezTo>
                  <a:pt x="580310" y="-22493"/>
                  <a:pt x="636041" y="89446"/>
                  <a:pt x="651596" y="178864"/>
                </a:cubicBezTo>
                <a:cubicBezTo>
                  <a:pt x="682229" y="355504"/>
                  <a:pt x="689959" y="537012"/>
                  <a:pt x="674499" y="715848"/>
                </a:cubicBezTo>
                <a:cubicBezTo>
                  <a:pt x="687764" y="671664"/>
                  <a:pt x="702078" y="625476"/>
                  <a:pt x="732998" y="593888"/>
                </a:cubicBezTo>
                <a:cubicBezTo>
                  <a:pt x="763917" y="562301"/>
                  <a:pt x="816880" y="551804"/>
                  <a:pt x="847418" y="584059"/>
                </a:cubicBezTo>
                <a:cubicBezTo>
                  <a:pt x="868604" y="606390"/>
                  <a:pt x="873089" y="641508"/>
                  <a:pt x="874425" y="673764"/>
                </a:cubicBezTo>
                <a:cubicBezTo>
                  <a:pt x="877956" y="759078"/>
                  <a:pt x="867649" y="845060"/>
                  <a:pt x="844173" y="926367"/>
                </a:cubicBezTo>
                <a:cubicBezTo>
                  <a:pt x="900286" y="896211"/>
                  <a:pt x="971668" y="909857"/>
                  <a:pt x="1019097" y="953946"/>
                </a:cubicBezTo>
                <a:cubicBezTo>
                  <a:pt x="1032266" y="966065"/>
                  <a:pt x="1043527" y="980571"/>
                  <a:pt x="1052211" y="997175"/>
                </a:cubicBezTo>
                <a:cubicBezTo>
                  <a:pt x="1088665" y="1067030"/>
                  <a:pt x="1073015" y="1163510"/>
                  <a:pt x="1019574" y="1217141"/>
                </a:cubicBezTo>
                <a:cubicBezTo>
                  <a:pt x="1042191" y="1201396"/>
                  <a:pt x="1069484" y="1196433"/>
                  <a:pt x="1096586" y="1200251"/>
                </a:cubicBezTo>
                <a:cubicBezTo>
                  <a:pt x="1143728" y="1206740"/>
                  <a:pt x="1190584" y="1239568"/>
                  <a:pt x="1212629" y="1287283"/>
                </a:cubicBezTo>
                <a:cubicBezTo>
                  <a:pt x="1213106" y="1288237"/>
                  <a:pt x="1213487" y="1289191"/>
                  <a:pt x="1213869" y="1290146"/>
                </a:cubicBezTo>
                <a:cubicBezTo>
                  <a:pt x="1215110" y="1292818"/>
                  <a:pt x="1216255" y="1295585"/>
                  <a:pt x="1217400" y="1298352"/>
                </a:cubicBezTo>
                <a:cubicBezTo>
                  <a:pt x="1248510" y="1378609"/>
                  <a:pt x="1225893" y="1475852"/>
                  <a:pt x="1180087" y="1547711"/>
                </a:cubicBezTo>
                <a:cubicBezTo>
                  <a:pt x="1215491" y="1525858"/>
                  <a:pt x="1257767" y="1520514"/>
                  <a:pt x="1297466" y="1529484"/>
                </a:cubicBezTo>
                <a:lnTo>
                  <a:pt x="1297561" y="1529580"/>
                </a:lnTo>
                <a:cubicBezTo>
                  <a:pt x="1336783" y="1538359"/>
                  <a:pt x="1373428" y="1561357"/>
                  <a:pt x="1398240" y="1596190"/>
                </a:cubicBezTo>
                <a:cubicBezTo>
                  <a:pt x="1448245" y="1666330"/>
                  <a:pt x="1444333" y="1776457"/>
                  <a:pt x="1389556" y="1841731"/>
                </a:cubicBezTo>
                <a:cubicBezTo>
                  <a:pt x="1401389" y="1836291"/>
                  <a:pt x="1412936" y="1837246"/>
                  <a:pt x="1423242" y="1842494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38;p2">
            <a:extLst>
              <a:ext uri="{FF2B5EF4-FFF2-40B4-BE49-F238E27FC236}">
                <a16:creationId xmlns:a16="http://schemas.microsoft.com/office/drawing/2014/main" id="{0D0C4690-037E-2B60-02D9-0E88A255BEDD}"/>
              </a:ext>
            </a:extLst>
          </p:cNvPr>
          <p:cNvSpPr/>
          <p:nvPr/>
        </p:nvSpPr>
        <p:spPr>
          <a:xfrm>
            <a:off x="3872028" y="3057589"/>
            <a:ext cx="1148384" cy="1603272"/>
          </a:xfrm>
          <a:custGeom>
            <a:avLst/>
            <a:gdLst/>
            <a:ahLst/>
            <a:cxnLst/>
            <a:rect l="l" t="t" r="r" b="b"/>
            <a:pathLst>
              <a:path w="952106" h="861585" extrusionOk="0">
                <a:moveTo>
                  <a:pt x="798423" y="847557"/>
                </a:moveTo>
                <a:cubicBezTo>
                  <a:pt x="807203" y="847843"/>
                  <a:pt x="815983" y="848130"/>
                  <a:pt x="824570" y="848416"/>
                </a:cubicBezTo>
                <a:cubicBezTo>
                  <a:pt x="856063" y="849561"/>
                  <a:pt x="888223" y="851279"/>
                  <a:pt x="920382" y="854142"/>
                </a:cubicBezTo>
                <a:cubicBezTo>
                  <a:pt x="925632" y="846794"/>
                  <a:pt x="930403" y="838968"/>
                  <a:pt x="934506" y="830666"/>
                </a:cubicBezTo>
                <a:cubicBezTo>
                  <a:pt x="947866" y="804232"/>
                  <a:pt x="954833" y="774458"/>
                  <a:pt x="951111" y="746115"/>
                </a:cubicBezTo>
                <a:cubicBezTo>
                  <a:pt x="949680" y="734855"/>
                  <a:pt x="946530" y="723784"/>
                  <a:pt x="941472" y="713287"/>
                </a:cubicBezTo>
                <a:cubicBezTo>
                  <a:pt x="925632" y="680745"/>
                  <a:pt x="886791" y="660419"/>
                  <a:pt x="852341" y="664045"/>
                </a:cubicBezTo>
                <a:cubicBezTo>
                  <a:pt x="842702" y="665000"/>
                  <a:pt x="833446" y="667863"/>
                  <a:pt x="825048" y="672920"/>
                </a:cubicBezTo>
                <a:cubicBezTo>
                  <a:pt x="853773" y="647727"/>
                  <a:pt x="865319" y="604401"/>
                  <a:pt x="853773" y="568043"/>
                </a:cubicBezTo>
                <a:cubicBezTo>
                  <a:pt x="852054" y="562699"/>
                  <a:pt x="849860" y="557450"/>
                  <a:pt x="847093" y="552487"/>
                </a:cubicBezTo>
                <a:cubicBezTo>
                  <a:pt x="844897" y="548575"/>
                  <a:pt x="842511" y="544853"/>
                  <a:pt x="839745" y="541322"/>
                </a:cubicBezTo>
                <a:cubicBezTo>
                  <a:pt x="814933" y="509449"/>
                  <a:pt x="768553" y="495229"/>
                  <a:pt x="730191" y="508303"/>
                </a:cubicBezTo>
                <a:cubicBezTo>
                  <a:pt x="727232" y="509258"/>
                  <a:pt x="724369" y="510403"/>
                  <a:pt x="721507" y="511739"/>
                </a:cubicBezTo>
                <a:cubicBezTo>
                  <a:pt x="722365" y="509258"/>
                  <a:pt x="723129" y="506777"/>
                  <a:pt x="723893" y="504200"/>
                </a:cubicBezTo>
                <a:cubicBezTo>
                  <a:pt x="737348" y="462020"/>
                  <a:pt x="743550" y="417454"/>
                  <a:pt x="742405" y="373270"/>
                </a:cubicBezTo>
                <a:cubicBezTo>
                  <a:pt x="741929" y="355520"/>
                  <a:pt x="739543" y="336148"/>
                  <a:pt x="726850" y="323742"/>
                </a:cubicBezTo>
                <a:cubicBezTo>
                  <a:pt x="708624" y="305706"/>
                  <a:pt x="676369" y="311050"/>
                  <a:pt x="657378" y="328132"/>
                </a:cubicBezTo>
                <a:cubicBezTo>
                  <a:pt x="638292" y="345214"/>
                  <a:pt x="629035" y="370407"/>
                  <a:pt x="620637" y="394551"/>
                </a:cubicBezTo>
                <a:cubicBezTo>
                  <a:pt x="630180" y="310859"/>
                  <a:pt x="629512" y="225926"/>
                  <a:pt x="618537" y="142330"/>
                </a:cubicBezTo>
                <a:cubicBezTo>
                  <a:pt x="617106" y="130687"/>
                  <a:pt x="615389" y="119045"/>
                  <a:pt x="613385" y="107497"/>
                </a:cubicBezTo>
                <a:cubicBezTo>
                  <a:pt x="613003" y="104826"/>
                  <a:pt x="612525" y="102058"/>
                  <a:pt x="612049" y="99386"/>
                </a:cubicBezTo>
                <a:cubicBezTo>
                  <a:pt x="609663" y="85263"/>
                  <a:pt x="605177" y="70089"/>
                  <a:pt x="598975" y="55966"/>
                </a:cubicBezTo>
                <a:cubicBezTo>
                  <a:pt x="583515" y="20847"/>
                  <a:pt x="556986" y="-7877"/>
                  <a:pt x="522727" y="1952"/>
                </a:cubicBezTo>
                <a:cubicBezTo>
                  <a:pt x="494478" y="10064"/>
                  <a:pt x="480833" y="41365"/>
                  <a:pt x="471862" y="69421"/>
                </a:cubicBezTo>
                <a:cubicBezTo>
                  <a:pt x="429205" y="203787"/>
                  <a:pt x="412218" y="346263"/>
                  <a:pt x="422047" y="486927"/>
                </a:cubicBezTo>
                <a:cubicBezTo>
                  <a:pt x="387120" y="466506"/>
                  <a:pt x="388169" y="413160"/>
                  <a:pt x="358204" y="385963"/>
                </a:cubicBezTo>
                <a:cubicBezTo>
                  <a:pt x="319365" y="350653"/>
                  <a:pt x="251323" y="384340"/>
                  <a:pt x="234336" y="434059"/>
                </a:cubicBezTo>
                <a:cubicBezTo>
                  <a:pt x="217445" y="483778"/>
                  <a:pt x="234623" y="537887"/>
                  <a:pt x="251610" y="587606"/>
                </a:cubicBezTo>
                <a:cubicBezTo>
                  <a:pt x="218590" y="523000"/>
                  <a:pt x="165054" y="469082"/>
                  <a:pt x="100734" y="435586"/>
                </a:cubicBezTo>
                <a:cubicBezTo>
                  <a:pt x="78977" y="557641"/>
                  <a:pt x="101403" y="687140"/>
                  <a:pt x="163050" y="794784"/>
                </a:cubicBezTo>
                <a:cubicBezTo>
                  <a:pt x="134326" y="769400"/>
                  <a:pt x="105601" y="744015"/>
                  <a:pt x="76972" y="718727"/>
                </a:cubicBezTo>
                <a:cubicBezTo>
                  <a:pt x="61131" y="704698"/>
                  <a:pt x="39278" y="690002"/>
                  <a:pt x="20860" y="700309"/>
                </a:cubicBezTo>
                <a:cubicBezTo>
                  <a:pt x="7786" y="707657"/>
                  <a:pt x="3873" y="724357"/>
                  <a:pt x="2156" y="739339"/>
                </a:cubicBezTo>
                <a:cubicBezTo>
                  <a:pt x="-1375" y="769782"/>
                  <a:pt x="-517" y="800510"/>
                  <a:pt x="4350" y="830666"/>
                </a:cubicBezTo>
                <a:cubicBezTo>
                  <a:pt x="5019" y="834769"/>
                  <a:pt x="5782" y="838873"/>
                  <a:pt x="6641" y="842976"/>
                </a:cubicBezTo>
                <a:lnTo>
                  <a:pt x="6641" y="843072"/>
                </a:lnTo>
                <a:cubicBezTo>
                  <a:pt x="7786" y="849275"/>
                  <a:pt x="9122" y="855383"/>
                  <a:pt x="10649" y="861585"/>
                </a:cubicBezTo>
                <a:lnTo>
                  <a:pt x="19714" y="830666"/>
                </a:lnTo>
                <a:lnTo>
                  <a:pt x="784204" y="830666"/>
                </a:lnTo>
                <a:cubicBezTo>
                  <a:pt x="788690" y="836487"/>
                  <a:pt x="793556" y="842118"/>
                  <a:pt x="798423" y="847557"/>
                </a:cubicBezTo>
                <a:close/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136" name="Google Shape;168;p2">
            <a:extLst>
              <a:ext uri="{FF2B5EF4-FFF2-40B4-BE49-F238E27FC236}">
                <a16:creationId xmlns:a16="http://schemas.microsoft.com/office/drawing/2014/main" id="{E3DF55F0-E883-A768-3DB0-77F584A1E613}"/>
              </a:ext>
            </a:extLst>
          </p:cNvPr>
          <p:cNvGrpSpPr/>
          <p:nvPr/>
        </p:nvGrpSpPr>
        <p:grpSpPr>
          <a:xfrm>
            <a:off x="4458818" y="6366150"/>
            <a:ext cx="757320" cy="461094"/>
            <a:chOff x="4143455" y="6230676"/>
            <a:chExt cx="627883" cy="247788"/>
          </a:xfrm>
        </p:grpSpPr>
        <p:grpSp>
          <p:nvGrpSpPr>
            <p:cNvPr id="137" name="Google Shape;169;p2">
              <a:extLst>
                <a:ext uri="{FF2B5EF4-FFF2-40B4-BE49-F238E27FC236}">
                  <a16:creationId xmlns:a16="http://schemas.microsoft.com/office/drawing/2014/main" id="{998CCBE1-F468-4095-4601-5EF4EADF96E1}"/>
                </a:ext>
              </a:extLst>
            </p:cNvPr>
            <p:cNvGrpSpPr/>
            <p:nvPr/>
          </p:nvGrpSpPr>
          <p:grpSpPr>
            <a:xfrm>
              <a:off x="4143455" y="6230676"/>
              <a:ext cx="627883" cy="247788"/>
              <a:chOff x="4143455" y="6230676"/>
              <a:chExt cx="627883" cy="247788"/>
            </a:xfrm>
          </p:grpSpPr>
          <p:sp>
            <p:nvSpPr>
              <p:cNvPr id="140" name="Google Shape;170;p2">
                <a:extLst>
                  <a:ext uri="{FF2B5EF4-FFF2-40B4-BE49-F238E27FC236}">
                    <a16:creationId xmlns:a16="http://schemas.microsoft.com/office/drawing/2014/main" id="{B451BE99-61AB-B326-40A0-F94A522D54F0}"/>
                  </a:ext>
                </a:extLst>
              </p:cNvPr>
              <p:cNvSpPr/>
              <p:nvPr/>
            </p:nvSpPr>
            <p:spPr>
              <a:xfrm>
                <a:off x="4157551" y="6244360"/>
                <a:ext cx="599608" cy="219581"/>
              </a:xfrm>
              <a:custGeom>
                <a:avLst/>
                <a:gdLst/>
                <a:ahLst/>
                <a:cxnLst/>
                <a:rect l="l" t="t" r="r" b="b"/>
                <a:pathLst>
                  <a:path w="599608" h="219581" extrusionOk="0">
                    <a:moveTo>
                      <a:pt x="13305" y="105644"/>
                    </a:moveTo>
                    <a:cubicBezTo>
                      <a:pt x="20558" y="94574"/>
                      <a:pt x="30101" y="84363"/>
                      <a:pt x="39835" y="75965"/>
                    </a:cubicBezTo>
                    <a:cubicBezTo>
                      <a:pt x="88695" y="33690"/>
                      <a:pt x="151011" y="7256"/>
                      <a:pt x="215426" y="1339"/>
                    </a:cubicBezTo>
                    <a:cubicBezTo>
                      <a:pt x="250639" y="-1905"/>
                      <a:pt x="286330" y="958"/>
                      <a:pt x="321067" y="7638"/>
                    </a:cubicBezTo>
                    <a:cubicBezTo>
                      <a:pt x="420601" y="26914"/>
                      <a:pt x="543419" y="61651"/>
                      <a:pt x="593806" y="147156"/>
                    </a:cubicBezTo>
                    <a:cubicBezTo>
                      <a:pt x="608597" y="172159"/>
                      <a:pt x="593710" y="204032"/>
                      <a:pt x="564986" y="208422"/>
                    </a:cubicBezTo>
                    <a:cubicBezTo>
                      <a:pt x="461445" y="224359"/>
                      <a:pt x="210082" y="223596"/>
                      <a:pt x="60829" y="203746"/>
                    </a:cubicBezTo>
                    <a:cubicBezTo>
                      <a:pt x="44511" y="201552"/>
                      <a:pt x="28765" y="194871"/>
                      <a:pt x="17122" y="183229"/>
                    </a:cubicBezTo>
                    <a:cubicBezTo>
                      <a:pt x="-7689" y="158226"/>
                      <a:pt x="-2441" y="129788"/>
                      <a:pt x="13305" y="105644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71;p2">
                <a:extLst>
                  <a:ext uri="{FF2B5EF4-FFF2-40B4-BE49-F238E27FC236}">
                    <a16:creationId xmlns:a16="http://schemas.microsoft.com/office/drawing/2014/main" id="{7B5D3186-8801-88E0-2889-C6B06ECA7AE7}"/>
                  </a:ext>
                </a:extLst>
              </p:cNvPr>
              <p:cNvSpPr/>
              <p:nvPr/>
            </p:nvSpPr>
            <p:spPr>
              <a:xfrm>
                <a:off x="4143455" y="6230676"/>
                <a:ext cx="627883" cy="247788"/>
              </a:xfrm>
              <a:custGeom>
                <a:avLst/>
                <a:gdLst/>
                <a:ahLst/>
                <a:cxnLst/>
                <a:rect l="l" t="t" r="r" b="b"/>
                <a:pathLst>
                  <a:path w="627883" h="247788" extrusionOk="0">
                    <a:moveTo>
                      <a:pt x="39808" y="126581"/>
                    </a:moveTo>
                    <a:cubicBezTo>
                      <a:pt x="66623" y="87073"/>
                      <a:pt x="115961" y="59971"/>
                      <a:pt x="160049" y="44702"/>
                    </a:cubicBezTo>
                    <a:cubicBezTo>
                      <a:pt x="210055" y="27334"/>
                      <a:pt x="263304" y="24185"/>
                      <a:pt x="315409" y="32392"/>
                    </a:cubicBezTo>
                    <a:cubicBezTo>
                      <a:pt x="357303" y="38976"/>
                      <a:pt x="399197" y="49092"/>
                      <a:pt x="439468" y="62357"/>
                    </a:cubicBezTo>
                    <a:cubicBezTo>
                      <a:pt x="478404" y="75145"/>
                      <a:pt x="517244" y="92035"/>
                      <a:pt x="549785" y="117325"/>
                    </a:cubicBezTo>
                    <a:cubicBezTo>
                      <a:pt x="569158" y="132403"/>
                      <a:pt x="621167" y="176968"/>
                      <a:pt x="589580" y="202448"/>
                    </a:cubicBezTo>
                    <a:cubicBezTo>
                      <a:pt x="579178" y="210846"/>
                      <a:pt x="561237" y="210369"/>
                      <a:pt x="548449" y="211609"/>
                    </a:cubicBezTo>
                    <a:cubicBezTo>
                      <a:pt x="532513" y="213232"/>
                      <a:pt x="516576" y="214377"/>
                      <a:pt x="500639" y="215331"/>
                    </a:cubicBezTo>
                    <a:cubicBezTo>
                      <a:pt x="417519" y="220293"/>
                      <a:pt x="333923" y="219912"/>
                      <a:pt x="250803" y="216762"/>
                    </a:cubicBezTo>
                    <a:cubicBezTo>
                      <a:pt x="204424" y="214949"/>
                      <a:pt x="158141" y="212182"/>
                      <a:pt x="111953" y="207410"/>
                    </a:cubicBezTo>
                    <a:cubicBezTo>
                      <a:pt x="90385" y="205215"/>
                      <a:pt x="65287" y="205215"/>
                      <a:pt x="47156" y="191760"/>
                    </a:cubicBezTo>
                    <a:cubicBezTo>
                      <a:pt x="23680" y="174391"/>
                      <a:pt x="25493" y="149198"/>
                      <a:pt x="39808" y="126581"/>
                    </a:cubicBezTo>
                    <a:cubicBezTo>
                      <a:pt x="49637" y="110931"/>
                      <a:pt x="24921" y="96616"/>
                      <a:pt x="15091" y="112171"/>
                    </a:cubicBezTo>
                    <a:cubicBezTo>
                      <a:pt x="2017" y="132880"/>
                      <a:pt x="-5045" y="157787"/>
                      <a:pt x="4212" y="181453"/>
                    </a:cubicBezTo>
                    <a:cubicBezTo>
                      <a:pt x="14041" y="206551"/>
                      <a:pt x="37899" y="224206"/>
                      <a:pt x="63760" y="229932"/>
                    </a:cubicBezTo>
                    <a:cubicBezTo>
                      <a:pt x="83992" y="234417"/>
                      <a:pt x="105559" y="235562"/>
                      <a:pt x="126076" y="237471"/>
                    </a:cubicBezTo>
                    <a:cubicBezTo>
                      <a:pt x="149361" y="239666"/>
                      <a:pt x="172741" y="241383"/>
                      <a:pt x="196122" y="242720"/>
                    </a:cubicBezTo>
                    <a:cubicBezTo>
                      <a:pt x="291552" y="248350"/>
                      <a:pt x="387554" y="249590"/>
                      <a:pt x="482984" y="244914"/>
                    </a:cubicBezTo>
                    <a:cubicBezTo>
                      <a:pt x="501593" y="243960"/>
                      <a:pt x="520106" y="242815"/>
                      <a:pt x="538620" y="241192"/>
                    </a:cubicBezTo>
                    <a:cubicBezTo>
                      <a:pt x="555034" y="239666"/>
                      <a:pt x="573261" y="239284"/>
                      <a:pt x="589007" y="234512"/>
                    </a:cubicBezTo>
                    <a:cubicBezTo>
                      <a:pt x="610288" y="228023"/>
                      <a:pt x="625557" y="208842"/>
                      <a:pt x="627656" y="186893"/>
                    </a:cubicBezTo>
                    <a:cubicBezTo>
                      <a:pt x="629755" y="164848"/>
                      <a:pt x="616968" y="146622"/>
                      <a:pt x="603798" y="130207"/>
                    </a:cubicBezTo>
                    <a:cubicBezTo>
                      <a:pt x="545586" y="57967"/>
                      <a:pt x="445003" y="29624"/>
                      <a:pt x="358066" y="11397"/>
                    </a:cubicBezTo>
                    <a:cubicBezTo>
                      <a:pt x="294605" y="-1867"/>
                      <a:pt x="230476" y="-5971"/>
                      <a:pt x="167493" y="12352"/>
                    </a:cubicBezTo>
                    <a:cubicBezTo>
                      <a:pt x="110426" y="28861"/>
                      <a:pt x="49064" y="62070"/>
                      <a:pt x="14996" y="112171"/>
                    </a:cubicBezTo>
                    <a:cubicBezTo>
                      <a:pt x="4689" y="127440"/>
                      <a:pt x="29501" y="141755"/>
                      <a:pt x="39808" y="126581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8" name="Google Shape;172;p2">
              <a:extLst>
                <a:ext uri="{FF2B5EF4-FFF2-40B4-BE49-F238E27FC236}">
                  <a16:creationId xmlns:a16="http://schemas.microsoft.com/office/drawing/2014/main" id="{DA9C4832-B518-F892-C0FC-DC0FB4B32716}"/>
                </a:ext>
              </a:extLst>
            </p:cNvPr>
            <p:cNvSpPr/>
            <p:nvPr/>
          </p:nvSpPr>
          <p:spPr>
            <a:xfrm>
              <a:off x="4183715" y="6271686"/>
              <a:ext cx="362845" cy="164784"/>
            </a:xfrm>
            <a:custGeom>
              <a:avLst/>
              <a:gdLst/>
              <a:ahLst/>
              <a:cxnLst/>
              <a:rect l="l" t="t" r="r" b="b"/>
              <a:pathLst>
                <a:path w="362845" h="164784" extrusionOk="0">
                  <a:moveTo>
                    <a:pt x="7849" y="77555"/>
                  </a:moveTo>
                  <a:cubicBezTo>
                    <a:pt x="12143" y="69348"/>
                    <a:pt x="17869" y="61809"/>
                    <a:pt x="23691" y="55511"/>
                  </a:cubicBezTo>
                  <a:cubicBezTo>
                    <a:pt x="52987" y="24210"/>
                    <a:pt x="90587" y="4838"/>
                    <a:pt x="129427" y="829"/>
                  </a:cubicBezTo>
                  <a:cubicBezTo>
                    <a:pt x="150708" y="-1365"/>
                    <a:pt x="172275" y="925"/>
                    <a:pt x="193365" y="6173"/>
                  </a:cubicBezTo>
                  <a:cubicBezTo>
                    <a:pt x="253677" y="21156"/>
                    <a:pt x="328208" y="47972"/>
                    <a:pt x="359222" y="112101"/>
                  </a:cubicBezTo>
                  <a:cubicBezTo>
                    <a:pt x="368288" y="130900"/>
                    <a:pt x="359509" y="154567"/>
                    <a:pt x="342140" y="157716"/>
                  </a:cubicBezTo>
                  <a:cubicBezTo>
                    <a:pt x="279634" y="168977"/>
                    <a:pt x="127519" y="166782"/>
                    <a:pt x="37146" y="151132"/>
                  </a:cubicBezTo>
                  <a:cubicBezTo>
                    <a:pt x="27222" y="149414"/>
                    <a:pt x="17679" y="144356"/>
                    <a:pt x="10617" y="135481"/>
                  </a:cubicBezTo>
                  <a:cubicBezTo>
                    <a:pt x="-4557" y="116777"/>
                    <a:pt x="-1598" y="95496"/>
                    <a:pt x="7849" y="77555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73;p2">
              <a:extLst>
                <a:ext uri="{FF2B5EF4-FFF2-40B4-BE49-F238E27FC236}">
                  <a16:creationId xmlns:a16="http://schemas.microsoft.com/office/drawing/2014/main" id="{E5668C78-FD27-58F7-66DA-A5C3600791C1}"/>
                </a:ext>
              </a:extLst>
            </p:cNvPr>
            <p:cNvSpPr/>
            <p:nvPr/>
          </p:nvSpPr>
          <p:spPr>
            <a:xfrm>
              <a:off x="4230202" y="6293383"/>
              <a:ext cx="134851" cy="61342"/>
            </a:xfrm>
            <a:custGeom>
              <a:avLst/>
              <a:gdLst/>
              <a:ahLst/>
              <a:cxnLst/>
              <a:rect l="l" t="t" r="r" b="b"/>
              <a:pathLst>
                <a:path w="134851" h="61342" extrusionOk="0">
                  <a:moveTo>
                    <a:pt x="2875" y="28851"/>
                  </a:moveTo>
                  <a:cubicBezTo>
                    <a:pt x="4497" y="25797"/>
                    <a:pt x="6597" y="22935"/>
                    <a:pt x="8792" y="20644"/>
                  </a:cubicBezTo>
                  <a:cubicBezTo>
                    <a:pt x="19671" y="9002"/>
                    <a:pt x="33699" y="1749"/>
                    <a:pt x="48109" y="318"/>
                  </a:cubicBezTo>
                  <a:cubicBezTo>
                    <a:pt x="56029" y="-541"/>
                    <a:pt x="64046" y="413"/>
                    <a:pt x="71871" y="2321"/>
                  </a:cubicBezTo>
                  <a:cubicBezTo>
                    <a:pt x="94297" y="7952"/>
                    <a:pt x="121971" y="17877"/>
                    <a:pt x="133519" y="41734"/>
                  </a:cubicBezTo>
                  <a:cubicBezTo>
                    <a:pt x="136858" y="48701"/>
                    <a:pt x="133614" y="57576"/>
                    <a:pt x="127220" y="58721"/>
                  </a:cubicBezTo>
                  <a:cubicBezTo>
                    <a:pt x="103935" y="62920"/>
                    <a:pt x="47441" y="62061"/>
                    <a:pt x="13754" y="56240"/>
                  </a:cubicBezTo>
                  <a:cubicBezTo>
                    <a:pt x="10032" y="55571"/>
                    <a:pt x="6501" y="53663"/>
                    <a:pt x="3925" y="50418"/>
                  </a:cubicBezTo>
                  <a:cubicBezTo>
                    <a:pt x="-1706" y="43452"/>
                    <a:pt x="-561" y="35531"/>
                    <a:pt x="2875" y="28851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25;p2">
            <a:extLst>
              <a:ext uri="{FF2B5EF4-FFF2-40B4-BE49-F238E27FC236}">
                <a16:creationId xmlns:a16="http://schemas.microsoft.com/office/drawing/2014/main" id="{810F5A5A-FB32-AF5D-FDA2-BCBD77CA46D8}"/>
              </a:ext>
            </a:extLst>
          </p:cNvPr>
          <p:cNvSpPr/>
          <p:nvPr/>
        </p:nvSpPr>
        <p:spPr>
          <a:xfrm>
            <a:off x="5768537" y="939839"/>
            <a:ext cx="1041131" cy="1307928"/>
          </a:xfrm>
          <a:custGeom>
            <a:avLst/>
            <a:gdLst/>
            <a:ahLst/>
            <a:cxnLst/>
            <a:rect l="l" t="t" r="r" b="b"/>
            <a:pathLst>
              <a:path w="1517223" h="1133243" extrusionOk="0">
                <a:moveTo>
                  <a:pt x="1181905" y="1111676"/>
                </a:moveTo>
                <a:cubicBezTo>
                  <a:pt x="1190685" y="1111962"/>
                  <a:pt x="1199465" y="1112248"/>
                  <a:pt x="1208053" y="1112534"/>
                </a:cubicBezTo>
                <a:cubicBezTo>
                  <a:pt x="1242122" y="1113775"/>
                  <a:pt x="1276954" y="1115779"/>
                  <a:pt x="1311786" y="1119024"/>
                </a:cubicBezTo>
                <a:cubicBezTo>
                  <a:pt x="1321043" y="1116065"/>
                  <a:pt x="1330299" y="1112821"/>
                  <a:pt x="1339460" y="1109195"/>
                </a:cubicBezTo>
                <a:cubicBezTo>
                  <a:pt x="1349099" y="1105473"/>
                  <a:pt x="1358642" y="1101274"/>
                  <a:pt x="1367994" y="1096693"/>
                </a:cubicBezTo>
                <a:cubicBezTo>
                  <a:pt x="1369234" y="1096121"/>
                  <a:pt x="1370379" y="1095548"/>
                  <a:pt x="1371620" y="1094880"/>
                </a:cubicBezTo>
                <a:cubicBezTo>
                  <a:pt x="1422103" y="1069686"/>
                  <a:pt x="1469722" y="1032183"/>
                  <a:pt x="1496824" y="978169"/>
                </a:cubicBezTo>
                <a:cubicBezTo>
                  <a:pt x="1502360" y="967004"/>
                  <a:pt x="1506940" y="954979"/>
                  <a:pt x="1510185" y="942574"/>
                </a:cubicBezTo>
                <a:cubicBezTo>
                  <a:pt x="1523545" y="893523"/>
                  <a:pt x="1518582" y="837792"/>
                  <a:pt x="1489286" y="799047"/>
                </a:cubicBezTo>
                <a:cubicBezTo>
                  <a:pt x="1461898" y="762784"/>
                  <a:pt x="1411988" y="750283"/>
                  <a:pt x="1374292" y="767746"/>
                </a:cubicBezTo>
                <a:cubicBezTo>
                  <a:pt x="1391184" y="747706"/>
                  <a:pt x="1403208" y="722512"/>
                  <a:pt x="1409983" y="695315"/>
                </a:cubicBezTo>
                <a:cubicBezTo>
                  <a:pt x="1425538" y="632903"/>
                  <a:pt x="1413133" y="560377"/>
                  <a:pt x="1368853" y="517910"/>
                </a:cubicBezTo>
                <a:cubicBezTo>
                  <a:pt x="1294800" y="446910"/>
                  <a:pt x="1161389" y="488804"/>
                  <a:pt x="1130564" y="592823"/>
                </a:cubicBezTo>
                <a:cubicBezTo>
                  <a:pt x="1142779" y="524877"/>
                  <a:pt x="1155090" y="456930"/>
                  <a:pt x="1167401" y="388984"/>
                </a:cubicBezTo>
                <a:cubicBezTo>
                  <a:pt x="1172458" y="361310"/>
                  <a:pt x="1177229" y="331154"/>
                  <a:pt x="1166160" y="305674"/>
                </a:cubicBezTo>
                <a:cubicBezTo>
                  <a:pt x="1148219" y="264067"/>
                  <a:pt x="1095637" y="258341"/>
                  <a:pt x="1059182" y="280958"/>
                </a:cubicBezTo>
                <a:cubicBezTo>
                  <a:pt x="1055556" y="283057"/>
                  <a:pt x="1052121" y="285539"/>
                  <a:pt x="1048876" y="288306"/>
                </a:cubicBezTo>
                <a:cubicBezTo>
                  <a:pt x="1024446" y="309205"/>
                  <a:pt x="1008986" y="339456"/>
                  <a:pt x="996962" y="371712"/>
                </a:cubicBezTo>
                <a:cubicBezTo>
                  <a:pt x="992955" y="382400"/>
                  <a:pt x="989424" y="393279"/>
                  <a:pt x="985988" y="404062"/>
                </a:cubicBezTo>
                <a:cubicBezTo>
                  <a:pt x="984461" y="408738"/>
                  <a:pt x="983030" y="413414"/>
                  <a:pt x="981598" y="417995"/>
                </a:cubicBezTo>
                <a:cubicBezTo>
                  <a:pt x="980930" y="413319"/>
                  <a:pt x="980453" y="408548"/>
                  <a:pt x="980167" y="403776"/>
                </a:cubicBezTo>
                <a:cubicBezTo>
                  <a:pt x="978163" y="377056"/>
                  <a:pt x="980167" y="348522"/>
                  <a:pt x="982553" y="320180"/>
                </a:cubicBezTo>
                <a:cubicBezTo>
                  <a:pt x="988660" y="247080"/>
                  <a:pt x="997344" y="175126"/>
                  <a:pt x="947434" y="137336"/>
                </a:cubicBezTo>
                <a:cubicBezTo>
                  <a:pt x="906303" y="106225"/>
                  <a:pt x="847137" y="127316"/>
                  <a:pt x="814595" y="169305"/>
                </a:cubicBezTo>
                <a:cubicBezTo>
                  <a:pt x="781959" y="211294"/>
                  <a:pt x="769648" y="268170"/>
                  <a:pt x="759819" y="322851"/>
                </a:cubicBezTo>
                <a:cubicBezTo>
                  <a:pt x="739874" y="261586"/>
                  <a:pt x="754189" y="193544"/>
                  <a:pt x="748940" y="128556"/>
                </a:cubicBezTo>
                <a:cubicBezTo>
                  <a:pt x="743596" y="63664"/>
                  <a:pt x="701129" y="-9722"/>
                  <a:pt x="644062" y="1062"/>
                </a:cubicBezTo>
                <a:cubicBezTo>
                  <a:pt x="627457" y="4116"/>
                  <a:pt x="612475" y="14231"/>
                  <a:pt x="599782" y="26637"/>
                </a:cubicBezTo>
                <a:cubicBezTo>
                  <a:pt x="513706" y="110234"/>
                  <a:pt x="537468" y="261777"/>
                  <a:pt x="575640" y="385549"/>
                </a:cubicBezTo>
                <a:cubicBezTo>
                  <a:pt x="561993" y="344228"/>
                  <a:pt x="545292" y="304338"/>
                  <a:pt x="525634" y="266262"/>
                </a:cubicBezTo>
                <a:cubicBezTo>
                  <a:pt x="518000" y="251566"/>
                  <a:pt x="509411" y="236487"/>
                  <a:pt x="496337" y="227899"/>
                </a:cubicBezTo>
                <a:cubicBezTo>
                  <a:pt x="463605" y="206427"/>
                  <a:pt x="419802" y="238682"/>
                  <a:pt x="409018" y="279622"/>
                </a:cubicBezTo>
                <a:cubicBezTo>
                  <a:pt x="399762" y="314454"/>
                  <a:pt x="406919" y="351290"/>
                  <a:pt x="416462" y="386504"/>
                </a:cubicBezTo>
                <a:cubicBezTo>
                  <a:pt x="386210" y="302620"/>
                  <a:pt x="277421" y="264830"/>
                  <a:pt x="213101" y="321993"/>
                </a:cubicBezTo>
                <a:cubicBezTo>
                  <a:pt x="161473" y="367799"/>
                  <a:pt x="155652" y="459221"/>
                  <a:pt x="188957" y="520869"/>
                </a:cubicBezTo>
                <a:cubicBezTo>
                  <a:pt x="148304" y="484319"/>
                  <a:pt x="101161" y="459794"/>
                  <a:pt x="56405" y="483079"/>
                </a:cubicBezTo>
                <a:cubicBezTo>
                  <a:pt x="16420" y="503882"/>
                  <a:pt x="-3048" y="558564"/>
                  <a:pt x="387" y="608092"/>
                </a:cubicBezTo>
                <a:cubicBezTo>
                  <a:pt x="3823" y="657715"/>
                  <a:pt x="25581" y="703140"/>
                  <a:pt x="49152" y="745225"/>
                </a:cubicBezTo>
                <a:cubicBezTo>
                  <a:pt x="125400" y="881689"/>
                  <a:pt x="225411" y="1000977"/>
                  <a:pt x="341645" y="1094880"/>
                </a:cubicBezTo>
                <a:cubicBezTo>
                  <a:pt x="354910" y="1105568"/>
                  <a:pt x="368269" y="1115875"/>
                  <a:pt x="381821" y="1125799"/>
                </a:cubicBezTo>
                <a:cubicBezTo>
                  <a:pt x="385256" y="1128376"/>
                  <a:pt x="388596" y="1130762"/>
                  <a:pt x="392032" y="1133243"/>
                </a:cubicBezTo>
                <a:lnTo>
                  <a:pt x="394227" y="1125799"/>
                </a:lnTo>
                <a:lnTo>
                  <a:pt x="403293" y="1094880"/>
                </a:lnTo>
                <a:lnTo>
                  <a:pt x="1167782" y="1094880"/>
                </a:lnTo>
                <a:cubicBezTo>
                  <a:pt x="1172172" y="1100606"/>
                  <a:pt x="1177038" y="1106236"/>
                  <a:pt x="1181905" y="1111676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31;p2">
            <a:extLst>
              <a:ext uri="{FF2B5EF4-FFF2-40B4-BE49-F238E27FC236}">
                <a16:creationId xmlns:a16="http://schemas.microsoft.com/office/drawing/2014/main" id="{08F81A8A-4084-8044-1AE9-1A9B5D738112}"/>
              </a:ext>
            </a:extLst>
          </p:cNvPr>
          <p:cNvSpPr/>
          <p:nvPr/>
        </p:nvSpPr>
        <p:spPr>
          <a:xfrm>
            <a:off x="6596702" y="707044"/>
            <a:ext cx="850992" cy="1427641"/>
          </a:xfrm>
          <a:custGeom>
            <a:avLst/>
            <a:gdLst/>
            <a:ahLst/>
            <a:cxnLst/>
            <a:rect l="l" t="t" r="r" b="b"/>
            <a:pathLst>
              <a:path w="1240137" h="1236968" extrusionOk="0">
                <a:moveTo>
                  <a:pt x="427811" y="1079499"/>
                </a:moveTo>
                <a:cubicBezTo>
                  <a:pt x="263481" y="1052015"/>
                  <a:pt x="113561" y="948379"/>
                  <a:pt x="29773" y="804375"/>
                </a:cubicBezTo>
                <a:cubicBezTo>
                  <a:pt x="2958" y="758282"/>
                  <a:pt x="-15748" y="695775"/>
                  <a:pt x="18798" y="655217"/>
                </a:cubicBezTo>
                <a:cubicBezTo>
                  <a:pt x="68040" y="597482"/>
                  <a:pt x="161084" y="644338"/>
                  <a:pt x="219488" y="692817"/>
                </a:cubicBezTo>
                <a:cubicBezTo>
                  <a:pt x="192862" y="609602"/>
                  <a:pt x="167479" y="526101"/>
                  <a:pt x="143335" y="442123"/>
                </a:cubicBezTo>
                <a:cubicBezTo>
                  <a:pt x="139804" y="430003"/>
                  <a:pt x="136560" y="416165"/>
                  <a:pt x="142953" y="405286"/>
                </a:cubicBezTo>
                <a:cubicBezTo>
                  <a:pt x="156313" y="382383"/>
                  <a:pt x="191717" y="396411"/>
                  <a:pt x="211758" y="413780"/>
                </a:cubicBezTo>
                <a:cubicBezTo>
                  <a:pt x="243727" y="441455"/>
                  <a:pt x="272833" y="472469"/>
                  <a:pt x="298599" y="506060"/>
                </a:cubicBezTo>
                <a:cubicBezTo>
                  <a:pt x="234089" y="411298"/>
                  <a:pt x="239241" y="274738"/>
                  <a:pt x="310624" y="185034"/>
                </a:cubicBezTo>
                <a:cubicBezTo>
                  <a:pt x="385631" y="244392"/>
                  <a:pt x="443366" y="325126"/>
                  <a:pt x="475336" y="415306"/>
                </a:cubicBezTo>
                <a:cubicBezTo>
                  <a:pt x="446992" y="287622"/>
                  <a:pt x="467988" y="149725"/>
                  <a:pt x="533070" y="36259"/>
                </a:cubicBezTo>
                <a:cubicBezTo>
                  <a:pt x="540896" y="22612"/>
                  <a:pt x="550344" y="8393"/>
                  <a:pt x="565039" y="2667"/>
                </a:cubicBezTo>
                <a:cubicBezTo>
                  <a:pt x="600444" y="-11075"/>
                  <a:pt x="630982" y="31010"/>
                  <a:pt x="644629" y="66510"/>
                </a:cubicBezTo>
                <a:cubicBezTo>
                  <a:pt x="678125" y="153447"/>
                  <a:pt x="702936" y="243819"/>
                  <a:pt x="718491" y="335814"/>
                </a:cubicBezTo>
                <a:cubicBezTo>
                  <a:pt x="770978" y="296305"/>
                  <a:pt x="766492" y="185797"/>
                  <a:pt x="832147" y="188088"/>
                </a:cubicBezTo>
                <a:cubicBezTo>
                  <a:pt x="874710" y="189615"/>
                  <a:pt x="892555" y="244964"/>
                  <a:pt x="886543" y="287049"/>
                </a:cubicBezTo>
                <a:cubicBezTo>
                  <a:pt x="880531" y="329229"/>
                  <a:pt x="862781" y="373413"/>
                  <a:pt x="879386" y="412635"/>
                </a:cubicBezTo>
                <a:cubicBezTo>
                  <a:pt x="878050" y="373222"/>
                  <a:pt x="931395" y="348601"/>
                  <a:pt x="966036" y="367591"/>
                </a:cubicBezTo>
                <a:cubicBezTo>
                  <a:pt x="1000677" y="386582"/>
                  <a:pt x="1012701" y="432866"/>
                  <a:pt x="1003158" y="471133"/>
                </a:cubicBezTo>
                <a:cubicBezTo>
                  <a:pt x="993615" y="509401"/>
                  <a:pt x="967277" y="541084"/>
                  <a:pt x="939888" y="569522"/>
                </a:cubicBezTo>
                <a:cubicBezTo>
                  <a:pt x="989513" y="539556"/>
                  <a:pt x="1051064" y="508828"/>
                  <a:pt x="1102310" y="535930"/>
                </a:cubicBezTo>
                <a:cubicBezTo>
                  <a:pt x="1143918" y="557879"/>
                  <a:pt x="1160046" y="611892"/>
                  <a:pt x="1152124" y="658271"/>
                </a:cubicBezTo>
                <a:cubicBezTo>
                  <a:pt x="1144204" y="704650"/>
                  <a:pt x="1117483" y="745399"/>
                  <a:pt x="1091431" y="784620"/>
                </a:cubicBezTo>
                <a:cubicBezTo>
                  <a:pt x="1114335" y="741486"/>
                  <a:pt x="1183235" y="738814"/>
                  <a:pt x="1216253" y="774791"/>
                </a:cubicBezTo>
                <a:cubicBezTo>
                  <a:pt x="1249273" y="810768"/>
                  <a:pt x="1246409" y="870507"/>
                  <a:pt x="1217780" y="910016"/>
                </a:cubicBezTo>
                <a:cubicBezTo>
                  <a:pt x="1189151" y="949619"/>
                  <a:pt x="1140387" y="970709"/>
                  <a:pt x="1091909" y="976339"/>
                </a:cubicBezTo>
                <a:cubicBezTo>
                  <a:pt x="1120442" y="947424"/>
                  <a:pt x="1171019" y="944180"/>
                  <a:pt x="1202989" y="969182"/>
                </a:cubicBezTo>
                <a:cubicBezTo>
                  <a:pt x="1155942" y="1073583"/>
                  <a:pt x="1041617" y="1143628"/>
                  <a:pt x="927292" y="1138379"/>
                </a:cubicBezTo>
                <a:cubicBezTo>
                  <a:pt x="956684" y="1173784"/>
                  <a:pt x="896945" y="1216060"/>
                  <a:pt x="851044" y="1218541"/>
                </a:cubicBezTo>
                <a:cubicBezTo>
                  <a:pt x="738818" y="1224553"/>
                  <a:pt x="624778" y="1188289"/>
                  <a:pt x="536601" y="1118530"/>
                </a:cubicBezTo>
                <a:cubicBezTo>
                  <a:pt x="529063" y="1160615"/>
                  <a:pt x="507018" y="1201841"/>
                  <a:pt x="470182" y="1223408"/>
                </a:cubicBezTo>
                <a:cubicBezTo>
                  <a:pt x="433251" y="1244975"/>
                  <a:pt x="380669" y="1241349"/>
                  <a:pt x="353185" y="1208711"/>
                </a:cubicBezTo>
                <a:cubicBezTo>
                  <a:pt x="325606" y="1176074"/>
                  <a:pt x="336389" y="1116431"/>
                  <a:pt x="376660" y="1102116"/>
                </a:cubicBezTo>
                <a:lnTo>
                  <a:pt x="427811" y="1079499"/>
                </a:ln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38;p2">
            <a:extLst>
              <a:ext uri="{FF2B5EF4-FFF2-40B4-BE49-F238E27FC236}">
                <a16:creationId xmlns:a16="http://schemas.microsoft.com/office/drawing/2014/main" id="{F287FA84-3851-BD42-2BAD-4F963113A9E7}"/>
              </a:ext>
            </a:extLst>
          </p:cNvPr>
          <p:cNvSpPr/>
          <p:nvPr/>
        </p:nvSpPr>
        <p:spPr>
          <a:xfrm>
            <a:off x="7338432" y="603391"/>
            <a:ext cx="653343" cy="994395"/>
          </a:xfrm>
          <a:custGeom>
            <a:avLst/>
            <a:gdLst/>
            <a:ahLst/>
            <a:cxnLst/>
            <a:rect l="l" t="t" r="r" b="b"/>
            <a:pathLst>
              <a:path w="952106" h="861585" extrusionOk="0">
                <a:moveTo>
                  <a:pt x="798423" y="847557"/>
                </a:moveTo>
                <a:cubicBezTo>
                  <a:pt x="807203" y="847843"/>
                  <a:pt x="815983" y="848130"/>
                  <a:pt x="824570" y="848416"/>
                </a:cubicBezTo>
                <a:cubicBezTo>
                  <a:pt x="856063" y="849561"/>
                  <a:pt x="888223" y="851279"/>
                  <a:pt x="920382" y="854142"/>
                </a:cubicBezTo>
                <a:cubicBezTo>
                  <a:pt x="925632" y="846794"/>
                  <a:pt x="930403" y="838968"/>
                  <a:pt x="934506" y="830666"/>
                </a:cubicBezTo>
                <a:cubicBezTo>
                  <a:pt x="947866" y="804232"/>
                  <a:pt x="954833" y="774458"/>
                  <a:pt x="951111" y="746115"/>
                </a:cubicBezTo>
                <a:cubicBezTo>
                  <a:pt x="949680" y="734855"/>
                  <a:pt x="946530" y="723784"/>
                  <a:pt x="941472" y="713287"/>
                </a:cubicBezTo>
                <a:cubicBezTo>
                  <a:pt x="925632" y="680745"/>
                  <a:pt x="886791" y="660419"/>
                  <a:pt x="852341" y="664045"/>
                </a:cubicBezTo>
                <a:cubicBezTo>
                  <a:pt x="842702" y="665000"/>
                  <a:pt x="833446" y="667863"/>
                  <a:pt x="825048" y="672920"/>
                </a:cubicBezTo>
                <a:cubicBezTo>
                  <a:pt x="853773" y="647727"/>
                  <a:pt x="865319" y="604401"/>
                  <a:pt x="853773" y="568043"/>
                </a:cubicBezTo>
                <a:cubicBezTo>
                  <a:pt x="852054" y="562699"/>
                  <a:pt x="849860" y="557450"/>
                  <a:pt x="847093" y="552487"/>
                </a:cubicBezTo>
                <a:cubicBezTo>
                  <a:pt x="844897" y="548575"/>
                  <a:pt x="842511" y="544853"/>
                  <a:pt x="839745" y="541322"/>
                </a:cubicBezTo>
                <a:cubicBezTo>
                  <a:pt x="814933" y="509449"/>
                  <a:pt x="768553" y="495229"/>
                  <a:pt x="730191" y="508303"/>
                </a:cubicBezTo>
                <a:cubicBezTo>
                  <a:pt x="727232" y="509258"/>
                  <a:pt x="724369" y="510403"/>
                  <a:pt x="721507" y="511739"/>
                </a:cubicBezTo>
                <a:cubicBezTo>
                  <a:pt x="722365" y="509258"/>
                  <a:pt x="723129" y="506777"/>
                  <a:pt x="723893" y="504200"/>
                </a:cubicBezTo>
                <a:cubicBezTo>
                  <a:pt x="737348" y="462020"/>
                  <a:pt x="743550" y="417454"/>
                  <a:pt x="742405" y="373270"/>
                </a:cubicBezTo>
                <a:cubicBezTo>
                  <a:pt x="741929" y="355520"/>
                  <a:pt x="739543" y="336148"/>
                  <a:pt x="726850" y="323742"/>
                </a:cubicBezTo>
                <a:cubicBezTo>
                  <a:pt x="708624" y="305706"/>
                  <a:pt x="676369" y="311050"/>
                  <a:pt x="657378" y="328132"/>
                </a:cubicBezTo>
                <a:cubicBezTo>
                  <a:pt x="638292" y="345214"/>
                  <a:pt x="629035" y="370407"/>
                  <a:pt x="620637" y="394551"/>
                </a:cubicBezTo>
                <a:cubicBezTo>
                  <a:pt x="630180" y="310859"/>
                  <a:pt x="629512" y="225926"/>
                  <a:pt x="618537" y="142330"/>
                </a:cubicBezTo>
                <a:cubicBezTo>
                  <a:pt x="617106" y="130687"/>
                  <a:pt x="615389" y="119045"/>
                  <a:pt x="613385" y="107497"/>
                </a:cubicBezTo>
                <a:cubicBezTo>
                  <a:pt x="613003" y="104826"/>
                  <a:pt x="612525" y="102058"/>
                  <a:pt x="612049" y="99386"/>
                </a:cubicBezTo>
                <a:cubicBezTo>
                  <a:pt x="609663" y="85263"/>
                  <a:pt x="605177" y="70089"/>
                  <a:pt x="598975" y="55966"/>
                </a:cubicBezTo>
                <a:cubicBezTo>
                  <a:pt x="583515" y="20847"/>
                  <a:pt x="556986" y="-7877"/>
                  <a:pt x="522727" y="1952"/>
                </a:cubicBezTo>
                <a:cubicBezTo>
                  <a:pt x="494478" y="10064"/>
                  <a:pt x="480833" y="41365"/>
                  <a:pt x="471862" y="69421"/>
                </a:cubicBezTo>
                <a:cubicBezTo>
                  <a:pt x="429205" y="203787"/>
                  <a:pt x="412218" y="346263"/>
                  <a:pt x="422047" y="486927"/>
                </a:cubicBezTo>
                <a:cubicBezTo>
                  <a:pt x="387120" y="466506"/>
                  <a:pt x="388169" y="413160"/>
                  <a:pt x="358204" y="385963"/>
                </a:cubicBezTo>
                <a:cubicBezTo>
                  <a:pt x="319365" y="350653"/>
                  <a:pt x="251323" y="384340"/>
                  <a:pt x="234336" y="434059"/>
                </a:cubicBezTo>
                <a:cubicBezTo>
                  <a:pt x="217445" y="483778"/>
                  <a:pt x="234623" y="537887"/>
                  <a:pt x="251610" y="587606"/>
                </a:cubicBezTo>
                <a:cubicBezTo>
                  <a:pt x="218590" y="523000"/>
                  <a:pt x="165054" y="469082"/>
                  <a:pt x="100734" y="435586"/>
                </a:cubicBezTo>
                <a:cubicBezTo>
                  <a:pt x="78977" y="557641"/>
                  <a:pt x="101403" y="687140"/>
                  <a:pt x="163050" y="794784"/>
                </a:cubicBezTo>
                <a:cubicBezTo>
                  <a:pt x="134326" y="769400"/>
                  <a:pt x="105601" y="744015"/>
                  <a:pt x="76972" y="718727"/>
                </a:cubicBezTo>
                <a:cubicBezTo>
                  <a:pt x="61131" y="704698"/>
                  <a:pt x="39278" y="690002"/>
                  <a:pt x="20860" y="700309"/>
                </a:cubicBezTo>
                <a:cubicBezTo>
                  <a:pt x="7786" y="707657"/>
                  <a:pt x="3873" y="724357"/>
                  <a:pt x="2156" y="739339"/>
                </a:cubicBezTo>
                <a:cubicBezTo>
                  <a:pt x="-1375" y="769782"/>
                  <a:pt x="-517" y="800510"/>
                  <a:pt x="4350" y="830666"/>
                </a:cubicBezTo>
                <a:cubicBezTo>
                  <a:pt x="5019" y="834769"/>
                  <a:pt x="5782" y="838873"/>
                  <a:pt x="6641" y="842976"/>
                </a:cubicBezTo>
                <a:lnTo>
                  <a:pt x="6641" y="843072"/>
                </a:lnTo>
                <a:cubicBezTo>
                  <a:pt x="7786" y="849275"/>
                  <a:pt x="9122" y="855383"/>
                  <a:pt x="10649" y="861585"/>
                </a:cubicBezTo>
                <a:lnTo>
                  <a:pt x="19714" y="830666"/>
                </a:lnTo>
                <a:lnTo>
                  <a:pt x="784204" y="830666"/>
                </a:lnTo>
                <a:cubicBezTo>
                  <a:pt x="788690" y="836487"/>
                  <a:pt x="793556" y="842118"/>
                  <a:pt x="798423" y="847557"/>
                </a:cubicBezTo>
                <a:close/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DD3922-5511-6B68-359C-CC7D15847F5F}"/>
              </a:ext>
            </a:extLst>
          </p:cNvPr>
          <p:cNvGrpSpPr/>
          <p:nvPr/>
        </p:nvGrpSpPr>
        <p:grpSpPr>
          <a:xfrm rot="10800000">
            <a:off x="934569" y="1025887"/>
            <a:ext cx="10774747" cy="6244460"/>
            <a:chOff x="-628708" y="678689"/>
            <a:chExt cx="10774747" cy="62444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8EB704-D444-3024-2669-B7243511A629}"/>
                </a:ext>
              </a:extLst>
            </p:cNvPr>
            <p:cNvGrpSpPr/>
            <p:nvPr/>
          </p:nvGrpSpPr>
          <p:grpSpPr>
            <a:xfrm rot="4287252">
              <a:off x="2032384" y="-1190506"/>
              <a:ext cx="5452563" cy="10774747"/>
              <a:chOff x="2296404" y="457795"/>
              <a:chExt cx="3058970" cy="4663108"/>
            </a:xfrm>
          </p:grpSpPr>
          <p:sp>
            <p:nvSpPr>
              <p:cNvPr id="2" name="Google Shape;832;p8">
                <a:extLst>
                  <a:ext uri="{FF2B5EF4-FFF2-40B4-BE49-F238E27FC236}">
                    <a16:creationId xmlns:a16="http://schemas.microsoft.com/office/drawing/2014/main" id="{E0582AF8-6D63-F126-6813-E546D91C64E3}"/>
                  </a:ext>
                </a:extLst>
              </p:cNvPr>
              <p:cNvSpPr/>
              <p:nvPr/>
            </p:nvSpPr>
            <p:spPr>
              <a:xfrm>
                <a:off x="3342359" y="2288873"/>
                <a:ext cx="1449581" cy="1246601"/>
              </a:xfrm>
              <a:custGeom>
                <a:avLst/>
                <a:gdLst/>
                <a:ahLst/>
                <a:cxnLst/>
                <a:rect l="l" t="t" r="r" b="b"/>
                <a:pathLst>
                  <a:path w="1449581" h="1246601" extrusionOk="0">
                    <a:moveTo>
                      <a:pt x="1449581" y="1182282"/>
                    </a:moveTo>
                    <a:lnTo>
                      <a:pt x="505111" y="1246601"/>
                    </a:lnTo>
                    <a:cubicBezTo>
                      <a:pt x="494709" y="1091528"/>
                      <a:pt x="284095" y="881868"/>
                      <a:pt x="80352" y="679175"/>
                    </a:cubicBezTo>
                    <a:cubicBezTo>
                      <a:pt x="54013" y="652932"/>
                      <a:pt x="27102" y="626211"/>
                      <a:pt x="0" y="598823"/>
                    </a:cubicBezTo>
                    <a:lnTo>
                      <a:pt x="745308" y="0"/>
                    </a:lnTo>
                    <a:cubicBezTo>
                      <a:pt x="1059273" y="312342"/>
                      <a:pt x="1414940" y="666387"/>
                      <a:pt x="1449581" y="1182282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" name="Google Shape;833;p8">
                <a:extLst>
                  <a:ext uri="{FF2B5EF4-FFF2-40B4-BE49-F238E27FC236}">
                    <a16:creationId xmlns:a16="http://schemas.microsoft.com/office/drawing/2014/main" id="{A4F74F00-55A8-5B82-33A7-A7016D66FC21}"/>
                  </a:ext>
                </a:extLst>
              </p:cNvPr>
              <p:cNvSpPr/>
              <p:nvPr/>
            </p:nvSpPr>
            <p:spPr>
              <a:xfrm>
                <a:off x="2296404" y="4049179"/>
                <a:ext cx="1658587" cy="1071724"/>
              </a:xfrm>
              <a:custGeom>
                <a:avLst/>
                <a:gdLst/>
                <a:ahLst/>
                <a:cxnLst/>
                <a:rect l="l" t="t" r="r" b="b"/>
                <a:pathLst>
                  <a:path w="1665698" h="1069292" extrusionOk="0">
                    <a:moveTo>
                      <a:pt x="1665699" y="793405"/>
                    </a:moveTo>
                    <a:cubicBezTo>
                      <a:pt x="1511675" y="868222"/>
                      <a:pt x="1339137" y="929584"/>
                      <a:pt x="1149041" y="977299"/>
                    </a:cubicBezTo>
                    <a:cubicBezTo>
                      <a:pt x="873057" y="1046580"/>
                      <a:pt x="626180" y="1069293"/>
                      <a:pt x="494009" y="1069293"/>
                    </a:cubicBezTo>
                    <a:cubicBezTo>
                      <a:pt x="474160" y="1069293"/>
                      <a:pt x="456887" y="1068816"/>
                      <a:pt x="442477" y="1067862"/>
                    </a:cubicBezTo>
                    <a:cubicBezTo>
                      <a:pt x="181572" y="1050589"/>
                      <a:pt x="-15968" y="823465"/>
                      <a:pt x="1018" y="560556"/>
                    </a:cubicBezTo>
                    <a:cubicBezTo>
                      <a:pt x="18005" y="299841"/>
                      <a:pt x="239689" y="101633"/>
                      <a:pt x="497731" y="115184"/>
                    </a:cubicBezTo>
                    <a:lnTo>
                      <a:pt x="500690" y="115184"/>
                    </a:lnTo>
                    <a:cubicBezTo>
                      <a:pt x="591730" y="115184"/>
                      <a:pt x="848818" y="84169"/>
                      <a:pt x="1092069" y="0"/>
                    </a:cubicBezTo>
                    <a:lnTo>
                      <a:pt x="1665699" y="793405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" name="Google Shape;840;p8">
                <a:extLst>
                  <a:ext uri="{FF2B5EF4-FFF2-40B4-BE49-F238E27FC236}">
                    <a16:creationId xmlns:a16="http://schemas.microsoft.com/office/drawing/2014/main" id="{CA75DE0E-3E2C-842E-D5F9-4FFED617CAAE}"/>
                  </a:ext>
                </a:extLst>
              </p:cNvPr>
              <p:cNvSpPr/>
              <p:nvPr/>
            </p:nvSpPr>
            <p:spPr>
              <a:xfrm>
                <a:off x="3364614" y="3460539"/>
                <a:ext cx="1453023" cy="1390987"/>
              </a:xfrm>
              <a:custGeom>
                <a:avLst/>
                <a:gdLst/>
                <a:ahLst/>
                <a:cxnLst/>
                <a:rect l="l" t="t" r="r" b="b"/>
                <a:pathLst>
                  <a:path w="1453023" h="1390987" extrusionOk="0">
                    <a:moveTo>
                      <a:pt x="1064044" y="1047916"/>
                    </a:moveTo>
                    <a:cubicBezTo>
                      <a:pt x="930728" y="1182663"/>
                      <a:pt x="766684" y="1297275"/>
                      <a:pt x="573629" y="1390987"/>
                    </a:cubicBezTo>
                    <a:lnTo>
                      <a:pt x="0" y="597582"/>
                    </a:lnTo>
                    <a:cubicBezTo>
                      <a:pt x="155837" y="543569"/>
                      <a:pt x="305948" y="467798"/>
                      <a:pt x="403192" y="364352"/>
                    </a:cubicBezTo>
                    <a:cubicBezTo>
                      <a:pt x="483066" y="279419"/>
                      <a:pt x="513509" y="189715"/>
                      <a:pt x="505111" y="64320"/>
                    </a:cubicBezTo>
                    <a:lnTo>
                      <a:pt x="1449581" y="0"/>
                    </a:lnTo>
                    <a:cubicBezTo>
                      <a:pt x="1476683" y="403382"/>
                      <a:pt x="1343368" y="765825"/>
                      <a:pt x="1064044" y="1047916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" name="Google Shape;848;p8">
                <a:extLst>
                  <a:ext uri="{FF2B5EF4-FFF2-40B4-BE49-F238E27FC236}">
                    <a16:creationId xmlns:a16="http://schemas.microsoft.com/office/drawing/2014/main" id="{1FE1CDF1-4B2B-37A3-E122-A10DB858A7AD}"/>
                  </a:ext>
                </a:extLst>
              </p:cNvPr>
              <p:cNvSpPr/>
              <p:nvPr/>
            </p:nvSpPr>
            <p:spPr>
              <a:xfrm>
                <a:off x="2639548" y="1497799"/>
                <a:ext cx="1446479" cy="1396617"/>
              </a:xfrm>
              <a:custGeom>
                <a:avLst/>
                <a:gdLst/>
                <a:ahLst/>
                <a:cxnLst/>
                <a:rect l="l" t="t" r="r" b="b"/>
                <a:pathLst>
                  <a:path w="1446479" h="1396617" extrusionOk="0">
                    <a:moveTo>
                      <a:pt x="1446480" y="797795"/>
                    </a:moveTo>
                    <a:lnTo>
                      <a:pt x="701171" y="1396618"/>
                    </a:lnTo>
                    <a:cubicBezTo>
                      <a:pt x="555545" y="1250228"/>
                      <a:pt x="401330" y="1086852"/>
                      <a:pt x="276508" y="900382"/>
                    </a:cubicBezTo>
                    <a:cubicBezTo>
                      <a:pt x="81831" y="609511"/>
                      <a:pt x="-8446" y="315014"/>
                      <a:pt x="620" y="0"/>
                    </a:cubicBezTo>
                    <a:lnTo>
                      <a:pt x="946808" y="27579"/>
                    </a:lnTo>
                    <a:cubicBezTo>
                      <a:pt x="1020957" y="263768"/>
                      <a:pt x="1130893" y="483639"/>
                      <a:pt x="1446480" y="797795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833;p8">
                <a:extLst>
                  <a:ext uri="{FF2B5EF4-FFF2-40B4-BE49-F238E27FC236}">
                    <a16:creationId xmlns:a16="http://schemas.microsoft.com/office/drawing/2014/main" id="{6E446DE9-27D0-527D-923A-95E0AFF11DC1}"/>
                  </a:ext>
                </a:extLst>
              </p:cNvPr>
              <p:cNvSpPr/>
              <p:nvPr/>
            </p:nvSpPr>
            <p:spPr>
              <a:xfrm rot="11654573">
                <a:off x="3869602" y="457795"/>
                <a:ext cx="1485772" cy="761963"/>
              </a:xfrm>
              <a:custGeom>
                <a:avLst/>
                <a:gdLst/>
                <a:ahLst/>
                <a:cxnLst/>
                <a:rect l="l" t="t" r="r" b="b"/>
                <a:pathLst>
                  <a:path w="1665698" h="1069292" extrusionOk="0">
                    <a:moveTo>
                      <a:pt x="1665699" y="793405"/>
                    </a:moveTo>
                    <a:cubicBezTo>
                      <a:pt x="1511675" y="868222"/>
                      <a:pt x="1339137" y="929584"/>
                      <a:pt x="1149041" y="977299"/>
                    </a:cubicBezTo>
                    <a:cubicBezTo>
                      <a:pt x="873057" y="1046580"/>
                      <a:pt x="626180" y="1069293"/>
                      <a:pt x="494009" y="1069293"/>
                    </a:cubicBezTo>
                    <a:cubicBezTo>
                      <a:pt x="474160" y="1069293"/>
                      <a:pt x="456887" y="1068816"/>
                      <a:pt x="442477" y="1067862"/>
                    </a:cubicBezTo>
                    <a:cubicBezTo>
                      <a:pt x="181572" y="1050589"/>
                      <a:pt x="-15968" y="823465"/>
                      <a:pt x="1018" y="560556"/>
                    </a:cubicBezTo>
                    <a:cubicBezTo>
                      <a:pt x="18005" y="299841"/>
                      <a:pt x="239689" y="101633"/>
                      <a:pt x="497731" y="115184"/>
                    </a:cubicBezTo>
                    <a:lnTo>
                      <a:pt x="500690" y="115184"/>
                    </a:lnTo>
                    <a:cubicBezTo>
                      <a:pt x="591730" y="115184"/>
                      <a:pt x="848818" y="84169"/>
                      <a:pt x="1092069" y="0"/>
                    </a:cubicBezTo>
                    <a:lnTo>
                      <a:pt x="1665699" y="793405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" name="Google Shape;831;p8">
              <a:hlinkClick r:id="rId2" action="ppaction://hlinksldjump"/>
              <a:extLst>
                <a:ext uri="{FF2B5EF4-FFF2-40B4-BE49-F238E27FC236}">
                  <a16:creationId xmlns:a16="http://schemas.microsoft.com/office/drawing/2014/main" id="{6C29210C-2BBD-2DFA-3AF6-AB366F67AE10}"/>
                </a:ext>
              </a:extLst>
            </p:cNvPr>
            <p:cNvSpPr/>
            <p:nvPr/>
          </p:nvSpPr>
          <p:spPr>
            <a:xfrm rot="19742612">
              <a:off x="7090645" y="678689"/>
              <a:ext cx="2201997" cy="3049919"/>
            </a:xfrm>
            <a:custGeom>
              <a:avLst/>
              <a:gdLst/>
              <a:ahLst/>
              <a:cxnLst/>
              <a:rect l="l" t="t" r="r" b="b"/>
              <a:pathLst>
                <a:path w="1344167" h="1706669" extrusionOk="0">
                  <a:moveTo>
                    <a:pt x="392218" y="1706669"/>
                  </a:moveTo>
                  <a:cubicBezTo>
                    <a:pt x="395653" y="1674319"/>
                    <a:pt x="397275" y="1646930"/>
                    <a:pt x="397466" y="1626413"/>
                  </a:cubicBezTo>
                  <a:cubicBezTo>
                    <a:pt x="401378" y="1258053"/>
                    <a:pt x="267586" y="1020719"/>
                    <a:pt x="0" y="921090"/>
                  </a:cubicBezTo>
                  <a:lnTo>
                    <a:pt x="250695" y="0"/>
                  </a:lnTo>
                  <a:cubicBezTo>
                    <a:pt x="276652" y="7825"/>
                    <a:pt x="302418" y="16414"/>
                    <a:pt x="327898" y="25957"/>
                  </a:cubicBezTo>
                  <a:cubicBezTo>
                    <a:pt x="653886" y="147248"/>
                    <a:pt x="919468" y="365020"/>
                    <a:pt x="1096014" y="655795"/>
                  </a:cubicBezTo>
                  <a:cubicBezTo>
                    <a:pt x="1264447" y="933210"/>
                    <a:pt x="1347948" y="1263206"/>
                    <a:pt x="1344036" y="1636433"/>
                  </a:cubicBezTo>
                  <a:lnTo>
                    <a:pt x="392218" y="170666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144;p2">
            <a:extLst>
              <a:ext uri="{FF2B5EF4-FFF2-40B4-BE49-F238E27FC236}">
                <a16:creationId xmlns:a16="http://schemas.microsoft.com/office/drawing/2014/main" id="{51F7CECB-8314-EC80-0E67-247ADCBB7946}"/>
              </a:ext>
            </a:extLst>
          </p:cNvPr>
          <p:cNvGrpSpPr/>
          <p:nvPr/>
        </p:nvGrpSpPr>
        <p:grpSpPr>
          <a:xfrm>
            <a:off x="7672476" y="6482838"/>
            <a:ext cx="627883" cy="247788"/>
            <a:chOff x="8577131" y="221165"/>
            <a:chExt cx="627883" cy="247788"/>
          </a:xfrm>
        </p:grpSpPr>
        <p:grpSp>
          <p:nvGrpSpPr>
            <p:cNvPr id="253" name="Google Shape;145;p2">
              <a:extLst>
                <a:ext uri="{FF2B5EF4-FFF2-40B4-BE49-F238E27FC236}">
                  <a16:creationId xmlns:a16="http://schemas.microsoft.com/office/drawing/2014/main" id="{6F96732E-AE9B-217E-7685-8A744F9DB189}"/>
                </a:ext>
              </a:extLst>
            </p:cNvPr>
            <p:cNvGrpSpPr/>
            <p:nvPr/>
          </p:nvGrpSpPr>
          <p:grpSpPr>
            <a:xfrm>
              <a:off x="8577131" y="221165"/>
              <a:ext cx="627883" cy="247788"/>
              <a:chOff x="8577131" y="221165"/>
              <a:chExt cx="627883" cy="247788"/>
            </a:xfrm>
          </p:grpSpPr>
          <p:sp>
            <p:nvSpPr>
              <p:cNvPr id="256" name="Google Shape;146;p2">
                <a:extLst>
                  <a:ext uri="{FF2B5EF4-FFF2-40B4-BE49-F238E27FC236}">
                    <a16:creationId xmlns:a16="http://schemas.microsoft.com/office/drawing/2014/main" id="{F5F73CA0-8A66-81B1-5D23-1C4298987CA2}"/>
                  </a:ext>
                </a:extLst>
              </p:cNvPr>
              <p:cNvSpPr/>
              <p:nvPr/>
            </p:nvSpPr>
            <p:spPr>
              <a:xfrm>
                <a:off x="8591322" y="234849"/>
                <a:ext cx="599608" cy="219581"/>
              </a:xfrm>
              <a:custGeom>
                <a:avLst/>
                <a:gdLst/>
                <a:ahLst/>
                <a:cxnLst/>
                <a:rect l="l" t="t" r="r" b="b"/>
                <a:pathLst>
                  <a:path w="599608" h="219581" extrusionOk="0">
                    <a:moveTo>
                      <a:pt x="13305" y="105644"/>
                    </a:moveTo>
                    <a:cubicBezTo>
                      <a:pt x="20558" y="94574"/>
                      <a:pt x="30101" y="84363"/>
                      <a:pt x="39835" y="75966"/>
                    </a:cubicBezTo>
                    <a:cubicBezTo>
                      <a:pt x="88695" y="33690"/>
                      <a:pt x="151011" y="7256"/>
                      <a:pt x="215426" y="1339"/>
                    </a:cubicBezTo>
                    <a:cubicBezTo>
                      <a:pt x="250640" y="-1905"/>
                      <a:pt x="286330" y="958"/>
                      <a:pt x="321067" y="7638"/>
                    </a:cubicBezTo>
                    <a:cubicBezTo>
                      <a:pt x="420600" y="26915"/>
                      <a:pt x="543419" y="61651"/>
                      <a:pt x="593806" y="147156"/>
                    </a:cubicBezTo>
                    <a:cubicBezTo>
                      <a:pt x="608598" y="172159"/>
                      <a:pt x="593711" y="204033"/>
                      <a:pt x="564986" y="208422"/>
                    </a:cubicBezTo>
                    <a:cubicBezTo>
                      <a:pt x="461445" y="224359"/>
                      <a:pt x="210082" y="223596"/>
                      <a:pt x="60829" y="203746"/>
                    </a:cubicBezTo>
                    <a:cubicBezTo>
                      <a:pt x="44511" y="201551"/>
                      <a:pt x="28765" y="194871"/>
                      <a:pt x="17122" y="183229"/>
                    </a:cubicBezTo>
                    <a:cubicBezTo>
                      <a:pt x="-7689" y="158226"/>
                      <a:pt x="-2441" y="129693"/>
                      <a:pt x="13305" y="105644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147;p2">
                <a:extLst>
                  <a:ext uri="{FF2B5EF4-FFF2-40B4-BE49-F238E27FC236}">
                    <a16:creationId xmlns:a16="http://schemas.microsoft.com/office/drawing/2014/main" id="{7436CF11-C17D-05C2-656C-ACC278B93F23}"/>
                  </a:ext>
                </a:extLst>
              </p:cNvPr>
              <p:cNvSpPr/>
              <p:nvPr/>
            </p:nvSpPr>
            <p:spPr>
              <a:xfrm>
                <a:off x="8577131" y="221165"/>
                <a:ext cx="627883" cy="247788"/>
              </a:xfrm>
              <a:custGeom>
                <a:avLst/>
                <a:gdLst/>
                <a:ahLst/>
                <a:cxnLst/>
                <a:rect l="l" t="t" r="r" b="b"/>
                <a:pathLst>
                  <a:path w="627883" h="247788" extrusionOk="0">
                    <a:moveTo>
                      <a:pt x="39807" y="126581"/>
                    </a:moveTo>
                    <a:cubicBezTo>
                      <a:pt x="66623" y="87073"/>
                      <a:pt x="115961" y="59971"/>
                      <a:pt x="160049" y="44702"/>
                    </a:cubicBezTo>
                    <a:cubicBezTo>
                      <a:pt x="210055" y="27334"/>
                      <a:pt x="263305" y="24185"/>
                      <a:pt x="315409" y="32392"/>
                    </a:cubicBezTo>
                    <a:cubicBezTo>
                      <a:pt x="357303" y="38977"/>
                      <a:pt x="399197" y="49092"/>
                      <a:pt x="439468" y="62357"/>
                    </a:cubicBezTo>
                    <a:cubicBezTo>
                      <a:pt x="478404" y="75145"/>
                      <a:pt x="517244" y="92036"/>
                      <a:pt x="549785" y="117325"/>
                    </a:cubicBezTo>
                    <a:cubicBezTo>
                      <a:pt x="569158" y="132403"/>
                      <a:pt x="621167" y="176968"/>
                      <a:pt x="589579" y="202448"/>
                    </a:cubicBezTo>
                    <a:cubicBezTo>
                      <a:pt x="579178" y="210846"/>
                      <a:pt x="561237" y="210369"/>
                      <a:pt x="548449" y="211609"/>
                    </a:cubicBezTo>
                    <a:cubicBezTo>
                      <a:pt x="532512" y="213232"/>
                      <a:pt x="516576" y="214377"/>
                      <a:pt x="500639" y="215331"/>
                    </a:cubicBezTo>
                    <a:cubicBezTo>
                      <a:pt x="417519" y="220294"/>
                      <a:pt x="333923" y="219912"/>
                      <a:pt x="250803" y="216763"/>
                    </a:cubicBezTo>
                    <a:cubicBezTo>
                      <a:pt x="204424" y="214949"/>
                      <a:pt x="158141" y="212182"/>
                      <a:pt x="111952" y="207410"/>
                    </a:cubicBezTo>
                    <a:cubicBezTo>
                      <a:pt x="90385" y="205216"/>
                      <a:pt x="65288" y="205216"/>
                      <a:pt x="47156" y="191760"/>
                    </a:cubicBezTo>
                    <a:cubicBezTo>
                      <a:pt x="23775" y="174392"/>
                      <a:pt x="25588" y="149103"/>
                      <a:pt x="39807" y="126581"/>
                    </a:cubicBezTo>
                    <a:cubicBezTo>
                      <a:pt x="49637" y="110931"/>
                      <a:pt x="24920" y="96616"/>
                      <a:pt x="15091" y="112171"/>
                    </a:cubicBezTo>
                    <a:cubicBezTo>
                      <a:pt x="2017" y="132880"/>
                      <a:pt x="-5045" y="157787"/>
                      <a:pt x="4212" y="181454"/>
                    </a:cubicBezTo>
                    <a:cubicBezTo>
                      <a:pt x="14041" y="206552"/>
                      <a:pt x="37899" y="224206"/>
                      <a:pt x="63760" y="229932"/>
                    </a:cubicBezTo>
                    <a:cubicBezTo>
                      <a:pt x="83992" y="234417"/>
                      <a:pt x="105559" y="235562"/>
                      <a:pt x="126076" y="237471"/>
                    </a:cubicBezTo>
                    <a:cubicBezTo>
                      <a:pt x="149361" y="239666"/>
                      <a:pt x="172741" y="241384"/>
                      <a:pt x="196122" y="242720"/>
                    </a:cubicBezTo>
                    <a:cubicBezTo>
                      <a:pt x="291552" y="248350"/>
                      <a:pt x="387554" y="249591"/>
                      <a:pt x="482984" y="244914"/>
                    </a:cubicBezTo>
                    <a:cubicBezTo>
                      <a:pt x="501593" y="243960"/>
                      <a:pt x="520107" y="242815"/>
                      <a:pt x="538620" y="241193"/>
                    </a:cubicBezTo>
                    <a:cubicBezTo>
                      <a:pt x="555034" y="239666"/>
                      <a:pt x="573261" y="239284"/>
                      <a:pt x="589007" y="234513"/>
                    </a:cubicBezTo>
                    <a:cubicBezTo>
                      <a:pt x="610288" y="228023"/>
                      <a:pt x="625557" y="208842"/>
                      <a:pt x="627656" y="186893"/>
                    </a:cubicBezTo>
                    <a:cubicBezTo>
                      <a:pt x="629756" y="164849"/>
                      <a:pt x="616968" y="146622"/>
                      <a:pt x="603799" y="130208"/>
                    </a:cubicBezTo>
                    <a:cubicBezTo>
                      <a:pt x="545586" y="57967"/>
                      <a:pt x="445003" y="29624"/>
                      <a:pt x="358067" y="11397"/>
                    </a:cubicBezTo>
                    <a:cubicBezTo>
                      <a:pt x="294606" y="-1867"/>
                      <a:pt x="230477" y="-5971"/>
                      <a:pt x="167493" y="12352"/>
                    </a:cubicBezTo>
                    <a:cubicBezTo>
                      <a:pt x="110426" y="28861"/>
                      <a:pt x="49064" y="62071"/>
                      <a:pt x="14996" y="112171"/>
                    </a:cubicBezTo>
                    <a:cubicBezTo>
                      <a:pt x="4689" y="127345"/>
                      <a:pt x="29501" y="141659"/>
                      <a:pt x="39807" y="126581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4" name="Google Shape;148;p2">
              <a:extLst>
                <a:ext uri="{FF2B5EF4-FFF2-40B4-BE49-F238E27FC236}">
                  <a16:creationId xmlns:a16="http://schemas.microsoft.com/office/drawing/2014/main" id="{70CAC6E0-A824-B8F2-DFDC-B109E84F4999}"/>
                </a:ext>
              </a:extLst>
            </p:cNvPr>
            <p:cNvSpPr/>
            <p:nvPr/>
          </p:nvSpPr>
          <p:spPr>
            <a:xfrm>
              <a:off x="8617427" y="262175"/>
              <a:ext cx="362810" cy="164784"/>
            </a:xfrm>
            <a:custGeom>
              <a:avLst/>
              <a:gdLst/>
              <a:ahLst/>
              <a:cxnLst/>
              <a:rect l="l" t="t" r="r" b="b"/>
              <a:pathLst>
                <a:path w="362810" h="164784" extrusionOk="0">
                  <a:moveTo>
                    <a:pt x="7813" y="77555"/>
                  </a:moveTo>
                  <a:cubicBezTo>
                    <a:pt x="12108" y="69348"/>
                    <a:pt x="17834" y="61809"/>
                    <a:pt x="23655" y="55511"/>
                  </a:cubicBezTo>
                  <a:cubicBezTo>
                    <a:pt x="52952" y="24210"/>
                    <a:pt x="90552" y="4838"/>
                    <a:pt x="129391" y="829"/>
                  </a:cubicBezTo>
                  <a:cubicBezTo>
                    <a:pt x="150672" y="-1365"/>
                    <a:pt x="172240" y="925"/>
                    <a:pt x="193329" y="6174"/>
                  </a:cubicBezTo>
                  <a:cubicBezTo>
                    <a:pt x="253641" y="21156"/>
                    <a:pt x="328172" y="47972"/>
                    <a:pt x="359187" y="112101"/>
                  </a:cubicBezTo>
                  <a:cubicBezTo>
                    <a:pt x="368253" y="130900"/>
                    <a:pt x="359473" y="154567"/>
                    <a:pt x="342105" y="157716"/>
                  </a:cubicBezTo>
                  <a:cubicBezTo>
                    <a:pt x="279598" y="168977"/>
                    <a:pt x="127483" y="166782"/>
                    <a:pt x="37111" y="151132"/>
                  </a:cubicBezTo>
                  <a:cubicBezTo>
                    <a:pt x="27186" y="149414"/>
                    <a:pt x="17643" y="144356"/>
                    <a:pt x="10581" y="135481"/>
                  </a:cubicBezTo>
                  <a:cubicBezTo>
                    <a:pt x="-4592" y="116681"/>
                    <a:pt x="-1538" y="95401"/>
                    <a:pt x="7813" y="77555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149;p2">
              <a:extLst>
                <a:ext uri="{FF2B5EF4-FFF2-40B4-BE49-F238E27FC236}">
                  <a16:creationId xmlns:a16="http://schemas.microsoft.com/office/drawing/2014/main" id="{2BE6DB37-CBB6-A60D-8CFF-B89FDA9775C7}"/>
                </a:ext>
              </a:extLst>
            </p:cNvPr>
            <p:cNvSpPr/>
            <p:nvPr/>
          </p:nvSpPr>
          <p:spPr>
            <a:xfrm>
              <a:off x="8663937" y="283872"/>
              <a:ext cx="134887" cy="61342"/>
            </a:xfrm>
            <a:custGeom>
              <a:avLst/>
              <a:gdLst/>
              <a:ahLst/>
              <a:cxnLst/>
              <a:rect l="l" t="t" r="r" b="b"/>
              <a:pathLst>
                <a:path w="134887" h="61342" extrusionOk="0">
                  <a:moveTo>
                    <a:pt x="2911" y="28851"/>
                  </a:moveTo>
                  <a:cubicBezTo>
                    <a:pt x="4533" y="25797"/>
                    <a:pt x="6632" y="22935"/>
                    <a:pt x="8828" y="20644"/>
                  </a:cubicBezTo>
                  <a:cubicBezTo>
                    <a:pt x="19706" y="9002"/>
                    <a:pt x="33735" y="1749"/>
                    <a:pt x="48145" y="318"/>
                  </a:cubicBezTo>
                  <a:cubicBezTo>
                    <a:pt x="56065" y="-541"/>
                    <a:pt x="64081" y="413"/>
                    <a:pt x="71907" y="2322"/>
                  </a:cubicBezTo>
                  <a:cubicBezTo>
                    <a:pt x="94332" y="7952"/>
                    <a:pt x="122007" y="17877"/>
                    <a:pt x="133555" y="41734"/>
                  </a:cubicBezTo>
                  <a:cubicBezTo>
                    <a:pt x="136894" y="48701"/>
                    <a:pt x="133650" y="57576"/>
                    <a:pt x="127256" y="58721"/>
                  </a:cubicBezTo>
                  <a:cubicBezTo>
                    <a:pt x="103971" y="62920"/>
                    <a:pt x="47477" y="62061"/>
                    <a:pt x="13790" y="56240"/>
                  </a:cubicBezTo>
                  <a:cubicBezTo>
                    <a:pt x="10068" y="55572"/>
                    <a:pt x="6537" y="53663"/>
                    <a:pt x="3961" y="50418"/>
                  </a:cubicBezTo>
                  <a:cubicBezTo>
                    <a:pt x="-1670" y="43357"/>
                    <a:pt x="-620" y="35436"/>
                    <a:pt x="2911" y="28851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301;p2">
            <a:extLst>
              <a:ext uri="{FF2B5EF4-FFF2-40B4-BE49-F238E27FC236}">
                <a16:creationId xmlns:a16="http://schemas.microsoft.com/office/drawing/2014/main" id="{FB790B46-51C8-FAD0-30E0-2401D48D8A91}"/>
              </a:ext>
            </a:extLst>
          </p:cNvPr>
          <p:cNvGrpSpPr/>
          <p:nvPr/>
        </p:nvGrpSpPr>
        <p:grpSpPr>
          <a:xfrm>
            <a:off x="4672175" y="2461320"/>
            <a:ext cx="612111" cy="560672"/>
            <a:chOff x="4500753" y="6397069"/>
            <a:chExt cx="421421" cy="172502"/>
          </a:xfrm>
        </p:grpSpPr>
        <p:grpSp>
          <p:nvGrpSpPr>
            <p:cNvPr id="260" name="Google Shape;302;p2">
              <a:extLst>
                <a:ext uri="{FF2B5EF4-FFF2-40B4-BE49-F238E27FC236}">
                  <a16:creationId xmlns:a16="http://schemas.microsoft.com/office/drawing/2014/main" id="{DD2F6904-7831-F303-AF84-625A55EEBCE4}"/>
                </a:ext>
              </a:extLst>
            </p:cNvPr>
            <p:cNvGrpSpPr/>
            <p:nvPr/>
          </p:nvGrpSpPr>
          <p:grpSpPr>
            <a:xfrm>
              <a:off x="4500753" y="6397069"/>
              <a:ext cx="421421" cy="172502"/>
              <a:chOff x="4500753" y="6397069"/>
              <a:chExt cx="421421" cy="172502"/>
            </a:xfrm>
          </p:grpSpPr>
          <p:sp>
            <p:nvSpPr>
              <p:cNvPr id="263" name="Google Shape;303;p2">
                <a:extLst>
                  <a:ext uri="{FF2B5EF4-FFF2-40B4-BE49-F238E27FC236}">
                    <a16:creationId xmlns:a16="http://schemas.microsoft.com/office/drawing/2014/main" id="{16DF86DC-BB82-4276-7AE8-0C5FDB694B02}"/>
                  </a:ext>
                </a:extLst>
              </p:cNvPr>
              <p:cNvSpPr/>
              <p:nvPr/>
            </p:nvSpPr>
            <p:spPr>
              <a:xfrm>
                <a:off x="4513984" y="6410684"/>
                <a:ext cx="393970" cy="144189"/>
              </a:xfrm>
              <a:custGeom>
                <a:avLst/>
                <a:gdLst/>
                <a:ahLst/>
                <a:cxnLst/>
                <a:rect l="l" t="t" r="r" b="b"/>
                <a:pathLst>
                  <a:path w="393970" h="144189" extrusionOk="0">
                    <a:moveTo>
                      <a:pt x="8722" y="69487"/>
                    </a:moveTo>
                    <a:cubicBezTo>
                      <a:pt x="13494" y="62234"/>
                      <a:pt x="19697" y="55554"/>
                      <a:pt x="26186" y="49924"/>
                    </a:cubicBezTo>
                    <a:cubicBezTo>
                      <a:pt x="58346" y="22154"/>
                      <a:pt x="99286" y="4785"/>
                      <a:pt x="141561" y="872"/>
                    </a:cubicBezTo>
                    <a:cubicBezTo>
                      <a:pt x="164750" y="-1227"/>
                      <a:pt x="188131" y="587"/>
                      <a:pt x="210938" y="4976"/>
                    </a:cubicBezTo>
                    <a:cubicBezTo>
                      <a:pt x="276308" y="17573"/>
                      <a:pt x="357042" y="40476"/>
                      <a:pt x="390156" y="96589"/>
                    </a:cubicBezTo>
                    <a:cubicBezTo>
                      <a:pt x="399890" y="113003"/>
                      <a:pt x="390060" y="133997"/>
                      <a:pt x="371261" y="136860"/>
                    </a:cubicBezTo>
                    <a:cubicBezTo>
                      <a:pt x="303219" y="147358"/>
                      <a:pt x="138126" y="146785"/>
                      <a:pt x="40119" y="133806"/>
                    </a:cubicBezTo>
                    <a:cubicBezTo>
                      <a:pt x="29335" y="132375"/>
                      <a:pt x="19124" y="127985"/>
                      <a:pt x="11394" y="120351"/>
                    </a:cubicBezTo>
                    <a:cubicBezTo>
                      <a:pt x="-5115" y="104032"/>
                      <a:pt x="-1584" y="85328"/>
                      <a:pt x="8722" y="69487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304;p2">
                <a:extLst>
                  <a:ext uri="{FF2B5EF4-FFF2-40B4-BE49-F238E27FC236}">
                    <a16:creationId xmlns:a16="http://schemas.microsoft.com/office/drawing/2014/main" id="{7A3F2BC9-D612-177E-5533-3C32930AF016}"/>
                  </a:ext>
                </a:extLst>
              </p:cNvPr>
              <p:cNvSpPr/>
              <p:nvPr/>
            </p:nvSpPr>
            <p:spPr>
              <a:xfrm>
                <a:off x="4500753" y="6397069"/>
                <a:ext cx="421421" cy="172502"/>
              </a:xfrm>
              <a:custGeom>
                <a:avLst/>
                <a:gdLst/>
                <a:ahLst/>
                <a:cxnLst/>
                <a:rect l="l" t="t" r="r" b="b"/>
                <a:pathLst>
                  <a:path w="421421" h="172502" extrusionOk="0">
                    <a:moveTo>
                      <a:pt x="34359" y="90355"/>
                    </a:moveTo>
                    <a:cubicBezTo>
                      <a:pt x="51728" y="65257"/>
                      <a:pt x="83601" y="47889"/>
                      <a:pt x="111944" y="38250"/>
                    </a:cubicBezTo>
                    <a:cubicBezTo>
                      <a:pt x="143913" y="27466"/>
                      <a:pt x="177886" y="25654"/>
                      <a:pt x="211191" y="30902"/>
                    </a:cubicBezTo>
                    <a:cubicBezTo>
                      <a:pt x="262437" y="39014"/>
                      <a:pt x="319885" y="52947"/>
                      <a:pt x="361684" y="85202"/>
                    </a:cubicBezTo>
                    <a:cubicBezTo>
                      <a:pt x="371608" y="92836"/>
                      <a:pt x="408254" y="124042"/>
                      <a:pt x="385828" y="135398"/>
                    </a:cubicBezTo>
                    <a:cubicBezTo>
                      <a:pt x="379339" y="138643"/>
                      <a:pt x="369605" y="138261"/>
                      <a:pt x="362543" y="139024"/>
                    </a:cubicBezTo>
                    <a:cubicBezTo>
                      <a:pt x="351377" y="140170"/>
                      <a:pt x="340212" y="140933"/>
                      <a:pt x="328951" y="141505"/>
                    </a:cubicBezTo>
                    <a:cubicBezTo>
                      <a:pt x="276465" y="144464"/>
                      <a:pt x="223692" y="144273"/>
                      <a:pt x="171110" y="142269"/>
                    </a:cubicBezTo>
                    <a:cubicBezTo>
                      <a:pt x="141718" y="141219"/>
                      <a:pt x="112230" y="139502"/>
                      <a:pt x="82933" y="136638"/>
                    </a:cubicBezTo>
                    <a:cubicBezTo>
                      <a:pt x="70241" y="135398"/>
                      <a:pt x="55067" y="135589"/>
                      <a:pt x="43330" y="130054"/>
                    </a:cubicBezTo>
                    <a:cubicBezTo>
                      <a:pt x="25484" y="121561"/>
                      <a:pt x="25007" y="105433"/>
                      <a:pt x="34359" y="90355"/>
                    </a:cubicBezTo>
                    <a:cubicBezTo>
                      <a:pt x="44093" y="74609"/>
                      <a:pt x="19281" y="60294"/>
                      <a:pt x="9643" y="75945"/>
                    </a:cubicBezTo>
                    <a:cubicBezTo>
                      <a:pt x="-9634" y="107055"/>
                      <a:pt x="481" y="143987"/>
                      <a:pt x="35600" y="157729"/>
                    </a:cubicBezTo>
                    <a:cubicBezTo>
                      <a:pt x="49342" y="163073"/>
                      <a:pt x="65278" y="163550"/>
                      <a:pt x="79879" y="164981"/>
                    </a:cubicBezTo>
                    <a:cubicBezTo>
                      <a:pt x="95148" y="166508"/>
                      <a:pt x="110417" y="167749"/>
                      <a:pt x="125686" y="168703"/>
                    </a:cubicBezTo>
                    <a:cubicBezTo>
                      <a:pt x="190292" y="172807"/>
                      <a:pt x="255375" y="173761"/>
                      <a:pt x="320077" y="170707"/>
                    </a:cubicBezTo>
                    <a:cubicBezTo>
                      <a:pt x="333055" y="170134"/>
                      <a:pt x="345938" y="169276"/>
                      <a:pt x="358821" y="168131"/>
                    </a:cubicBezTo>
                    <a:cubicBezTo>
                      <a:pt x="369891" y="167080"/>
                      <a:pt x="382202" y="166794"/>
                      <a:pt x="392794" y="163454"/>
                    </a:cubicBezTo>
                    <a:cubicBezTo>
                      <a:pt x="406822" y="158969"/>
                      <a:pt x="417511" y="147136"/>
                      <a:pt x="420564" y="132821"/>
                    </a:cubicBezTo>
                    <a:cubicBezTo>
                      <a:pt x="423904" y="117075"/>
                      <a:pt x="417033" y="103810"/>
                      <a:pt x="407872" y="91596"/>
                    </a:cubicBezTo>
                    <a:cubicBezTo>
                      <a:pt x="369605" y="40827"/>
                      <a:pt x="302040" y="20596"/>
                      <a:pt x="242587" y="7999"/>
                    </a:cubicBezTo>
                    <a:cubicBezTo>
                      <a:pt x="199167" y="-1163"/>
                      <a:pt x="155174" y="-4216"/>
                      <a:pt x="112135" y="8380"/>
                    </a:cubicBezTo>
                    <a:cubicBezTo>
                      <a:pt x="73390" y="19737"/>
                      <a:pt x="33119" y="42258"/>
                      <a:pt x="9834" y="76040"/>
                    </a:cubicBezTo>
                    <a:cubicBezTo>
                      <a:pt x="-854" y="91119"/>
                      <a:pt x="23957" y="105433"/>
                      <a:pt x="34359" y="90355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1" name="Google Shape;305;p2">
              <a:extLst>
                <a:ext uri="{FF2B5EF4-FFF2-40B4-BE49-F238E27FC236}">
                  <a16:creationId xmlns:a16="http://schemas.microsoft.com/office/drawing/2014/main" id="{8BC30DA2-2116-1A9D-9DED-0147F6DC8DFA}"/>
                </a:ext>
              </a:extLst>
            </p:cNvPr>
            <p:cNvSpPr/>
            <p:nvPr/>
          </p:nvSpPr>
          <p:spPr>
            <a:xfrm>
              <a:off x="4531152" y="6428771"/>
              <a:ext cx="238357" cy="108275"/>
            </a:xfrm>
            <a:custGeom>
              <a:avLst/>
              <a:gdLst/>
              <a:ahLst/>
              <a:cxnLst/>
              <a:rect l="l" t="t" r="r" b="b"/>
              <a:pathLst>
                <a:path w="238357" h="108275" extrusionOk="0">
                  <a:moveTo>
                    <a:pt x="5106" y="50923"/>
                  </a:moveTo>
                  <a:cubicBezTo>
                    <a:pt x="7969" y="45483"/>
                    <a:pt x="11690" y="40520"/>
                    <a:pt x="15508" y="36417"/>
                  </a:cubicBezTo>
                  <a:cubicBezTo>
                    <a:pt x="34784" y="15900"/>
                    <a:pt x="59405" y="3112"/>
                    <a:pt x="84981" y="535"/>
                  </a:cubicBezTo>
                  <a:cubicBezTo>
                    <a:pt x="99009" y="-896"/>
                    <a:pt x="113133" y="631"/>
                    <a:pt x="126970" y="4067"/>
                  </a:cubicBezTo>
                  <a:cubicBezTo>
                    <a:pt x="166573" y="13896"/>
                    <a:pt x="215529" y="31455"/>
                    <a:pt x="235951" y="73635"/>
                  </a:cubicBezTo>
                  <a:cubicBezTo>
                    <a:pt x="241963" y="85945"/>
                    <a:pt x="236142" y="101596"/>
                    <a:pt x="224785" y="103600"/>
                  </a:cubicBezTo>
                  <a:cubicBezTo>
                    <a:pt x="183655" y="111043"/>
                    <a:pt x="83836" y="109612"/>
                    <a:pt x="24383" y="99210"/>
                  </a:cubicBezTo>
                  <a:cubicBezTo>
                    <a:pt x="17893" y="98065"/>
                    <a:pt x="11595" y="94725"/>
                    <a:pt x="6919" y="88999"/>
                  </a:cubicBezTo>
                  <a:cubicBezTo>
                    <a:pt x="-3006" y="76689"/>
                    <a:pt x="-1002" y="62660"/>
                    <a:pt x="5106" y="50923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306;p2">
              <a:extLst>
                <a:ext uri="{FF2B5EF4-FFF2-40B4-BE49-F238E27FC236}">
                  <a16:creationId xmlns:a16="http://schemas.microsoft.com/office/drawing/2014/main" id="{437DE972-19E0-9EAC-90D1-E0B22C30A14D}"/>
                </a:ext>
              </a:extLst>
            </p:cNvPr>
            <p:cNvSpPr/>
            <p:nvPr/>
          </p:nvSpPr>
          <p:spPr>
            <a:xfrm>
              <a:off x="4561737" y="6443018"/>
              <a:ext cx="88771" cy="40310"/>
            </a:xfrm>
            <a:custGeom>
              <a:avLst/>
              <a:gdLst/>
              <a:ahLst/>
              <a:cxnLst/>
              <a:rect l="l" t="t" r="r" b="b"/>
              <a:pathLst>
                <a:path w="88771" h="40310" extrusionOk="0">
                  <a:moveTo>
                    <a:pt x="1909" y="18926"/>
                  </a:moveTo>
                  <a:cubicBezTo>
                    <a:pt x="2958" y="16921"/>
                    <a:pt x="4390" y="15108"/>
                    <a:pt x="5821" y="13582"/>
                  </a:cubicBezTo>
                  <a:cubicBezTo>
                    <a:pt x="12978" y="5947"/>
                    <a:pt x="22140" y="1176"/>
                    <a:pt x="31683" y="221"/>
                  </a:cubicBezTo>
                  <a:cubicBezTo>
                    <a:pt x="36931" y="-351"/>
                    <a:pt x="42180" y="221"/>
                    <a:pt x="47333" y="1557"/>
                  </a:cubicBezTo>
                  <a:cubicBezTo>
                    <a:pt x="62125" y="5184"/>
                    <a:pt x="80256" y="11768"/>
                    <a:pt x="87891" y="27419"/>
                  </a:cubicBezTo>
                  <a:cubicBezTo>
                    <a:pt x="90086" y="31999"/>
                    <a:pt x="87987" y="37821"/>
                    <a:pt x="83692" y="38584"/>
                  </a:cubicBezTo>
                  <a:cubicBezTo>
                    <a:pt x="68423" y="41351"/>
                    <a:pt x="31301" y="40779"/>
                    <a:pt x="9161" y="36962"/>
                  </a:cubicBezTo>
                  <a:cubicBezTo>
                    <a:pt x="6776" y="36580"/>
                    <a:pt x="4390" y="35339"/>
                    <a:pt x="2672" y="33145"/>
                  </a:cubicBezTo>
                  <a:cubicBezTo>
                    <a:pt x="-1145" y="28469"/>
                    <a:pt x="-382" y="23315"/>
                    <a:pt x="1909" y="18926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110;p2">
            <a:extLst>
              <a:ext uri="{FF2B5EF4-FFF2-40B4-BE49-F238E27FC236}">
                <a16:creationId xmlns:a16="http://schemas.microsoft.com/office/drawing/2014/main" id="{FF3F048C-0CA2-D757-EAA2-36A5BDF0DF9D}"/>
              </a:ext>
            </a:extLst>
          </p:cNvPr>
          <p:cNvSpPr/>
          <p:nvPr/>
        </p:nvSpPr>
        <p:spPr>
          <a:xfrm>
            <a:off x="4450901" y="6103061"/>
            <a:ext cx="548531" cy="597582"/>
          </a:xfrm>
          <a:custGeom>
            <a:avLst/>
            <a:gdLst/>
            <a:ahLst/>
            <a:cxnLst/>
            <a:rect l="l" t="t" r="r" b="b"/>
            <a:pathLst>
              <a:path w="548531" h="597582" extrusionOk="0">
                <a:moveTo>
                  <a:pt x="270639" y="582505"/>
                </a:moveTo>
                <a:cubicBezTo>
                  <a:pt x="199067" y="457873"/>
                  <a:pt x="107359" y="344884"/>
                  <a:pt x="0" y="249263"/>
                </a:cubicBezTo>
                <a:cubicBezTo>
                  <a:pt x="92090" y="317782"/>
                  <a:pt x="175591" y="397943"/>
                  <a:pt x="247927" y="486979"/>
                </a:cubicBezTo>
                <a:cubicBezTo>
                  <a:pt x="168625" y="340685"/>
                  <a:pt x="117474" y="179217"/>
                  <a:pt x="98102" y="13933"/>
                </a:cubicBezTo>
                <a:cubicBezTo>
                  <a:pt x="145912" y="140282"/>
                  <a:pt x="197540" y="265200"/>
                  <a:pt x="252889" y="388495"/>
                </a:cubicBezTo>
                <a:cubicBezTo>
                  <a:pt x="215385" y="261001"/>
                  <a:pt x="226932" y="119669"/>
                  <a:pt x="284668" y="0"/>
                </a:cubicBezTo>
                <a:cubicBezTo>
                  <a:pt x="292111" y="137228"/>
                  <a:pt x="299746" y="275793"/>
                  <a:pt x="336772" y="408058"/>
                </a:cubicBezTo>
                <a:cubicBezTo>
                  <a:pt x="335723" y="305567"/>
                  <a:pt x="373131" y="203075"/>
                  <a:pt x="440028" y="125490"/>
                </a:cubicBezTo>
                <a:cubicBezTo>
                  <a:pt x="400615" y="239529"/>
                  <a:pt x="384392" y="361584"/>
                  <a:pt x="392790" y="482017"/>
                </a:cubicBezTo>
                <a:cubicBezTo>
                  <a:pt x="406532" y="441459"/>
                  <a:pt x="420942" y="400424"/>
                  <a:pt x="445467" y="365210"/>
                </a:cubicBezTo>
                <a:cubicBezTo>
                  <a:pt x="469993" y="330092"/>
                  <a:pt x="506161" y="300986"/>
                  <a:pt x="548531" y="294306"/>
                </a:cubicBezTo>
                <a:cubicBezTo>
                  <a:pt x="467130" y="378761"/>
                  <a:pt x="407772" y="484212"/>
                  <a:pt x="377712" y="597582"/>
                </a:cubicBezTo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110;p2">
            <a:extLst>
              <a:ext uri="{FF2B5EF4-FFF2-40B4-BE49-F238E27FC236}">
                <a16:creationId xmlns:a16="http://schemas.microsoft.com/office/drawing/2014/main" id="{BB857E81-C524-9510-2DD0-09F8CB0596D4}"/>
              </a:ext>
            </a:extLst>
          </p:cNvPr>
          <p:cNvSpPr/>
          <p:nvPr/>
        </p:nvSpPr>
        <p:spPr>
          <a:xfrm>
            <a:off x="4663353" y="2296767"/>
            <a:ext cx="548531" cy="597582"/>
          </a:xfrm>
          <a:custGeom>
            <a:avLst/>
            <a:gdLst/>
            <a:ahLst/>
            <a:cxnLst/>
            <a:rect l="l" t="t" r="r" b="b"/>
            <a:pathLst>
              <a:path w="548531" h="597582" extrusionOk="0">
                <a:moveTo>
                  <a:pt x="270639" y="582505"/>
                </a:moveTo>
                <a:cubicBezTo>
                  <a:pt x="199067" y="457873"/>
                  <a:pt x="107359" y="344884"/>
                  <a:pt x="0" y="249263"/>
                </a:cubicBezTo>
                <a:cubicBezTo>
                  <a:pt x="92090" y="317782"/>
                  <a:pt x="175591" y="397943"/>
                  <a:pt x="247927" y="486979"/>
                </a:cubicBezTo>
                <a:cubicBezTo>
                  <a:pt x="168625" y="340685"/>
                  <a:pt x="117474" y="179217"/>
                  <a:pt x="98102" y="13933"/>
                </a:cubicBezTo>
                <a:cubicBezTo>
                  <a:pt x="145912" y="140282"/>
                  <a:pt x="197540" y="265200"/>
                  <a:pt x="252889" y="388495"/>
                </a:cubicBezTo>
                <a:cubicBezTo>
                  <a:pt x="215385" y="261001"/>
                  <a:pt x="226932" y="119669"/>
                  <a:pt x="284668" y="0"/>
                </a:cubicBezTo>
                <a:cubicBezTo>
                  <a:pt x="292111" y="137228"/>
                  <a:pt x="299746" y="275793"/>
                  <a:pt x="336772" y="408058"/>
                </a:cubicBezTo>
                <a:cubicBezTo>
                  <a:pt x="335723" y="305567"/>
                  <a:pt x="373131" y="203075"/>
                  <a:pt x="440028" y="125490"/>
                </a:cubicBezTo>
                <a:cubicBezTo>
                  <a:pt x="400615" y="239529"/>
                  <a:pt x="384392" y="361584"/>
                  <a:pt x="392790" y="482017"/>
                </a:cubicBezTo>
                <a:cubicBezTo>
                  <a:pt x="406532" y="441459"/>
                  <a:pt x="420942" y="400424"/>
                  <a:pt x="445467" y="365210"/>
                </a:cubicBezTo>
                <a:cubicBezTo>
                  <a:pt x="469993" y="330092"/>
                  <a:pt x="506161" y="300986"/>
                  <a:pt x="548531" y="294306"/>
                </a:cubicBezTo>
                <a:cubicBezTo>
                  <a:pt x="467130" y="378761"/>
                  <a:pt x="407772" y="484212"/>
                  <a:pt x="377712" y="597582"/>
                </a:cubicBezTo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80;p2">
            <a:extLst>
              <a:ext uri="{FF2B5EF4-FFF2-40B4-BE49-F238E27FC236}">
                <a16:creationId xmlns:a16="http://schemas.microsoft.com/office/drawing/2014/main" id="{64FB8EA7-291F-EDE0-AE7D-B6C3DB8DCCE0}"/>
              </a:ext>
            </a:extLst>
          </p:cNvPr>
          <p:cNvGrpSpPr/>
          <p:nvPr/>
        </p:nvGrpSpPr>
        <p:grpSpPr>
          <a:xfrm>
            <a:off x="10039850" y="4298520"/>
            <a:ext cx="757320" cy="461094"/>
            <a:chOff x="8409556" y="6386036"/>
            <a:chExt cx="627883" cy="247788"/>
          </a:xfrm>
        </p:grpSpPr>
        <p:grpSp>
          <p:nvGrpSpPr>
            <p:cNvPr id="143" name="Google Shape;181;p2">
              <a:extLst>
                <a:ext uri="{FF2B5EF4-FFF2-40B4-BE49-F238E27FC236}">
                  <a16:creationId xmlns:a16="http://schemas.microsoft.com/office/drawing/2014/main" id="{C60C7F99-1AFF-D99C-C45C-A1E82DE4F13D}"/>
                </a:ext>
              </a:extLst>
            </p:cNvPr>
            <p:cNvGrpSpPr/>
            <p:nvPr/>
          </p:nvGrpSpPr>
          <p:grpSpPr>
            <a:xfrm>
              <a:off x="8409556" y="6386036"/>
              <a:ext cx="627883" cy="247788"/>
              <a:chOff x="8409556" y="6386036"/>
              <a:chExt cx="627883" cy="247788"/>
            </a:xfrm>
          </p:grpSpPr>
          <p:sp>
            <p:nvSpPr>
              <p:cNvPr id="146" name="Google Shape;182;p2">
                <a:extLst>
                  <a:ext uri="{FF2B5EF4-FFF2-40B4-BE49-F238E27FC236}">
                    <a16:creationId xmlns:a16="http://schemas.microsoft.com/office/drawing/2014/main" id="{F1FE0BF8-052E-2807-D111-59C9BDB7901B}"/>
                  </a:ext>
                </a:extLst>
              </p:cNvPr>
              <p:cNvSpPr/>
              <p:nvPr/>
            </p:nvSpPr>
            <p:spPr>
              <a:xfrm>
                <a:off x="8423747" y="6399720"/>
                <a:ext cx="599608" cy="219581"/>
              </a:xfrm>
              <a:custGeom>
                <a:avLst/>
                <a:gdLst/>
                <a:ahLst/>
                <a:cxnLst/>
                <a:rect l="l" t="t" r="r" b="b"/>
                <a:pathLst>
                  <a:path w="599608" h="219581" extrusionOk="0">
                    <a:moveTo>
                      <a:pt x="13305" y="105644"/>
                    </a:moveTo>
                    <a:cubicBezTo>
                      <a:pt x="20558" y="94575"/>
                      <a:pt x="30101" y="84364"/>
                      <a:pt x="39835" y="75966"/>
                    </a:cubicBezTo>
                    <a:cubicBezTo>
                      <a:pt x="88695" y="33690"/>
                      <a:pt x="151011" y="7256"/>
                      <a:pt x="215426" y="1339"/>
                    </a:cubicBezTo>
                    <a:cubicBezTo>
                      <a:pt x="250640" y="-1905"/>
                      <a:pt x="286330" y="957"/>
                      <a:pt x="321067" y="7638"/>
                    </a:cubicBezTo>
                    <a:cubicBezTo>
                      <a:pt x="420600" y="26915"/>
                      <a:pt x="543419" y="61651"/>
                      <a:pt x="593806" y="147156"/>
                    </a:cubicBezTo>
                    <a:cubicBezTo>
                      <a:pt x="608598" y="172159"/>
                      <a:pt x="593711" y="204033"/>
                      <a:pt x="564986" y="208423"/>
                    </a:cubicBezTo>
                    <a:cubicBezTo>
                      <a:pt x="461444" y="224359"/>
                      <a:pt x="210082" y="223596"/>
                      <a:pt x="60829" y="203746"/>
                    </a:cubicBezTo>
                    <a:cubicBezTo>
                      <a:pt x="44511" y="201551"/>
                      <a:pt x="28765" y="194871"/>
                      <a:pt x="17122" y="183229"/>
                    </a:cubicBezTo>
                    <a:cubicBezTo>
                      <a:pt x="-7689" y="158226"/>
                      <a:pt x="-2441" y="129693"/>
                      <a:pt x="13305" y="105644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83;p2">
                <a:extLst>
                  <a:ext uri="{FF2B5EF4-FFF2-40B4-BE49-F238E27FC236}">
                    <a16:creationId xmlns:a16="http://schemas.microsoft.com/office/drawing/2014/main" id="{AF53BFD7-660B-DAA2-07F9-93C8A99E0294}"/>
                  </a:ext>
                </a:extLst>
              </p:cNvPr>
              <p:cNvSpPr/>
              <p:nvPr/>
            </p:nvSpPr>
            <p:spPr>
              <a:xfrm>
                <a:off x="8409556" y="6386036"/>
                <a:ext cx="627883" cy="247788"/>
              </a:xfrm>
              <a:custGeom>
                <a:avLst/>
                <a:gdLst/>
                <a:ahLst/>
                <a:cxnLst/>
                <a:rect l="l" t="t" r="r" b="b"/>
                <a:pathLst>
                  <a:path w="627883" h="247788" extrusionOk="0">
                    <a:moveTo>
                      <a:pt x="39807" y="126581"/>
                    </a:moveTo>
                    <a:cubicBezTo>
                      <a:pt x="66623" y="87073"/>
                      <a:pt x="115961" y="59971"/>
                      <a:pt x="160049" y="44702"/>
                    </a:cubicBezTo>
                    <a:cubicBezTo>
                      <a:pt x="210055" y="27334"/>
                      <a:pt x="263304" y="24185"/>
                      <a:pt x="315409" y="32392"/>
                    </a:cubicBezTo>
                    <a:cubicBezTo>
                      <a:pt x="357303" y="38977"/>
                      <a:pt x="399197" y="49092"/>
                      <a:pt x="439468" y="62357"/>
                    </a:cubicBezTo>
                    <a:cubicBezTo>
                      <a:pt x="478404" y="75145"/>
                      <a:pt x="517244" y="92036"/>
                      <a:pt x="549785" y="117324"/>
                    </a:cubicBezTo>
                    <a:cubicBezTo>
                      <a:pt x="569158" y="132403"/>
                      <a:pt x="621167" y="176968"/>
                      <a:pt x="589579" y="202448"/>
                    </a:cubicBezTo>
                    <a:cubicBezTo>
                      <a:pt x="579178" y="210846"/>
                      <a:pt x="561237" y="210369"/>
                      <a:pt x="548449" y="211609"/>
                    </a:cubicBezTo>
                    <a:cubicBezTo>
                      <a:pt x="532512" y="213232"/>
                      <a:pt x="516576" y="214377"/>
                      <a:pt x="500639" y="215331"/>
                    </a:cubicBezTo>
                    <a:cubicBezTo>
                      <a:pt x="417519" y="220294"/>
                      <a:pt x="333923" y="219912"/>
                      <a:pt x="250803" y="216763"/>
                    </a:cubicBezTo>
                    <a:cubicBezTo>
                      <a:pt x="204424" y="214950"/>
                      <a:pt x="158141" y="212182"/>
                      <a:pt x="111952" y="207410"/>
                    </a:cubicBezTo>
                    <a:cubicBezTo>
                      <a:pt x="90385" y="205216"/>
                      <a:pt x="65287" y="205216"/>
                      <a:pt x="47156" y="191760"/>
                    </a:cubicBezTo>
                    <a:cubicBezTo>
                      <a:pt x="23775" y="174392"/>
                      <a:pt x="25588" y="149103"/>
                      <a:pt x="39807" y="126581"/>
                    </a:cubicBezTo>
                    <a:cubicBezTo>
                      <a:pt x="49637" y="110931"/>
                      <a:pt x="24920" y="96616"/>
                      <a:pt x="15091" y="112171"/>
                    </a:cubicBezTo>
                    <a:cubicBezTo>
                      <a:pt x="2017" y="132880"/>
                      <a:pt x="-5045" y="157787"/>
                      <a:pt x="4212" y="181454"/>
                    </a:cubicBezTo>
                    <a:cubicBezTo>
                      <a:pt x="14041" y="206552"/>
                      <a:pt x="37899" y="224206"/>
                      <a:pt x="63760" y="229932"/>
                    </a:cubicBezTo>
                    <a:cubicBezTo>
                      <a:pt x="83992" y="234417"/>
                      <a:pt x="105559" y="235562"/>
                      <a:pt x="126076" y="237471"/>
                    </a:cubicBezTo>
                    <a:cubicBezTo>
                      <a:pt x="149361" y="239666"/>
                      <a:pt x="172741" y="241383"/>
                      <a:pt x="196122" y="242720"/>
                    </a:cubicBezTo>
                    <a:cubicBezTo>
                      <a:pt x="291552" y="248350"/>
                      <a:pt x="387554" y="249591"/>
                      <a:pt x="482984" y="244914"/>
                    </a:cubicBezTo>
                    <a:cubicBezTo>
                      <a:pt x="501593" y="243960"/>
                      <a:pt x="520107" y="242815"/>
                      <a:pt x="538620" y="241193"/>
                    </a:cubicBezTo>
                    <a:cubicBezTo>
                      <a:pt x="555034" y="239666"/>
                      <a:pt x="573261" y="239284"/>
                      <a:pt x="589007" y="234513"/>
                    </a:cubicBezTo>
                    <a:cubicBezTo>
                      <a:pt x="610288" y="228024"/>
                      <a:pt x="625557" y="208842"/>
                      <a:pt x="627656" y="186893"/>
                    </a:cubicBezTo>
                    <a:cubicBezTo>
                      <a:pt x="629756" y="164849"/>
                      <a:pt x="616968" y="146622"/>
                      <a:pt x="603799" y="130208"/>
                    </a:cubicBezTo>
                    <a:cubicBezTo>
                      <a:pt x="545586" y="57967"/>
                      <a:pt x="445003" y="29624"/>
                      <a:pt x="358067" y="11397"/>
                    </a:cubicBezTo>
                    <a:cubicBezTo>
                      <a:pt x="294606" y="-1867"/>
                      <a:pt x="230477" y="-5971"/>
                      <a:pt x="167493" y="12352"/>
                    </a:cubicBezTo>
                    <a:cubicBezTo>
                      <a:pt x="110426" y="28861"/>
                      <a:pt x="49064" y="62071"/>
                      <a:pt x="14996" y="112171"/>
                    </a:cubicBezTo>
                    <a:cubicBezTo>
                      <a:pt x="4785" y="127345"/>
                      <a:pt x="29501" y="141755"/>
                      <a:pt x="39807" y="126581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" name="Google Shape;184;p2">
              <a:extLst>
                <a:ext uri="{FF2B5EF4-FFF2-40B4-BE49-F238E27FC236}">
                  <a16:creationId xmlns:a16="http://schemas.microsoft.com/office/drawing/2014/main" id="{6FB8B89B-DD17-5C20-ED31-4BEED2734B47}"/>
                </a:ext>
              </a:extLst>
            </p:cNvPr>
            <p:cNvSpPr/>
            <p:nvPr/>
          </p:nvSpPr>
          <p:spPr>
            <a:xfrm>
              <a:off x="8449852" y="6427046"/>
              <a:ext cx="362810" cy="164784"/>
            </a:xfrm>
            <a:custGeom>
              <a:avLst/>
              <a:gdLst/>
              <a:ahLst/>
              <a:cxnLst/>
              <a:rect l="l" t="t" r="r" b="b"/>
              <a:pathLst>
                <a:path w="362810" h="164784" extrusionOk="0">
                  <a:moveTo>
                    <a:pt x="7813" y="77555"/>
                  </a:moveTo>
                  <a:cubicBezTo>
                    <a:pt x="12108" y="69348"/>
                    <a:pt x="17834" y="61809"/>
                    <a:pt x="23655" y="55511"/>
                  </a:cubicBezTo>
                  <a:cubicBezTo>
                    <a:pt x="52952" y="24210"/>
                    <a:pt x="90552" y="4837"/>
                    <a:pt x="129391" y="829"/>
                  </a:cubicBezTo>
                  <a:cubicBezTo>
                    <a:pt x="150672" y="-1365"/>
                    <a:pt x="172240" y="925"/>
                    <a:pt x="193329" y="6173"/>
                  </a:cubicBezTo>
                  <a:cubicBezTo>
                    <a:pt x="253641" y="21156"/>
                    <a:pt x="328172" y="47972"/>
                    <a:pt x="359187" y="112100"/>
                  </a:cubicBezTo>
                  <a:cubicBezTo>
                    <a:pt x="368253" y="130900"/>
                    <a:pt x="359473" y="154567"/>
                    <a:pt x="342105" y="157716"/>
                  </a:cubicBezTo>
                  <a:cubicBezTo>
                    <a:pt x="279598" y="168977"/>
                    <a:pt x="127483" y="166782"/>
                    <a:pt x="37111" y="151132"/>
                  </a:cubicBezTo>
                  <a:cubicBezTo>
                    <a:pt x="27186" y="149414"/>
                    <a:pt x="17643" y="144356"/>
                    <a:pt x="10581" y="135481"/>
                  </a:cubicBezTo>
                  <a:cubicBezTo>
                    <a:pt x="-4592" y="116681"/>
                    <a:pt x="-1538" y="95400"/>
                    <a:pt x="7813" y="77555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85;p2">
              <a:extLst>
                <a:ext uri="{FF2B5EF4-FFF2-40B4-BE49-F238E27FC236}">
                  <a16:creationId xmlns:a16="http://schemas.microsoft.com/office/drawing/2014/main" id="{62505C77-5927-BF59-5A60-E03852A38696}"/>
                </a:ext>
              </a:extLst>
            </p:cNvPr>
            <p:cNvSpPr/>
            <p:nvPr/>
          </p:nvSpPr>
          <p:spPr>
            <a:xfrm>
              <a:off x="8496362" y="6448743"/>
              <a:ext cx="134887" cy="61341"/>
            </a:xfrm>
            <a:custGeom>
              <a:avLst/>
              <a:gdLst/>
              <a:ahLst/>
              <a:cxnLst/>
              <a:rect l="l" t="t" r="r" b="b"/>
              <a:pathLst>
                <a:path w="134887" h="61341" extrusionOk="0">
                  <a:moveTo>
                    <a:pt x="2911" y="28852"/>
                  </a:moveTo>
                  <a:cubicBezTo>
                    <a:pt x="4533" y="25798"/>
                    <a:pt x="6632" y="22934"/>
                    <a:pt x="8828" y="20644"/>
                  </a:cubicBezTo>
                  <a:cubicBezTo>
                    <a:pt x="19706" y="9002"/>
                    <a:pt x="33735" y="1749"/>
                    <a:pt x="48145" y="317"/>
                  </a:cubicBezTo>
                  <a:cubicBezTo>
                    <a:pt x="56065" y="-541"/>
                    <a:pt x="64081" y="413"/>
                    <a:pt x="71907" y="2322"/>
                  </a:cubicBezTo>
                  <a:cubicBezTo>
                    <a:pt x="94332" y="7952"/>
                    <a:pt x="122007" y="17877"/>
                    <a:pt x="133554" y="41734"/>
                  </a:cubicBezTo>
                  <a:cubicBezTo>
                    <a:pt x="136894" y="48701"/>
                    <a:pt x="133650" y="57575"/>
                    <a:pt x="127256" y="58721"/>
                  </a:cubicBezTo>
                  <a:cubicBezTo>
                    <a:pt x="103971" y="62919"/>
                    <a:pt x="47477" y="62061"/>
                    <a:pt x="13790" y="56240"/>
                  </a:cubicBezTo>
                  <a:cubicBezTo>
                    <a:pt x="10068" y="55572"/>
                    <a:pt x="6537" y="53663"/>
                    <a:pt x="3961" y="50418"/>
                  </a:cubicBezTo>
                  <a:cubicBezTo>
                    <a:pt x="-1670" y="43356"/>
                    <a:pt x="-620" y="35531"/>
                    <a:pt x="2911" y="28852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32;p2">
            <a:extLst>
              <a:ext uri="{FF2B5EF4-FFF2-40B4-BE49-F238E27FC236}">
                <a16:creationId xmlns:a16="http://schemas.microsoft.com/office/drawing/2014/main" id="{E8C44DAE-056C-FDC4-12F7-D38309D8556B}"/>
              </a:ext>
            </a:extLst>
          </p:cNvPr>
          <p:cNvSpPr/>
          <p:nvPr/>
        </p:nvSpPr>
        <p:spPr>
          <a:xfrm flipH="1">
            <a:off x="10548156" y="5861344"/>
            <a:ext cx="1644833" cy="1009611"/>
          </a:xfrm>
          <a:custGeom>
            <a:avLst/>
            <a:gdLst/>
            <a:ahLst/>
            <a:cxnLst/>
            <a:rect l="l" t="t" r="r" b="b"/>
            <a:pathLst>
              <a:path w="1240089" h="1009611" extrusionOk="0">
                <a:moveTo>
                  <a:pt x="1217781" y="909983"/>
                </a:moveTo>
                <a:cubicBezTo>
                  <a:pt x="1204420" y="928401"/>
                  <a:pt x="1186670" y="942811"/>
                  <a:pt x="1166630" y="953594"/>
                </a:cubicBezTo>
                <a:cubicBezTo>
                  <a:pt x="1179799" y="955789"/>
                  <a:pt x="1192396" y="960942"/>
                  <a:pt x="1202989" y="969245"/>
                </a:cubicBezTo>
                <a:cubicBezTo>
                  <a:pt x="1196595" y="983368"/>
                  <a:pt x="1189056" y="996824"/>
                  <a:pt x="1180276" y="1009611"/>
                </a:cubicBezTo>
                <a:lnTo>
                  <a:pt x="236283" y="1009611"/>
                </a:lnTo>
                <a:cubicBezTo>
                  <a:pt x="151541" y="960179"/>
                  <a:pt x="79206" y="889274"/>
                  <a:pt x="29773" y="804437"/>
                </a:cubicBezTo>
                <a:cubicBezTo>
                  <a:pt x="2957" y="758344"/>
                  <a:pt x="-15747" y="695838"/>
                  <a:pt x="18798" y="655280"/>
                </a:cubicBezTo>
                <a:cubicBezTo>
                  <a:pt x="68136" y="597449"/>
                  <a:pt x="161084" y="644305"/>
                  <a:pt x="219488" y="692879"/>
                </a:cubicBezTo>
                <a:cubicBezTo>
                  <a:pt x="192863" y="609665"/>
                  <a:pt x="167478" y="526068"/>
                  <a:pt x="143334" y="442185"/>
                </a:cubicBezTo>
                <a:cubicBezTo>
                  <a:pt x="139899" y="429970"/>
                  <a:pt x="136559" y="416228"/>
                  <a:pt x="142953" y="405349"/>
                </a:cubicBezTo>
                <a:cubicBezTo>
                  <a:pt x="156313" y="382446"/>
                  <a:pt x="191717" y="396474"/>
                  <a:pt x="211758" y="413842"/>
                </a:cubicBezTo>
                <a:cubicBezTo>
                  <a:pt x="243727" y="441517"/>
                  <a:pt x="272833" y="472531"/>
                  <a:pt x="298599" y="506123"/>
                </a:cubicBezTo>
                <a:cubicBezTo>
                  <a:pt x="270733" y="465184"/>
                  <a:pt x="255942" y="416610"/>
                  <a:pt x="253747" y="367368"/>
                </a:cubicBezTo>
                <a:cubicBezTo>
                  <a:pt x="250789" y="302285"/>
                  <a:pt x="269970" y="236056"/>
                  <a:pt x="310623" y="185001"/>
                </a:cubicBezTo>
                <a:cubicBezTo>
                  <a:pt x="327037" y="197980"/>
                  <a:pt x="342592" y="212008"/>
                  <a:pt x="357193" y="226895"/>
                </a:cubicBezTo>
                <a:cubicBezTo>
                  <a:pt x="364446" y="234148"/>
                  <a:pt x="371412" y="241687"/>
                  <a:pt x="378092" y="249417"/>
                </a:cubicBezTo>
                <a:cubicBezTo>
                  <a:pt x="402045" y="276710"/>
                  <a:pt x="423040" y="306579"/>
                  <a:pt x="440599" y="338357"/>
                </a:cubicBezTo>
                <a:cubicBezTo>
                  <a:pt x="454341" y="362978"/>
                  <a:pt x="465983" y="388744"/>
                  <a:pt x="475335" y="415273"/>
                </a:cubicBezTo>
                <a:cubicBezTo>
                  <a:pt x="447088" y="287589"/>
                  <a:pt x="468083" y="149692"/>
                  <a:pt x="533071" y="36226"/>
                </a:cubicBezTo>
                <a:cubicBezTo>
                  <a:pt x="540896" y="22579"/>
                  <a:pt x="550343" y="8360"/>
                  <a:pt x="565039" y="2634"/>
                </a:cubicBezTo>
                <a:cubicBezTo>
                  <a:pt x="600539" y="-11012"/>
                  <a:pt x="630982" y="31073"/>
                  <a:pt x="644628" y="66477"/>
                </a:cubicBezTo>
                <a:cubicBezTo>
                  <a:pt x="678219" y="153509"/>
                  <a:pt x="703031" y="243882"/>
                  <a:pt x="718491" y="335781"/>
                </a:cubicBezTo>
                <a:cubicBezTo>
                  <a:pt x="770977" y="296273"/>
                  <a:pt x="766492" y="185764"/>
                  <a:pt x="832148" y="188055"/>
                </a:cubicBezTo>
                <a:cubicBezTo>
                  <a:pt x="874710" y="189582"/>
                  <a:pt x="892555" y="244931"/>
                  <a:pt x="886543" y="287016"/>
                </a:cubicBezTo>
                <a:cubicBezTo>
                  <a:pt x="880531" y="329196"/>
                  <a:pt x="862781" y="373380"/>
                  <a:pt x="879386" y="412697"/>
                </a:cubicBezTo>
                <a:cubicBezTo>
                  <a:pt x="878050" y="373189"/>
                  <a:pt x="931395" y="348663"/>
                  <a:pt x="965941" y="367558"/>
                </a:cubicBezTo>
                <a:cubicBezTo>
                  <a:pt x="1000582" y="386549"/>
                  <a:pt x="1012701" y="432833"/>
                  <a:pt x="1003158" y="471100"/>
                </a:cubicBezTo>
                <a:cubicBezTo>
                  <a:pt x="993615" y="509368"/>
                  <a:pt x="967277" y="541051"/>
                  <a:pt x="939888" y="569489"/>
                </a:cubicBezTo>
                <a:cubicBezTo>
                  <a:pt x="980446" y="544963"/>
                  <a:pt x="1029020" y="519960"/>
                  <a:pt x="1073395" y="526545"/>
                </a:cubicBezTo>
                <a:cubicBezTo>
                  <a:pt x="1083320" y="527977"/>
                  <a:pt x="1092958" y="530935"/>
                  <a:pt x="1102310" y="535897"/>
                </a:cubicBezTo>
                <a:cubicBezTo>
                  <a:pt x="1143918" y="557846"/>
                  <a:pt x="1160045" y="611859"/>
                  <a:pt x="1152125" y="658238"/>
                </a:cubicBezTo>
                <a:cubicBezTo>
                  <a:pt x="1144872" y="701086"/>
                  <a:pt x="1121587" y="738972"/>
                  <a:pt x="1097634" y="775331"/>
                </a:cubicBezTo>
                <a:cubicBezTo>
                  <a:pt x="1124736" y="741262"/>
                  <a:pt x="1185716" y="741548"/>
                  <a:pt x="1216158" y="774759"/>
                </a:cubicBezTo>
                <a:cubicBezTo>
                  <a:pt x="1249177" y="810640"/>
                  <a:pt x="1246410" y="870379"/>
                  <a:pt x="1217781" y="909983"/>
                </a:cubicBez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37;p2">
            <a:extLst>
              <a:ext uri="{FF2B5EF4-FFF2-40B4-BE49-F238E27FC236}">
                <a16:creationId xmlns:a16="http://schemas.microsoft.com/office/drawing/2014/main" id="{05BEBF08-EBDC-37AA-8C6A-C46DDD4E721B}"/>
              </a:ext>
            </a:extLst>
          </p:cNvPr>
          <p:cNvSpPr/>
          <p:nvPr/>
        </p:nvSpPr>
        <p:spPr>
          <a:xfrm flipH="1">
            <a:off x="11129913" y="5600008"/>
            <a:ext cx="1132277" cy="1253318"/>
          </a:xfrm>
          <a:custGeom>
            <a:avLst/>
            <a:gdLst/>
            <a:ahLst/>
            <a:cxnLst/>
            <a:rect l="l" t="t" r="r" b="b"/>
            <a:pathLst>
              <a:path w="1433332" h="1842494" extrusionOk="0">
                <a:moveTo>
                  <a:pt x="1423242" y="1842494"/>
                </a:moveTo>
                <a:lnTo>
                  <a:pt x="0" y="1842494"/>
                </a:lnTo>
                <a:lnTo>
                  <a:pt x="0" y="960626"/>
                </a:lnTo>
                <a:cubicBezTo>
                  <a:pt x="27961" y="996412"/>
                  <a:pt x="52296" y="1035538"/>
                  <a:pt x="72527" y="1077241"/>
                </a:cubicBezTo>
                <a:cubicBezTo>
                  <a:pt x="42943" y="987346"/>
                  <a:pt x="13074" y="889244"/>
                  <a:pt x="39508" y="798300"/>
                </a:cubicBezTo>
                <a:cubicBezTo>
                  <a:pt x="65942" y="707355"/>
                  <a:pt x="177023" y="644180"/>
                  <a:pt x="242106" y="707355"/>
                </a:cubicBezTo>
                <a:cubicBezTo>
                  <a:pt x="292207" y="756024"/>
                  <a:pt x="292111" y="853267"/>
                  <a:pt x="350228" y="889435"/>
                </a:cubicBezTo>
                <a:cubicBezTo>
                  <a:pt x="329806" y="633683"/>
                  <a:pt x="353568" y="373922"/>
                  <a:pt x="419796" y="128095"/>
                </a:cubicBezTo>
                <a:cubicBezTo>
                  <a:pt x="433538" y="76849"/>
                  <a:pt x="455201" y="19400"/>
                  <a:pt x="501484" y="3941"/>
                </a:cubicBezTo>
                <a:cubicBezTo>
                  <a:pt x="580310" y="-22493"/>
                  <a:pt x="636041" y="89446"/>
                  <a:pt x="651596" y="178864"/>
                </a:cubicBezTo>
                <a:cubicBezTo>
                  <a:pt x="682229" y="355504"/>
                  <a:pt x="689959" y="537012"/>
                  <a:pt x="674499" y="715848"/>
                </a:cubicBezTo>
                <a:cubicBezTo>
                  <a:pt x="687764" y="671664"/>
                  <a:pt x="702078" y="625476"/>
                  <a:pt x="732998" y="593888"/>
                </a:cubicBezTo>
                <a:cubicBezTo>
                  <a:pt x="763917" y="562301"/>
                  <a:pt x="816880" y="551804"/>
                  <a:pt x="847418" y="584059"/>
                </a:cubicBezTo>
                <a:cubicBezTo>
                  <a:pt x="868604" y="606390"/>
                  <a:pt x="873089" y="641508"/>
                  <a:pt x="874425" y="673764"/>
                </a:cubicBezTo>
                <a:cubicBezTo>
                  <a:pt x="877956" y="759078"/>
                  <a:pt x="867649" y="845060"/>
                  <a:pt x="844173" y="926367"/>
                </a:cubicBezTo>
                <a:cubicBezTo>
                  <a:pt x="900286" y="896211"/>
                  <a:pt x="971668" y="909857"/>
                  <a:pt x="1019097" y="953946"/>
                </a:cubicBezTo>
                <a:cubicBezTo>
                  <a:pt x="1032266" y="966065"/>
                  <a:pt x="1043527" y="980571"/>
                  <a:pt x="1052211" y="997175"/>
                </a:cubicBezTo>
                <a:cubicBezTo>
                  <a:pt x="1088665" y="1067030"/>
                  <a:pt x="1073015" y="1163510"/>
                  <a:pt x="1019574" y="1217141"/>
                </a:cubicBezTo>
                <a:cubicBezTo>
                  <a:pt x="1042191" y="1201396"/>
                  <a:pt x="1069484" y="1196433"/>
                  <a:pt x="1096586" y="1200251"/>
                </a:cubicBezTo>
                <a:cubicBezTo>
                  <a:pt x="1143728" y="1206740"/>
                  <a:pt x="1190584" y="1239568"/>
                  <a:pt x="1212629" y="1287283"/>
                </a:cubicBezTo>
                <a:cubicBezTo>
                  <a:pt x="1213106" y="1288237"/>
                  <a:pt x="1213487" y="1289191"/>
                  <a:pt x="1213869" y="1290146"/>
                </a:cubicBezTo>
                <a:cubicBezTo>
                  <a:pt x="1215110" y="1292818"/>
                  <a:pt x="1216255" y="1295585"/>
                  <a:pt x="1217400" y="1298352"/>
                </a:cubicBezTo>
                <a:cubicBezTo>
                  <a:pt x="1248510" y="1378609"/>
                  <a:pt x="1225893" y="1475852"/>
                  <a:pt x="1180087" y="1547711"/>
                </a:cubicBezTo>
                <a:cubicBezTo>
                  <a:pt x="1215491" y="1525858"/>
                  <a:pt x="1257767" y="1520514"/>
                  <a:pt x="1297466" y="1529484"/>
                </a:cubicBezTo>
                <a:lnTo>
                  <a:pt x="1297561" y="1529580"/>
                </a:lnTo>
                <a:cubicBezTo>
                  <a:pt x="1336783" y="1538359"/>
                  <a:pt x="1373428" y="1561357"/>
                  <a:pt x="1398240" y="1596190"/>
                </a:cubicBezTo>
                <a:cubicBezTo>
                  <a:pt x="1448245" y="1666330"/>
                  <a:pt x="1444333" y="1776457"/>
                  <a:pt x="1389556" y="1841731"/>
                </a:cubicBezTo>
                <a:cubicBezTo>
                  <a:pt x="1401389" y="1836291"/>
                  <a:pt x="1412936" y="1837246"/>
                  <a:pt x="1423242" y="1842494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246" name="Google Shape;117;p2">
            <a:extLst>
              <a:ext uri="{FF2B5EF4-FFF2-40B4-BE49-F238E27FC236}">
                <a16:creationId xmlns:a16="http://schemas.microsoft.com/office/drawing/2014/main" id="{43EDB37C-3724-1280-50F9-270D4DEAA8B9}"/>
              </a:ext>
            </a:extLst>
          </p:cNvPr>
          <p:cNvGrpSpPr/>
          <p:nvPr/>
        </p:nvGrpSpPr>
        <p:grpSpPr>
          <a:xfrm>
            <a:off x="8733890" y="6134777"/>
            <a:ext cx="421422" cy="172502"/>
            <a:chOff x="856379" y="1114543"/>
            <a:chExt cx="421422" cy="172502"/>
          </a:xfrm>
        </p:grpSpPr>
        <p:grpSp>
          <p:nvGrpSpPr>
            <p:cNvPr id="247" name="Google Shape;118;p2">
              <a:extLst>
                <a:ext uri="{FF2B5EF4-FFF2-40B4-BE49-F238E27FC236}">
                  <a16:creationId xmlns:a16="http://schemas.microsoft.com/office/drawing/2014/main" id="{A6404C25-0A3B-9299-FD5C-C49D34250682}"/>
                </a:ext>
              </a:extLst>
            </p:cNvPr>
            <p:cNvGrpSpPr/>
            <p:nvPr/>
          </p:nvGrpSpPr>
          <p:grpSpPr>
            <a:xfrm>
              <a:off x="856379" y="1114543"/>
              <a:ext cx="421422" cy="172502"/>
              <a:chOff x="856379" y="1114543"/>
              <a:chExt cx="421422" cy="172502"/>
            </a:xfrm>
          </p:grpSpPr>
          <p:sp>
            <p:nvSpPr>
              <p:cNvPr id="250" name="Google Shape;119;p2">
                <a:extLst>
                  <a:ext uri="{FF2B5EF4-FFF2-40B4-BE49-F238E27FC236}">
                    <a16:creationId xmlns:a16="http://schemas.microsoft.com/office/drawing/2014/main" id="{5E436088-DD26-B4CB-BC01-6C0A49E18E3F}"/>
                  </a:ext>
                </a:extLst>
              </p:cNvPr>
              <p:cNvSpPr/>
              <p:nvPr/>
            </p:nvSpPr>
            <p:spPr>
              <a:xfrm>
                <a:off x="869609" y="1128159"/>
                <a:ext cx="393970" cy="144189"/>
              </a:xfrm>
              <a:custGeom>
                <a:avLst/>
                <a:gdLst/>
                <a:ahLst/>
                <a:cxnLst/>
                <a:rect l="l" t="t" r="r" b="b"/>
                <a:pathLst>
                  <a:path w="393970" h="144189" extrusionOk="0">
                    <a:moveTo>
                      <a:pt x="8723" y="69487"/>
                    </a:moveTo>
                    <a:cubicBezTo>
                      <a:pt x="13494" y="62234"/>
                      <a:pt x="19697" y="55554"/>
                      <a:pt x="26186" y="49924"/>
                    </a:cubicBezTo>
                    <a:cubicBezTo>
                      <a:pt x="58346" y="22154"/>
                      <a:pt x="99286" y="4785"/>
                      <a:pt x="141561" y="873"/>
                    </a:cubicBezTo>
                    <a:cubicBezTo>
                      <a:pt x="164750" y="-1227"/>
                      <a:pt x="188131" y="586"/>
                      <a:pt x="210939" y="4976"/>
                    </a:cubicBezTo>
                    <a:cubicBezTo>
                      <a:pt x="276308" y="17573"/>
                      <a:pt x="357042" y="40476"/>
                      <a:pt x="390156" y="96589"/>
                    </a:cubicBezTo>
                    <a:cubicBezTo>
                      <a:pt x="399890" y="113003"/>
                      <a:pt x="390061" y="133997"/>
                      <a:pt x="371261" y="136860"/>
                    </a:cubicBezTo>
                    <a:cubicBezTo>
                      <a:pt x="303219" y="147358"/>
                      <a:pt x="138126" y="146785"/>
                      <a:pt x="40119" y="133807"/>
                    </a:cubicBezTo>
                    <a:cubicBezTo>
                      <a:pt x="29335" y="132375"/>
                      <a:pt x="19124" y="127985"/>
                      <a:pt x="11395" y="120351"/>
                    </a:cubicBezTo>
                    <a:cubicBezTo>
                      <a:pt x="-5115" y="104032"/>
                      <a:pt x="-1584" y="85328"/>
                      <a:pt x="8723" y="69487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120;p2">
                <a:extLst>
                  <a:ext uri="{FF2B5EF4-FFF2-40B4-BE49-F238E27FC236}">
                    <a16:creationId xmlns:a16="http://schemas.microsoft.com/office/drawing/2014/main" id="{EBE75EE8-06D5-9E41-315F-1047DC66CD7A}"/>
                  </a:ext>
                </a:extLst>
              </p:cNvPr>
              <p:cNvSpPr/>
              <p:nvPr/>
            </p:nvSpPr>
            <p:spPr>
              <a:xfrm>
                <a:off x="856379" y="1114543"/>
                <a:ext cx="421422" cy="172502"/>
              </a:xfrm>
              <a:custGeom>
                <a:avLst/>
                <a:gdLst/>
                <a:ahLst/>
                <a:cxnLst/>
                <a:rect l="l" t="t" r="r" b="b"/>
                <a:pathLst>
                  <a:path w="421422" h="172502" extrusionOk="0">
                    <a:moveTo>
                      <a:pt x="34359" y="90355"/>
                    </a:moveTo>
                    <a:cubicBezTo>
                      <a:pt x="51727" y="65257"/>
                      <a:pt x="83601" y="47889"/>
                      <a:pt x="111944" y="38250"/>
                    </a:cubicBezTo>
                    <a:cubicBezTo>
                      <a:pt x="143913" y="27467"/>
                      <a:pt x="177886" y="25653"/>
                      <a:pt x="211191" y="30902"/>
                    </a:cubicBezTo>
                    <a:cubicBezTo>
                      <a:pt x="262437" y="39014"/>
                      <a:pt x="319886" y="52946"/>
                      <a:pt x="361684" y="85202"/>
                    </a:cubicBezTo>
                    <a:cubicBezTo>
                      <a:pt x="371609" y="92836"/>
                      <a:pt x="408254" y="124042"/>
                      <a:pt x="385828" y="135398"/>
                    </a:cubicBezTo>
                    <a:cubicBezTo>
                      <a:pt x="379338" y="138643"/>
                      <a:pt x="369605" y="138261"/>
                      <a:pt x="362543" y="139024"/>
                    </a:cubicBezTo>
                    <a:cubicBezTo>
                      <a:pt x="351378" y="140169"/>
                      <a:pt x="340212" y="140933"/>
                      <a:pt x="328951" y="141505"/>
                    </a:cubicBezTo>
                    <a:cubicBezTo>
                      <a:pt x="276465" y="144464"/>
                      <a:pt x="223692" y="144273"/>
                      <a:pt x="171110" y="142269"/>
                    </a:cubicBezTo>
                    <a:cubicBezTo>
                      <a:pt x="141718" y="141219"/>
                      <a:pt x="112230" y="139501"/>
                      <a:pt x="82933" y="136639"/>
                    </a:cubicBezTo>
                    <a:cubicBezTo>
                      <a:pt x="70241" y="135398"/>
                      <a:pt x="55067" y="135589"/>
                      <a:pt x="43330" y="130054"/>
                    </a:cubicBezTo>
                    <a:cubicBezTo>
                      <a:pt x="25484" y="121561"/>
                      <a:pt x="25007" y="105337"/>
                      <a:pt x="34359" y="90355"/>
                    </a:cubicBezTo>
                    <a:cubicBezTo>
                      <a:pt x="44093" y="74609"/>
                      <a:pt x="19281" y="60295"/>
                      <a:pt x="9643" y="75945"/>
                    </a:cubicBezTo>
                    <a:cubicBezTo>
                      <a:pt x="-9634" y="107055"/>
                      <a:pt x="481" y="143987"/>
                      <a:pt x="35600" y="157729"/>
                    </a:cubicBezTo>
                    <a:cubicBezTo>
                      <a:pt x="49342" y="163073"/>
                      <a:pt x="65278" y="163550"/>
                      <a:pt x="79879" y="164981"/>
                    </a:cubicBezTo>
                    <a:cubicBezTo>
                      <a:pt x="95148" y="166508"/>
                      <a:pt x="110417" y="167749"/>
                      <a:pt x="125686" y="168703"/>
                    </a:cubicBezTo>
                    <a:cubicBezTo>
                      <a:pt x="190292" y="172806"/>
                      <a:pt x="255375" y="173761"/>
                      <a:pt x="320076" y="170707"/>
                    </a:cubicBezTo>
                    <a:cubicBezTo>
                      <a:pt x="333055" y="170134"/>
                      <a:pt x="345938" y="169276"/>
                      <a:pt x="358821" y="168130"/>
                    </a:cubicBezTo>
                    <a:cubicBezTo>
                      <a:pt x="369891" y="167081"/>
                      <a:pt x="382201" y="166794"/>
                      <a:pt x="392794" y="163454"/>
                    </a:cubicBezTo>
                    <a:cubicBezTo>
                      <a:pt x="406822" y="158969"/>
                      <a:pt x="417510" y="147136"/>
                      <a:pt x="420564" y="132821"/>
                    </a:cubicBezTo>
                    <a:cubicBezTo>
                      <a:pt x="423904" y="117075"/>
                      <a:pt x="417033" y="103811"/>
                      <a:pt x="407872" y="91596"/>
                    </a:cubicBezTo>
                    <a:cubicBezTo>
                      <a:pt x="369605" y="40827"/>
                      <a:pt x="302040" y="20596"/>
                      <a:pt x="242587" y="7999"/>
                    </a:cubicBezTo>
                    <a:cubicBezTo>
                      <a:pt x="199167" y="-1162"/>
                      <a:pt x="155173" y="-4216"/>
                      <a:pt x="112135" y="8381"/>
                    </a:cubicBezTo>
                    <a:cubicBezTo>
                      <a:pt x="73390" y="19737"/>
                      <a:pt x="33119" y="42258"/>
                      <a:pt x="9834" y="76040"/>
                    </a:cubicBezTo>
                    <a:cubicBezTo>
                      <a:pt x="-855" y="91118"/>
                      <a:pt x="23957" y="105433"/>
                      <a:pt x="34359" y="90355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8" name="Google Shape;121;p2">
              <a:extLst>
                <a:ext uri="{FF2B5EF4-FFF2-40B4-BE49-F238E27FC236}">
                  <a16:creationId xmlns:a16="http://schemas.microsoft.com/office/drawing/2014/main" id="{7035F96F-8A93-0766-C0D9-E96CEDB6A3D8}"/>
                </a:ext>
              </a:extLst>
            </p:cNvPr>
            <p:cNvSpPr/>
            <p:nvPr/>
          </p:nvSpPr>
          <p:spPr>
            <a:xfrm>
              <a:off x="886777" y="1146246"/>
              <a:ext cx="238357" cy="108274"/>
            </a:xfrm>
            <a:custGeom>
              <a:avLst/>
              <a:gdLst/>
              <a:ahLst/>
              <a:cxnLst/>
              <a:rect l="l" t="t" r="r" b="b"/>
              <a:pathLst>
                <a:path w="238357" h="108274" extrusionOk="0">
                  <a:moveTo>
                    <a:pt x="5106" y="50922"/>
                  </a:moveTo>
                  <a:cubicBezTo>
                    <a:pt x="7969" y="45483"/>
                    <a:pt x="11690" y="40521"/>
                    <a:pt x="15508" y="36417"/>
                  </a:cubicBezTo>
                  <a:cubicBezTo>
                    <a:pt x="34784" y="15900"/>
                    <a:pt x="59405" y="3112"/>
                    <a:pt x="84981" y="535"/>
                  </a:cubicBezTo>
                  <a:cubicBezTo>
                    <a:pt x="99009" y="-896"/>
                    <a:pt x="113132" y="631"/>
                    <a:pt x="126970" y="4066"/>
                  </a:cubicBezTo>
                  <a:cubicBezTo>
                    <a:pt x="166573" y="13896"/>
                    <a:pt x="215529" y="31455"/>
                    <a:pt x="235951" y="73635"/>
                  </a:cubicBezTo>
                  <a:cubicBezTo>
                    <a:pt x="241963" y="85945"/>
                    <a:pt x="236142" y="101596"/>
                    <a:pt x="224785" y="103600"/>
                  </a:cubicBezTo>
                  <a:cubicBezTo>
                    <a:pt x="183655" y="111043"/>
                    <a:pt x="83835" y="109612"/>
                    <a:pt x="24383" y="99210"/>
                  </a:cubicBezTo>
                  <a:cubicBezTo>
                    <a:pt x="17893" y="98065"/>
                    <a:pt x="11595" y="94725"/>
                    <a:pt x="6919" y="88999"/>
                  </a:cubicBezTo>
                  <a:cubicBezTo>
                    <a:pt x="-3006" y="76593"/>
                    <a:pt x="-1002" y="62660"/>
                    <a:pt x="5106" y="50922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122;p2">
              <a:extLst>
                <a:ext uri="{FF2B5EF4-FFF2-40B4-BE49-F238E27FC236}">
                  <a16:creationId xmlns:a16="http://schemas.microsoft.com/office/drawing/2014/main" id="{B34A3AAB-7849-F415-5F11-A13518A64E8A}"/>
                </a:ext>
              </a:extLst>
            </p:cNvPr>
            <p:cNvSpPr/>
            <p:nvPr/>
          </p:nvSpPr>
          <p:spPr>
            <a:xfrm>
              <a:off x="917303" y="1160493"/>
              <a:ext cx="88735" cy="40310"/>
            </a:xfrm>
            <a:custGeom>
              <a:avLst/>
              <a:gdLst/>
              <a:ahLst/>
              <a:cxnLst/>
              <a:rect l="l" t="t" r="r" b="b"/>
              <a:pathLst>
                <a:path w="88735" h="40310" extrusionOk="0">
                  <a:moveTo>
                    <a:pt x="1873" y="18925"/>
                  </a:moveTo>
                  <a:cubicBezTo>
                    <a:pt x="2923" y="16921"/>
                    <a:pt x="4354" y="15108"/>
                    <a:pt x="5786" y="13581"/>
                  </a:cubicBezTo>
                  <a:cubicBezTo>
                    <a:pt x="12943" y="5947"/>
                    <a:pt x="22104" y="1175"/>
                    <a:pt x="31647" y="221"/>
                  </a:cubicBezTo>
                  <a:cubicBezTo>
                    <a:pt x="36896" y="-351"/>
                    <a:pt x="42144" y="221"/>
                    <a:pt x="47298" y="1557"/>
                  </a:cubicBezTo>
                  <a:cubicBezTo>
                    <a:pt x="62089" y="5183"/>
                    <a:pt x="80221" y="11768"/>
                    <a:pt x="87855" y="27419"/>
                  </a:cubicBezTo>
                  <a:cubicBezTo>
                    <a:pt x="90050" y="31999"/>
                    <a:pt x="87951" y="37821"/>
                    <a:pt x="83656" y="38584"/>
                  </a:cubicBezTo>
                  <a:cubicBezTo>
                    <a:pt x="68388" y="41351"/>
                    <a:pt x="31265" y="40779"/>
                    <a:pt x="9126" y="36962"/>
                  </a:cubicBezTo>
                  <a:cubicBezTo>
                    <a:pt x="6740" y="36580"/>
                    <a:pt x="4354" y="35339"/>
                    <a:pt x="2636" y="33144"/>
                  </a:cubicBezTo>
                  <a:cubicBezTo>
                    <a:pt x="-1085" y="28468"/>
                    <a:pt x="-417" y="23315"/>
                    <a:pt x="1873" y="18925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" name="Google Shape;294;p2">
            <a:extLst>
              <a:ext uri="{FF2B5EF4-FFF2-40B4-BE49-F238E27FC236}">
                <a16:creationId xmlns:a16="http://schemas.microsoft.com/office/drawing/2014/main" id="{102D4E67-0C87-9417-B96D-5BA9022C75C2}"/>
              </a:ext>
            </a:extLst>
          </p:cNvPr>
          <p:cNvSpPr/>
          <p:nvPr/>
        </p:nvSpPr>
        <p:spPr>
          <a:xfrm flipH="1">
            <a:off x="10129546" y="3956863"/>
            <a:ext cx="548531" cy="597582"/>
          </a:xfrm>
          <a:custGeom>
            <a:avLst/>
            <a:gdLst/>
            <a:ahLst/>
            <a:cxnLst/>
            <a:rect l="l" t="t" r="r" b="b"/>
            <a:pathLst>
              <a:path w="548531" h="597582" extrusionOk="0">
                <a:moveTo>
                  <a:pt x="270639" y="582504"/>
                </a:moveTo>
                <a:cubicBezTo>
                  <a:pt x="199067" y="457873"/>
                  <a:pt x="107359" y="344884"/>
                  <a:pt x="0" y="249263"/>
                </a:cubicBezTo>
                <a:cubicBezTo>
                  <a:pt x="92090" y="317782"/>
                  <a:pt x="175591" y="397943"/>
                  <a:pt x="247927" y="486979"/>
                </a:cubicBezTo>
                <a:cubicBezTo>
                  <a:pt x="168625" y="340685"/>
                  <a:pt x="117474" y="179217"/>
                  <a:pt x="98102" y="13933"/>
                </a:cubicBezTo>
                <a:cubicBezTo>
                  <a:pt x="145912" y="140282"/>
                  <a:pt x="197540" y="265200"/>
                  <a:pt x="252889" y="388496"/>
                </a:cubicBezTo>
                <a:cubicBezTo>
                  <a:pt x="215385" y="261001"/>
                  <a:pt x="226932" y="119669"/>
                  <a:pt x="284667" y="0"/>
                </a:cubicBezTo>
                <a:cubicBezTo>
                  <a:pt x="292111" y="137228"/>
                  <a:pt x="299745" y="275792"/>
                  <a:pt x="336772" y="408059"/>
                </a:cubicBezTo>
                <a:cubicBezTo>
                  <a:pt x="335723" y="305567"/>
                  <a:pt x="373131" y="203075"/>
                  <a:pt x="440027" y="125490"/>
                </a:cubicBezTo>
                <a:cubicBezTo>
                  <a:pt x="400615" y="239529"/>
                  <a:pt x="384392" y="361584"/>
                  <a:pt x="392789" y="482017"/>
                </a:cubicBezTo>
                <a:cubicBezTo>
                  <a:pt x="406531" y="441459"/>
                  <a:pt x="420941" y="400424"/>
                  <a:pt x="445467" y="365211"/>
                </a:cubicBezTo>
                <a:cubicBezTo>
                  <a:pt x="469993" y="330092"/>
                  <a:pt x="506160" y="300986"/>
                  <a:pt x="548531" y="294306"/>
                </a:cubicBezTo>
                <a:cubicBezTo>
                  <a:pt x="467129" y="378762"/>
                  <a:pt x="407772" y="484212"/>
                  <a:pt x="377712" y="597582"/>
                </a:cubicBezTo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E892A84D-1864-E185-A072-EF33394445B1}"/>
              </a:ext>
            </a:extLst>
          </p:cNvPr>
          <p:cNvGrpSpPr/>
          <p:nvPr/>
        </p:nvGrpSpPr>
        <p:grpSpPr>
          <a:xfrm>
            <a:off x="10542124" y="2467358"/>
            <a:ext cx="1720066" cy="1657012"/>
            <a:chOff x="10605536" y="2751751"/>
            <a:chExt cx="1720066" cy="1657012"/>
          </a:xfrm>
        </p:grpSpPr>
        <p:sp>
          <p:nvSpPr>
            <p:cNvPr id="354" name="Google Shape;210;p2">
              <a:extLst>
                <a:ext uri="{FF2B5EF4-FFF2-40B4-BE49-F238E27FC236}">
                  <a16:creationId xmlns:a16="http://schemas.microsoft.com/office/drawing/2014/main" id="{1B6DB0C9-A6C7-FDBA-4550-C11E57E29EB5}"/>
                </a:ext>
              </a:extLst>
            </p:cNvPr>
            <p:cNvSpPr/>
            <p:nvPr/>
          </p:nvSpPr>
          <p:spPr>
            <a:xfrm>
              <a:off x="10605536" y="2751751"/>
              <a:ext cx="436496" cy="689767"/>
            </a:xfrm>
            <a:custGeom>
              <a:avLst/>
              <a:gdLst/>
              <a:ahLst/>
              <a:cxnLst/>
              <a:rect l="l" t="t" r="r" b="b"/>
              <a:pathLst>
                <a:path w="436496" h="689767" extrusionOk="0">
                  <a:moveTo>
                    <a:pt x="436497" y="0"/>
                  </a:moveTo>
                  <a:lnTo>
                    <a:pt x="308239" y="0"/>
                  </a:lnTo>
                  <a:lnTo>
                    <a:pt x="0" y="298505"/>
                  </a:lnTo>
                  <a:lnTo>
                    <a:pt x="246686" y="689768"/>
                  </a:lnTo>
                  <a:lnTo>
                    <a:pt x="374945" y="689768"/>
                  </a:lnTo>
                  <a:lnTo>
                    <a:pt x="436497" y="0"/>
                  </a:ln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211;p2">
              <a:extLst>
                <a:ext uri="{FF2B5EF4-FFF2-40B4-BE49-F238E27FC236}">
                  <a16:creationId xmlns:a16="http://schemas.microsoft.com/office/drawing/2014/main" id="{76330E34-B71E-B4E1-6A2D-F6CE935A95FC}"/>
                </a:ext>
              </a:extLst>
            </p:cNvPr>
            <p:cNvSpPr/>
            <p:nvPr/>
          </p:nvSpPr>
          <p:spPr>
            <a:xfrm>
              <a:off x="10724728" y="2751751"/>
              <a:ext cx="1132085" cy="689767"/>
            </a:xfrm>
            <a:custGeom>
              <a:avLst/>
              <a:gdLst/>
              <a:ahLst/>
              <a:cxnLst/>
              <a:rect l="l" t="t" r="r" b="b"/>
              <a:pathLst>
                <a:path w="1132085" h="689767" extrusionOk="0">
                  <a:moveTo>
                    <a:pt x="1132086" y="206320"/>
                  </a:moveTo>
                  <a:lnTo>
                    <a:pt x="307762" y="0"/>
                  </a:lnTo>
                  <a:lnTo>
                    <a:pt x="0" y="298505"/>
                  </a:lnTo>
                  <a:lnTo>
                    <a:pt x="246305" y="689768"/>
                  </a:lnTo>
                  <a:lnTo>
                    <a:pt x="1129987" y="668391"/>
                  </a:lnTo>
                  <a:lnTo>
                    <a:pt x="1132086" y="206320"/>
                  </a:ln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212;p2">
              <a:extLst>
                <a:ext uri="{FF2B5EF4-FFF2-40B4-BE49-F238E27FC236}">
                  <a16:creationId xmlns:a16="http://schemas.microsoft.com/office/drawing/2014/main" id="{89FD78D6-9F94-EB1E-7BF2-26C029D5247B}"/>
                </a:ext>
              </a:extLst>
            </p:cNvPr>
            <p:cNvSpPr/>
            <p:nvPr/>
          </p:nvSpPr>
          <p:spPr>
            <a:xfrm>
              <a:off x="11745446" y="2856700"/>
              <a:ext cx="258901" cy="1471281"/>
            </a:xfrm>
            <a:custGeom>
              <a:avLst/>
              <a:gdLst/>
              <a:ahLst/>
              <a:cxnLst/>
              <a:rect l="l" t="t" r="r" b="b"/>
              <a:pathLst>
                <a:path w="258901" h="1471281" extrusionOk="0">
                  <a:moveTo>
                    <a:pt x="0" y="83525"/>
                  </a:moveTo>
                  <a:cubicBezTo>
                    <a:pt x="0" y="-27842"/>
                    <a:pt x="258902" y="-27842"/>
                    <a:pt x="258902" y="83525"/>
                  </a:cubicBezTo>
                  <a:lnTo>
                    <a:pt x="258902" y="1431378"/>
                  </a:lnTo>
                  <a:cubicBezTo>
                    <a:pt x="258902" y="1483864"/>
                    <a:pt x="0" y="1485296"/>
                    <a:pt x="0" y="1431378"/>
                  </a:cubicBezTo>
                  <a:lnTo>
                    <a:pt x="0" y="83525"/>
                  </a:lnTo>
                  <a:lnTo>
                    <a:pt x="0" y="83525"/>
                  </a:lnTo>
                  <a:lnTo>
                    <a:pt x="0" y="83525"/>
                  </a:lnTo>
                  <a:close/>
                </a:path>
              </a:pathLst>
            </a:custGeom>
            <a:solidFill>
              <a:srgbClr val="6337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7" name="Google Shape;213;p2">
              <a:extLst>
                <a:ext uri="{FF2B5EF4-FFF2-40B4-BE49-F238E27FC236}">
                  <a16:creationId xmlns:a16="http://schemas.microsoft.com/office/drawing/2014/main" id="{C467CE63-8A52-BED8-BD40-CBC72790999C}"/>
                </a:ext>
              </a:extLst>
            </p:cNvPr>
            <p:cNvGrpSpPr/>
            <p:nvPr/>
          </p:nvGrpSpPr>
          <p:grpSpPr>
            <a:xfrm>
              <a:off x="10944826" y="2876869"/>
              <a:ext cx="772926" cy="490700"/>
              <a:chOff x="10436406" y="210041"/>
              <a:chExt cx="832625" cy="490700"/>
            </a:xfrm>
          </p:grpSpPr>
          <p:sp>
            <p:nvSpPr>
              <p:cNvPr id="358" name="Google Shape;214;p2">
                <a:extLst>
                  <a:ext uri="{FF2B5EF4-FFF2-40B4-BE49-F238E27FC236}">
                    <a16:creationId xmlns:a16="http://schemas.microsoft.com/office/drawing/2014/main" id="{13CDFDCE-D961-2013-9EFD-BA41AD024A18}"/>
                  </a:ext>
                </a:extLst>
              </p:cNvPr>
              <p:cNvSpPr/>
              <p:nvPr/>
            </p:nvSpPr>
            <p:spPr>
              <a:xfrm>
                <a:off x="10436406" y="210041"/>
                <a:ext cx="144862" cy="490700"/>
              </a:xfrm>
              <a:custGeom>
                <a:avLst/>
                <a:gdLst/>
                <a:ahLst/>
                <a:cxnLst/>
                <a:rect l="l" t="t" r="r" b="b"/>
                <a:pathLst>
                  <a:path w="144862" h="490700" extrusionOk="0">
                    <a:moveTo>
                      <a:pt x="129117" y="0"/>
                    </a:moveTo>
                    <a:lnTo>
                      <a:pt x="19277" y="0"/>
                    </a:lnTo>
                    <a:cubicBezTo>
                      <a:pt x="15651" y="0"/>
                      <a:pt x="12501" y="1241"/>
                      <a:pt x="10019" y="3817"/>
                    </a:cubicBezTo>
                    <a:cubicBezTo>
                      <a:pt x="7062" y="6585"/>
                      <a:pt x="5535" y="10402"/>
                      <a:pt x="5535" y="15173"/>
                    </a:cubicBezTo>
                    <a:cubicBezTo>
                      <a:pt x="4389" y="37886"/>
                      <a:pt x="3340" y="77012"/>
                      <a:pt x="2290" y="132457"/>
                    </a:cubicBezTo>
                    <a:cubicBezTo>
                      <a:pt x="1241" y="187902"/>
                      <a:pt x="667" y="236762"/>
                      <a:pt x="382" y="279133"/>
                    </a:cubicBezTo>
                    <a:cubicBezTo>
                      <a:pt x="96" y="321504"/>
                      <a:pt x="0" y="352232"/>
                      <a:pt x="0" y="371223"/>
                    </a:cubicBezTo>
                    <a:cubicBezTo>
                      <a:pt x="0" y="409776"/>
                      <a:pt x="191" y="444322"/>
                      <a:pt x="667" y="474859"/>
                    </a:cubicBezTo>
                    <a:cubicBezTo>
                      <a:pt x="859" y="479440"/>
                      <a:pt x="2577" y="483257"/>
                      <a:pt x="5630" y="486216"/>
                    </a:cubicBezTo>
                    <a:cubicBezTo>
                      <a:pt x="8684" y="489174"/>
                      <a:pt x="12596" y="490701"/>
                      <a:pt x="17177" y="490701"/>
                    </a:cubicBezTo>
                    <a:cubicBezTo>
                      <a:pt x="21758" y="490510"/>
                      <a:pt x="25575" y="488792"/>
                      <a:pt x="28533" y="485739"/>
                    </a:cubicBezTo>
                    <a:cubicBezTo>
                      <a:pt x="31491" y="482685"/>
                      <a:pt x="33018" y="478772"/>
                      <a:pt x="33018" y="474191"/>
                    </a:cubicBezTo>
                    <a:cubicBezTo>
                      <a:pt x="32351" y="442986"/>
                      <a:pt x="31969" y="406818"/>
                      <a:pt x="31969" y="365688"/>
                    </a:cubicBezTo>
                    <a:cubicBezTo>
                      <a:pt x="31969" y="309861"/>
                      <a:pt x="32542" y="246209"/>
                      <a:pt x="33687" y="174541"/>
                    </a:cubicBezTo>
                    <a:lnTo>
                      <a:pt x="81878" y="174541"/>
                    </a:lnTo>
                    <a:cubicBezTo>
                      <a:pt x="86269" y="174541"/>
                      <a:pt x="89990" y="172919"/>
                      <a:pt x="93044" y="169674"/>
                    </a:cubicBezTo>
                    <a:cubicBezTo>
                      <a:pt x="96097" y="166430"/>
                      <a:pt x="97720" y="162708"/>
                      <a:pt x="97720" y="158318"/>
                    </a:cubicBezTo>
                    <a:cubicBezTo>
                      <a:pt x="97720" y="153738"/>
                      <a:pt x="96193" y="149920"/>
                      <a:pt x="93044" y="146771"/>
                    </a:cubicBezTo>
                    <a:cubicBezTo>
                      <a:pt x="89990" y="143718"/>
                      <a:pt x="86174" y="142095"/>
                      <a:pt x="81878" y="142095"/>
                    </a:cubicBezTo>
                    <a:lnTo>
                      <a:pt x="33972" y="142095"/>
                    </a:lnTo>
                    <a:cubicBezTo>
                      <a:pt x="34928" y="94571"/>
                      <a:pt x="35786" y="57831"/>
                      <a:pt x="36740" y="31874"/>
                    </a:cubicBezTo>
                    <a:lnTo>
                      <a:pt x="129021" y="31874"/>
                    </a:lnTo>
                    <a:cubicBezTo>
                      <a:pt x="133411" y="31874"/>
                      <a:pt x="137133" y="30347"/>
                      <a:pt x="140186" y="27198"/>
                    </a:cubicBezTo>
                    <a:cubicBezTo>
                      <a:pt x="143240" y="24048"/>
                      <a:pt x="144862" y="20327"/>
                      <a:pt x="144862" y="16032"/>
                    </a:cubicBezTo>
                    <a:cubicBezTo>
                      <a:pt x="144862" y="11452"/>
                      <a:pt x="143336" y="7634"/>
                      <a:pt x="140186" y="4485"/>
                    </a:cubicBezTo>
                    <a:cubicBezTo>
                      <a:pt x="137037" y="1336"/>
                      <a:pt x="133506" y="0"/>
                      <a:pt x="129117" y="0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215;p2">
                <a:extLst>
                  <a:ext uri="{FF2B5EF4-FFF2-40B4-BE49-F238E27FC236}">
                    <a16:creationId xmlns:a16="http://schemas.microsoft.com/office/drawing/2014/main" id="{191D563F-8550-72FD-2364-62B7C9B5EC5A}"/>
                  </a:ext>
                </a:extLst>
              </p:cNvPr>
              <p:cNvSpPr/>
              <p:nvPr/>
            </p:nvSpPr>
            <p:spPr>
              <a:xfrm>
                <a:off x="10607702" y="231703"/>
                <a:ext cx="66992" cy="447280"/>
              </a:xfrm>
              <a:custGeom>
                <a:avLst/>
                <a:gdLst/>
                <a:ahLst/>
                <a:cxnLst/>
                <a:rect l="l" t="t" r="r" b="b"/>
                <a:pathLst>
                  <a:path w="66992" h="447280" extrusionOk="0">
                    <a:moveTo>
                      <a:pt x="52391" y="0"/>
                    </a:moveTo>
                    <a:cubicBezTo>
                      <a:pt x="24049" y="0"/>
                      <a:pt x="7826" y="2099"/>
                      <a:pt x="3817" y="6394"/>
                    </a:cubicBezTo>
                    <a:cubicBezTo>
                      <a:pt x="1241" y="9161"/>
                      <a:pt x="0" y="12597"/>
                      <a:pt x="0" y="16605"/>
                    </a:cubicBezTo>
                    <a:cubicBezTo>
                      <a:pt x="191" y="21281"/>
                      <a:pt x="1814" y="25003"/>
                      <a:pt x="4771" y="27770"/>
                    </a:cubicBezTo>
                    <a:cubicBezTo>
                      <a:pt x="7539" y="30347"/>
                      <a:pt x="10975" y="31587"/>
                      <a:pt x="14983" y="31587"/>
                    </a:cubicBezTo>
                    <a:lnTo>
                      <a:pt x="17845" y="31587"/>
                    </a:lnTo>
                    <a:cubicBezTo>
                      <a:pt x="16319" y="73195"/>
                      <a:pt x="15364" y="122914"/>
                      <a:pt x="14792" y="180935"/>
                    </a:cubicBezTo>
                    <a:cubicBezTo>
                      <a:pt x="14219" y="238957"/>
                      <a:pt x="14028" y="284477"/>
                      <a:pt x="14028" y="317495"/>
                    </a:cubicBezTo>
                    <a:cubicBezTo>
                      <a:pt x="14028" y="353568"/>
                      <a:pt x="14219" y="386873"/>
                      <a:pt x="14697" y="417602"/>
                    </a:cubicBezTo>
                    <a:lnTo>
                      <a:pt x="13743" y="417602"/>
                    </a:lnTo>
                    <a:cubicBezTo>
                      <a:pt x="9734" y="417792"/>
                      <a:pt x="6394" y="419319"/>
                      <a:pt x="3817" y="422087"/>
                    </a:cubicBezTo>
                    <a:cubicBezTo>
                      <a:pt x="1241" y="424854"/>
                      <a:pt x="0" y="428290"/>
                      <a:pt x="0" y="432298"/>
                    </a:cubicBezTo>
                    <a:cubicBezTo>
                      <a:pt x="191" y="436974"/>
                      <a:pt x="1814" y="440696"/>
                      <a:pt x="4771" y="443463"/>
                    </a:cubicBezTo>
                    <a:cubicBezTo>
                      <a:pt x="7539" y="446040"/>
                      <a:pt x="10879" y="447280"/>
                      <a:pt x="14697" y="447280"/>
                    </a:cubicBezTo>
                    <a:lnTo>
                      <a:pt x="53060" y="445372"/>
                    </a:lnTo>
                    <a:cubicBezTo>
                      <a:pt x="57354" y="445181"/>
                      <a:pt x="60693" y="443654"/>
                      <a:pt x="63175" y="440886"/>
                    </a:cubicBezTo>
                    <a:cubicBezTo>
                      <a:pt x="65656" y="438119"/>
                      <a:pt x="66896" y="434779"/>
                      <a:pt x="66896" y="430962"/>
                    </a:cubicBezTo>
                    <a:cubicBezTo>
                      <a:pt x="66896" y="426095"/>
                      <a:pt x="65275" y="422182"/>
                      <a:pt x="62125" y="419415"/>
                    </a:cubicBezTo>
                    <a:cubicBezTo>
                      <a:pt x="59357" y="416838"/>
                      <a:pt x="56017" y="415598"/>
                      <a:pt x="52200" y="415598"/>
                    </a:cubicBezTo>
                    <a:lnTo>
                      <a:pt x="44566" y="415884"/>
                    </a:lnTo>
                    <a:cubicBezTo>
                      <a:pt x="44184" y="384964"/>
                      <a:pt x="43898" y="351373"/>
                      <a:pt x="43898" y="315205"/>
                    </a:cubicBezTo>
                    <a:cubicBezTo>
                      <a:pt x="43898" y="281996"/>
                      <a:pt x="44089" y="246496"/>
                      <a:pt x="44566" y="208705"/>
                    </a:cubicBezTo>
                    <a:cubicBezTo>
                      <a:pt x="45425" y="129785"/>
                      <a:pt x="46570" y="70236"/>
                      <a:pt x="48097" y="29965"/>
                    </a:cubicBezTo>
                    <a:lnTo>
                      <a:pt x="53536" y="29679"/>
                    </a:lnTo>
                    <a:cubicBezTo>
                      <a:pt x="57545" y="29488"/>
                      <a:pt x="60884" y="27961"/>
                      <a:pt x="63270" y="25194"/>
                    </a:cubicBezTo>
                    <a:cubicBezTo>
                      <a:pt x="65751" y="22426"/>
                      <a:pt x="66992" y="19086"/>
                      <a:pt x="66992" y="15269"/>
                    </a:cubicBezTo>
                    <a:lnTo>
                      <a:pt x="66992" y="13646"/>
                    </a:lnTo>
                    <a:cubicBezTo>
                      <a:pt x="66801" y="9638"/>
                      <a:pt x="65275" y="6298"/>
                      <a:pt x="62507" y="3722"/>
                    </a:cubicBezTo>
                    <a:cubicBezTo>
                      <a:pt x="59453" y="1336"/>
                      <a:pt x="56208" y="0"/>
                      <a:pt x="52391" y="0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216;p2">
                <a:extLst>
                  <a:ext uri="{FF2B5EF4-FFF2-40B4-BE49-F238E27FC236}">
                    <a16:creationId xmlns:a16="http://schemas.microsoft.com/office/drawing/2014/main" id="{D4341391-67FF-A79A-9BEA-923AED7C355E}"/>
                  </a:ext>
                </a:extLst>
              </p:cNvPr>
              <p:cNvSpPr/>
              <p:nvPr/>
            </p:nvSpPr>
            <p:spPr>
              <a:xfrm>
                <a:off x="10717829" y="242678"/>
                <a:ext cx="156027" cy="425522"/>
              </a:xfrm>
              <a:custGeom>
                <a:avLst/>
                <a:gdLst/>
                <a:ahLst/>
                <a:cxnLst/>
                <a:rect l="l" t="t" r="r" b="b"/>
                <a:pathLst>
                  <a:path w="156027" h="425522" extrusionOk="0">
                    <a:moveTo>
                      <a:pt x="142286" y="6776"/>
                    </a:moveTo>
                    <a:cubicBezTo>
                      <a:pt x="138278" y="6776"/>
                      <a:pt x="134938" y="8112"/>
                      <a:pt x="132266" y="10688"/>
                    </a:cubicBezTo>
                    <a:cubicBezTo>
                      <a:pt x="129593" y="13265"/>
                      <a:pt x="128257" y="16414"/>
                      <a:pt x="128257" y="20231"/>
                    </a:cubicBezTo>
                    <a:lnTo>
                      <a:pt x="124346" y="326466"/>
                    </a:lnTo>
                    <a:lnTo>
                      <a:pt x="34259" y="10688"/>
                    </a:lnTo>
                    <a:cubicBezTo>
                      <a:pt x="33114" y="7157"/>
                      <a:pt x="31110" y="4390"/>
                      <a:pt x="28438" y="2672"/>
                    </a:cubicBezTo>
                    <a:cubicBezTo>
                      <a:pt x="25766" y="954"/>
                      <a:pt x="22808" y="0"/>
                      <a:pt x="19658" y="0"/>
                    </a:cubicBezTo>
                    <a:cubicBezTo>
                      <a:pt x="15460" y="0"/>
                      <a:pt x="11929" y="1622"/>
                      <a:pt x="8970" y="4771"/>
                    </a:cubicBezTo>
                    <a:cubicBezTo>
                      <a:pt x="6584" y="7348"/>
                      <a:pt x="5249" y="10402"/>
                      <a:pt x="5058" y="14028"/>
                    </a:cubicBezTo>
                    <a:cubicBezTo>
                      <a:pt x="3435" y="52964"/>
                      <a:pt x="2195" y="105068"/>
                      <a:pt x="1336" y="170247"/>
                    </a:cubicBezTo>
                    <a:cubicBezTo>
                      <a:pt x="478" y="235426"/>
                      <a:pt x="0" y="288008"/>
                      <a:pt x="0" y="327993"/>
                    </a:cubicBezTo>
                    <a:cubicBezTo>
                      <a:pt x="0" y="358053"/>
                      <a:pt x="191" y="385823"/>
                      <a:pt x="572" y="411494"/>
                    </a:cubicBezTo>
                    <a:cubicBezTo>
                      <a:pt x="763" y="415502"/>
                      <a:pt x="2195" y="418747"/>
                      <a:pt x="4867" y="421323"/>
                    </a:cubicBezTo>
                    <a:cubicBezTo>
                      <a:pt x="7539" y="423900"/>
                      <a:pt x="10879" y="425236"/>
                      <a:pt x="14886" y="425236"/>
                    </a:cubicBezTo>
                    <a:cubicBezTo>
                      <a:pt x="18704" y="425045"/>
                      <a:pt x="21854" y="423614"/>
                      <a:pt x="24429" y="420942"/>
                    </a:cubicBezTo>
                    <a:cubicBezTo>
                      <a:pt x="27006" y="418270"/>
                      <a:pt x="28342" y="415025"/>
                      <a:pt x="28342" y="411208"/>
                    </a:cubicBezTo>
                    <a:cubicBezTo>
                      <a:pt x="27960" y="387732"/>
                      <a:pt x="27770" y="361680"/>
                      <a:pt x="27770" y="333051"/>
                    </a:cubicBezTo>
                    <a:cubicBezTo>
                      <a:pt x="27770" y="260047"/>
                      <a:pt x="28629" y="182080"/>
                      <a:pt x="30442" y="98961"/>
                    </a:cubicBezTo>
                    <a:lnTo>
                      <a:pt x="120815" y="415407"/>
                    </a:lnTo>
                    <a:cubicBezTo>
                      <a:pt x="123009" y="421800"/>
                      <a:pt x="127494" y="425141"/>
                      <a:pt x="134269" y="425522"/>
                    </a:cubicBezTo>
                    <a:lnTo>
                      <a:pt x="134556" y="425522"/>
                    </a:lnTo>
                    <a:cubicBezTo>
                      <a:pt x="138945" y="425522"/>
                      <a:pt x="142763" y="423900"/>
                      <a:pt x="146198" y="420751"/>
                    </a:cubicBezTo>
                    <a:cubicBezTo>
                      <a:pt x="148966" y="417792"/>
                      <a:pt x="150589" y="414643"/>
                      <a:pt x="150970" y="411399"/>
                    </a:cubicBezTo>
                    <a:cubicBezTo>
                      <a:pt x="151352" y="408154"/>
                      <a:pt x="151543" y="405005"/>
                      <a:pt x="151543" y="402046"/>
                    </a:cubicBezTo>
                    <a:lnTo>
                      <a:pt x="151543" y="398134"/>
                    </a:lnTo>
                    <a:lnTo>
                      <a:pt x="156028" y="20899"/>
                    </a:lnTo>
                    <a:cubicBezTo>
                      <a:pt x="155837" y="16891"/>
                      <a:pt x="154405" y="13551"/>
                      <a:pt x="151829" y="10879"/>
                    </a:cubicBezTo>
                    <a:cubicBezTo>
                      <a:pt x="149253" y="8112"/>
                      <a:pt x="146008" y="6776"/>
                      <a:pt x="142286" y="6776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217;p2">
                <a:extLst>
                  <a:ext uri="{FF2B5EF4-FFF2-40B4-BE49-F238E27FC236}">
                    <a16:creationId xmlns:a16="http://schemas.microsoft.com/office/drawing/2014/main" id="{CA75F577-BB9F-E7D4-EE24-25A60E9AC623}"/>
                  </a:ext>
                </a:extLst>
              </p:cNvPr>
              <p:cNvSpPr/>
              <p:nvPr/>
            </p:nvSpPr>
            <p:spPr>
              <a:xfrm>
                <a:off x="10914223" y="267681"/>
                <a:ext cx="58976" cy="395461"/>
              </a:xfrm>
              <a:custGeom>
                <a:avLst/>
                <a:gdLst/>
                <a:ahLst/>
                <a:cxnLst/>
                <a:rect l="l" t="t" r="r" b="b"/>
                <a:pathLst>
                  <a:path w="58976" h="395461" extrusionOk="0">
                    <a:moveTo>
                      <a:pt x="46379" y="0"/>
                    </a:moveTo>
                    <a:cubicBezTo>
                      <a:pt x="21281" y="0"/>
                      <a:pt x="6966" y="1909"/>
                      <a:pt x="3435" y="5630"/>
                    </a:cubicBezTo>
                    <a:cubicBezTo>
                      <a:pt x="1145" y="8112"/>
                      <a:pt x="0" y="11070"/>
                      <a:pt x="0" y="14696"/>
                    </a:cubicBezTo>
                    <a:cubicBezTo>
                      <a:pt x="191" y="18800"/>
                      <a:pt x="1623" y="22140"/>
                      <a:pt x="4200" y="24621"/>
                    </a:cubicBezTo>
                    <a:cubicBezTo>
                      <a:pt x="6681" y="26911"/>
                      <a:pt x="9639" y="28056"/>
                      <a:pt x="13265" y="28056"/>
                    </a:cubicBezTo>
                    <a:lnTo>
                      <a:pt x="15842" y="28056"/>
                    </a:lnTo>
                    <a:cubicBezTo>
                      <a:pt x="14506" y="64797"/>
                      <a:pt x="13647" y="108790"/>
                      <a:pt x="13169" y="160036"/>
                    </a:cubicBezTo>
                    <a:cubicBezTo>
                      <a:pt x="12693" y="211282"/>
                      <a:pt x="12502" y="251458"/>
                      <a:pt x="12502" y="280660"/>
                    </a:cubicBezTo>
                    <a:cubicBezTo>
                      <a:pt x="12502" y="312533"/>
                      <a:pt x="12693" y="341926"/>
                      <a:pt x="13074" y="369123"/>
                    </a:cubicBezTo>
                    <a:lnTo>
                      <a:pt x="12215" y="369123"/>
                    </a:lnTo>
                    <a:cubicBezTo>
                      <a:pt x="8589" y="369314"/>
                      <a:pt x="5726" y="370650"/>
                      <a:pt x="3435" y="373036"/>
                    </a:cubicBezTo>
                    <a:cubicBezTo>
                      <a:pt x="1145" y="375421"/>
                      <a:pt x="0" y="378475"/>
                      <a:pt x="0" y="382102"/>
                    </a:cubicBezTo>
                    <a:cubicBezTo>
                      <a:pt x="191" y="386205"/>
                      <a:pt x="1623" y="389545"/>
                      <a:pt x="4200" y="392026"/>
                    </a:cubicBezTo>
                    <a:cubicBezTo>
                      <a:pt x="6681" y="394317"/>
                      <a:pt x="9543" y="395462"/>
                      <a:pt x="12978" y="395462"/>
                    </a:cubicBezTo>
                    <a:lnTo>
                      <a:pt x="46856" y="393744"/>
                    </a:lnTo>
                    <a:cubicBezTo>
                      <a:pt x="50578" y="393553"/>
                      <a:pt x="53632" y="392217"/>
                      <a:pt x="55732" y="389831"/>
                    </a:cubicBezTo>
                    <a:cubicBezTo>
                      <a:pt x="57927" y="387350"/>
                      <a:pt x="58976" y="384487"/>
                      <a:pt x="58976" y="381052"/>
                    </a:cubicBezTo>
                    <a:cubicBezTo>
                      <a:pt x="58976" y="376757"/>
                      <a:pt x="57545" y="373322"/>
                      <a:pt x="54777" y="370841"/>
                    </a:cubicBezTo>
                    <a:cubicBezTo>
                      <a:pt x="52295" y="368551"/>
                      <a:pt x="49433" y="367405"/>
                      <a:pt x="45998" y="367405"/>
                    </a:cubicBezTo>
                    <a:lnTo>
                      <a:pt x="39222" y="367692"/>
                    </a:lnTo>
                    <a:cubicBezTo>
                      <a:pt x="38841" y="340399"/>
                      <a:pt x="38650" y="310720"/>
                      <a:pt x="38650" y="278656"/>
                    </a:cubicBezTo>
                    <a:cubicBezTo>
                      <a:pt x="38650" y="249263"/>
                      <a:pt x="38841" y="217867"/>
                      <a:pt x="39222" y="184562"/>
                    </a:cubicBezTo>
                    <a:cubicBezTo>
                      <a:pt x="39986" y="114898"/>
                      <a:pt x="41035" y="62220"/>
                      <a:pt x="42372" y="26625"/>
                    </a:cubicBezTo>
                    <a:lnTo>
                      <a:pt x="47143" y="26339"/>
                    </a:lnTo>
                    <a:cubicBezTo>
                      <a:pt x="50769" y="26148"/>
                      <a:pt x="53632" y="24812"/>
                      <a:pt x="55732" y="22426"/>
                    </a:cubicBezTo>
                    <a:cubicBezTo>
                      <a:pt x="57927" y="19945"/>
                      <a:pt x="58976" y="17082"/>
                      <a:pt x="58976" y="13646"/>
                    </a:cubicBezTo>
                    <a:lnTo>
                      <a:pt x="58976" y="12215"/>
                    </a:lnTo>
                    <a:cubicBezTo>
                      <a:pt x="58785" y="8589"/>
                      <a:pt x="57449" y="5726"/>
                      <a:pt x="55063" y="3435"/>
                    </a:cubicBezTo>
                    <a:cubicBezTo>
                      <a:pt x="52678" y="1145"/>
                      <a:pt x="49720" y="0"/>
                      <a:pt x="46379" y="0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218;p2">
                <a:extLst>
                  <a:ext uri="{FF2B5EF4-FFF2-40B4-BE49-F238E27FC236}">
                    <a16:creationId xmlns:a16="http://schemas.microsoft.com/office/drawing/2014/main" id="{408F1CAC-1E39-8022-5E77-88A6963403A6}"/>
                  </a:ext>
                </a:extLst>
              </p:cNvPr>
              <p:cNvSpPr/>
              <p:nvPr/>
            </p:nvSpPr>
            <p:spPr>
              <a:xfrm>
                <a:off x="11008222" y="286289"/>
                <a:ext cx="104878" cy="378475"/>
              </a:xfrm>
              <a:custGeom>
                <a:avLst/>
                <a:gdLst/>
                <a:ahLst/>
                <a:cxnLst/>
                <a:rect l="l" t="t" r="r" b="b"/>
                <a:pathLst>
                  <a:path w="104878" h="378475" extrusionOk="0">
                    <a:moveTo>
                      <a:pt x="87223" y="234567"/>
                    </a:moveTo>
                    <a:cubicBezTo>
                      <a:pt x="79589" y="218725"/>
                      <a:pt x="72528" y="204029"/>
                      <a:pt x="65751" y="190574"/>
                    </a:cubicBezTo>
                    <a:cubicBezTo>
                      <a:pt x="58690" y="176259"/>
                      <a:pt x="52201" y="162517"/>
                      <a:pt x="46189" y="149443"/>
                    </a:cubicBezTo>
                    <a:cubicBezTo>
                      <a:pt x="40177" y="136274"/>
                      <a:pt x="35023" y="122532"/>
                      <a:pt x="30538" y="108313"/>
                    </a:cubicBezTo>
                    <a:cubicBezTo>
                      <a:pt x="26816" y="95430"/>
                      <a:pt x="24908" y="85696"/>
                      <a:pt x="24717" y="79207"/>
                    </a:cubicBezTo>
                    <a:cubicBezTo>
                      <a:pt x="24526" y="72718"/>
                      <a:pt x="24431" y="68996"/>
                      <a:pt x="24431" y="68042"/>
                    </a:cubicBezTo>
                    <a:cubicBezTo>
                      <a:pt x="24431" y="57067"/>
                      <a:pt x="26053" y="48097"/>
                      <a:pt x="29202" y="41035"/>
                    </a:cubicBezTo>
                    <a:cubicBezTo>
                      <a:pt x="34356" y="29870"/>
                      <a:pt x="40463" y="24335"/>
                      <a:pt x="47715" y="24335"/>
                    </a:cubicBezTo>
                    <a:cubicBezTo>
                      <a:pt x="53727" y="24335"/>
                      <a:pt x="59072" y="28438"/>
                      <a:pt x="63843" y="36550"/>
                    </a:cubicBezTo>
                    <a:cubicBezTo>
                      <a:pt x="67374" y="42562"/>
                      <a:pt x="69473" y="48765"/>
                      <a:pt x="70046" y="55254"/>
                    </a:cubicBezTo>
                    <a:cubicBezTo>
                      <a:pt x="70618" y="61743"/>
                      <a:pt x="71001" y="66324"/>
                      <a:pt x="71001" y="69187"/>
                    </a:cubicBezTo>
                    <a:cubicBezTo>
                      <a:pt x="71001" y="77489"/>
                      <a:pt x="69951" y="86746"/>
                      <a:pt x="67852" y="96957"/>
                    </a:cubicBezTo>
                    <a:cubicBezTo>
                      <a:pt x="67661" y="98007"/>
                      <a:pt x="67565" y="98961"/>
                      <a:pt x="67565" y="99915"/>
                    </a:cubicBezTo>
                    <a:cubicBezTo>
                      <a:pt x="67565" y="102015"/>
                      <a:pt x="68137" y="104019"/>
                      <a:pt x="69187" y="106023"/>
                    </a:cubicBezTo>
                    <a:cubicBezTo>
                      <a:pt x="70809" y="108886"/>
                      <a:pt x="73195" y="110699"/>
                      <a:pt x="76344" y="111558"/>
                    </a:cubicBezTo>
                    <a:cubicBezTo>
                      <a:pt x="77585" y="111939"/>
                      <a:pt x="78825" y="112130"/>
                      <a:pt x="80066" y="112130"/>
                    </a:cubicBezTo>
                    <a:cubicBezTo>
                      <a:pt x="82166" y="112130"/>
                      <a:pt x="84170" y="111558"/>
                      <a:pt x="86174" y="110317"/>
                    </a:cubicBezTo>
                    <a:cubicBezTo>
                      <a:pt x="89132" y="108695"/>
                      <a:pt x="91136" y="106214"/>
                      <a:pt x="91995" y="102683"/>
                    </a:cubicBezTo>
                    <a:cubicBezTo>
                      <a:pt x="94667" y="90181"/>
                      <a:pt x="96003" y="78730"/>
                      <a:pt x="96003" y="68519"/>
                    </a:cubicBezTo>
                    <a:cubicBezTo>
                      <a:pt x="96003" y="63365"/>
                      <a:pt x="95621" y="58499"/>
                      <a:pt x="94954" y="53727"/>
                    </a:cubicBezTo>
                    <a:cubicBezTo>
                      <a:pt x="92854" y="39794"/>
                      <a:pt x="88750" y="28438"/>
                      <a:pt x="82643" y="19849"/>
                    </a:cubicBezTo>
                    <a:cubicBezTo>
                      <a:pt x="76535" y="11165"/>
                      <a:pt x="69378" y="5344"/>
                      <a:pt x="61075" y="2386"/>
                    </a:cubicBezTo>
                    <a:cubicBezTo>
                      <a:pt x="56973" y="763"/>
                      <a:pt x="52773" y="0"/>
                      <a:pt x="48384" y="0"/>
                    </a:cubicBezTo>
                    <a:cubicBezTo>
                      <a:pt x="39223" y="0"/>
                      <a:pt x="30729" y="3054"/>
                      <a:pt x="22999" y="9257"/>
                    </a:cubicBezTo>
                    <a:cubicBezTo>
                      <a:pt x="16796" y="14219"/>
                      <a:pt x="11452" y="21376"/>
                      <a:pt x="6872" y="30728"/>
                    </a:cubicBezTo>
                    <a:cubicBezTo>
                      <a:pt x="3150" y="39222"/>
                      <a:pt x="1051" y="46761"/>
                      <a:pt x="669" y="53536"/>
                    </a:cubicBezTo>
                    <a:cubicBezTo>
                      <a:pt x="191" y="60216"/>
                      <a:pt x="0" y="65370"/>
                      <a:pt x="0" y="68900"/>
                    </a:cubicBezTo>
                    <a:cubicBezTo>
                      <a:pt x="0" y="84265"/>
                      <a:pt x="2386" y="99820"/>
                      <a:pt x="7157" y="115470"/>
                    </a:cubicBezTo>
                    <a:cubicBezTo>
                      <a:pt x="11739" y="130834"/>
                      <a:pt x="17178" y="145435"/>
                      <a:pt x="23477" y="159177"/>
                    </a:cubicBezTo>
                    <a:cubicBezTo>
                      <a:pt x="29775" y="172919"/>
                      <a:pt x="36550" y="187138"/>
                      <a:pt x="43994" y="201834"/>
                    </a:cubicBezTo>
                    <a:cubicBezTo>
                      <a:pt x="50674" y="215290"/>
                      <a:pt x="57640" y="229700"/>
                      <a:pt x="64893" y="245255"/>
                    </a:cubicBezTo>
                    <a:cubicBezTo>
                      <a:pt x="68424" y="252889"/>
                      <a:pt x="71668" y="261478"/>
                      <a:pt x="74531" y="271117"/>
                    </a:cubicBezTo>
                    <a:cubicBezTo>
                      <a:pt x="77490" y="280755"/>
                      <a:pt x="79112" y="288676"/>
                      <a:pt x="79398" y="294783"/>
                    </a:cubicBezTo>
                    <a:cubicBezTo>
                      <a:pt x="79685" y="300891"/>
                      <a:pt x="79970" y="304899"/>
                      <a:pt x="79970" y="306712"/>
                    </a:cubicBezTo>
                    <a:cubicBezTo>
                      <a:pt x="79970" y="315491"/>
                      <a:pt x="78635" y="324462"/>
                      <a:pt x="75963" y="333432"/>
                    </a:cubicBezTo>
                    <a:cubicBezTo>
                      <a:pt x="71859" y="345743"/>
                      <a:pt x="65084" y="352614"/>
                      <a:pt x="55541" y="353854"/>
                    </a:cubicBezTo>
                    <a:lnTo>
                      <a:pt x="54778" y="353854"/>
                    </a:lnTo>
                    <a:cubicBezTo>
                      <a:pt x="46093" y="353854"/>
                      <a:pt x="39127" y="348606"/>
                      <a:pt x="33878" y="338204"/>
                    </a:cubicBezTo>
                    <a:cubicBezTo>
                      <a:pt x="30347" y="330569"/>
                      <a:pt x="28629" y="322076"/>
                      <a:pt x="28629" y="312533"/>
                    </a:cubicBezTo>
                    <a:cubicBezTo>
                      <a:pt x="28629" y="301940"/>
                      <a:pt x="30252" y="289916"/>
                      <a:pt x="33400" y="276556"/>
                    </a:cubicBezTo>
                    <a:cubicBezTo>
                      <a:pt x="33592" y="275697"/>
                      <a:pt x="33687" y="274838"/>
                      <a:pt x="33687" y="273884"/>
                    </a:cubicBezTo>
                    <a:cubicBezTo>
                      <a:pt x="33687" y="271403"/>
                      <a:pt x="33115" y="269208"/>
                      <a:pt x="31874" y="267299"/>
                    </a:cubicBezTo>
                    <a:cubicBezTo>
                      <a:pt x="30156" y="264627"/>
                      <a:pt x="27579" y="262814"/>
                      <a:pt x="24240" y="261764"/>
                    </a:cubicBezTo>
                    <a:cubicBezTo>
                      <a:pt x="23190" y="261574"/>
                      <a:pt x="22140" y="261478"/>
                      <a:pt x="21091" y="261478"/>
                    </a:cubicBezTo>
                    <a:cubicBezTo>
                      <a:pt x="18992" y="261478"/>
                      <a:pt x="16891" y="262051"/>
                      <a:pt x="14697" y="263291"/>
                    </a:cubicBezTo>
                    <a:cubicBezTo>
                      <a:pt x="11834" y="265009"/>
                      <a:pt x="10116" y="267681"/>
                      <a:pt x="9449" y="271212"/>
                    </a:cubicBezTo>
                    <a:cubicBezTo>
                      <a:pt x="5918" y="285717"/>
                      <a:pt x="4200" y="298887"/>
                      <a:pt x="4200" y="310911"/>
                    </a:cubicBezTo>
                    <a:cubicBezTo>
                      <a:pt x="4200" y="314823"/>
                      <a:pt x="4391" y="318736"/>
                      <a:pt x="4771" y="322840"/>
                    </a:cubicBezTo>
                    <a:cubicBezTo>
                      <a:pt x="5631" y="331810"/>
                      <a:pt x="8017" y="340590"/>
                      <a:pt x="11929" y="349083"/>
                    </a:cubicBezTo>
                    <a:cubicBezTo>
                      <a:pt x="16510" y="358244"/>
                      <a:pt x="22522" y="365497"/>
                      <a:pt x="29965" y="370650"/>
                    </a:cubicBezTo>
                    <a:cubicBezTo>
                      <a:pt x="37409" y="375803"/>
                      <a:pt x="45616" y="378475"/>
                      <a:pt x="54587" y="378475"/>
                    </a:cubicBezTo>
                    <a:cubicBezTo>
                      <a:pt x="65562" y="378475"/>
                      <a:pt x="75199" y="374658"/>
                      <a:pt x="83692" y="367119"/>
                    </a:cubicBezTo>
                    <a:cubicBezTo>
                      <a:pt x="91136" y="360439"/>
                      <a:pt x="96576" y="351564"/>
                      <a:pt x="100107" y="340685"/>
                    </a:cubicBezTo>
                    <a:cubicBezTo>
                      <a:pt x="103256" y="329424"/>
                      <a:pt x="104879" y="318259"/>
                      <a:pt x="104879" y="307284"/>
                    </a:cubicBezTo>
                    <a:cubicBezTo>
                      <a:pt x="104879" y="293352"/>
                      <a:pt x="102874" y="279419"/>
                      <a:pt x="98771" y="265486"/>
                    </a:cubicBezTo>
                    <a:cubicBezTo>
                      <a:pt x="95049" y="253748"/>
                      <a:pt x="91327" y="243537"/>
                      <a:pt x="87223" y="234567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219;p2">
                <a:extLst>
                  <a:ext uri="{FF2B5EF4-FFF2-40B4-BE49-F238E27FC236}">
                    <a16:creationId xmlns:a16="http://schemas.microsoft.com/office/drawing/2014/main" id="{0C14B6F2-FC81-EDA7-B072-7B3FDE78D62A}"/>
                  </a:ext>
                </a:extLst>
              </p:cNvPr>
              <p:cNvSpPr/>
              <p:nvPr/>
            </p:nvSpPr>
            <p:spPr>
              <a:xfrm>
                <a:off x="11153562" y="317495"/>
                <a:ext cx="115470" cy="342688"/>
              </a:xfrm>
              <a:custGeom>
                <a:avLst/>
                <a:gdLst/>
                <a:ahLst/>
                <a:cxnLst/>
                <a:rect l="l" t="t" r="r" b="b"/>
                <a:pathLst>
                  <a:path w="115470" h="342688" extrusionOk="0">
                    <a:moveTo>
                      <a:pt x="115279" y="11452"/>
                    </a:moveTo>
                    <a:cubicBezTo>
                      <a:pt x="115279" y="8207"/>
                      <a:pt x="114229" y="5535"/>
                      <a:pt x="112035" y="3435"/>
                    </a:cubicBezTo>
                    <a:cubicBezTo>
                      <a:pt x="109840" y="1336"/>
                      <a:pt x="107263" y="191"/>
                      <a:pt x="104113" y="0"/>
                    </a:cubicBezTo>
                    <a:cubicBezTo>
                      <a:pt x="100869" y="191"/>
                      <a:pt x="98197" y="1336"/>
                      <a:pt x="96097" y="3435"/>
                    </a:cubicBezTo>
                    <a:cubicBezTo>
                      <a:pt x="93998" y="5535"/>
                      <a:pt x="92853" y="8207"/>
                      <a:pt x="92662" y="11452"/>
                    </a:cubicBezTo>
                    <a:lnTo>
                      <a:pt x="92662" y="102873"/>
                    </a:lnTo>
                    <a:lnTo>
                      <a:pt x="24047" y="102873"/>
                    </a:lnTo>
                    <a:cubicBezTo>
                      <a:pt x="25194" y="68614"/>
                      <a:pt x="26624" y="38458"/>
                      <a:pt x="28438" y="12406"/>
                    </a:cubicBezTo>
                    <a:lnTo>
                      <a:pt x="28438" y="11929"/>
                    </a:lnTo>
                    <a:cubicBezTo>
                      <a:pt x="28438" y="9066"/>
                      <a:pt x="27579" y="6489"/>
                      <a:pt x="25766" y="4390"/>
                    </a:cubicBezTo>
                    <a:cubicBezTo>
                      <a:pt x="23475" y="1813"/>
                      <a:pt x="20708" y="477"/>
                      <a:pt x="17272" y="477"/>
                    </a:cubicBezTo>
                    <a:cubicBezTo>
                      <a:pt x="14410" y="477"/>
                      <a:pt x="11833" y="1336"/>
                      <a:pt x="9733" y="3149"/>
                    </a:cubicBezTo>
                    <a:cubicBezTo>
                      <a:pt x="7347" y="5058"/>
                      <a:pt x="6012" y="7634"/>
                      <a:pt x="5821" y="10879"/>
                    </a:cubicBezTo>
                    <a:cubicBezTo>
                      <a:pt x="2767" y="53727"/>
                      <a:pt x="1050" y="93521"/>
                      <a:pt x="572" y="130262"/>
                    </a:cubicBezTo>
                    <a:cubicBezTo>
                      <a:pt x="96" y="167002"/>
                      <a:pt x="0" y="192005"/>
                      <a:pt x="0" y="205270"/>
                    </a:cubicBezTo>
                    <a:cubicBezTo>
                      <a:pt x="0" y="250027"/>
                      <a:pt x="954" y="292302"/>
                      <a:pt x="2862" y="332096"/>
                    </a:cubicBezTo>
                    <a:cubicBezTo>
                      <a:pt x="3149" y="335341"/>
                      <a:pt x="4485" y="337918"/>
                      <a:pt x="6584" y="339826"/>
                    </a:cubicBezTo>
                    <a:cubicBezTo>
                      <a:pt x="8779" y="341735"/>
                      <a:pt x="11356" y="342689"/>
                      <a:pt x="14219" y="342689"/>
                    </a:cubicBezTo>
                    <a:lnTo>
                      <a:pt x="14982" y="342689"/>
                    </a:lnTo>
                    <a:cubicBezTo>
                      <a:pt x="18036" y="342498"/>
                      <a:pt x="20517" y="341353"/>
                      <a:pt x="22521" y="339158"/>
                    </a:cubicBezTo>
                    <a:cubicBezTo>
                      <a:pt x="24429" y="336963"/>
                      <a:pt x="25384" y="334387"/>
                      <a:pt x="25384" y="331524"/>
                    </a:cubicBezTo>
                    <a:lnTo>
                      <a:pt x="25384" y="331047"/>
                    </a:lnTo>
                    <a:cubicBezTo>
                      <a:pt x="23475" y="289630"/>
                      <a:pt x="22521" y="246782"/>
                      <a:pt x="22521" y="202312"/>
                    </a:cubicBezTo>
                    <a:cubicBezTo>
                      <a:pt x="22521" y="177213"/>
                      <a:pt x="22808" y="151638"/>
                      <a:pt x="23475" y="125490"/>
                    </a:cubicBezTo>
                    <a:lnTo>
                      <a:pt x="92567" y="125490"/>
                    </a:lnTo>
                    <a:lnTo>
                      <a:pt x="92853" y="331333"/>
                    </a:lnTo>
                    <a:cubicBezTo>
                      <a:pt x="92853" y="334577"/>
                      <a:pt x="93903" y="337249"/>
                      <a:pt x="96097" y="339444"/>
                    </a:cubicBezTo>
                    <a:cubicBezTo>
                      <a:pt x="98292" y="341639"/>
                      <a:pt x="100869" y="342689"/>
                      <a:pt x="104018" y="342689"/>
                    </a:cubicBezTo>
                    <a:cubicBezTo>
                      <a:pt x="107168" y="342689"/>
                      <a:pt x="109744" y="341639"/>
                      <a:pt x="111939" y="339444"/>
                    </a:cubicBezTo>
                    <a:cubicBezTo>
                      <a:pt x="114134" y="337249"/>
                      <a:pt x="115279" y="334577"/>
                      <a:pt x="115470" y="331333"/>
                    </a:cubicBezTo>
                    <a:lnTo>
                      <a:pt x="115279" y="11452"/>
                    </a:ln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4" name="Google Shape;220;p2">
              <a:extLst>
                <a:ext uri="{FF2B5EF4-FFF2-40B4-BE49-F238E27FC236}">
                  <a16:creationId xmlns:a16="http://schemas.microsoft.com/office/drawing/2014/main" id="{1BA284D3-32AC-8B8E-E61D-C3F57B37AD9B}"/>
                </a:ext>
              </a:extLst>
            </p:cNvPr>
            <p:cNvSpPr/>
            <p:nvPr/>
          </p:nvSpPr>
          <p:spPr>
            <a:xfrm>
              <a:off x="11582070" y="3669310"/>
              <a:ext cx="548532" cy="597582"/>
            </a:xfrm>
            <a:custGeom>
              <a:avLst/>
              <a:gdLst/>
              <a:ahLst/>
              <a:cxnLst/>
              <a:rect l="l" t="t" r="r" b="b"/>
              <a:pathLst>
                <a:path w="548532" h="597582" extrusionOk="0">
                  <a:moveTo>
                    <a:pt x="270639" y="582504"/>
                  </a:moveTo>
                  <a:cubicBezTo>
                    <a:pt x="199067" y="457873"/>
                    <a:pt x="107359" y="344884"/>
                    <a:pt x="0" y="249263"/>
                  </a:cubicBezTo>
                  <a:cubicBezTo>
                    <a:pt x="92090" y="317782"/>
                    <a:pt x="175591" y="397943"/>
                    <a:pt x="247928" y="486979"/>
                  </a:cubicBezTo>
                  <a:cubicBezTo>
                    <a:pt x="168625" y="340685"/>
                    <a:pt x="117475" y="179217"/>
                    <a:pt x="98102" y="13933"/>
                  </a:cubicBezTo>
                  <a:cubicBezTo>
                    <a:pt x="145913" y="140282"/>
                    <a:pt x="197541" y="265200"/>
                    <a:pt x="252889" y="388495"/>
                  </a:cubicBezTo>
                  <a:cubicBezTo>
                    <a:pt x="215386" y="261001"/>
                    <a:pt x="226933" y="119669"/>
                    <a:pt x="284668" y="0"/>
                  </a:cubicBezTo>
                  <a:cubicBezTo>
                    <a:pt x="292111" y="137228"/>
                    <a:pt x="299746" y="275793"/>
                    <a:pt x="336773" y="408058"/>
                  </a:cubicBezTo>
                  <a:cubicBezTo>
                    <a:pt x="335723" y="305567"/>
                    <a:pt x="373132" y="203075"/>
                    <a:pt x="440027" y="125490"/>
                  </a:cubicBezTo>
                  <a:cubicBezTo>
                    <a:pt x="400616" y="239529"/>
                    <a:pt x="384392" y="361584"/>
                    <a:pt x="392790" y="482017"/>
                  </a:cubicBezTo>
                  <a:cubicBezTo>
                    <a:pt x="406533" y="441459"/>
                    <a:pt x="420941" y="400424"/>
                    <a:pt x="445468" y="365211"/>
                  </a:cubicBezTo>
                  <a:cubicBezTo>
                    <a:pt x="469993" y="330092"/>
                    <a:pt x="506161" y="300986"/>
                    <a:pt x="548532" y="294306"/>
                  </a:cubicBezTo>
                  <a:cubicBezTo>
                    <a:pt x="467130" y="378762"/>
                    <a:pt x="407773" y="484212"/>
                    <a:pt x="377713" y="597582"/>
                  </a:cubicBezTo>
                </a:path>
              </a:pathLst>
            </a:custGeom>
            <a:solidFill>
              <a:srgbClr val="5F89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221;p2">
              <a:extLst>
                <a:ext uri="{FF2B5EF4-FFF2-40B4-BE49-F238E27FC236}">
                  <a16:creationId xmlns:a16="http://schemas.microsoft.com/office/drawing/2014/main" id="{124507DE-96E1-3082-7D19-E3B13B41A784}"/>
                </a:ext>
              </a:extLst>
            </p:cNvPr>
            <p:cNvSpPr/>
            <p:nvPr/>
          </p:nvSpPr>
          <p:spPr>
            <a:xfrm>
              <a:off x="11423752" y="3642972"/>
              <a:ext cx="548531" cy="597582"/>
            </a:xfrm>
            <a:custGeom>
              <a:avLst/>
              <a:gdLst/>
              <a:ahLst/>
              <a:cxnLst/>
              <a:rect l="l" t="t" r="r" b="b"/>
              <a:pathLst>
                <a:path w="548531" h="597582" extrusionOk="0">
                  <a:moveTo>
                    <a:pt x="270639" y="582505"/>
                  </a:moveTo>
                  <a:cubicBezTo>
                    <a:pt x="199067" y="457873"/>
                    <a:pt x="107359" y="344884"/>
                    <a:pt x="0" y="249263"/>
                  </a:cubicBezTo>
                  <a:cubicBezTo>
                    <a:pt x="92090" y="317782"/>
                    <a:pt x="175591" y="397943"/>
                    <a:pt x="247927" y="486979"/>
                  </a:cubicBezTo>
                  <a:cubicBezTo>
                    <a:pt x="168625" y="340685"/>
                    <a:pt x="117475" y="179217"/>
                    <a:pt x="98102" y="13933"/>
                  </a:cubicBezTo>
                  <a:cubicBezTo>
                    <a:pt x="145913" y="140282"/>
                    <a:pt x="197540" y="265200"/>
                    <a:pt x="252889" y="388495"/>
                  </a:cubicBezTo>
                  <a:cubicBezTo>
                    <a:pt x="215386" y="261001"/>
                    <a:pt x="226933" y="119669"/>
                    <a:pt x="284667" y="0"/>
                  </a:cubicBezTo>
                  <a:cubicBezTo>
                    <a:pt x="292111" y="137228"/>
                    <a:pt x="299746" y="275793"/>
                    <a:pt x="336773" y="408059"/>
                  </a:cubicBezTo>
                  <a:cubicBezTo>
                    <a:pt x="335723" y="305567"/>
                    <a:pt x="373131" y="203075"/>
                    <a:pt x="440027" y="125490"/>
                  </a:cubicBezTo>
                  <a:cubicBezTo>
                    <a:pt x="400615" y="239529"/>
                    <a:pt x="384392" y="361584"/>
                    <a:pt x="392790" y="482017"/>
                  </a:cubicBezTo>
                  <a:cubicBezTo>
                    <a:pt x="406531" y="441459"/>
                    <a:pt x="420941" y="400424"/>
                    <a:pt x="445468" y="365210"/>
                  </a:cubicBezTo>
                  <a:cubicBezTo>
                    <a:pt x="469993" y="330092"/>
                    <a:pt x="506161" y="300986"/>
                    <a:pt x="548531" y="294306"/>
                  </a:cubicBezTo>
                  <a:cubicBezTo>
                    <a:pt x="467129" y="378761"/>
                    <a:pt x="407772" y="484212"/>
                    <a:pt x="377711" y="597582"/>
                  </a:cubicBezTo>
                </a:path>
              </a:pathLst>
            </a:custGeom>
            <a:solidFill>
              <a:srgbClr val="9DBA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6" name="Google Shape;222;p2">
              <a:extLst>
                <a:ext uri="{FF2B5EF4-FFF2-40B4-BE49-F238E27FC236}">
                  <a16:creationId xmlns:a16="http://schemas.microsoft.com/office/drawing/2014/main" id="{B9BF3636-DE5A-1164-DFF7-AEF3C1204B2B}"/>
                </a:ext>
              </a:extLst>
            </p:cNvPr>
            <p:cNvGrpSpPr/>
            <p:nvPr/>
          </p:nvGrpSpPr>
          <p:grpSpPr>
            <a:xfrm>
              <a:off x="11265781" y="4107361"/>
              <a:ext cx="545609" cy="217831"/>
              <a:chOff x="10757684" y="1440542"/>
              <a:chExt cx="545609" cy="217831"/>
            </a:xfrm>
          </p:grpSpPr>
          <p:grpSp>
            <p:nvGrpSpPr>
              <p:cNvPr id="367" name="Google Shape;223;p2">
                <a:extLst>
                  <a:ext uri="{FF2B5EF4-FFF2-40B4-BE49-F238E27FC236}">
                    <a16:creationId xmlns:a16="http://schemas.microsoft.com/office/drawing/2014/main" id="{D3E97FB0-8EDC-0A5C-2119-E819E00BFD76}"/>
                  </a:ext>
                </a:extLst>
              </p:cNvPr>
              <p:cNvGrpSpPr/>
              <p:nvPr/>
            </p:nvGrpSpPr>
            <p:grpSpPr>
              <a:xfrm>
                <a:off x="10757684" y="1440542"/>
                <a:ext cx="545609" cy="217831"/>
                <a:chOff x="10757684" y="1440542"/>
                <a:chExt cx="545609" cy="217831"/>
              </a:xfrm>
            </p:grpSpPr>
            <p:sp>
              <p:nvSpPr>
                <p:cNvPr id="370" name="Google Shape;224;p2">
                  <a:extLst>
                    <a:ext uri="{FF2B5EF4-FFF2-40B4-BE49-F238E27FC236}">
                      <a16:creationId xmlns:a16="http://schemas.microsoft.com/office/drawing/2014/main" id="{8C5B6BA8-4220-93C9-77D6-267F7230E14D}"/>
                    </a:ext>
                  </a:extLst>
                </p:cNvPr>
                <p:cNvSpPr/>
                <p:nvPr/>
              </p:nvSpPr>
              <p:spPr>
                <a:xfrm>
                  <a:off x="10771886" y="1454442"/>
                  <a:ext cx="517199" cy="189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199" h="189416" extrusionOk="0">
                      <a:moveTo>
                        <a:pt x="11503" y="91141"/>
                      </a:moveTo>
                      <a:cubicBezTo>
                        <a:pt x="17802" y="81598"/>
                        <a:pt x="25913" y="72818"/>
                        <a:pt x="34407" y="65470"/>
                      </a:cubicBezTo>
                      <a:cubicBezTo>
                        <a:pt x="76586" y="29016"/>
                        <a:pt x="130313" y="6208"/>
                        <a:pt x="185854" y="1150"/>
                      </a:cubicBezTo>
                      <a:cubicBezTo>
                        <a:pt x="216295" y="-1617"/>
                        <a:pt x="247025" y="769"/>
                        <a:pt x="276989" y="6590"/>
                      </a:cubicBezTo>
                      <a:cubicBezTo>
                        <a:pt x="362876" y="23195"/>
                        <a:pt x="468804" y="53160"/>
                        <a:pt x="512224" y="126927"/>
                      </a:cubicBezTo>
                      <a:cubicBezTo>
                        <a:pt x="524917" y="148494"/>
                        <a:pt x="512128" y="175978"/>
                        <a:pt x="487412" y="179795"/>
                      </a:cubicBezTo>
                      <a:cubicBezTo>
                        <a:pt x="398090" y="193537"/>
                        <a:pt x="181273" y="192869"/>
                        <a:pt x="52538" y="175787"/>
                      </a:cubicBezTo>
                      <a:cubicBezTo>
                        <a:pt x="38414" y="173879"/>
                        <a:pt x="24959" y="168153"/>
                        <a:pt x="14843" y="158037"/>
                      </a:cubicBezTo>
                      <a:cubicBezTo>
                        <a:pt x="-6629" y="136470"/>
                        <a:pt x="-2144" y="111849"/>
                        <a:pt x="11503" y="9114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225;p2">
                  <a:extLst>
                    <a:ext uri="{FF2B5EF4-FFF2-40B4-BE49-F238E27FC236}">
                      <a16:creationId xmlns:a16="http://schemas.microsoft.com/office/drawing/2014/main" id="{1633CED3-B44A-E083-39B3-119BF2275C30}"/>
                    </a:ext>
                  </a:extLst>
                </p:cNvPr>
                <p:cNvSpPr/>
                <p:nvPr/>
              </p:nvSpPr>
              <p:spPr>
                <a:xfrm>
                  <a:off x="10757684" y="1440542"/>
                  <a:ext cx="545609" cy="217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609" h="217831" extrusionOk="0">
                      <a:moveTo>
                        <a:pt x="38016" y="112199"/>
                      </a:moveTo>
                      <a:cubicBezTo>
                        <a:pt x="60824" y="78798"/>
                        <a:pt x="102431" y="55800"/>
                        <a:pt x="139743" y="42726"/>
                      </a:cubicBezTo>
                      <a:cubicBezTo>
                        <a:pt x="182878" y="27648"/>
                        <a:pt x="228685" y="24880"/>
                        <a:pt x="273727" y="31847"/>
                      </a:cubicBezTo>
                      <a:cubicBezTo>
                        <a:pt x="341769" y="42344"/>
                        <a:pt x="417635" y="61048"/>
                        <a:pt x="473367" y="103419"/>
                      </a:cubicBezTo>
                      <a:cubicBezTo>
                        <a:pt x="489208" y="115443"/>
                        <a:pt x="534919" y="153329"/>
                        <a:pt x="509725" y="174801"/>
                      </a:cubicBezTo>
                      <a:cubicBezTo>
                        <a:pt x="501327" y="181958"/>
                        <a:pt x="485772" y="181481"/>
                        <a:pt x="475275" y="182531"/>
                      </a:cubicBezTo>
                      <a:cubicBezTo>
                        <a:pt x="461534" y="183962"/>
                        <a:pt x="447791" y="184916"/>
                        <a:pt x="434050" y="185775"/>
                      </a:cubicBezTo>
                      <a:cubicBezTo>
                        <a:pt x="363336" y="189974"/>
                        <a:pt x="292336" y="189688"/>
                        <a:pt x="221527" y="187111"/>
                      </a:cubicBezTo>
                      <a:cubicBezTo>
                        <a:pt x="181256" y="185584"/>
                        <a:pt x="140888" y="183199"/>
                        <a:pt x="100808" y="179191"/>
                      </a:cubicBezTo>
                      <a:cubicBezTo>
                        <a:pt x="82581" y="177377"/>
                        <a:pt x="60824" y="177473"/>
                        <a:pt x="45173" y="166785"/>
                      </a:cubicBezTo>
                      <a:cubicBezTo>
                        <a:pt x="24560" y="152661"/>
                        <a:pt x="25991" y="131476"/>
                        <a:pt x="38016" y="112199"/>
                      </a:cubicBezTo>
                      <a:cubicBezTo>
                        <a:pt x="47844" y="96548"/>
                        <a:pt x="23033" y="82138"/>
                        <a:pt x="13298" y="97789"/>
                      </a:cubicBezTo>
                      <a:cubicBezTo>
                        <a:pt x="2325" y="115348"/>
                        <a:pt x="-3974" y="136343"/>
                        <a:pt x="2801" y="156669"/>
                      </a:cubicBezTo>
                      <a:cubicBezTo>
                        <a:pt x="10150" y="178618"/>
                        <a:pt x="29903" y="194555"/>
                        <a:pt x="51566" y="201044"/>
                      </a:cubicBezTo>
                      <a:cubicBezTo>
                        <a:pt x="69602" y="206388"/>
                        <a:pt x="90025" y="206961"/>
                        <a:pt x="108728" y="208679"/>
                      </a:cubicBezTo>
                      <a:cubicBezTo>
                        <a:pt x="128674" y="210587"/>
                        <a:pt x="148619" y="212019"/>
                        <a:pt x="168563" y="213259"/>
                      </a:cubicBezTo>
                      <a:cubicBezTo>
                        <a:pt x="251969" y="218317"/>
                        <a:pt x="335852" y="219462"/>
                        <a:pt x="419353" y="215263"/>
                      </a:cubicBezTo>
                      <a:cubicBezTo>
                        <a:pt x="435958" y="214404"/>
                        <a:pt x="452563" y="213355"/>
                        <a:pt x="469168" y="211828"/>
                      </a:cubicBezTo>
                      <a:cubicBezTo>
                        <a:pt x="483291" y="210492"/>
                        <a:pt x="499228" y="210205"/>
                        <a:pt x="512684" y="205434"/>
                      </a:cubicBezTo>
                      <a:cubicBezTo>
                        <a:pt x="530243" y="199231"/>
                        <a:pt x="542839" y="183485"/>
                        <a:pt x="545225" y="165067"/>
                      </a:cubicBezTo>
                      <a:cubicBezTo>
                        <a:pt x="547802" y="145122"/>
                        <a:pt x="537018" y="128804"/>
                        <a:pt x="525089" y="113917"/>
                      </a:cubicBezTo>
                      <a:cubicBezTo>
                        <a:pt x="474608" y="50551"/>
                        <a:pt x="386907" y="25644"/>
                        <a:pt x="310850" y="9802"/>
                      </a:cubicBezTo>
                      <a:cubicBezTo>
                        <a:pt x="255786" y="-1649"/>
                        <a:pt x="199960" y="-5180"/>
                        <a:pt x="145470" y="10852"/>
                      </a:cubicBezTo>
                      <a:cubicBezTo>
                        <a:pt x="95846" y="25453"/>
                        <a:pt x="43073" y="54177"/>
                        <a:pt x="13298" y="97693"/>
                      </a:cubicBezTo>
                      <a:cubicBezTo>
                        <a:pt x="2897" y="113058"/>
                        <a:pt x="27708" y="127372"/>
                        <a:pt x="38016" y="112199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68" name="Google Shape;226;p2">
                <a:extLst>
                  <a:ext uri="{FF2B5EF4-FFF2-40B4-BE49-F238E27FC236}">
                    <a16:creationId xmlns:a16="http://schemas.microsoft.com/office/drawing/2014/main" id="{F401C2DC-63A6-1EAF-2752-39797353A075}"/>
                  </a:ext>
                </a:extLst>
              </p:cNvPr>
              <p:cNvSpPr/>
              <p:nvPr/>
            </p:nvSpPr>
            <p:spPr>
              <a:xfrm>
                <a:off x="10794423" y="1478062"/>
                <a:ext cx="312936" cy="142048"/>
              </a:xfrm>
              <a:custGeom>
                <a:avLst/>
                <a:gdLst/>
                <a:ahLst/>
                <a:cxnLst/>
                <a:rect l="l" t="t" r="r" b="b"/>
                <a:pathLst>
                  <a:path w="312936" h="142048" extrusionOk="0">
                    <a:moveTo>
                      <a:pt x="6716" y="66854"/>
                    </a:moveTo>
                    <a:cubicBezTo>
                      <a:pt x="10438" y="59696"/>
                      <a:pt x="15305" y="53207"/>
                      <a:pt x="20363" y="47863"/>
                    </a:cubicBezTo>
                    <a:cubicBezTo>
                      <a:pt x="45651" y="20856"/>
                      <a:pt x="78002" y="4156"/>
                      <a:pt x="111594" y="721"/>
                    </a:cubicBezTo>
                    <a:cubicBezTo>
                      <a:pt x="130012" y="-1188"/>
                      <a:pt x="148620" y="816"/>
                      <a:pt x="166752" y="5301"/>
                    </a:cubicBezTo>
                    <a:cubicBezTo>
                      <a:pt x="218857" y="18280"/>
                      <a:pt x="283081" y="41278"/>
                      <a:pt x="309802" y="96628"/>
                    </a:cubicBezTo>
                    <a:cubicBezTo>
                      <a:pt x="317627" y="112851"/>
                      <a:pt x="310088" y="133273"/>
                      <a:pt x="295105" y="135945"/>
                    </a:cubicBezTo>
                    <a:cubicBezTo>
                      <a:pt x="241188" y="145679"/>
                      <a:pt x="109972" y="143770"/>
                      <a:pt x="32005" y="130219"/>
                    </a:cubicBezTo>
                    <a:cubicBezTo>
                      <a:pt x="23416" y="128692"/>
                      <a:pt x="15210" y="124302"/>
                      <a:pt x="9102" y="116763"/>
                    </a:cubicBezTo>
                    <a:cubicBezTo>
                      <a:pt x="-3972" y="100636"/>
                      <a:pt x="-1300" y="82313"/>
                      <a:pt x="6716" y="66854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227;p2">
                <a:extLst>
                  <a:ext uri="{FF2B5EF4-FFF2-40B4-BE49-F238E27FC236}">
                    <a16:creationId xmlns:a16="http://schemas.microsoft.com/office/drawing/2014/main" id="{F2B74A2B-124B-CFDC-CAE1-A6DBC0B3CAF9}"/>
                  </a:ext>
                </a:extLst>
              </p:cNvPr>
              <p:cNvSpPr/>
              <p:nvPr/>
            </p:nvSpPr>
            <p:spPr>
              <a:xfrm>
                <a:off x="10834563" y="1496659"/>
                <a:ext cx="116346" cy="52836"/>
              </a:xfrm>
              <a:custGeom>
                <a:avLst/>
                <a:gdLst/>
                <a:ahLst/>
                <a:cxnLst/>
                <a:rect l="l" t="t" r="r" b="b"/>
                <a:pathLst>
                  <a:path w="116346" h="52836" extrusionOk="0">
                    <a:moveTo>
                      <a:pt x="2458" y="24876"/>
                    </a:moveTo>
                    <a:cubicBezTo>
                      <a:pt x="3889" y="22204"/>
                      <a:pt x="5702" y="19818"/>
                      <a:pt x="7516" y="17814"/>
                    </a:cubicBezTo>
                    <a:cubicBezTo>
                      <a:pt x="16963" y="7794"/>
                      <a:pt x="28987" y="1591"/>
                      <a:pt x="41393" y="255"/>
                    </a:cubicBezTo>
                    <a:cubicBezTo>
                      <a:pt x="48265" y="-413"/>
                      <a:pt x="55135" y="255"/>
                      <a:pt x="61910" y="1973"/>
                    </a:cubicBezTo>
                    <a:cubicBezTo>
                      <a:pt x="81283" y="6744"/>
                      <a:pt x="105140" y="15429"/>
                      <a:pt x="115161" y="35946"/>
                    </a:cubicBezTo>
                    <a:cubicBezTo>
                      <a:pt x="118119" y="41958"/>
                      <a:pt x="115255" y="49592"/>
                      <a:pt x="109721" y="50547"/>
                    </a:cubicBezTo>
                    <a:cubicBezTo>
                      <a:pt x="89681" y="54173"/>
                      <a:pt x="40916" y="53505"/>
                      <a:pt x="11905" y="48447"/>
                    </a:cubicBezTo>
                    <a:cubicBezTo>
                      <a:pt x="8756" y="47875"/>
                      <a:pt x="5702" y="46252"/>
                      <a:pt x="3412" y="43390"/>
                    </a:cubicBezTo>
                    <a:cubicBezTo>
                      <a:pt x="-1455" y="37473"/>
                      <a:pt x="-501" y="30697"/>
                      <a:pt x="2458" y="24876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2" name="Google Shape;228;p2">
              <a:extLst>
                <a:ext uri="{FF2B5EF4-FFF2-40B4-BE49-F238E27FC236}">
                  <a16:creationId xmlns:a16="http://schemas.microsoft.com/office/drawing/2014/main" id="{6A7DBC8E-E261-0CE6-87B9-41FB829F6613}"/>
                </a:ext>
              </a:extLst>
            </p:cNvPr>
            <p:cNvGrpSpPr/>
            <p:nvPr/>
          </p:nvGrpSpPr>
          <p:grpSpPr>
            <a:xfrm>
              <a:off x="11522773" y="4096714"/>
              <a:ext cx="802829" cy="312049"/>
              <a:chOff x="11014676" y="1429895"/>
              <a:chExt cx="802829" cy="312049"/>
            </a:xfrm>
          </p:grpSpPr>
          <p:grpSp>
            <p:nvGrpSpPr>
              <p:cNvPr id="373" name="Google Shape;229;p2">
                <a:extLst>
                  <a:ext uri="{FF2B5EF4-FFF2-40B4-BE49-F238E27FC236}">
                    <a16:creationId xmlns:a16="http://schemas.microsoft.com/office/drawing/2014/main" id="{E8780B5B-AD61-ACE3-2EBE-97F38C3502E2}"/>
                  </a:ext>
                </a:extLst>
              </p:cNvPr>
              <p:cNvGrpSpPr/>
              <p:nvPr/>
            </p:nvGrpSpPr>
            <p:grpSpPr>
              <a:xfrm>
                <a:off x="11014676" y="1429895"/>
                <a:ext cx="802829" cy="312049"/>
                <a:chOff x="11014676" y="1429895"/>
                <a:chExt cx="802829" cy="312049"/>
              </a:xfrm>
            </p:grpSpPr>
            <p:sp>
              <p:nvSpPr>
                <p:cNvPr id="376" name="Google Shape;230;p2">
                  <a:extLst>
                    <a:ext uri="{FF2B5EF4-FFF2-40B4-BE49-F238E27FC236}">
                      <a16:creationId xmlns:a16="http://schemas.microsoft.com/office/drawing/2014/main" id="{90319FDA-A85F-C273-77A0-A301AAC299C3}"/>
                    </a:ext>
                  </a:extLst>
                </p:cNvPr>
                <p:cNvSpPr/>
                <p:nvPr/>
              </p:nvSpPr>
              <p:spPr>
                <a:xfrm>
                  <a:off x="11028782" y="1443634"/>
                  <a:ext cx="774704" cy="28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704" h="283653" extrusionOk="0">
                      <a:moveTo>
                        <a:pt x="17230" y="136495"/>
                      </a:moveTo>
                      <a:cubicBezTo>
                        <a:pt x="26582" y="122180"/>
                        <a:pt x="38893" y="109011"/>
                        <a:pt x="51489" y="98132"/>
                      </a:cubicBezTo>
                      <a:cubicBezTo>
                        <a:pt x="114664" y="43546"/>
                        <a:pt x="195207" y="9382"/>
                        <a:pt x="278327" y="1747"/>
                      </a:cubicBezTo>
                      <a:cubicBezTo>
                        <a:pt x="323847" y="-2451"/>
                        <a:pt x="369939" y="1175"/>
                        <a:pt x="414792" y="9859"/>
                      </a:cubicBezTo>
                      <a:cubicBezTo>
                        <a:pt x="543431" y="34766"/>
                        <a:pt x="702036" y="79714"/>
                        <a:pt x="767214" y="190031"/>
                      </a:cubicBezTo>
                      <a:cubicBezTo>
                        <a:pt x="786300" y="222382"/>
                        <a:pt x="767119" y="263512"/>
                        <a:pt x="729996" y="269238"/>
                      </a:cubicBezTo>
                      <a:cubicBezTo>
                        <a:pt x="596203" y="289850"/>
                        <a:pt x="271551" y="288801"/>
                        <a:pt x="78687" y="263226"/>
                      </a:cubicBezTo>
                      <a:cubicBezTo>
                        <a:pt x="57597" y="260458"/>
                        <a:pt x="37270" y="251774"/>
                        <a:pt x="22288" y="236696"/>
                      </a:cubicBezTo>
                      <a:cubicBezTo>
                        <a:pt x="-9967" y="204441"/>
                        <a:pt x="-3192" y="167605"/>
                        <a:pt x="17230" y="136495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" name="Google Shape;231;p2">
                  <a:extLst>
                    <a:ext uri="{FF2B5EF4-FFF2-40B4-BE49-F238E27FC236}">
                      <a16:creationId xmlns:a16="http://schemas.microsoft.com/office/drawing/2014/main" id="{E64B4237-F2A3-C139-EC97-45C76C3C052A}"/>
                    </a:ext>
                  </a:extLst>
                </p:cNvPr>
                <p:cNvSpPr/>
                <p:nvPr/>
              </p:nvSpPr>
              <p:spPr>
                <a:xfrm>
                  <a:off x="11014676" y="1429895"/>
                  <a:ext cx="802829" cy="31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829" h="312049" extrusionOk="0">
                      <a:moveTo>
                        <a:pt x="43646" y="157486"/>
                      </a:moveTo>
                      <a:cubicBezTo>
                        <a:pt x="61493" y="130957"/>
                        <a:pt x="87545" y="110535"/>
                        <a:pt x="113979" y="93071"/>
                      </a:cubicBezTo>
                      <a:cubicBezTo>
                        <a:pt x="140603" y="75512"/>
                        <a:pt x="169328" y="61102"/>
                        <a:pt x="199388" y="50510"/>
                      </a:cubicBezTo>
                      <a:cubicBezTo>
                        <a:pt x="264662" y="27511"/>
                        <a:pt x="334231" y="23121"/>
                        <a:pt x="402559" y="33523"/>
                      </a:cubicBezTo>
                      <a:cubicBezTo>
                        <a:pt x="458003" y="41921"/>
                        <a:pt x="513639" y="55472"/>
                        <a:pt x="566889" y="73222"/>
                      </a:cubicBezTo>
                      <a:cubicBezTo>
                        <a:pt x="617658" y="90113"/>
                        <a:pt x="668331" y="112253"/>
                        <a:pt x="710511" y="145749"/>
                      </a:cubicBezTo>
                      <a:cubicBezTo>
                        <a:pt x="737518" y="167220"/>
                        <a:pt x="802887" y="224955"/>
                        <a:pt x="760898" y="260360"/>
                      </a:cubicBezTo>
                      <a:cubicBezTo>
                        <a:pt x="747061" y="272002"/>
                        <a:pt x="724349" y="271621"/>
                        <a:pt x="707075" y="273434"/>
                      </a:cubicBezTo>
                      <a:cubicBezTo>
                        <a:pt x="685890" y="275629"/>
                        <a:pt x="664705" y="277251"/>
                        <a:pt x="643520" y="278492"/>
                      </a:cubicBezTo>
                      <a:cubicBezTo>
                        <a:pt x="534729" y="284981"/>
                        <a:pt x="425366" y="284504"/>
                        <a:pt x="316481" y="280209"/>
                      </a:cubicBezTo>
                      <a:cubicBezTo>
                        <a:pt x="255597" y="277824"/>
                        <a:pt x="194712" y="274102"/>
                        <a:pt x="134115" y="267613"/>
                      </a:cubicBezTo>
                      <a:cubicBezTo>
                        <a:pt x="104817" y="264463"/>
                        <a:pt x="72275" y="263700"/>
                        <a:pt x="49277" y="242992"/>
                      </a:cubicBezTo>
                      <a:cubicBezTo>
                        <a:pt x="21984" y="218371"/>
                        <a:pt x="25324" y="186211"/>
                        <a:pt x="43646" y="157486"/>
                      </a:cubicBezTo>
                      <a:cubicBezTo>
                        <a:pt x="53571" y="141931"/>
                        <a:pt x="28760" y="127521"/>
                        <a:pt x="18930" y="143077"/>
                      </a:cubicBezTo>
                      <a:cubicBezTo>
                        <a:pt x="2421" y="169034"/>
                        <a:pt x="-6549" y="200621"/>
                        <a:pt x="5665" y="230300"/>
                      </a:cubicBezTo>
                      <a:cubicBezTo>
                        <a:pt x="18263" y="261028"/>
                        <a:pt x="47846" y="282213"/>
                        <a:pt x="79719" y="289180"/>
                      </a:cubicBezTo>
                      <a:cubicBezTo>
                        <a:pt x="106535" y="295001"/>
                        <a:pt x="134973" y="296528"/>
                        <a:pt x="162170" y="299009"/>
                      </a:cubicBezTo>
                      <a:cubicBezTo>
                        <a:pt x="191754" y="301777"/>
                        <a:pt x="221338" y="303876"/>
                        <a:pt x="250921" y="305594"/>
                      </a:cubicBezTo>
                      <a:cubicBezTo>
                        <a:pt x="372594" y="312751"/>
                        <a:pt x="495030" y="314278"/>
                        <a:pt x="616703" y="308552"/>
                      </a:cubicBezTo>
                      <a:cubicBezTo>
                        <a:pt x="641039" y="307407"/>
                        <a:pt x="665372" y="305880"/>
                        <a:pt x="689612" y="303685"/>
                      </a:cubicBezTo>
                      <a:cubicBezTo>
                        <a:pt x="710225" y="301872"/>
                        <a:pt x="732269" y="300918"/>
                        <a:pt x="752405" y="295860"/>
                      </a:cubicBezTo>
                      <a:cubicBezTo>
                        <a:pt x="779412" y="289180"/>
                        <a:pt x="799165" y="265704"/>
                        <a:pt x="802410" y="238411"/>
                      </a:cubicBezTo>
                      <a:cubicBezTo>
                        <a:pt x="805751" y="209973"/>
                        <a:pt x="788573" y="186306"/>
                        <a:pt x="771491" y="165407"/>
                      </a:cubicBezTo>
                      <a:cubicBezTo>
                        <a:pt x="734559" y="120364"/>
                        <a:pt x="682646" y="89254"/>
                        <a:pt x="629682" y="66542"/>
                      </a:cubicBezTo>
                      <a:cubicBezTo>
                        <a:pt x="574142" y="42780"/>
                        <a:pt x="515643" y="26938"/>
                        <a:pt x="456572" y="14628"/>
                      </a:cubicBezTo>
                      <a:cubicBezTo>
                        <a:pt x="383854" y="-546"/>
                        <a:pt x="310469" y="-6653"/>
                        <a:pt x="237465" y="9761"/>
                      </a:cubicBezTo>
                      <a:cubicBezTo>
                        <a:pt x="169519" y="25030"/>
                        <a:pt x="104341" y="57762"/>
                        <a:pt x="52426" y="104332"/>
                      </a:cubicBezTo>
                      <a:cubicBezTo>
                        <a:pt x="39639" y="115784"/>
                        <a:pt x="28377" y="128857"/>
                        <a:pt x="18834" y="143077"/>
                      </a:cubicBezTo>
                      <a:cubicBezTo>
                        <a:pt x="8624" y="158345"/>
                        <a:pt x="33436" y="172660"/>
                        <a:pt x="43646" y="157486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4" name="Google Shape;232;p2">
                <a:extLst>
                  <a:ext uri="{FF2B5EF4-FFF2-40B4-BE49-F238E27FC236}">
                    <a16:creationId xmlns:a16="http://schemas.microsoft.com/office/drawing/2014/main" id="{BF9B1F97-6DCB-B6A2-F80A-460881851628}"/>
                  </a:ext>
                </a:extLst>
              </p:cNvPr>
              <p:cNvSpPr/>
              <p:nvPr/>
            </p:nvSpPr>
            <p:spPr>
              <a:xfrm>
                <a:off x="11062558" y="1479046"/>
                <a:ext cx="468925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468925" h="213016" extrusionOk="0">
                    <a:moveTo>
                      <a:pt x="10079" y="100129"/>
                    </a:moveTo>
                    <a:cubicBezTo>
                      <a:pt x="15710" y="89440"/>
                      <a:pt x="22963" y="79707"/>
                      <a:pt x="30597" y="71690"/>
                    </a:cubicBezTo>
                    <a:cubicBezTo>
                      <a:pt x="68483" y="31324"/>
                      <a:pt x="116961" y="6226"/>
                      <a:pt x="167253" y="1072"/>
                    </a:cubicBezTo>
                    <a:cubicBezTo>
                      <a:pt x="194737" y="-1791"/>
                      <a:pt x="222697" y="1263"/>
                      <a:pt x="249895" y="8039"/>
                    </a:cubicBezTo>
                    <a:cubicBezTo>
                      <a:pt x="327861" y="27411"/>
                      <a:pt x="424150" y="61957"/>
                      <a:pt x="464231" y="144885"/>
                    </a:cubicBezTo>
                    <a:cubicBezTo>
                      <a:pt x="475969" y="169125"/>
                      <a:pt x="464612" y="199757"/>
                      <a:pt x="442186" y="203861"/>
                    </a:cubicBezTo>
                    <a:cubicBezTo>
                      <a:pt x="361357" y="218462"/>
                      <a:pt x="164963" y="215599"/>
                      <a:pt x="48157" y="195272"/>
                    </a:cubicBezTo>
                    <a:cubicBezTo>
                      <a:pt x="35368" y="193077"/>
                      <a:pt x="23059" y="186493"/>
                      <a:pt x="13897" y="175137"/>
                    </a:cubicBezTo>
                    <a:cubicBezTo>
                      <a:pt x="-5952" y="150706"/>
                      <a:pt x="-2039" y="123223"/>
                      <a:pt x="10079" y="100129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233;p2">
                <a:extLst>
                  <a:ext uri="{FF2B5EF4-FFF2-40B4-BE49-F238E27FC236}">
                    <a16:creationId xmlns:a16="http://schemas.microsoft.com/office/drawing/2014/main" id="{C6C6ECAF-E5EB-9049-1487-FC0574331D65}"/>
                  </a:ext>
                </a:extLst>
              </p:cNvPr>
              <p:cNvSpPr/>
              <p:nvPr/>
            </p:nvSpPr>
            <p:spPr>
              <a:xfrm>
                <a:off x="11122618" y="1507022"/>
                <a:ext cx="174326" cy="79293"/>
              </a:xfrm>
              <a:custGeom>
                <a:avLst/>
                <a:gdLst/>
                <a:ahLst/>
                <a:cxnLst/>
                <a:rect l="l" t="t" r="r" b="b"/>
                <a:pathLst>
                  <a:path w="174326" h="79293" extrusionOk="0">
                    <a:moveTo>
                      <a:pt x="3746" y="37225"/>
                    </a:moveTo>
                    <a:cubicBezTo>
                      <a:pt x="5846" y="33217"/>
                      <a:pt x="8517" y="29591"/>
                      <a:pt x="11381" y="26632"/>
                    </a:cubicBezTo>
                    <a:cubicBezTo>
                      <a:pt x="25504" y="11650"/>
                      <a:pt x="43541" y="2298"/>
                      <a:pt x="62149" y="389"/>
                    </a:cubicBezTo>
                    <a:cubicBezTo>
                      <a:pt x="72361" y="-661"/>
                      <a:pt x="82762" y="485"/>
                      <a:pt x="92878" y="2966"/>
                    </a:cubicBezTo>
                    <a:cubicBezTo>
                      <a:pt x="121888" y="10218"/>
                      <a:pt x="157674" y="23006"/>
                      <a:pt x="172562" y="53925"/>
                    </a:cubicBezTo>
                    <a:cubicBezTo>
                      <a:pt x="176951" y="62991"/>
                      <a:pt x="172753" y="74347"/>
                      <a:pt x="164355" y="75874"/>
                    </a:cubicBezTo>
                    <a:cubicBezTo>
                      <a:pt x="134294" y="81314"/>
                      <a:pt x="61290" y="80264"/>
                      <a:pt x="17775" y="72725"/>
                    </a:cubicBezTo>
                    <a:cubicBezTo>
                      <a:pt x="13003" y="71866"/>
                      <a:pt x="8423" y="69480"/>
                      <a:pt x="4986" y="65186"/>
                    </a:cubicBezTo>
                    <a:cubicBezTo>
                      <a:pt x="-2171" y="56025"/>
                      <a:pt x="-739" y="45814"/>
                      <a:pt x="3746" y="37225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BA5D4F63-50E3-2E94-6D1B-940C275F2D56}"/>
              </a:ext>
            </a:extLst>
          </p:cNvPr>
          <p:cNvGrpSpPr/>
          <p:nvPr/>
        </p:nvGrpSpPr>
        <p:grpSpPr>
          <a:xfrm>
            <a:off x="188489" y="1092656"/>
            <a:ext cx="1706020" cy="2383058"/>
            <a:chOff x="188489" y="1092656"/>
            <a:chExt cx="1706020" cy="2383058"/>
          </a:xfrm>
        </p:grpSpPr>
        <p:sp>
          <p:nvSpPr>
            <p:cNvPr id="245" name="Google Shape;110;p2">
              <a:extLst>
                <a:ext uri="{FF2B5EF4-FFF2-40B4-BE49-F238E27FC236}">
                  <a16:creationId xmlns:a16="http://schemas.microsoft.com/office/drawing/2014/main" id="{966DA623-577A-7E9C-E56B-C191D9ED79C6}"/>
                </a:ext>
              </a:extLst>
            </p:cNvPr>
            <p:cNvSpPr/>
            <p:nvPr/>
          </p:nvSpPr>
          <p:spPr>
            <a:xfrm>
              <a:off x="455972" y="2184597"/>
              <a:ext cx="768774" cy="1027102"/>
            </a:xfrm>
            <a:custGeom>
              <a:avLst/>
              <a:gdLst/>
              <a:ahLst/>
              <a:cxnLst/>
              <a:rect l="l" t="t" r="r" b="b"/>
              <a:pathLst>
                <a:path w="548531" h="597582" extrusionOk="0">
                  <a:moveTo>
                    <a:pt x="270639" y="582505"/>
                  </a:moveTo>
                  <a:cubicBezTo>
                    <a:pt x="199067" y="457873"/>
                    <a:pt x="107359" y="344884"/>
                    <a:pt x="0" y="249263"/>
                  </a:cubicBezTo>
                  <a:cubicBezTo>
                    <a:pt x="92090" y="317782"/>
                    <a:pt x="175591" y="397943"/>
                    <a:pt x="247927" y="486979"/>
                  </a:cubicBezTo>
                  <a:cubicBezTo>
                    <a:pt x="168625" y="340685"/>
                    <a:pt x="117474" y="179217"/>
                    <a:pt x="98102" y="13933"/>
                  </a:cubicBezTo>
                  <a:cubicBezTo>
                    <a:pt x="145912" y="140282"/>
                    <a:pt x="197540" y="265200"/>
                    <a:pt x="252889" y="388495"/>
                  </a:cubicBezTo>
                  <a:cubicBezTo>
                    <a:pt x="215385" y="261001"/>
                    <a:pt x="226932" y="119669"/>
                    <a:pt x="284668" y="0"/>
                  </a:cubicBezTo>
                  <a:cubicBezTo>
                    <a:pt x="292111" y="137228"/>
                    <a:pt x="299746" y="275793"/>
                    <a:pt x="336772" y="408058"/>
                  </a:cubicBezTo>
                  <a:cubicBezTo>
                    <a:pt x="335723" y="305567"/>
                    <a:pt x="373131" y="203075"/>
                    <a:pt x="440028" y="125490"/>
                  </a:cubicBezTo>
                  <a:cubicBezTo>
                    <a:pt x="400615" y="239529"/>
                    <a:pt x="384392" y="361584"/>
                    <a:pt x="392790" y="482017"/>
                  </a:cubicBezTo>
                  <a:cubicBezTo>
                    <a:pt x="406532" y="441459"/>
                    <a:pt x="420942" y="400424"/>
                    <a:pt x="445467" y="365210"/>
                  </a:cubicBezTo>
                  <a:cubicBezTo>
                    <a:pt x="469993" y="330092"/>
                    <a:pt x="506161" y="300986"/>
                    <a:pt x="548531" y="294306"/>
                  </a:cubicBezTo>
                  <a:cubicBezTo>
                    <a:pt x="467130" y="378761"/>
                    <a:pt x="407772" y="484212"/>
                    <a:pt x="377712" y="597582"/>
                  </a:cubicBezTo>
                </a:path>
              </a:pathLst>
            </a:custGeom>
            <a:solidFill>
              <a:srgbClr val="9DBA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13;p2">
              <a:extLst>
                <a:ext uri="{FF2B5EF4-FFF2-40B4-BE49-F238E27FC236}">
                  <a16:creationId xmlns:a16="http://schemas.microsoft.com/office/drawing/2014/main" id="{26AB6AB1-0633-B9B1-1E74-431702C84738}"/>
                </a:ext>
              </a:extLst>
            </p:cNvPr>
            <p:cNvSpPr/>
            <p:nvPr/>
          </p:nvSpPr>
          <p:spPr>
            <a:xfrm>
              <a:off x="1374989" y="1092656"/>
              <a:ext cx="519520" cy="820983"/>
            </a:xfrm>
            <a:custGeom>
              <a:avLst/>
              <a:gdLst/>
              <a:ahLst/>
              <a:cxnLst/>
              <a:rect l="l" t="t" r="r" b="b"/>
              <a:pathLst>
                <a:path w="519520" h="820983" extrusionOk="0">
                  <a:moveTo>
                    <a:pt x="0" y="0"/>
                  </a:moveTo>
                  <a:lnTo>
                    <a:pt x="152688" y="0"/>
                  </a:lnTo>
                  <a:lnTo>
                    <a:pt x="519521" y="355286"/>
                  </a:lnTo>
                  <a:lnTo>
                    <a:pt x="225978" y="820984"/>
                  </a:lnTo>
                  <a:lnTo>
                    <a:pt x="73195" y="820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14;p2">
              <a:extLst>
                <a:ext uri="{FF2B5EF4-FFF2-40B4-BE49-F238E27FC236}">
                  <a16:creationId xmlns:a16="http://schemas.microsoft.com/office/drawing/2014/main" id="{6F0291CA-BE28-79AF-F157-EB7E8F103825}"/>
                </a:ext>
              </a:extLst>
            </p:cNvPr>
            <p:cNvSpPr/>
            <p:nvPr/>
          </p:nvSpPr>
          <p:spPr>
            <a:xfrm>
              <a:off x="1266007" y="1251260"/>
              <a:ext cx="215862" cy="540229"/>
            </a:xfrm>
            <a:custGeom>
              <a:avLst/>
              <a:gdLst/>
              <a:ahLst/>
              <a:cxnLst/>
              <a:rect l="l" t="t" r="r" b="b"/>
              <a:pathLst>
                <a:path w="215862" h="540229" extrusionOk="0">
                  <a:moveTo>
                    <a:pt x="212809" y="15460"/>
                  </a:moveTo>
                  <a:cubicBezTo>
                    <a:pt x="210041" y="11452"/>
                    <a:pt x="206033" y="8875"/>
                    <a:pt x="200976" y="7921"/>
                  </a:cubicBezTo>
                  <a:cubicBezTo>
                    <a:pt x="164044" y="2577"/>
                    <a:pt x="129308" y="0"/>
                    <a:pt x="96671" y="0"/>
                  </a:cubicBezTo>
                  <a:cubicBezTo>
                    <a:pt x="62316" y="0"/>
                    <a:pt x="35500" y="859"/>
                    <a:pt x="16414" y="2672"/>
                  </a:cubicBezTo>
                  <a:cubicBezTo>
                    <a:pt x="11356" y="3149"/>
                    <a:pt x="7348" y="5153"/>
                    <a:pt x="4390" y="8780"/>
                  </a:cubicBezTo>
                  <a:cubicBezTo>
                    <a:pt x="1432" y="12311"/>
                    <a:pt x="0" y="16223"/>
                    <a:pt x="0" y="20517"/>
                  </a:cubicBezTo>
                  <a:lnTo>
                    <a:pt x="0" y="22426"/>
                  </a:lnTo>
                  <a:cubicBezTo>
                    <a:pt x="763" y="27198"/>
                    <a:pt x="2863" y="31015"/>
                    <a:pt x="6298" y="33782"/>
                  </a:cubicBezTo>
                  <a:cubicBezTo>
                    <a:pt x="9734" y="36550"/>
                    <a:pt x="13647" y="37981"/>
                    <a:pt x="17941" y="37981"/>
                  </a:cubicBezTo>
                  <a:lnTo>
                    <a:pt x="19086" y="37981"/>
                  </a:lnTo>
                  <a:cubicBezTo>
                    <a:pt x="35882" y="36454"/>
                    <a:pt x="60216" y="35691"/>
                    <a:pt x="92090" y="35691"/>
                  </a:cubicBezTo>
                  <a:cubicBezTo>
                    <a:pt x="90277" y="90563"/>
                    <a:pt x="89036" y="154406"/>
                    <a:pt x="88273" y="227028"/>
                  </a:cubicBezTo>
                  <a:cubicBezTo>
                    <a:pt x="87509" y="299746"/>
                    <a:pt x="87128" y="356717"/>
                    <a:pt x="87128" y="397943"/>
                  </a:cubicBezTo>
                  <a:cubicBezTo>
                    <a:pt x="87128" y="442986"/>
                    <a:pt x="87509" y="484689"/>
                    <a:pt x="88273" y="523147"/>
                  </a:cubicBezTo>
                  <a:cubicBezTo>
                    <a:pt x="88559" y="528205"/>
                    <a:pt x="90277" y="532308"/>
                    <a:pt x="93617" y="535458"/>
                  </a:cubicBezTo>
                  <a:cubicBezTo>
                    <a:pt x="96957" y="538607"/>
                    <a:pt x="101251" y="540229"/>
                    <a:pt x="106595" y="540229"/>
                  </a:cubicBezTo>
                  <a:cubicBezTo>
                    <a:pt x="111462" y="539943"/>
                    <a:pt x="115470" y="538225"/>
                    <a:pt x="118810" y="534885"/>
                  </a:cubicBezTo>
                  <a:cubicBezTo>
                    <a:pt x="122150" y="531641"/>
                    <a:pt x="123773" y="527442"/>
                    <a:pt x="123773" y="522384"/>
                  </a:cubicBezTo>
                  <a:cubicBezTo>
                    <a:pt x="123296" y="482685"/>
                    <a:pt x="123009" y="439264"/>
                    <a:pt x="123009" y="392313"/>
                  </a:cubicBezTo>
                  <a:cubicBezTo>
                    <a:pt x="123009" y="352614"/>
                    <a:pt x="123105" y="310243"/>
                    <a:pt x="123391" y="265200"/>
                  </a:cubicBezTo>
                  <a:cubicBezTo>
                    <a:pt x="124441" y="167098"/>
                    <a:pt x="125777" y="90850"/>
                    <a:pt x="127590" y="36454"/>
                  </a:cubicBezTo>
                  <a:cubicBezTo>
                    <a:pt x="149730" y="37504"/>
                    <a:pt x="172251" y="39603"/>
                    <a:pt x="195250" y="42943"/>
                  </a:cubicBezTo>
                  <a:lnTo>
                    <a:pt x="198303" y="43325"/>
                  </a:lnTo>
                  <a:cubicBezTo>
                    <a:pt x="201834" y="43325"/>
                    <a:pt x="205174" y="42276"/>
                    <a:pt x="208228" y="40271"/>
                  </a:cubicBezTo>
                  <a:cubicBezTo>
                    <a:pt x="213286" y="36741"/>
                    <a:pt x="215863" y="31778"/>
                    <a:pt x="215863" y="25480"/>
                  </a:cubicBezTo>
                  <a:cubicBezTo>
                    <a:pt x="215863" y="21758"/>
                    <a:pt x="214908" y="18513"/>
                    <a:pt x="212809" y="15460"/>
                  </a:cubicBezTo>
                  <a:close/>
                </a:path>
              </a:pathLst>
            </a:custGeom>
            <a:solidFill>
              <a:srgbClr val="BA925F"/>
            </a:solidFill>
            <a:ln w="9800" cap="flat" cmpd="sng">
              <a:solidFill>
                <a:srgbClr val="BA925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15;p2">
              <a:extLst>
                <a:ext uri="{FF2B5EF4-FFF2-40B4-BE49-F238E27FC236}">
                  <a16:creationId xmlns:a16="http://schemas.microsoft.com/office/drawing/2014/main" id="{474A75C3-ABF2-D749-3954-8AA2BDBE6DB8}"/>
                </a:ext>
              </a:extLst>
            </p:cNvPr>
            <p:cNvSpPr/>
            <p:nvPr/>
          </p:nvSpPr>
          <p:spPr>
            <a:xfrm>
              <a:off x="380337" y="1414574"/>
              <a:ext cx="251044" cy="1797126"/>
            </a:xfrm>
            <a:custGeom>
              <a:avLst/>
              <a:gdLst/>
              <a:ahLst/>
              <a:cxnLst/>
              <a:rect l="l" t="t" r="r" b="b"/>
              <a:pathLst>
                <a:path w="308238" h="2206653" extrusionOk="0">
                  <a:moveTo>
                    <a:pt x="308239" y="125323"/>
                  </a:moveTo>
                  <a:cubicBezTo>
                    <a:pt x="308239" y="-41774"/>
                    <a:pt x="0" y="-41774"/>
                    <a:pt x="0" y="125323"/>
                  </a:cubicBezTo>
                  <a:lnTo>
                    <a:pt x="0" y="2146816"/>
                  </a:lnTo>
                  <a:cubicBezTo>
                    <a:pt x="0" y="2225546"/>
                    <a:pt x="308239" y="2227646"/>
                    <a:pt x="308239" y="2146816"/>
                  </a:cubicBezTo>
                  <a:lnTo>
                    <a:pt x="308239" y="125323"/>
                  </a:lnTo>
                  <a:lnTo>
                    <a:pt x="308239" y="125323"/>
                  </a:lnTo>
                  <a:lnTo>
                    <a:pt x="308239" y="125323"/>
                  </a:lnTo>
                  <a:close/>
                </a:path>
              </a:pathLst>
            </a:custGeom>
            <a:solidFill>
              <a:srgbClr val="6337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16;p2">
              <a:extLst>
                <a:ext uri="{FF2B5EF4-FFF2-40B4-BE49-F238E27FC236}">
                  <a16:creationId xmlns:a16="http://schemas.microsoft.com/office/drawing/2014/main" id="{54283E3A-25D9-E775-BF98-95D7A76BB1C2}"/>
                </a:ext>
              </a:extLst>
            </p:cNvPr>
            <p:cNvSpPr/>
            <p:nvPr/>
          </p:nvSpPr>
          <p:spPr>
            <a:xfrm>
              <a:off x="394446" y="1092656"/>
              <a:ext cx="1347375" cy="820983"/>
            </a:xfrm>
            <a:custGeom>
              <a:avLst/>
              <a:gdLst/>
              <a:ahLst/>
              <a:cxnLst/>
              <a:rect l="l" t="t" r="r" b="b"/>
              <a:pathLst>
                <a:path w="1347375" h="820983" extrusionOk="0">
                  <a:moveTo>
                    <a:pt x="0" y="245541"/>
                  </a:moveTo>
                  <a:lnTo>
                    <a:pt x="981116" y="0"/>
                  </a:lnTo>
                  <a:lnTo>
                    <a:pt x="1347376" y="355286"/>
                  </a:lnTo>
                  <a:lnTo>
                    <a:pt x="1054215" y="820984"/>
                  </a:lnTo>
                  <a:lnTo>
                    <a:pt x="2481" y="795504"/>
                  </a:lnTo>
                  <a:lnTo>
                    <a:pt x="0" y="245541"/>
                  </a:ln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5" name="Google Shape;287;p2">
              <a:extLst>
                <a:ext uri="{FF2B5EF4-FFF2-40B4-BE49-F238E27FC236}">
                  <a16:creationId xmlns:a16="http://schemas.microsoft.com/office/drawing/2014/main" id="{06CAC7AA-E208-F9AE-FF09-3E9C6FD9D5C6}"/>
                </a:ext>
              </a:extLst>
            </p:cNvPr>
            <p:cNvGrpSpPr/>
            <p:nvPr/>
          </p:nvGrpSpPr>
          <p:grpSpPr>
            <a:xfrm>
              <a:off x="522513" y="1253957"/>
              <a:ext cx="965849" cy="542112"/>
              <a:chOff x="1129313" y="4122503"/>
              <a:chExt cx="965849" cy="542112"/>
            </a:xfrm>
          </p:grpSpPr>
          <p:sp>
            <p:nvSpPr>
              <p:cNvPr id="276" name="Google Shape;288;p2">
                <a:extLst>
                  <a:ext uri="{FF2B5EF4-FFF2-40B4-BE49-F238E27FC236}">
                    <a16:creationId xmlns:a16="http://schemas.microsoft.com/office/drawing/2014/main" id="{A34137FB-7F57-D4AD-DB9A-1092722020C1}"/>
                  </a:ext>
                </a:extLst>
              </p:cNvPr>
              <p:cNvSpPr/>
              <p:nvPr/>
            </p:nvSpPr>
            <p:spPr>
              <a:xfrm>
                <a:off x="1129313" y="4274212"/>
                <a:ext cx="108599" cy="390403"/>
              </a:xfrm>
              <a:custGeom>
                <a:avLst/>
                <a:gdLst/>
                <a:ahLst/>
                <a:cxnLst/>
                <a:rect l="l" t="t" r="r" b="b"/>
                <a:pathLst>
                  <a:path w="108599" h="390403" extrusionOk="0">
                    <a:moveTo>
                      <a:pt x="90945" y="242106"/>
                    </a:moveTo>
                    <a:cubicBezTo>
                      <a:pt x="83024" y="225692"/>
                      <a:pt x="75581" y="210614"/>
                      <a:pt x="68614" y="196777"/>
                    </a:cubicBezTo>
                    <a:cubicBezTo>
                      <a:pt x="61266" y="181985"/>
                      <a:pt x="54491" y="167861"/>
                      <a:pt x="48288" y="154310"/>
                    </a:cubicBezTo>
                    <a:cubicBezTo>
                      <a:pt x="42085" y="140759"/>
                      <a:pt x="36645" y="126540"/>
                      <a:pt x="32064" y="111844"/>
                    </a:cubicBezTo>
                    <a:cubicBezTo>
                      <a:pt x="28247" y="98579"/>
                      <a:pt x="26148" y="88559"/>
                      <a:pt x="26052" y="81783"/>
                    </a:cubicBezTo>
                    <a:cubicBezTo>
                      <a:pt x="25862" y="75008"/>
                      <a:pt x="25766" y="71191"/>
                      <a:pt x="25766" y="70332"/>
                    </a:cubicBezTo>
                    <a:cubicBezTo>
                      <a:pt x="25766" y="59071"/>
                      <a:pt x="27388" y="49719"/>
                      <a:pt x="30728" y="42466"/>
                    </a:cubicBezTo>
                    <a:cubicBezTo>
                      <a:pt x="36073" y="31015"/>
                      <a:pt x="42466" y="25289"/>
                      <a:pt x="50005" y="25289"/>
                    </a:cubicBezTo>
                    <a:cubicBezTo>
                      <a:pt x="56208" y="25289"/>
                      <a:pt x="61839" y="29488"/>
                      <a:pt x="66801" y="37885"/>
                    </a:cubicBezTo>
                    <a:cubicBezTo>
                      <a:pt x="70427" y="44089"/>
                      <a:pt x="72622" y="50482"/>
                      <a:pt x="73290" y="57162"/>
                    </a:cubicBezTo>
                    <a:cubicBezTo>
                      <a:pt x="73958" y="63842"/>
                      <a:pt x="74245" y="68614"/>
                      <a:pt x="74245" y="71477"/>
                    </a:cubicBezTo>
                    <a:cubicBezTo>
                      <a:pt x="74245" y="80066"/>
                      <a:pt x="73099" y="89609"/>
                      <a:pt x="70904" y="100201"/>
                    </a:cubicBezTo>
                    <a:cubicBezTo>
                      <a:pt x="70714" y="101251"/>
                      <a:pt x="70618" y="102301"/>
                      <a:pt x="70618" y="103255"/>
                    </a:cubicBezTo>
                    <a:cubicBezTo>
                      <a:pt x="70618" y="105450"/>
                      <a:pt x="71191" y="107549"/>
                      <a:pt x="72240" y="109553"/>
                    </a:cubicBezTo>
                    <a:cubicBezTo>
                      <a:pt x="73863" y="112512"/>
                      <a:pt x="76344" y="114420"/>
                      <a:pt x="79684" y="115279"/>
                    </a:cubicBezTo>
                    <a:cubicBezTo>
                      <a:pt x="80925" y="115661"/>
                      <a:pt x="82261" y="115852"/>
                      <a:pt x="83501" y="115852"/>
                    </a:cubicBezTo>
                    <a:cubicBezTo>
                      <a:pt x="85696" y="115852"/>
                      <a:pt x="87796" y="115184"/>
                      <a:pt x="89800" y="113943"/>
                    </a:cubicBezTo>
                    <a:cubicBezTo>
                      <a:pt x="92949" y="112321"/>
                      <a:pt x="94953" y="109649"/>
                      <a:pt x="95812" y="106023"/>
                    </a:cubicBezTo>
                    <a:cubicBezTo>
                      <a:pt x="98579" y="93044"/>
                      <a:pt x="99915" y="81306"/>
                      <a:pt x="99915" y="70809"/>
                    </a:cubicBezTo>
                    <a:cubicBezTo>
                      <a:pt x="99915" y="65560"/>
                      <a:pt x="99533" y="60407"/>
                      <a:pt x="98770" y="55540"/>
                    </a:cubicBezTo>
                    <a:cubicBezTo>
                      <a:pt x="96575" y="41130"/>
                      <a:pt x="92281" y="29488"/>
                      <a:pt x="85982" y="20517"/>
                    </a:cubicBezTo>
                    <a:cubicBezTo>
                      <a:pt x="79684" y="11547"/>
                      <a:pt x="72145" y="5535"/>
                      <a:pt x="63556" y="2481"/>
                    </a:cubicBezTo>
                    <a:cubicBezTo>
                      <a:pt x="59358" y="859"/>
                      <a:pt x="54968" y="0"/>
                      <a:pt x="50387" y="0"/>
                    </a:cubicBezTo>
                    <a:cubicBezTo>
                      <a:pt x="40844" y="0"/>
                      <a:pt x="32064" y="3149"/>
                      <a:pt x="23953" y="9543"/>
                    </a:cubicBezTo>
                    <a:cubicBezTo>
                      <a:pt x="17559" y="14601"/>
                      <a:pt x="11929" y="22044"/>
                      <a:pt x="7157" y="31683"/>
                    </a:cubicBezTo>
                    <a:cubicBezTo>
                      <a:pt x="3340" y="40462"/>
                      <a:pt x="1145" y="48288"/>
                      <a:pt x="668" y="55159"/>
                    </a:cubicBezTo>
                    <a:cubicBezTo>
                      <a:pt x="191" y="62125"/>
                      <a:pt x="0" y="67374"/>
                      <a:pt x="0" y="71000"/>
                    </a:cubicBezTo>
                    <a:cubicBezTo>
                      <a:pt x="0" y="86841"/>
                      <a:pt x="2481" y="102873"/>
                      <a:pt x="7444" y="119096"/>
                    </a:cubicBezTo>
                    <a:cubicBezTo>
                      <a:pt x="12215" y="134938"/>
                      <a:pt x="17845" y="150016"/>
                      <a:pt x="24335" y="164235"/>
                    </a:cubicBezTo>
                    <a:cubicBezTo>
                      <a:pt x="30824" y="178454"/>
                      <a:pt x="37981" y="193150"/>
                      <a:pt x="45711" y="208228"/>
                    </a:cubicBezTo>
                    <a:cubicBezTo>
                      <a:pt x="52677" y="222065"/>
                      <a:pt x="59930" y="237048"/>
                      <a:pt x="67469" y="253080"/>
                    </a:cubicBezTo>
                    <a:cubicBezTo>
                      <a:pt x="71095" y="260905"/>
                      <a:pt x="74531" y="269780"/>
                      <a:pt x="77489" y="279705"/>
                    </a:cubicBezTo>
                    <a:cubicBezTo>
                      <a:pt x="80447" y="289630"/>
                      <a:pt x="82261" y="297837"/>
                      <a:pt x="82547" y="304135"/>
                    </a:cubicBezTo>
                    <a:cubicBezTo>
                      <a:pt x="82929" y="310529"/>
                      <a:pt x="83119" y="314632"/>
                      <a:pt x="83119" y="316446"/>
                    </a:cubicBezTo>
                    <a:cubicBezTo>
                      <a:pt x="83119" y="325511"/>
                      <a:pt x="81783" y="334768"/>
                      <a:pt x="79016" y="344025"/>
                    </a:cubicBezTo>
                    <a:cubicBezTo>
                      <a:pt x="74817" y="356812"/>
                      <a:pt x="67755" y="363779"/>
                      <a:pt x="57831" y="365115"/>
                    </a:cubicBezTo>
                    <a:lnTo>
                      <a:pt x="56972" y="365115"/>
                    </a:lnTo>
                    <a:cubicBezTo>
                      <a:pt x="48001" y="365115"/>
                      <a:pt x="40749" y="359771"/>
                      <a:pt x="35214" y="348987"/>
                    </a:cubicBezTo>
                    <a:cubicBezTo>
                      <a:pt x="31587" y="341162"/>
                      <a:pt x="29679" y="332287"/>
                      <a:pt x="29679" y="322458"/>
                    </a:cubicBezTo>
                    <a:cubicBezTo>
                      <a:pt x="29679" y="311483"/>
                      <a:pt x="31301" y="299173"/>
                      <a:pt x="34641" y="285240"/>
                    </a:cubicBezTo>
                    <a:cubicBezTo>
                      <a:pt x="34832" y="284286"/>
                      <a:pt x="34927" y="283427"/>
                      <a:pt x="34927" y="282472"/>
                    </a:cubicBezTo>
                    <a:cubicBezTo>
                      <a:pt x="34927" y="279896"/>
                      <a:pt x="34259" y="277606"/>
                      <a:pt x="33019" y="275601"/>
                    </a:cubicBezTo>
                    <a:cubicBezTo>
                      <a:pt x="31206" y="272834"/>
                      <a:pt x="28534" y="270926"/>
                      <a:pt x="25003" y="269876"/>
                    </a:cubicBezTo>
                    <a:cubicBezTo>
                      <a:pt x="23857" y="269685"/>
                      <a:pt x="22808" y="269590"/>
                      <a:pt x="21663" y="269590"/>
                    </a:cubicBezTo>
                    <a:cubicBezTo>
                      <a:pt x="19468" y="269590"/>
                      <a:pt x="17273" y="270257"/>
                      <a:pt x="15078" y="271498"/>
                    </a:cubicBezTo>
                    <a:cubicBezTo>
                      <a:pt x="12120" y="273311"/>
                      <a:pt x="10306" y="276079"/>
                      <a:pt x="9543" y="279705"/>
                    </a:cubicBezTo>
                    <a:cubicBezTo>
                      <a:pt x="5917" y="294687"/>
                      <a:pt x="4008" y="308334"/>
                      <a:pt x="4008" y="320740"/>
                    </a:cubicBezTo>
                    <a:cubicBezTo>
                      <a:pt x="4008" y="324748"/>
                      <a:pt x="4199" y="328852"/>
                      <a:pt x="4581" y="333051"/>
                    </a:cubicBezTo>
                    <a:cubicBezTo>
                      <a:pt x="5535" y="342307"/>
                      <a:pt x="8016" y="351373"/>
                      <a:pt x="12024" y="360153"/>
                    </a:cubicBezTo>
                    <a:cubicBezTo>
                      <a:pt x="16796" y="369600"/>
                      <a:pt x="22999" y="377044"/>
                      <a:pt x="30728" y="382388"/>
                    </a:cubicBezTo>
                    <a:cubicBezTo>
                      <a:pt x="38458" y="387732"/>
                      <a:pt x="46952" y="390404"/>
                      <a:pt x="56304" y="390404"/>
                    </a:cubicBezTo>
                    <a:cubicBezTo>
                      <a:pt x="67660" y="390404"/>
                      <a:pt x="77775" y="386491"/>
                      <a:pt x="86555" y="378666"/>
                    </a:cubicBezTo>
                    <a:cubicBezTo>
                      <a:pt x="94285" y="371700"/>
                      <a:pt x="99915" y="362634"/>
                      <a:pt x="103637" y="351373"/>
                    </a:cubicBezTo>
                    <a:cubicBezTo>
                      <a:pt x="106977" y="339730"/>
                      <a:pt x="108599" y="328279"/>
                      <a:pt x="108599" y="316923"/>
                    </a:cubicBezTo>
                    <a:cubicBezTo>
                      <a:pt x="108599" y="302513"/>
                      <a:pt x="106500" y="288103"/>
                      <a:pt x="102301" y="273693"/>
                    </a:cubicBezTo>
                    <a:cubicBezTo>
                      <a:pt x="98961" y="261860"/>
                      <a:pt x="95144" y="251362"/>
                      <a:pt x="90945" y="242106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89;p2">
                <a:extLst>
                  <a:ext uri="{FF2B5EF4-FFF2-40B4-BE49-F238E27FC236}">
                    <a16:creationId xmlns:a16="http://schemas.microsoft.com/office/drawing/2014/main" id="{E4E885B8-C45B-622E-15DB-5E27E37B0DC0}"/>
                  </a:ext>
                </a:extLst>
              </p:cNvPr>
              <p:cNvSpPr/>
              <p:nvPr/>
            </p:nvSpPr>
            <p:spPr>
              <a:xfrm>
                <a:off x="1265109" y="4246823"/>
                <a:ext cx="166143" cy="415406"/>
              </a:xfrm>
              <a:custGeom>
                <a:avLst/>
                <a:gdLst/>
                <a:ahLst/>
                <a:cxnLst/>
                <a:rect l="l" t="t" r="r" b="b"/>
                <a:pathLst>
                  <a:path w="166143" h="415406" extrusionOk="0">
                    <a:moveTo>
                      <a:pt x="154597" y="6108"/>
                    </a:moveTo>
                    <a:cubicBezTo>
                      <a:pt x="126158" y="2004"/>
                      <a:pt x="99438" y="0"/>
                      <a:pt x="74340" y="0"/>
                    </a:cubicBezTo>
                    <a:cubicBezTo>
                      <a:pt x="47906" y="0"/>
                      <a:pt x="27293" y="668"/>
                      <a:pt x="12597" y="2004"/>
                    </a:cubicBezTo>
                    <a:cubicBezTo>
                      <a:pt x="8684" y="2386"/>
                      <a:pt x="5630" y="3913"/>
                      <a:pt x="3340" y="6680"/>
                    </a:cubicBezTo>
                    <a:cubicBezTo>
                      <a:pt x="1050" y="9448"/>
                      <a:pt x="0" y="12406"/>
                      <a:pt x="0" y="15746"/>
                    </a:cubicBezTo>
                    <a:lnTo>
                      <a:pt x="0" y="17178"/>
                    </a:lnTo>
                    <a:cubicBezTo>
                      <a:pt x="573" y="20899"/>
                      <a:pt x="2195" y="23762"/>
                      <a:pt x="4867" y="25957"/>
                    </a:cubicBezTo>
                    <a:cubicBezTo>
                      <a:pt x="7539" y="28056"/>
                      <a:pt x="10497" y="29202"/>
                      <a:pt x="13837" y="29202"/>
                    </a:cubicBezTo>
                    <a:lnTo>
                      <a:pt x="14696" y="29202"/>
                    </a:lnTo>
                    <a:cubicBezTo>
                      <a:pt x="27675" y="28056"/>
                      <a:pt x="46379" y="27484"/>
                      <a:pt x="70809" y="27484"/>
                    </a:cubicBezTo>
                    <a:cubicBezTo>
                      <a:pt x="69473" y="69664"/>
                      <a:pt x="68423" y="118715"/>
                      <a:pt x="67851" y="174637"/>
                    </a:cubicBezTo>
                    <a:cubicBezTo>
                      <a:pt x="67278" y="230559"/>
                      <a:pt x="66992" y="274361"/>
                      <a:pt x="66992" y="306044"/>
                    </a:cubicBezTo>
                    <a:cubicBezTo>
                      <a:pt x="66992" y="340685"/>
                      <a:pt x="67278" y="372749"/>
                      <a:pt x="67851" y="402333"/>
                    </a:cubicBezTo>
                    <a:cubicBezTo>
                      <a:pt x="68042" y="406245"/>
                      <a:pt x="69378" y="409395"/>
                      <a:pt x="71954" y="411781"/>
                    </a:cubicBezTo>
                    <a:cubicBezTo>
                      <a:pt x="74531" y="414166"/>
                      <a:pt x="77871" y="415407"/>
                      <a:pt x="81974" y="415407"/>
                    </a:cubicBezTo>
                    <a:cubicBezTo>
                      <a:pt x="85696" y="415216"/>
                      <a:pt x="88845" y="413880"/>
                      <a:pt x="91422" y="411303"/>
                    </a:cubicBezTo>
                    <a:cubicBezTo>
                      <a:pt x="93999" y="408822"/>
                      <a:pt x="95239" y="405577"/>
                      <a:pt x="95239" y="401665"/>
                    </a:cubicBezTo>
                    <a:cubicBezTo>
                      <a:pt x="94857" y="371127"/>
                      <a:pt x="94667" y="337727"/>
                      <a:pt x="94667" y="301559"/>
                    </a:cubicBezTo>
                    <a:cubicBezTo>
                      <a:pt x="94667" y="271021"/>
                      <a:pt x="94762" y="238480"/>
                      <a:pt x="94953" y="203839"/>
                    </a:cubicBezTo>
                    <a:cubicBezTo>
                      <a:pt x="95716" y="128353"/>
                      <a:pt x="96861" y="69759"/>
                      <a:pt x="98197" y="27866"/>
                    </a:cubicBezTo>
                    <a:cubicBezTo>
                      <a:pt x="115279" y="28629"/>
                      <a:pt x="132552" y="30251"/>
                      <a:pt x="150207" y="32828"/>
                    </a:cubicBezTo>
                    <a:lnTo>
                      <a:pt x="152593" y="33114"/>
                    </a:lnTo>
                    <a:cubicBezTo>
                      <a:pt x="155360" y="33114"/>
                      <a:pt x="157841" y="32351"/>
                      <a:pt x="160227" y="30824"/>
                    </a:cubicBezTo>
                    <a:cubicBezTo>
                      <a:pt x="164140" y="28056"/>
                      <a:pt x="166144" y="24335"/>
                      <a:pt x="166144" y="19468"/>
                    </a:cubicBezTo>
                    <a:cubicBezTo>
                      <a:pt x="166144" y="16700"/>
                      <a:pt x="165380" y="14219"/>
                      <a:pt x="163758" y="11929"/>
                    </a:cubicBezTo>
                    <a:cubicBezTo>
                      <a:pt x="161563" y="8780"/>
                      <a:pt x="158509" y="6871"/>
                      <a:pt x="154597" y="6108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90;p2">
                <a:extLst>
                  <a:ext uri="{FF2B5EF4-FFF2-40B4-BE49-F238E27FC236}">
                    <a16:creationId xmlns:a16="http://schemas.microsoft.com/office/drawing/2014/main" id="{686F02EC-4078-EE60-6537-859A76258A5D}"/>
                  </a:ext>
                </a:extLst>
              </p:cNvPr>
              <p:cNvSpPr/>
              <p:nvPr/>
            </p:nvSpPr>
            <p:spPr>
              <a:xfrm>
                <a:off x="1475437" y="4184890"/>
                <a:ext cx="153451" cy="475336"/>
              </a:xfrm>
              <a:custGeom>
                <a:avLst/>
                <a:gdLst/>
                <a:ahLst/>
                <a:cxnLst/>
                <a:rect l="l" t="t" r="r" b="b"/>
                <a:pathLst>
                  <a:path w="153451" h="475336" extrusionOk="0">
                    <a:moveTo>
                      <a:pt x="134652" y="214717"/>
                    </a:moveTo>
                    <a:cubicBezTo>
                      <a:pt x="126158" y="139614"/>
                      <a:pt x="117093" y="85124"/>
                      <a:pt x="107454" y="51341"/>
                    </a:cubicBezTo>
                    <a:cubicBezTo>
                      <a:pt x="100297" y="25098"/>
                      <a:pt x="92663" y="9447"/>
                      <a:pt x="84646" y="4294"/>
                    </a:cubicBezTo>
                    <a:cubicBezTo>
                      <a:pt x="80161" y="1431"/>
                      <a:pt x="75103" y="0"/>
                      <a:pt x="69569" y="0"/>
                    </a:cubicBezTo>
                    <a:cubicBezTo>
                      <a:pt x="64224" y="0"/>
                      <a:pt x="59071" y="1813"/>
                      <a:pt x="54109" y="5344"/>
                    </a:cubicBezTo>
                    <a:cubicBezTo>
                      <a:pt x="45138" y="13169"/>
                      <a:pt x="37504" y="29679"/>
                      <a:pt x="31301" y="54872"/>
                    </a:cubicBezTo>
                    <a:cubicBezTo>
                      <a:pt x="25003" y="80066"/>
                      <a:pt x="19849" y="110508"/>
                      <a:pt x="15841" y="146103"/>
                    </a:cubicBezTo>
                    <a:cubicBezTo>
                      <a:pt x="11833" y="181699"/>
                      <a:pt x="8684" y="218821"/>
                      <a:pt x="6394" y="257661"/>
                    </a:cubicBezTo>
                    <a:cubicBezTo>
                      <a:pt x="4199" y="296501"/>
                      <a:pt x="2577" y="333242"/>
                      <a:pt x="1718" y="367882"/>
                    </a:cubicBezTo>
                    <a:cubicBezTo>
                      <a:pt x="859" y="402524"/>
                      <a:pt x="286" y="431725"/>
                      <a:pt x="0" y="455296"/>
                    </a:cubicBezTo>
                    <a:cubicBezTo>
                      <a:pt x="0" y="459781"/>
                      <a:pt x="1432" y="463503"/>
                      <a:pt x="4390" y="466462"/>
                    </a:cubicBezTo>
                    <a:cubicBezTo>
                      <a:pt x="7348" y="469420"/>
                      <a:pt x="10975" y="470947"/>
                      <a:pt x="15460" y="470947"/>
                    </a:cubicBezTo>
                    <a:cubicBezTo>
                      <a:pt x="19945" y="470947"/>
                      <a:pt x="23667" y="469516"/>
                      <a:pt x="26530" y="466652"/>
                    </a:cubicBezTo>
                    <a:cubicBezTo>
                      <a:pt x="29392" y="463790"/>
                      <a:pt x="31015" y="460068"/>
                      <a:pt x="31206" y="455678"/>
                    </a:cubicBezTo>
                    <a:cubicBezTo>
                      <a:pt x="31874" y="401665"/>
                      <a:pt x="33591" y="348319"/>
                      <a:pt x="36263" y="295642"/>
                    </a:cubicBezTo>
                    <a:lnTo>
                      <a:pt x="111462" y="295642"/>
                    </a:lnTo>
                    <a:cubicBezTo>
                      <a:pt x="117474" y="362538"/>
                      <a:pt x="121101" y="417506"/>
                      <a:pt x="122246" y="460354"/>
                    </a:cubicBezTo>
                    <a:cubicBezTo>
                      <a:pt x="122437" y="464553"/>
                      <a:pt x="124059" y="468179"/>
                      <a:pt x="126922" y="471042"/>
                    </a:cubicBezTo>
                    <a:cubicBezTo>
                      <a:pt x="129880" y="473905"/>
                      <a:pt x="133507" y="475337"/>
                      <a:pt x="137992" y="475337"/>
                    </a:cubicBezTo>
                    <a:cubicBezTo>
                      <a:pt x="142477" y="475146"/>
                      <a:pt x="146199" y="473523"/>
                      <a:pt x="149062" y="470470"/>
                    </a:cubicBezTo>
                    <a:cubicBezTo>
                      <a:pt x="152020" y="467511"/>
                      <a:pt x="153451" y="463790"/>
                      <a:pt x="153451" y="459304"/>
                    </a:cubicBezTo>
                    <a:cubicBezTo>
                      <a:pt x="152783" y="431248"/>
                      <a:pt x="150779" y="394985"/>
                      <a:pt x="147439" y="350228"/>
                    </a:cubicBezTo>
                    <a:cubicBezTo>
                      <a:pt x="144004" y="305376"/>
                      <a:pt x="139805" y="260237"/>
                      <a:pt x="134652" y="214717"/>
                    </a:cubicBezTo>
                    <a:close/>
                    <a:moveTo>
                      <a:pt x="37886" y="264341"/>
                    </a:moveTo>
                    <a:cubicBezTo>
                      <a:pt x="41035" y="207465"/>
                      <a:pt x="45234" y="158318"/>
                      <a:pt x="50673" y="116902"/>
                    </a:cubicBezTo>
                    <a:cubicBezTo>
                      <a:pt x="56017" y="75581"/>
                      <a:pt x="62220" y="48192"/>
                      <a:pt x="69187" y="34832"/>
                    </a:cubicBezTo>
                    <a:cubicBezTo>
                      <a:pt x="76535" y="49910"/>
                      <a:pt x="83692" y="78920"/>
                      <a:pt x="90563" y="121673"/>
                    </a:cubicBezTo>
                    <a:cubicBezTo>
                      <a:pt x="97434" y="164426"/>
                      <a:pt x="103351" y="211950"/>
                      <a:pt x="108504" y="264246"/>
                    </a:cubicBezTo>
                    <a:lnTo>
                      <a:pt x="37886" y="264246"/>
                    </a:ln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91;p2">
                <a:extLst>
                  <a:ext uri="{FF2B5EF4-FFF2-40B4-BE49-F238E27FC236}">
                    <a16:creationId xmlns:a16="http://schemas.microsoft.com/office/drawing/2014/main" id="{3990E776-7C3A-D22D-5D98-6670B8E2CA8E}"/>
                  </a:ext>
                </a:extLst>
              </p:cNvPr>
              <p:cNvSpPr/>
              <p:nvPr/>
            </p:nvSpPr>
            <p:spPr>
              <a:xfrm>
                <a:off x="1690632" y="4150344"/>
                <a:ext cx="153260" cy="500529"/>
              </a:xfrm>
              <a:custGeom>
                <a:avLst/>
                <a:gdLst/>
                <a:ahLst/>
                <a:cxnLst/>
                <a:rect l="l" t="t" r="r" b="b"/>
                <a:pathLst>
                  <a:path w="153260" h="500529" extrusionOk="0">
                    <a:moveTo>
                      <a:pt x="129594" y="260047"/>
                    </a:moveTo>
                    <a:cubicBezTo>
                      <a:pt x="145340" y="214908"/>
                      <a:pt x="153261" y="173587"/>
                      <a:pt x="153261" y="136083"/>
                    </a:cubicBezTo>
                    <a:cubicBezTo>
                      <a:pt x="153261" y="86460"/>
                      <a:pt x="144290" y="49146"/>
                      <a:pt x="126349" y="24239"/>
                    </a:cubicBezTo>
                    <a:cubicBezTo>
                      <a:pt x="114611" y="8112"/>
                      <a:pt x="100965" y="0"/>
                      <a:pt x="85410" y="0"/>
                    </a:cubicBezTo>
                    <a:cubicBezTo>
                      <a:pt x="67946" y="0"/>
                      <a:pt x="52009" y="9352"/>
                      <a:pt x="37695" y="28152"/>
                    </a:cubicBezTo>
                    <a:lnTo>
                      <a:pt x="38077" y="18895"/>
                    </a:lnTo>
                    <a:cubicBezTo>
                      <a:pt x="38077" y="14601"/>
                      <a:pt x="36550" y="10879"/>
                      <a:pt x="33591" y="7634"/>
                    </a:cubicBezTo>
                    <a:cubicBezTo>
                      <a:pt x="30633" y="4390"/>
                      <a:pt x="26339" y="2863"/>
                      <a:pt x="20899" y="2863"/>
                    </a:cubicBezTo>
                    <a:cubicBezTo>
                      <a:pt x="16605" y="2863"/>
                      <a:pt x="12883" y="4294"/>
                      <a:pt x="9734" y="7157"/>
                    </a:cubicBezTo>
                    <a:cubicBezTo>
                      <a:pt x="6585" y="10020"/>
                      <a:pt x="4962" y="13646"/>
                      <a:pt x="4676" y="18227"/>
                    </a:cubicBezTo>
                    <a:cubicBezTo>
                      <a:pt x="3722" y="46951"/>
                      <a:pt x="2768" y="87414"/>
                      <a:pt x="1813" y="139709"/>
                    </a:cubicBezTo>
                    <a:cubicBezTo>
                      <a:pt x="573" y="165380"/>
                      <a:pt x="0" y="242678"/>
                      <a:pt x="0" y="371604"/>
                    </a:cubicBezTo>
                    <a:cubicBezTo>
                      <a:pt x="0" y="413593"/>
                      <a:pt x="286" y="451288"/>
                      <a:pt x="763" y="484498"/>
                    </a:cubicBezTo>
                    <a:cubicBezTo>
                      <a:pt x="1050" y="488983"/>
                      <a:pt x="2768" y="492800"/>
                      <a:pt x="6012" y="495854"/>
                    </a:cubicBezTo>
                    <a:cubicBezTo>
                      <a:pt x="9257" y="498908"/>
                      <a:pt x="13265" y="500530"/>
                      <a:pt x="18036" y="500530"/>
                    </a:cubicBezTo>
                    <a:cubicBezTo>
                      <a:pt x="22808" y="500339"/>
                      <a:pt x="26720" y="498622"/>
                      <a:pt x="29870" y="495568"/>
                    </a:cubicBezTo>
                    <a:cubicBezTo>
                      <a:pt x="33019" y="492514"/>
                      <a:pt x="34546" y="488601"/>
                      <a:pt x="34546" y="483830"/>
                    </a:cubicBezTo>
                    <a:cubicBezTo>
                      <a:pt x="34069" y="458923"/>
                      <a:pt x="33687" y="430771"/>
                      <a:pt x="33496" y="399470"/>
                    </a:cubicBezTo>
                    <a:cubicBezTo>
                      <a:pt x="53632" y="432011"/>
                      <a:pt x="80161" y="464076"/>
                      <a:pt x="113180" y="495663"/>
                    </a:cubicBezTo>
                    <a:cubicBezTo>
                      <a:pt x="116520" y="498526"/>
                      <a:pt x="120337" y="499957"/>
                      <a:pt x="124632" y="499957"/>
                    </a:cubicBezTo>
                    <a:cubicBezTo>
                      <a:pt x="129403" y="499957"/>
                      <a:pt x="133411" y="498240"/>
                      <a:pt x="136656" y="494804"/>
                    </a:cubicBezTo>
                    <a:cubicBezTo>
                      <a:pt x="139900" y="491369"/>
                      <a:pt x="141523" y="487647"/>
                      <a:pt x="141523" y="483543"/>
                    </a:cubicBezTo>
                    <a:cubicBezTo>
                      <a:pt x="141523" y="478772"/>
                      <a:pt x="139709" y="474764"/>
                      <a:pt x="136179" y="471424"/>
                    </a:cubicBezTo>
                    <a:cubicBezTo>
                      <a:pt x="98388" y="434874"/>
                      <a:pt x="70332" y="399374"/>
                      <a:pt x="51914" y="364924"/>
                    </a:cubicBezTo>
                    <a:cubicBezTo>
                      <a:pt x="84933" y="348892"/>
                      <a:pt x="110890" y="313965"/>
                      <a:pt x="129594" y="260047"/>
                    </a:cubicBezTo>
                    <a:close/>
                    <a:moveTo>
                      <a:pt x="33400" y="336295"/>
                    </a:moveTo>
                    <a:cubicBezTo>
                      <a:pt x="33687" y="268158"/>
                      <a:pt x="34259" y="202979"/>
                      <a:pt x="35214" y="140759"/>
                    </a:cubicBezTo>
                    <a:cubicBezTo>
                      <a:pt x="37599" y="103255"/>
                      <a:pt x="46474" y="73481"/>
                      <a:pt x="61743" y="51341"/>
                    </a:cubicBezTo>
                    <a:cubicBezTo>
                      <a:pt x="70332" y="39222"/>
                      <a:pt x="78348" y="33210"/>
                      <a:pt x="85792" y="33210"/>
                    </a:cubicBezTo>
                    <a:cubicBezTo>
                      <a:pt x="89895" y="33210"/>
                      <a:pt x="94285" y="36645"/>
                      <a:pt x="99056" y="43516"/>
                    </a:cubicBezTo>
                    <a:cubicBezTo>
                      <a:pt x="112894" y="62984"/>
                      <a:pt x="119860" y="93999"/>
                      <a:pt x="119860" y="136465"/>
                    </a:cubicBezTo>
                    <a:cubicBezTo>
                      <a:pt x="119860" y="173015"/>
                      <a:pt x="112226" y="211950"/>
                      <a:pt x="96862" y="253271"/>
                    </a:cubicBezTo>
                    <a:cubicBezTo>
                      <a:pt x="80161" y="299555"/>
                      <a:pt x="58976" y="327229"/>
                      <a:pt x="33400" y="336295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92;p2">
                <a:extLst>
                  <a:ext uri="{FF2B5EF4-FFF2-40B4-BE49-F238E27FC236}">
                    <a16:creationId xmlns:a16="http://schemas.microsoft.com/office/drawing/2014/main" id="{4F1AA5E6-3FA4-ADC5-876B-4F91F87CE94B}"/>
                  </a:ext>
                </a:extLst>
              </p:cNvPr>
              <p:cNvSpPr/>
              <p:nvPr/>
            </p:nvSpPr>
            <p:spPr>
              <a:xfrm>
                <a:off x="1879176" y="4122503"/>
                <a:ext cx="215986" cy="540028"/>
              </a:xfrm>
              <a:custGeom>
                <a:avLst/>
                <a:gdLst/>
                <a:ahLst/>
                <a:cxnLst/>
                <a:rect l="l" t="t" r="r" b="b"/>
                <a:pathLst>
                  <a:path w="166143" h="415406" extrusionOk="0">
                    <a:moveTo>
                      <a:pt x="154597" y="6108"/>
                    </a:moveTo>
                    <a:cubicBezTo>
                      <a:pt x="126158" y="2004"/>
                      <a:pt x="99438" y="0"/>
                      <a:pt x="74340" y="0"/>
                    </a:cubicBezTo>
                    <a:cubicBezTo>
                      <a:pt x="47906" y="0"/>
                      <a:pt x="27293" y="668"/>
                      <a:pt x="12597" y="2004"/>
                    </a:cubicBezTo>
                    <a:cubicBezTo>
                      <a:pt x="8684" y="2386"/>
                      <a:pt x="5630" y="3913"/>
                      <a:pt x="3340" y="6680"/>
                    </a:cubicBezTo>
                    <a:cubicBezTo>
                      <a:pt x="1050" y="9448"/>
                      <a:pt x="0" y="12406"/>
                      <a:pt x="0" y="15746"/>
                    </a:cubicBezTo>
                    <a:lnTo>
                      <a:pt x="0" y="17178"/>
                    </a:lnTo>
                    <a:cubicBezTo>
                      <a:pt x="573" y="20899"/>
                      <a:pt x="2195" y="23762"/>
                      <a:pt x="4867" y="25957"/>
                    </a:cubicBezTo>
                    <a:cubicBezTo>
                      <a:pt x="7539" y="28056"/>
                      <a:pt x="10497" y="29202"/>
                      <a:pt x="13837" y="29202"/>
                    </a:cubicBezTo>
                    <a:lnTo>
                      <a:pt x="14696" y="29202"/>
                    </a:lnTo>
                    <a:cubicBezTo>
                      <a:pt x="27675" y="28056"/>
                      <a:pt x="46379" y="27484"/>
                      <a:pt x="70809" y="27484"/>
                    </a:cubicBezTo>
                    <a:cubicBezTo>
                      <a:pt x="69473" y="69664"/>
                      <a:pt x="68423" y="118715"/>
                      <a:pt x="67851" y="174637"/>
                    </a:cubicBezTo>
                    <a:cubicBezTo>
                      <a:pt x="67278" y="230559"/>
                      <a:pt x="66992" y="274361"/>
                      <a:pt x="66992" y="306044"/>
                    </a:cubicBezTo>
                    <a:cubicBezTo>
                      <a:pt x="66992" y="340685"/>
                      <a:pt x="67278" y="372749"/>
                      <a:pt x="67851" y="402333"/>
                    </a:cubicBezTo>
                    <a:cubicBezTo>
                      <a:pt x="68042" y="406245"/>
                      <a:pt x="69378" y="409395"/>
                      <a:pt x="71954" y="411781"/>
                    </a:cubicBezTo>
                    <a:cubicBezTo>
                      <a:pt x="74531" y="414166"/>
                      <a:pt x="77871" y="415407"/>
                      <a:pt x="81974" y="415407"/>
                    </a:cubicBezTo>
                    <a:cubicBezTo>
                      <a:pt x="85696" y="415216"/>
                      <a:pt x="88845" y="413880"/>
                      <a:pt x="91422" y="411303"/>
                    </a:cubicBezTo>
                    <a:cubicBezTo>
                      <a:pt x="93999" y="408822"/>
                      <a:pt x="95239" y="405577"/>
                      <a:pt x="95239" y="401665"/>
                    </a:cubicBezTo>
                    <a:cubicBezTo>
                      <a:pt x="94857" y="371127"/>
                      <a:pt x="94667" y="337727"/>
                      <a:pt x="94667" y="301559"/>
                    </a:cubicBezTo>
                    <a:cubicBezTo>
                      <a:pt x="94667" y="271021"/>
                      <a:pt x="94762" y="238480"/>
                      <a:pt x="94953" y="203839"/>
                    </a:cubicBezTo>
                    <a:cubicBezTo>
                      <a:pt x="95716" y="128353"/>
                      <a:pt x="96861" y="69759"/>
                      <a:pt x="98197" y="27866"/>
                    </a:cubicBezTo>
                    <a:cubicBezTo>
                      <a:pt x="115279" y="28629"/>
                      <a:pt x="132552" y="30251"/>
                      <a:pt x="150207" y="32828"/>
                    </a:cubicBezTo>
                    <a:lnTo>
                      <a:pt x="152593" y="33114"/>
                    </a:lnTo>
                    <a:cubicBezTo>
                      <a:pt x="155360" y="33114"/>
                      <a:pt x="157841" y="32351"/>
                      <a:pt x="160227" y="30824"/>
                    </a:cubicBezTo>
                    <a:cubicBezTo>
                      <a:pt x="164140" y="28056"/>
                      <a:pt x="166144" y="24335"/>
                      <a:pt x="166144" y="19468"/>
                    </a:cubicBezTo>
                    <a:cubicBezTo>
                      <a:pt x="166144" y="16700"/>
                      <a:pt x="165380" y="14219"/>
                      <a:pt x="163758" y="11929"/>
                    </a:cubicBezTo>
                    <a:cubicBezTo>
                      <a:pt x="161563" y="8780"/>
                      <a:pt x="158509" y="6871"/>
                      <a:pt x="154597" y="6108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" name="Google Shape;204;p2">
              <a:extLst>
                <a:ext uri="{FF2B5EF4-FFF2-40B4-BE49-F238E27FC236}">
                  <a16:creationId xmlns:a16="http://schemas.microsoft.com/office/drawing/2014/main" id="{DB3808F8-B57C-B2B2-FDC4-89D9D145BB2B}"/>
                </a:ext>
              </a:extLst>
            </p:cNvPr>
            <p:cNvGrpSpPr/>
            <p:nvPr/>
          </p:nvGrpSpPr>
          <p:grpSpPr>
            <a:xfrm>
              <a:off x="188489" y="2895040"/>
              <a:ext cx="968332" cy="580674"/>
              <a:chOff x="1597075" y="4992295"/>
              <a:chExt cx="802829" cy="312049"/>
            </a:xfrm>
          </p:grpSpPr>
          <p:grpSp>
            <p:nvGrpSpPr>
              <p:cNvPr id="149" name="Google Shape;205;p2">
                <a:extLst>
                  <a:ext uri="{FF2B5EF4-FFF2-40B4-BE49-F238E27FC236}">
                    <a16:creationId xmlns:a16="http://schemas.microsoft.com/office/drawing/2014/main" id="{08A9A24C-463C-A1CE-84B3-7499A25D85EA}"/>
                  </a:ext>
                </a:extLst>
              </p:cNvPr>
              <p:cNvGrpSpPr/>
              <p:nvPr/>
            </p:nvGrpSpPr>
            <p:grpSpPr>
              <a:xfrm>
                <a:off x="1597075" y="4992295"/>
                <a:ext cx="802829" cy="312049"/>
                <a:chOff x="1597075" y="4992295"/>
                <a:chExt cx="802829" cy="312049"/>
              </a:xfrm>
            </p:grpSpPr>
            <p:sp>
              <p:nvSpPr>
                <p:cNvPr id="152" name="Google Shape;206;p2">
                  <a:extLst>
                    <a:ext uri="{FF2B5EF4-FFF2-40B4-BE49-F238E27FC236}">
                      <a16:creationId xmlns:a16="http://schemas.microsoft.com/office/drawing/2014/main" id="{F09E84D8-4125-5C2F-3C74-D268E1106294}"/>
                    </a:ext>
                  </a:extLst>
                </p:cNvPr>
                <p:cNvSpPr/>
                <p:nvPr/>
              </p:nvSpPr>
              <p:spPr>
                <a:xfrm>
                  <a:off x="1611157" y="5006130"/>
                  <a:ext cx="774633" cy="28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633" h="283653" extrusionOk="0">
                      <a:moveTo>
                        <a:pt x="17159" y="136495"/>
                      </a:moveTo>
                      <a:cubicBezTo>
                        <a:pt x="26511" y="122180"/>
                        <a:pt x="38821" y="109011"/>
                        <a:pt x="51418" y="98132"/>
                      </a:cubicBezTo>
                      <a:cubicBezTo>
                        <a:pt x="114593" y="43546"/>
                        <a:pt x="195136" y="9382"/>
                        <a:pt x="278255" y="1747"/>
                      </a:cubicBezTo>
                      <a:cubicBezTo>
                        <a:pt x="323775" y="-2451"/>
                        <a:pt x="369868" y="1175"/>
                        <a:pt x="414720" y="9859"/>
                      </a:cubicBezTo>
                      <a:cubicBezTo>
                        <a:pt x="543360" y="34766"/>
                        <a:pt x="701964" y="79714"/>
                        <a:pt x="767143" y="190031"/>
                      </a:cubicBezTo>
                      <a:cubicBezTo>
                        <a:pt x="786229" y="222382"/>
                        <a:pt x="767047" y="263512"/>
                        <a:pt x="729925" y="269237"/>
                      </a:cubicBezTo>
                      <a:cubicBezTo>
                        <a:pt x="596132" y="289851"/>
                        <a:pt x="271480" y="288800"/>
                        <a:pt x="78616" y="263225"/>
                      </a:cubicBezTo>
                      <a:cubicBezTo>
                        <a:pt x="57526" y="260458"/>
                        <a:pt x="37199" y="251774"/>
                        <a:pt x="22217" y="236696"/>
                      </a:cubicBezTo>
                      <a:cubicBezTo>
                        <a:pt x="-9943" y="204345"/>
                        <a:pt x="-3168" y="167605"/>
                        <a:pt x="17159" y="136495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207;p2">
                  <a:extLst>
                    <a:ext uri="{FF2B5EF4-FFF2-40B4-BE49-F238E27FC236}">
                      <a16:creationId xmlns:a16="http://schemas.microsoft.com/office/drawing/2014/main" id="{6F05E570-B196-EA4E-8AAA-2BBC4145C43C}"/>
                    </a:ext>
                  </a:extLst>
                </p:cNvPr>
                <p:cNvSpPr/>
                <p:nvPr/>
              </p:nvSpPr>
              <p:spPr>
                <a:xfrm>
                  <a:off x="1597075" y="4992295"/>
                  <a:ext cx="802829" cy="31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829" h="312049" extrusionOk="0">
                      <a:moveTo>
                        <a:pt x="43647" y="157487"/>
                      </a:moveTo>
                      <a:cubicBezTo>
                        <a:pt x="61492" y="130957"/>
                        <a:pt x="87544" y="110535"/>
                        <a:pt x="113979" y="93071"/>
                      </a:cubicBezTo>
                      <a:cubicBezTo>
                        <a:pt x="140604" y="75512"/>
                        <a:pt x="169328" y="61102"/>
                        <a:pt x="199388" y="50509"/>
                      </a:cubicBezTo>
                      <a:cubicBezTo>
                        <a:pt x="264663" y="27511"/>
                        <a:pt x="334231" y="23121"/>
                        <a:pt x="402559" y="33523"/>
                      </a:cubicBezTo>
                      <a:cubicBezTo>
                        <a:pt x="458004" y="41921"/>
                        <a:pt x="513639" y="55472"/>
                        <a:pt x="566889" y="73222"/>
                      </a:cubicBezTo>
                      <a:cubicBezTo>
                        <a:pt x="617658" y="90113"/>
                        <a:pt x="668331" y="112253"/>
                        <a:pt x="710511" y="145748"/>
                      </a:cubicBezTo>
                      <a:cubicBezTo>
                        <a:pt x="737518" y="167220"/>
                        <a:pt x="802887" y="224956"/>
                        <a:pt x="760898" y="260360"/>
                      </a:cubicBezTo>
                      <a:cubicBezTo>
                        <a:pt x="747061" y="272003"/>
                        <a:pt x="724349" y="271620"/>
                        <a:pt x="707076" y="273434"/>
                      </a:cubicBezTo>
                      <a:cubicBezTo>
                        <a:pt x="685890" y="275629"/>
                        <a:pt x="664705" y="277251"/>
                        <a:pt x="643519" y="278492"/>
                      </a:cubicBezTo>
                      <a:cubicBezTo>
                        <a:pt x="534729" y="284981"/>
                        <a:pt x="425367" y="284504"/>
                        <a:pt x="316481" y="280209"/>
                      </a:cubicBezTo>
                      <a:cubicBezTo>
                        <a:pt x="255597" y="277824"/>
                        <a:pt x="194712" y="274102"/>
                        <a:pt x="134114" y="267613"/>
                      </a:cubicBezTo>
                      <a:cubicBezTo>
                        <a:pt x="104817" y="264463"/>
                        <a:pt x="72276" y="263700"/>
                        <a:pt x="49277" y="242991"/>
                      </a:cubicBezTo>
                      <a:cubicBezTo>
                        <a:pt x="21984" y="218371"/>
                        <a:pt x="25324" y="186306"/>
                        <a:pt x="43647" y="157487"/>
                      </a:cubicBezTo>
                      <a:cubicBezTo>
                        <a:pt x="53571" y="141931"/>
                        <a:pt x="28760" y="127521"/>
                        <a:pt x="18930" y="143077"/>
                      </a:cubicBezTo>
                      <a:cubicBezTo>
                        <a:pt x="2421" y="169033"/>
                        <a:pt x="-6549" y="200621"/>
                        <a:pt x="5666" y="230300"/>
                      </a:cubicBezTo>
                      <a:cubicBezTo>
                        <a:pt x="18262" y="261028"/>
                        <a:pt x="47846" y="282214"/>
                        <a:pt x="79719" y="289180"/>
                      </a:cubicBezTo>
                      <a:cubicBezTo>
                        <a:pt x="106535" y="295001"/>
                        <a:pt x="134973" y="296528"/>
                        <a:pt x="162171" y="299009"/>
                      </a:cubicBezTo>
                      <a:cubicBezTo>
                        <a:pt x="191754" y="301777"/>
                        <a:pt x="221337" y="303876"/>
                        <a:pt x="250921" y="305594"/>
                      </a:cubicBezTo>
                      <a:cubicBezTo>
                        <a:pt x="372594" y="312751"/>
                        <a:pt x="495030" y="314278"/>
                        <a:pt x="616704" y="308552"/>
                      </a:cubicBezTo>
                      <a:cubicBezTo>
                        <a:pt x="641038" y="307407"/>
                        <a:pt x="665373" y="305880"/>
                        <a:pt x="689612" y="303685"/>
                      </a:cubicBezTo>
                      <a:cubicBezTo>
                        <a:pt x="710225" y="301872"/>
                        <a:pt x="732269" y="300918"/>
                        <a:pt x="752405" y="295860"/>
                      </a:cubicBezTo>
                      <a:cubicBezTo>
                        <a:pt x="779412" y="289180"/>
                        <a:pt x="799166" y="265704"/>
                        <a:pt x="802410" y="238411"/>
                      </a:cubicBezTo>
                      <a:cubicBezTo>
                        <a:pt x="805750" y="209973"/>
                        <a:pt x="788573" y="186306"/>
                        <a:pt x="771491" y="165407"/>
                      </a:cubicBezTo>
                      <a:cubicBezTo>
                        <a:pt x="734560" y="120364"/>
                        <a:pt x="682646" y="89254"/>
                        <a:pt x="629682" y="66542"/>
                      </a:cubicBezTo>
                      <a:cubicBezTo>
                        <a:pt x="574142" y="42780"/>
                        <a:pt x="515643" y="26938"/>
                        <a:pt x="456572" y="14628"/>
                      </a:cubicBezTo>
                      <a:cubicBezTo>
                        <a:pt x="383854" y="-545"/>
                        <a:pt x="310469" y="-6653"/>
                        <a:pt x="237465" y="9761"/>
                      </a:cubicBezTo>
                      <a:cubicBezTo>
                        <a:pt x="169519" y="25030"/>
                        <a:pt x="104340" y="57762"/>
                        <a:pt x="52426" y="104332"/>
                      </a:cubicBezTo>
                      <a:cubicBezTo>
                        <a:pt x="39639" y="115784"/>
                        <a:pt x="28378" y="128858"/>
                        <a:pt x="18835" y="143077"/>
                      </a:cubicBezTo>
                      <a:cubicBezTo>
                        <a:pt x="8624" y="158345"/>
                        <a:pt x="33340" y="172755"/>
                        <a:pt x="43647" y="157487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0" name="Google Shape;208;p2">
                <a:extLst>
                  <a:ext uri="{FF2B5EF4-FFF2-40B4-BE49-F238E27FC236}">
                    <a16:creationId xmlns:a16="http://schemas.microsoft.com/office/drawing/2014/main" id="{99E6AEEC-D63E-F2B0-C8EB-91BD30948298}"/>
                  </a:ext>
                </a:extLst>
              </p:cNvPr>
              <p:cNvSpPr/>
              <p:nvPr/>
            </p:nvSpPr>
            <p:spPr>
              <a:xfrm>
                <a:off x="1644956" y="5041446"/>
                <a:ext cx="468925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468925" h="213016" extrusionOk="0">
                    <a:moveTo>
                      <a:pt x="10080" y="100129"/>
                    </a:moveTo>
                    <a:cubicBezTo>
                      <a:pt x="15710" y="89440"/>
                      <a:pt x="22963" y="79707"/>
                      <a:pt x="30597" y="71690"/>
                    </a:cubicBezTo>
                    <a:cubicBezTo>
                      <a:pt x="68483" y="31324"/>
                      <a:pt x="116961" y="6226"/>
                      <a:pt x="167253" y="1073"/>
                    </a:cubicBezTo>
                    <a:cubicBezTo>
                      <a:pt x="194737" y="-1791"/>
                      <a:pt x="222698" y="1263"/>
                      <a:pt x="249895" y="8039"/>
                    </a:cubicBezTo>
                    <a:cubicBezTo>
                      <a:pt x="327862" y="27411"/>
                      <a:pt x="424150" y="61957"/>
                      <a:pt x="464231" y="144885"/>
                    </a:cubicBezTo>
                    <a:cubicBezTo>
                      <a:pt x="475969" y="169125"/>
                      <a:pt x="464613" y="199757"/>
                      <a:pt x="442187" y="203861"/>
                    </a:cubicBezTo>
                    <a:cubicBezTo>
                      <a:pt x="361358" y="218462"/>
                      <a:pt x="164963" y="215599"/>
                      <a:pt x="48156" y="195272"/>
                    </a:cubicBezTo>
                    <a:cubicBezTo>
                      <a:pt x="35369" y="193078"/>
                      <a:pt x="23058" y="186493"/>
                      <a:pt x="13897" y="175137"/>
                    </a:cubicBezTo>
                    <a:cubicBezTo>
                      <a:pt x="-5952" y="150707"/>
                      <a:pt x="-2040" y="123223"/>
                      <a:pt x="10080" y="100129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209;p2">
                <a:extLst>
                  <a:ext uri="{FF2B5EF4-FFF2-40B4-BE49-F238E27FC236}">
                    <a16:creationId xmlns:a16="http://schemas.microsoft.com/office/drawing/2014/main" id="{4D9ECB5A-8B66-ACA1-4EB3-EBC090C6911F}"/>
                  </a:ext>
                </a:extLst>
              </p:cNvPr>
              <p:cNvSpPr/>
              <p:nvPr/>
            </p:nvSpPr>
            <p:spPr>
              <a:xfrm>
                <a:off x="1705017" y="5069423"/>
                <a:ext cx="174325" cy="79293"/>
              </a:xfrm>
              <a:custGeom>
                <a:avLst/>
                <a:gdLst/>
                <a:ahLst/>
                <a:cxnLst/>
                <a:rect l="l" t="t" r="r" b="b"/>
                <a:pathLst>
                  <a:path w="174325" h="79293" extrusionOk="0">
                    <a:moveTo>
                      <a:pt x="3746" y="37225"/>
                    </a:moveTo>
                    <a:cubicBezTo>
                      <a:pt x="5845" y="33217"/>
                      <a:pt x="8517" y="29591"/>
                      <a:pt x="11380" y="26632"/>
                    </a:cubicBezTo>
                    <a:cubicBezTo>
                      <a:pt x="25504" y="11650"/>
                      <a:pt x="43540" y="2298"/>
                      <a:pt x="62149" y="389"/>
                    </a:cubicBezTo>
                    <a:cubicBezTo>
                      <a:pt x="72360" y="-660"/>
                      <a:pt x="82762" y="485"/>
                      <a:pt x="92878" y="2966"/>
                    </a:cubicBezTo>
                    <a:cubicBezTo>
                      <a:pt x="121888" y="10218"/>
                      <a:pt x="157674" y="23006"/>
                      <a:pt x="172561" y="53925"/>
                    </a:cubicBezTo>
                    <a:cubicBezTo>
                      <a:pt x="176951" y="62991"/>
                      <a:pt x="172752" y="74347"/>
                      <a:pt x="164354" y="75874"/>
                    </a:cubicBezTo>
                    <a:cubicBezTo>
                      <a:pt x="134294" y="81314"/>
                      <a:pt x="61290" y="80264"/>
                      <a:pt x="17774" y="72725"/>
                    </a:cubicBezTo>
                    <a:cubicBezTo>
                      <a:pt x="13003" y="71866"/>
                      <a:pt x="8422" y="69480"/>
                      <a:pt x="4986" y="65186"/>
                    </a:cubicBezTo>
                    <a:cubicBezTo>
                      <a:pt x="-2171" y="56120"/>
                      <a:pt x="-739" y="45814"/>
                      <a:pt x="3746" y="37225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739DD2ED-54C6-E810-B414-4475ED2D34DA}"/>
              </a:ext>
            </a:extLst>
          </p:cNvPr>
          <p:cNvGrpSpPr/>
          <p:nvPr/>
        </p:nvGrpSpPr>
        <p:grpSpPr>
          <a:xfrm>
            <a:off x="4246653" y="4815135"/>
            <a:ext cx="2241943" cy="1141598"/>
            <a:chOff x="4440285" y="3727721"/>
            <a:chExt cx="2241943" cy="1141598"/>
          </a:xfrm>
        </p:grpSpPr>
        <p:grpSp>
          <p:nvGrpSpPr>
            <p:cNvPr id="399" name="Google Shape;180;p2">
              <a:extLst>
                <a:ext uri="{FF2B5EF4-FFF2-40B4-BE49-F238E27FC236}">
                  <a16:creationId xmlns:a16="http://schemas.microsoft.com/office/drawing/2014/main" id="{2A241F9C-0AC0-619A-B7B2-C5F66433357D}"/>
                </a:ext>
              </a:extLst>
            </p:cNvPr>
            <p:cNvGrpSpPr/>
            <p:nvPr/>
          </p:nvGrpSpPr>
          <p:grpSpPr>
            <a:xfrm>
              <a:off x="4660247" y="3727721"/>
              <a:ext cx="1829999" cy="1141598"/>
              <a:chOff x="8409556" y="6386036"/>
              <a:chExt cx="627883" cy="247788"/>
            </a:xfrm>
          </p:grpSpPr>
          <p:grpSp>
            <p:nvGrpSpPr>
              <p:cNvPr id="400" name="Google Shape;181;p2">
                <a:extLst>
                  <a:ext uri="{FF2B5EF4-FFF2-40B4-BE49-F238E27FC236}">
                    <a16:creationId xmlns:a16="http://schemas.microsoft.com/office/drawing/2014/main" id="{EF62CD61-B9EF-78AA-EA7D-577413213783}"/>
                  </a:ext>
                </a:extLst>
              </p:cNvPr>
              <p:cNvGrpSpPr/>
              <p:nvPr/>
            </p:nvGrpSpPr>
            <p:grpSpPr>
              <a:xfrm>
                <a:off x="8409556" y="6386036"/>
                <a:ext cx="627883" cy="247788"/>
                <a:chOff x="8409556" y="6386036"/>
                <a:chExt cx="627883" cy="247788"/>
              </a:xfrm>
            </p:grpSpPr>
            <p:sp>
              <p:nvSpPr>
                <p:cNvPr id="403" name="Google Shape;182;p2">
                  <a:extLst>
                    <a:ext uri="{FF2B5EF4-FFF2-40B4-BE49-F238E27FC236}">
                      <a16:creationId xmlns:a16="http://schemas.microsoft.com/office/drawing/2014/main" id="{7DE2D8C9-E111-D780-59A2-D1B2B36F3A2D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183;p2">
                  <a:extLst>
                    <a:ext uri="{FF2B5EF4-FFF2-40B4-BE49-F238E27FC236}">
                      <a16:creationId xmlns:a16="http://schemas.microsoft.com/office/drawing/2014/main" id="{20B31C78-E299-5C64-EB39-2B86DE73EB3D}"/>
                    </a:ext>
                  </a:extLst>
                </p:cNvPr>
                <p:cNvSpPr/>
                <p:nvPr/>
              </p:nvSpPr>
              <p:spPr>
                <a:xfrm>
                  <a:off x="8409556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01" name="Google Shape;184;p2">
                <a:extLst>
                  <a:ext uri="{FF2B5EF4-FFF2-40B4-BE49-F238E27FC236}">
                    <a16:creationId xmlns:a16="http://schemas.microsoft.com/office/drawing/2014/main" id="{02044416-2EA5-7100-B52C-04DB31741710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185;p2">
                <a:extLst>
                  <a:ext uri="{FF2B5EF4-FFF2-40B4-BE49-F238E27FC236}">
                    <a16:creationId xmlns:a16="http://schemas.microsoft.com/office/drawing/2014/main" id="{F81E2477-E029-321A-708A-7A660ADB5956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5" name="TextBox 404">
              <a:extLst>
                <a:ext uri="{FF2B5EF4-FFF2-40B4-BE49-F238E27FC236}">
                  <a16:creationId xmlns:a16="http://schemas.microsoft.com/office/drawing/2014/main" id="{FC0F02A0-B1F2-CDC3-2365-38DDC1BB89F2}"/>
                </a:ext>
              </a:extLst>
            </p:cNvPr>
            <p:cNvSpPr txBox="1"/>
            <p:nvPr/>
          </p:nvSpPr>
          <p:spPr>
            <a:xfrm>
              <a:off x="4440285" y="4002536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 2</a:t>
              </a:r>
            </a:p>
          </p:txBody>
        </p:sp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54E16FB6-FDE1-2308-DE86-64B16D5BBDB3}"/>
              </a:ext>
            </a:extLst>
          </p:cNvPr>
          <p:cNvGrpSpPr/>
          <p:nvPr/>
        </p:nvGrpSpPr>
        <p:grpSpPr>
          <a:xfrm>
            <a:off x="5298798" y="2006554"/>
            <a:ext cx="2241943" cy="1141598"/>
            <a:chOff x="4440285" y="3727721"/>
            <a:chExt cx="2241943" cy="1141598"/>
          </a:xfrm>
        </p:grpSpPr>
        <p:grpSp>
          <p:nvGrpSpPr>
            <p:cNvPr id="416" name="Google Shape;180;p2">
              <a:extLst>
                <a:ext uri="{FF2B5EF4-FFF2-40B4-BE49-F238E27FC236}">
                  <a16:creationId xmlns:a16="http://schemas.microsoft.com/office/drawing/2014/main" id="{7DC72859-B09C-8E91-FF82-90C864BFE74F}"/>
                </a:ext>
              </a:extLst>
            </p:cNvPr>
            <p:cNvGrpSpPr/>
            <p:nvPr/>
          </p:nvGrpSpPr>
          <p:grpSpPr>
            <a:xfrm>
              <a:off x="4660247" y="3727721"/>
              <a:ext cx="1829999" cy="1141598"/>
              <a:chOff x="8409556" y="6386036"/>
              <a:chExt cx="627883" cy="247788"/>
            </a:xfrm>
          </p:grpSpPr>
          <p:grpSp>
            <p:nvGrpSpPr>
              <p:cNvPr id="418" name="Google Shape;181;p2">
                <a:extLst>
                  <a:ext uri="{FF2B5EF4-FFF2-40B4-BE49-F238E27FC236}">
                    <a16:creationId xmlns:a16="http://schemas.microsoft.com/office/drawing/2014/main" id="{29ACFF68-4CC4-42F0-FBF0-3FF408078BB2}"/>
                  </a:ext>
                </a:extLst>
              </p:cNvPr>
              <p:cNvGrpSpPr/>
              <p:nvPr/>
            </p:nvGrpSpPr>
            <p:grpSpPr>
              <a:xfrm>
                <a:off x="8409556" y="6386036"/>
                <a:ext cx="627883" cy="247788"/>
                <a:chOff x="8409556" y="6386036"/>
                <a:chExt cx="627883" cy="247788"/>
              </a:xfrm>
            </p:grpSpPr>
            <p:sp>
              <p:nvSpPr>
                <p:cNvPr id="421" name="Google Shape;182;p2">
                  <a:extLst>
                    <a:ext uri="{FF2B5EF4-FFF2-40B4-BE49-F238E27FC236}">
                      <a16:creationId xmlns:a16="http://schemas.microsoft.com/office/drawing/2014/main" id="{60219B17-935E-A259-6C9B-D15018602DC5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183;p2">
                  <a:extLst>
                    <a:ext uri="{FF2B5EF4-FFF2-40B4-BE49-F238E27FC236}">
                      <a16:creationId xmlns:a16="http://schemas.microsoft.com/office/drawing/2014/main" id="{A497E4C1-FBBA-836F-D921-4AEDDBFDF494}"/>
                    </a:ext>
                  </a:extLst>
                </p:cNvPr>
                <p:cNvSpPr/>
                <p:nvPr/>
              </p:nvSpPr>
              <p:spPr>
                <a:xfrm>
                  <a:off x="8409556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19" name="Google Shape;184;p2">
                <a:extLst>
                  <a:ext uri="{FF2B5EF4-FFF2-40B4-BE49-F238E27FC236}">
                    <a16:creationId xmlns:a16="http://schemas.microsoft.com/office/drawing/2014/main" id="{22FA52B3-E022-B90E-033D-A77DC4A667D7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185;p2">
                <a:extLst>
                  <a:ext uri="{FF2B5EF4-FFF2-40B4-BE49-F238E27FC236}">
                    <a16:creationId xmlns:a16="http://schemas.microsoft.com/office/drawing/2014/main" id="{EE2B1268-5B4C-F7C1-3D25-7330F8B2386C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1BF7E980-FE74-2DCF-A968-98042FEEBE6F}"/>
                </a:ext>
              </a:extLst>
            </p:cNvPr>
            <p:cNvSpPr txBox="1"/>
            <p:nvPr/>
          </p:nvSpPr>
          <p:spPr>
            <a:xfrm>
              <a:off x="4440285" y="4002536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 3</a:t>
              </a:r>
            </a:p>
          </p:txBody>
        </p:sp>
      </p:grpSp>
      <p:sp>
        <p:nvSpPr>
          <p:cNvPr id="385" name="TextBox 384">
            <a:extLst>
              <a:ext uri="{FF2B5EF4-FFF2-40B4-BE49-F238E27FC236}">
                <a16:creationId xmlns:a16="http://schemas.microsoft.com/office/drawing/2014/main" id="{99EEBEEB-7F90-2ECF-FBAC-42B28C0E9229}"/>
              </a:ext>
            </a:extLst>
          </p:cNvPr>
          <p:cNvSpPr txBox="1"/>
          <p:nvPr/>
        </p:nvSpPr>
        <p:spPr>
          <a:xfrm rot="411772">
            <a:off x="6250287" y="4539036"/>
            <a:ext cx="2406523" cy="954107"/>
          </a:xfrm>
          <a:custGeom>
            <a:avLst/>
            <a:gdLst>
              <a:gd name="connsiteX0" fmla="*/ -233168 w 2406523"/>
              <a:gd name="connsiteY0" fmla="*/ 544127 h 954107"/>
              <a:gd name="connsiteX1" fmla="*/ 3360 w 2406523"/>
              <a:gd name="connsiteY1" fmla="*/ 441427 h 954107"/>
              <a:gd name="connsiteX2" fmla="*/ 1185878 w 2406523"/>
              <a:gd name="connsiteY2" fmla="*/ 49 h 954107"/>
              <a:gd name="connsiteX3" fmla="*/ 2398054 w 2406523"/>
              <a:gd name="connsiteY3" fmla="*/ 420549 h 954107"/>
              <a:gd name="connsiteX4" fmla="*/ 1373328 w 2406523"/>
              <a:gd name="connsiteY4" fmla="*/ 949318 h 954107"/>
              <a:gd name="connsiteX5" fmla="*/ 57070 w 2406523"/>
              <a:gd name="connsiteY5" fmla="*/ 622229 h 954107"/>
              <a:gd name="connsiteX6" fmla="*/ -233168 w 2406523"/>
              <a:gd name="connsiteY6" fmla="*/ 544127 h 954107"/>
              <a:gd name="connsiteX0" fmla="*/ -233168 w 2406523"/>
              <a:gd name="connsiteY0" fmla="*/ 544127 h 954107"/>
              <a:gd name="connsiteX1" fmla="*/ 3360 w 2406523"/>
              <a:gd name="connsiteY1" fmla="*/ 441427 h 954107"/>
              <a:gd name="connsiteX2" fmla="*/ 1185878 w 2406523"/>
              <a:gd name="connsiteY2" fmla="*/ 49 h 954107"/>
              <a:gd name="connsiteX3" fmla="*/ 2398054 w 2406523"/>
              <a:gd name="connsiteY3" fmla="*/ 420549 h 954107"/>
              <a:gd name="connsiteX4" fmla="*/ 1373328 w 2406523"/>
              <a:gd name="connsiteY4" fmla="*/ 949318 h 954107"/>
              <a:gd name="connsiteX5" fmla="*/ 57070 w 2406523"/>
              <a:gd name="connsiteY5" fmla="*/ 622229 h 954107"/>
              <a:gd name="connsiteX6" fmla="*/ -233168 w 2406523"/>
              <a:gd name="connsiteY6" fmla="*/ 544127 h 954107"/>
              <a:gd name="connsiteX0" fmla="*/ -233168 w 2406523"/>
              <a:gd name="connsiteY0" fmla="*/ 544127 h 954107"/>
              <a:gd name="connsiteX1" fmla="*/ 3360 w 2406523"/>
              <a:gd name="connsiteY1" fmla="*/ 441427 h 954107"/>
              <a:gd name="connsiteX2" fmla="*/ 1185878 w 2406523"/>
              <a:gd name="connsiteY2" fmla="*/ 49 h 954107"/>
              <a:gd name="connsiteX3" fmla="*/ 2398054 w 2406523"/>
              <a:gd name="connsiteY3" fmla="*/ 420549 h 954107"/>
              <a:gd name="connsiteX4" fmla="*/ 1373328 w 2406523"/>
              <a:gd name="connsiteY4" fmla="*/ 949318 h 954107"/>
              <a:gd name="connsiteX5" fmla="*/ 57070 w 2406523"/>
              <a:gd name="connsiteY5" fmla="*/ 622229 h 954107"/>
              <a:gd name="connsiteX6" fmla="*/ -233168 w 2406523"/>
              <a:gd name="connsiteY6" fmla="*/ 544127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6523" h="954107" fill="none" extrusionOk="0">
                <a:moveTo>
                  <a:pt x="-233168" y="544127"/>
                </a:moveTo>
                <a:cubicBezTo>
                  <a:pt x="-165326" y="519724"/>
                  <a:pt x="-39642" y="462073"/>
                  <a:pt x="3360" y="441427"/>
                </a:cubicBezTo>
                <a:cubicBezTo>
                  <a:pt x="-97559" y="308339"/>
                  <a:pt x="374143" y="-206198"/>
                  <a:pt x="1185878" y="49"/>
                </a:cubicBezTo>
                <a:cubicBezTo>
                  <a:pt x="1878531" y="87007"/>
                  <a:pt x="2153496" y="146451"/>
                  <a:pt x="2398054" y="420549"/>
                </a:cubicBezTo>
                <a:cubicBezTo>
                  <a:pt x="2693647" y="610920"/>
                  <a:pt x="1958523" y="1096416"/>
                  <a:pt x="1373328" y="949318"/>
                </a:cubicBezTo>
                <a:cubicBezTo>
                  <a:pt x="712351" y="1032614"/>
                  <a:pt x="182463" y="767103"/>
                  <a:pt x="57070" y="622229"/>
                </a:cubicBezTo>
                <a:cubicBezTo>
                  <a:pt x="-9300" y="575139"/>
                  <a:pt x="-116131" y="520836"/>
                  <a:pt x="-233168" y="544127"/>
                </a:cubicBezTo>
                <a:close/>
              </a:path>
              <a:path w="2406523" h="954107" stroke="0" extrusionOk="0">
                <a:moveTo>
                  <a:pt x="-233168" y="544127"/>
                </a:moveTo>
                <a:cubicBezTo>
                  <a:pt x="-154813" y="493818"/>
                  <a:pt x="-112381" y="503515"/>
                  <a:pt x="3360" y="441427"/>
                </a:cubicBezTo>
                <a:cubicBezTo>
                  <a:pt x="-147856" y="-4139"/>
                  <a:pt x="444191" y="-125006"/>
                  <a:pt x="1185878" y="49"/>
                </a:cubicBezTo>
                <a:cubicBezTo>
                  <a:pt x="1838566" y="55819"/>
                  <a:pt x="2325869" y="99967"/>
                  <a:pt x="2398054" y="420549"/>
                </a:cubicBezTo>
                <a:cubicBezTo>
                  <a:pt x="2387075" y="551029"/>
                  <a:pt x="1762059" y="947946"/>
                  <a:pt x="1373328" y="949318"/>
                </a:cubicBezTo>
                <a:cubicBezTo>
                  <a:pt x="853151" y="981998"/>
                  <a:pt x="141145" y="869530"/>
                  <a:pt x="57070" y="622229"/>
                </a:cubicBezTo>
                <a:cubicBezTo>
                  <a:pt x="-47842" y="656914"/>
                  <a:pt x="-131209" y="564782"/>
                  <a:pt x="-233168" y="544127"/>
                </a:cubicBezTo>
                <a:close/>
              </a:path>
              <a:path w="2406523" h="954107" fill="none" stroke="0" extrusionOk="0">
                <a:moveTo>
                  <a:pt x="-233168" y="544127"/>
                </a:moveTo>
                <a:cubicBezTo>
                  <a:pt x="-150939" y="527641"/>
                  <a:pt x="-42227" y="479027"/>
                  <a:pt x="3360" y="441427"/>
                </a:cubicBezTo>
                <a:cubicBezTo>
                  <a:pt x="-188421" y="509632"/>
                  <a:pt x="522121" y="-19801"/>
                  <a:pt x="1185878" y="49"/>
                </a:cubicBezTo>
                <a:cubicBezTo>
                  <a:pt x="1827331" y="-45223"/>
                  <a:pt x="2239482" y="101310"/>
                  <a:pt x="2398054" y="420549"/>
                </a:cubicBezTo>
                <a:cubicBezTo>
                  <a:pt x="2478912" y="738618"/>
                  <a:pt x="1981145" y="827362"/>
                  <a:pt x="1373328" y="949318"/>
                </a:cubicBezTo>
                <a:cubicBezTo>
                  <a:pt x="829688" y="913000"/>
                  <a:pt x="223214" y="886919"/>
                  <a:pt x="57070" y="622229"/>
                </a:cubicBezTo>
                <a:cubicBezTo>
                  <a:pt x="-65393" y="626048"/>
                  <a:pt x="-126104" y="522817"/>
                  <a:pt x="-233168" y="544127"/>
                </a:cubicBezTo>
                <a:close/>
              </a:path>
              <a:path w="2406523" h="954107" fill="none" stroke="0" extrusionOk="0">
                <a:moveTo>
                  <a:pt x="-233168" y="544127"/>
                </a:moveTo>
                <a:cubicBezTo>
                  <a:pt x="-150452" y="523414"/>
                  <a:pt x="-47967" y="465858"/>
                  <a:pt x="3360" y="441427"/>
                </a:cubicBezTo>
                <a:cubicBezTo>
                  <a:pt x="-122351" y="306264"/>
                  <a:pt x="434082" y="-143016"/>
                  <a:pt x="1185878" y="49"/>
                </a:cubicBezTo>
                <a:cubicBezTo>
                  <a:pt x="1790697" y="40413"/>
                  <a:pt x="2159414" y="94903"/>
                  <a:pt x="2398054" y="420549"/>
                </a:cubicBezTo>
                <a:cubicBezTo>
                  <a:pt x="2508524" y="706968"/>
                  <a:pt x="1934633" y="962989"/>
                  <a:pt x="1373328" y="949318"/>
                </a:cubicBezTo>
                <a:cubicBezTo>
                  <a:pt x="754762" y="969186"/>
                  <a:pt x="249104" y="863538"/>
                  <a:pt x="57070" y="622229"/>
                </a:cubicBezTo>
                <a:cubicBezTo>
                  <a:pt x="-25853" y="579864"/>
                  <a:pt x="-123442" y="510228"/>
                  <a:pt x="-233168" y="54412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-233168 w 2406523"/>
                      <a:gd name="connsiteY0" fmla="*/ 544127 h 954107"/>
                      <a:gd name="connsiteX1" fmla="*/ 3360 w 2406523"/>
                      <a:gd name="connsiteY1" fmla="*/ 441427 h 954107"/>
                      <a:gd name="connsiteX2" fmla="*/ 1185878 w 2406523"/>
                      <a:gd name="connsiteY2" fmla="*/ 49 h 954107"/>
                      <a:gd name="connsiteX3" fmla="*/ 2398054 w 2406523"/>
                      <a:gd name="connsiteY3" fmla="*/ 420549 h 954107"/>
                      <a:gd name="connsiteX4" fmla="*/ 1373328 w 2406523"/>
                      <a:gd name="connsiteY4" fmla="*/ 949318 h 954107"/>
                      <a:gd name="connsiteX5" fmla="*/ 57070 w 2406523"/>
                      <a:gd name="connsiteY5" fmla="*/ 622229 h 954107"/>
                      <a:gd name="connsiteX6" fmla="*/ -233168 w 2406523"/>
                      <a:gd name="connsiteY6" fmla="*/ 544127 h 954107"/>
                      <a:gd name="connsiteX0" fmla="*/ -233168 w 2406523"/>
                      <a:gd name="connsiteY0" fmla="*/ 544127 h 954107"/>
                      <a:gd name="connsiteX1" fmla="*/ 3360 w 2406523"/>
                      <a:gd name="connsiteY1" fmla="*/ 441427 h 954107"/>
                      <a:gd name="connsiteX2" fmla="*/ 1185878 w 2406523"/>
                      <a:gd name="connsiteY2" fmla="*/ 49 h 954107"/>
                      <a:gd name="connsiteX3" fmla="*/ 2398054 w 2406523"/>
                      <a:gd name="connsiteY3" fmla="*/ 420549 h 954107"/>
                      <a:gd name="connsiteX4" fmla="*/ 1373328 w 2406523"/>
                      <a:gd name="connsiteY4" fmla="*/ 949318 h 954107"/>
                      <a:gd name="connsiteX5" fmla="*/ 57070 w 2406523"/>
                      <a:gd name="connsiteY5" fmla="*/ 622229 h 954107"/>
                      <a:gd name="connsiteX6" fmla="*/ -233168 w 2406523"/>
                      <a:gd name="connsiteY6" fmla="*/ 544127 h 95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06523" h="954107" fill="none" extrusionOk="0">
                        <a:moveTo>
                          <a:pt x="-233168" y="544127"/>
                        </a:moveTo>
                        <a:cubicBezTo>
                          <a:pt x="-160879" y="513865"/>
                          <a:pt x="-39776" y="463213"/>
                          <a:pt x="3360" y="441427"/>
                        </a:cubicBezTo>
                        <a:cubicBezTo>
                          <a:pt x="-65034" y="265832"/>
                          <a:pt x="445243" y="-124750"/>
                          <a:pt x="1185878" y="49"/>
                        </a:cubicBezTo>
                        <a:cubicBezTo>
                          <a:pt x="1833882" y="7425"/>
                          <a:pt x="2225277" y="139606"/>
                          <a:pt x="2398054" y="420549"/>
                        </a:cubicBezTo>
                        <a:cubicBezTo>
                          <a:pt x="2553825" y="660176"/>
                          <a:pt x="1963749" y="1054376"/>
                          <a:pt x="1373328" y="949318"/>
                        </a:cubicBezTo>
                        <a:cubicBezTo>
                          <a:pt x="755748" y="1014058"/>
                          <a:pt x="200818" y="813921"/>
                          <a:pt x="57070" y="622229"/>
                        </a:cubicBezTo>
                        <a:cubicBezTo>
                          <a:pt x="-10666" y="578230"/>
                          <a:pt x="-127221" y="534620"/>
                          <a:pt x="-233168" y="544127"/>
                        </a:cubicBezTo>
                        <a:close/>
                      </a:path>
                      <a:path w="2406523" h="954107" stroke="0" extrusionOk="0">
                        <a:moveTo>
                          <a:pt x="-233168" y="544127"/>
                        </a:moveTo>
                        <a:cubicBezTo>
                          <a:pt x="-150214" y="493008"/>
                          <a:pt x="-100141" y="501577"/>
                          <a:pt x="3360" y="441427"/>
                        </a:cubicBezTo>
                        <a:cubicBezTo>
                          <a:pt x="-61971" y="140297"/>
                          <a:pt x="466696" y="-105057"/>
                          <a:pt x="1185878" y="49"/>
                        </a:cubicBezTo>
                        <a:cubicBezTo>
                          <a:pt x="1823831" y="30620"/>
                          <a:pt x="2285824" y="164405"/>
                          <a:pt x="2398054" y="420549"/>
                        </a:cubicBezTo>
                        <a:cubicBezTo>
                          <a:pt x="2392972" y="569696"/>
                          <a:pt x="1843625" y="923784"/>
                          <a:pt x="1373328" y="949318"/>
                        </a:cubicBezTo>
                        <a:cubicBezTo>
                          <a:pt x="831256" y="932512"/>
                          <a:pt x="108669" y="856114"/>
                          <a:pt x="57070" y="622229"/>
                        </a:cubicBezTo>
                        <a:cubicBezTo>
                          <a:pt x="-33241" y="635197"/>
                          <a:pt x="-137796" y="563409"/>
                          <a:pt x="-233168" y="544127"/>
                        </a:cubicBezTo>
                        <a:close/>
                      </a:path>
                      <a:path w="2406523" h="954107" fill="none" stroke="0" extrusionOk="0">
                        <a:moveTo>
                          <a:pt x="-233168" y="544127"/>
                        </a:moveTo>
                        <a:cubicBezTo>
                          <a:pt x="-149745" y="515240"/>
                          <a:pt x="-49264" y="467746"/>
                          <a:pt x="3360" y="441427"/>
                        </a:cubicBezTo>
                        <a:cubicBezTo>
                          <a:pt x="-161743" y="324034"/>
                          <a:pt x="508311" y="-68658"/>
                          <a:pt x="1185878" y="49"/>
                        </a:cubicBezTo>
                        <a:cubicBezTo>
                          <a:pt x="1768477" y="19330"/>
                          <a:pt x="2255218" y="104640"/>
                          <a:pt x="2398054" y="420549"/>
                        </a:cubicBezTo>
                        <a:cubicBezTo>
                          <a:pt x="2457257" y="712813"/>
                          <a:pt x="1954015" y="850604"/>
                          <a:pt x="1373328" y="949318"/>
                        </a:cubicBezTo>
                        <a:cubicBezTo>
                          <a:pt x="825653" y="971398"/>
                          <a:pt x="242886" y="875940"/>
                          <a:pt x="57070" y="622229"/>
                        </a:cubicBezTo>
                        <a:cubicBezTo>
                          <a:pt x="-48581" y="606215"/>
                          <a:pt x="-138642" y="539435"/>
                          <a:pt x="-233168" y="54412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chướng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2800" dirty="0">
              <a:effectLst/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23" name="Group 422">
            <a:extLst>
              <a:ext uri="{FF2B5EF4-FFF2-40B4-BE49-F238E27FC236}">
                <a16:creationId xmlns:a16="http://schemas.microsoft.com/office/drawing/2014/main" id="{2C2060DA-E685-E8E6-BE8B-4E99DBA9EFA9}"/>
              </a:ext>
            </a:extLst>
          </p:cNvPr>
          <p:cNvGrpSpPr/>
          <p:nvPr/>
        </p:nvGrpSpPr>
        <p:grpSpPr>
          <a:xfrm>
            <a:off x="8713918" y="1350568"/>
            <a:ext cx="2241943" cy="1141598"/>
            <a:chOff x="4440285" y="3727721"/>
            <a:chExt cx="2241943" cy="1141598"/>
          </a:xfrm>
        </p:grpSpPr>
        <p:grpSp>
          <p:nvGrpSpPr>
            <p:cNvPr id="424" name="Google Shape;180;p2">
              <a:extLst>
                <a:ext uri="{FF2B5EF4-FFF2-40B4-BE49-F238E27FC236}">
                  <a16:creationId xmlns:a16="http://schemas.microsoft.com/office/drawing/2014/main" id="{41752EB2-FF08-3873-142A-56CE1E9FA2F4}"/>
                </a:ext>
              </a:extLst>
            </p:cNvPr>
            <p:cNvGrpSpPr/>
            <p:nvPr/>
          </p:nvGrpSpPr>
          <p:grpSpPr>
            <a:xfrm>
              <a:off x="4660247" y="3727721"/>
              <a:ext cx="1829999" cy="1141598"/>
              <a:chOff x="8409556" y="6386036"/>
              <a:chExt cx="627883" cy="247788"/>
            </a:xfrm>
          </p:grpSpPr>
          <p:grpSp>
            <p:nvGrpSpPr>
              <p:cNvPr id="426" name="Google Shape;181;p2">
                <a:extLst>
                  <a:ext uri="{FF2B5EF4-FFF2-40B4-BE49-F238E27FC236}">
                    <a16:creationId xmlns:a16="http://schemas.microsoft.com/office/drawing/2014/main" id="{EBF2B49F-DA20-E358-74D6-1DA1D66827FB}"/>
                  </a:ext>
                </a:extLst>
              </p:cNvPr>
              <p:cNvGrpSpPr/>
              <p:nvPr/>
            </p:nvGrpSpPr>
            <p:grpSpPr>
              <a:xfrm>
                <a:off x="8409556" y="6386036"/>
                <a:ext cx="627883" cy="247788"/>
                <a:chOff x="8409556" y="6386036"/>
                <a:chExt cx="627883" cy="247788"/>
              </a:xfrm>
            </p:grpSpPr>
            <p:sp>
              <p:nvSpPr>
                <p:cNvPr id="429" name="Google Shape;182;p2">
                  <a:extLst>
                    <a:ext uri="{FF2B5EF4-FFF2-40B4-BE49-F238E27FC236}">
                      <a16:creationId xmlns:a16="http://schemas.microsoft.com/office/drawing/2014/main" id="{18D62C28-758D-6174-0ED7-F7C0AB414296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183;p2">
                  <a:extLst>
                    <a:ext uri="{FF2B5EF4-FFF2-40B4-BE49-F238E27FC236}">
                      <a16:creationId xmlns:a16="http://schemas.microsoft.com/office/drawing/2014/main" id="{09149985-F702-A625-07F8-F221A4F2F88A}"/>
                    </a:ext>
                  </a:extLst>
                </p:cNvPr>
                <p:cNvSpPr/>
                <p:nvPr/>
              </p:nvSpPr>
              <p:spPr>
                <a:xfrm>
                  <a:off x="8409556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7" name="Google Shape;184;p2">
                <a:extLst>
                  <a:ext uri="{FF2B5EF4-FFF2-40B4-BE49-F238E27FC236}">
                    <a16:creationId xmlns:a16="http://schemas.microsoft.com/office/drawing/2014/main" id="{669BDD8A-C60E-A493-EEFC-833AB9B4DE00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185;p2">
                <a:extLst>
                  <a:ext uri="{FF2B5EF4-FFF2-40B4-BE49-F238E27FC236}">
                    <a16:creationId xmlns:a16="http://schemas.microsoft.com/office/drawing/2014/main" id="{398812E6-5C90-36DF-EB2E-AD6F6D785054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A90C7E7C-2110-02F7-E48D-77E264D1A8B6}"/>
                </a:ext>
              </a:extLst>
            </p:cNvPr>
            <p:cNvSpPr txBox="1"/>
            <p:nvPr/>
          </p:nvSpPr>
          <p:spPr>
            <a:xfrm>
              <a:off x="4440285" y="4002536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 4</a:t>
              </a:r>
            </a:p>
          </p:txBody>
        </p:sp>
      </p:grpSp>
      <p:sp>
        <p:nvSpPr>
          <p:cNvPr id="386" name="TextBox 385">
            <a:extLst>
              <a:ext uri="{FF2B5EF4-FFF2-40B4-BE49-F238E27FC236}">
                <a16:creationId xmlns:a16="http://schemas.microsoft.com/office/drawing/2014/main" id="{A6C43B25-A8BA-F55C-4DB6-A88ED14F45C5}"/>
              </a:ext>
            </a:extLst>
          </p:cNvPr>
          <p:cNvSpPr txBox="1"/>
          <p:nvPr/>
        </p:nvSpPr>
        <p:spPr>
          <a:xfrm>
            <a:off x="5107532" y="1363773"/>
            <a:ext cx="1969629" cy="523220"/>
          </a:xfrm>
          <a:custGeom>
            <a:avLst/>
            <a:gdLst>
              <a:gd name="connsiteX0" fmla="*/ 1082784 w 1969629"/>
              <a:gd name="connsiteY0" fmla="*/ 626885 h 523220"/>
              <a:gd name="connsiteX1" fmla="*/ 866080 w 1969629"/>
              <a:gd name="connsiteY1" fmla="*/ 521311 h 523220"/>
              <a:gd name="connsiteX2" fmla="*/ 1545 w 1969629"/>
              <a:gd name="connsiteY2" fmla="*/ 246958 h 523220"/>
              <a:gd name="connsiteX3" fmla="*/ 917623 w 1969629"/>
              <a:gd name="connsiteY3" fmla="*/ 609 h 523220"/>
              <a:gd name="connsiteX4" fmla="*/ 1912406 w 1969629"/>
              <a:gd name="connsiteY4" fmla="*/ 173732 h 523220"/>
              <a:gd name="connsiteX5" fmla="*/ 1240953 w 1969629"/>
              <a:gd name="connsiteY5" fmla="*/ 514217 h 523220"/>
              <a:gd name="connsiteX6" fmla="*/ 1082784 w 1969629"/>
              <a:gd name="connsiteY6" fmla="*/ 626885 h 523220"/>
              <a:gd name="connsiteX0" fmla="*/ 1082784 w 1969629"/>
              <a:gd name="connsiteY0" fmla="*/ 626885 h 523220"/>
              <a:gd name="connsiteX1" fmla="*/ 866080 w 1969629"/>
              <a:gd name="connsiteY1" fmla="*/ 521311 h 523220"/>
              <a:gd name="connsiteX2" fmla="*/ 1545 w 1969629"/>
              <a:gd name="connsiteY2" fmla="*/ 246958 h 523220"/>
              <a:gd name="connsiteX3" fmla="*/ 917623 w 1969629"/>
              <a:gd name="connsiteY3" fmla="*/ 609 h 523220"/>
              <a:gd name="connsiteX4" fmla="*/ 1912406 w 1969629"/>
              <a:gd name="connsiteY4" fmla="*/ 173732 h 523220"/>
              <a:gd name="connsiteX5" fmla="*/ 1240953 w 1969629"/>
              <a:gd name="connsiteY5" fmla="*/ 514217 h 523220"/>
              <a:gd name="connsiteX6" fmla="*/ 1082784 w 1969629"/>
              <a:gd name="connsiteY6" fmla="*/ 626885 h 523220"/>
              <a:gd name="connsiteX0" fmla="*/ 1082784 w 1969629"/>
              <a:gd name="connsiteY0" fmla="*/ 626885 h 523220"/>
              <a:gd name="connsiteX1" fmla="*/ 866080 w 1969629"/>
              <a:gd name="connsiteY1" fmla="*/ 521311 h 523220"/>
              <a:gd name="connsiteX2" fmla="*/ 1545 w 1969629"/>
              <a:gd name="connsiteY2" fmla="*/ 246958 h 523220"/>
              <a:gd name="connsiteX3" fmla="*/ 917623 w 1969629"/>
              <a:gd name="connsiteY3" fmla="*/ 609 h 523220"/>
              <a:gd name="connsiteX4" fmla="*/ 1912406 w 1969629"/>
              <a:gd name="connsiteY4" fmla="*/ 173732 h 523220"/>
              <a:gd name="connsiteX5" fmla="*/ 1240953 w 1969629"/>
              <a:gd name="connsiteY5" fmla="*/ 514217 h 523220"/>
              <a:gd name="connsiteX6" fmla="*/ 1082784 w 1969629"/>
              <a:gd name="connsiteY6" fmla="*/ 626885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9629" h="523220" fill="none" extrusionOk="0">
                <a:moveTo>
                  <a:pt x="1082784" y="626885"/>
                </a:moveTo>
                <a:cubicBezTo>
                  <a:pt x="998535" y="615402"/>
                  <a:pt x="933404" y="522872"/>
                  <a:pt x="866080" y="521311"/>
                </a:cubicBezTo>
                <a:cubicBezTo>
                  <a:pt x="274388" y="567262"/>
                  <a:pt x="-89684" y="327705"/>
                  <a:pt x="1545" y="246958"/>
                </a:cubicBezTo>
                <a:cubicBezTo>
                  <a:pt x="128298" y="210853"/>
                  <a:pt x="260749" y="3301"/>
                  <a:pt x="917623" y="609"/>
                </a:cubicBezTo>
                <a:cubicBezTo>
                  <a:pt x="1422731" y="-1780"/>
                  <a:pt x="1753935" y="102954"/>
                  <a:pt x="1912406" y="173732"/>
                </a:cubicBezTo>
                <a:cubicBezTo>
                  <a:pt x="2050950" y="353860"/>
                  <a:pt x="1709385" y="394711"/>
                  <a:pt x="1240953" y="514217"/>
                </a:cubicBezTo>
                <a:cubicBezTo>
                  <a:pt x="1202306" y="536943"/>
                  <a:pt x="1143836" y="562580"/>
                  <a:pt x="1082784" y="626885"/>
                </a:cubicBezTo>
                <a:close/>
              </a:path>
              <a:path w="1969629" h="523220" stroke="0" extrusionOk="0">
                <a:moveTo>
                  <a:pt x="1082784" y="626885"/>
                </a:moveTo>
                <a:cubicBezTo>
                  <a:pt x="981089" y="582785"/>
                  <a:pt x="960172" y="573134"/>
                  <a:pt x="866080" y="521311"/>
                </a:cubicBezTo>
                <a:cubicBezTo>
                  <a:pt x="285522" y="473537"/>
                  <a:pt x="-44613" y="356608"/>
                  <a:pt x="1545" y="246958"/>
                </a:cubicBezTo>
                <a:cubicBezTo>
                  <a:pt x="166912" y="330484"/>
                  <a:pt x="448630" y="-91553"/>
                  <a:pt x="917623" y="609"/>
                </a:cubicBezTo>
                <a:cubicBezTo>
                  <a:pt x="1303056" y="-38534"/>
                  <a:pt x="1698164" y="55147"/>
                  <a:pt x="1912406" y="173732"/>
                </a:cubicBezTo>
                <a:cubicBezTo>
                  <a:pt x="2163929" y="372111"/>
                  <a:pt x="1890319" y="525082"/>
                  <a:pt x="1240953" y="514217"/>
                </a:cubicBezTo>
                <a:cubicBezTo>
                  <a:pt x="1204063" y="557808"/>
                  <a:pt x="1109589" y="587609"/>
                  <a:pt x="1082784" y="626885"/>
                </a:cubicBezTo>
                <a:close/>
              </a:path>
              <a:path w="1969629" h="523220" fill="none" stroke="0" extrusionOk="0">
                <a:moveTo>
                  <a:pt x="1082784" y="626885"/>
                </a:moveTo>
                <a:cubicBezTo>
                  <a:pt x="1013279" y="605846"/>
                  <a:pt x="937107" y="558631"/>
                  <a:pt x="866080" y="521311"/>
                </a:cubicBezTo>
                <a:cubicBezTo>
                  <a:pt x="292341" y="536534"/>
                  <a:pt x="-64617" y="369252"/>
                  <a:pt x="1545" y="246958"/>
                </a:cubicBezTo>
                <a:cubicBezTo>
                  <a:pt x="77015" y="53792"/>
                  <a:pt x="294522" y="-46407"/>
                  <a:pt x="917623" y="609"/>
                </a:cubicBezTo>
                <a:cubicBezTo>
                  <a:pt x="1415616" y="59813"/>
                  <a:pt x="1762094" y="25985"/>
                  <a:pt x="1912406" y="173732"/>
                </a:cubicBezTo>
                <a:cubicBezTo>
                  <a:pt x="2138617" y="211373"/>
                  <a:pt x="1680837" y="571160"/>
                  <a:pt x="1240953" y="514217"/>
                </a:cubicBezTo>
                <a:cubicBezTo>
                  <a:pt x="1180840" y="560818"/>
                  <a:pt x="1135321" y="566273"/>
                  <a:pt x="1082784" y="626885"/>
                </a:cubicBezTo>
                <a:close/>
              </a:path>
              <a:path w="1969629" h="523220" fill="none" stroke="0" extrusionOk="0">
                <a:moveTo>
                  <a:pt x="1082784" y="626885"/>
                </a:moveTo>
                <a:cubicBezTo>
                  <a:pt x="1018128" y="611857"/>
                  <a:pt x="929078" y="533444"/>
                  <a:pt x="866080" y="521311"/>
                </a:cubicBezTo>
                <a:cubicBezTo>
                  <a:pt x="276280" y="557316"/>
                  <a:pt x="-74949" y="340225"/>
                  <a:pt x="1545" y="246958"/>
                </a:cubicBezTo>
                <a:cubicBezTo>
                  <a:pt x="82225" y="160689"/>
                  <a:pt x="297141" y="-15535"/>
                  <a:pt x="917623" y="609"/>
                </a:cubicBezTo>
                <a:cubicBezTo>
                  <a:pt x="1390264" y="23697"/>
                  <a:pt x="1741162" y="31959"/>
                  <a:pt x="1912406" y="173732"/>
                </a:cubicBezTo>
                <a:cubicBezTo>
                  <a:pt x="2121176" y="304413"/>
                  <a:pt x="1744571" y="464118"/>
                  <a:pt x="1240953" y="514217"/>
                </a:cubicBezTo>
                <a:cubicBezTo>
                  <a:pt x="1181504" y="546430"/>
                  <a:pt x="1135967" y="565568"/>
                  <a:pt x="1082784" y="62688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082784 w 1969629"/>
                      <a:gd name="connsiteY0" fmla="*/ 626885 h 523220"/>
                      <a:gd name="connsiteX1" fmla="*/ 866080 w 1969629"/>
                      <a:gd name="connsiteY1" fmla="*/ 521311 h 523220"/>
                      <a:gd name="connsiteX2" fmla="*/ 1545 w 1969629"/>
                      <a:gd name="connsiteY2" fmla="*/ 246958 h 523220"/>
                      <a:gd name="connsiteX3" fmla="*/ 917623 w 1969629"/>
                      <a:gd name="connsiteY3" fmla="*/ 609 h 523220"/>
                      <a:gd name="connsiteX4" fmla="*/ 1912406 w 1969629"/>
                      <a:gd name="connsiteY4" fmla="*/ 173732 h 523220"/>
                      <a:gd name="connsiteX5" fmla="*/ 1240953 w 1969629"/>
                      <a:gd name="connsiteY5" fmla="*/ 514217 h 523220"/>
                      <a:gd name="connsiteX6" fmla="*/ 1082784 w 1969629"/>
                      <a:gd name="connsiteY6" fmla="*/ 626885 h 523220"/>
                      <a:gd name="connsiteX0" fmla="*/ 1082784 w 1969629"/>
                      <a:gd name="connsiteY0" fmla="*/ 626885 h 523220"/>
                      <a:gd name="connsiteX1" fmla="*/ 866080 w 1969629"/>
                      <a:gd name="connsiteY1" fmla="*/ 521311 h 523220"/>
                      <a:gd name="connsiteX2" fmla="*/ 1545 w 1969629"/>
                      <a:gd name="connsiteY2" fmla="*/ 246958 h 523220"/>
                      <a:gd name="connsiteX3" fmla="*/ 917623 w 1969629"/>
                      <a:gd name="connsiteY3" fmla="*/ 609 h 523220"/>
                      <a:gd name="connsiteX4" fmla="*/ 1912406 w 1969629"/>
                      <a:gd name="connsiteY4" fmla="*/ 173732 h 523220"/>
                      <a:gd name="connsiteX5" fmla="*/ 1240953 w 1969629"/>
                      <a:gd name="connsiteY5" fmla="*/ 514217 h 523220"/>
                      <a:gd name="connsiteX6" fmla="*/ 1082784 w 1969629"/>
                      <a:gd name="connsiteY6" fmla="*/ 626885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9629" h="523220" fill="none" extrusionOk="0">
                        <a:moveTo>
                          <a:pt x="1082784" y="626885"/>
                        </a:moveTo>
                        <a:cubicBezTo>
                          <a:pt x="1008157" y="602725"/>
                          <a:pt x="932284" y="532409"/>
                          <a:pt x="866080" y="521311"/>
                        </a:cubicBezTo>
                        <a:cubicBezTo>
                          <a:pt x="288705" y="548552"/>
                          <a:pt x="-66072" y="354753"/>
                          <a:pt x="1545" y="246958"/>
                        </a:cubicBezTo>
                        <a:cubicBezTo>
                          <a:pt x="94775" y="151102"/>
                          <a:pt x="316992" y="-2062"/>
                          <a:pt x="917623" y="609"/>
                        </a:cubicBezTo>
                        <a:cubicBezTo>
                          <a:pt x="1410891" y="2391"/>
                          <a:pt x="1756699" y="80725"/>
                          <a:pt x="1912406" y="173732"/>
                        </a:cubicBezTo>
                        <a:cubicBezTo>
                          <a:pt x="2121599" y="323652"/>
                          <a:pt x="1731216" y="450395"/>
                          <a:pt x="1240953" y="514217"/>
                        </a:cubicBezTo>
                        <a:cubicBezTo>
                          <a:pt x="1198943" y="544554"/>
                          <a:pt x="1134664" y="573980"/>
                          <a:pt x="1082784" y="626885"/>
                        </a:cubicBezTo>
                        <a:close/>
                      </a:path>
                      <a:path w="1969629" h="523220" stroke="0" extrusionOk="0">
                        <a:moveTo>
                          <a:pt x="1082784" y="626885"/>
                        </a:moveTo>
                        <a:cubicBezTo>
                          <a:pt x="982917" y="582463"/>
                          <a:pt x="965739" y="572252"/>
                          <a:pt x="866080" y="521311"/>
                        </a:cubicBezTo>
                        <a:cubicBezTo>
                          <a:pt x="295108" y="489658"/>
                          <a:pt x="-41744" y="359151"/>
                          <a:pt x="1545" y="246958"/>
                        </a:cubicBezTo>
                        <a:cubicBezTo>
                          <a:pt x="110615" y="234210"/>
                          <a:pt x="430155" y="-61824"/>
                          <a:pt x="917623" y="609"/>
                        </a:cubicBezTo>
                        <a:cubicBezTo>
                          <a:pt x="1308605" y="-20967"/>
                          <a:pt x="1719953" y="48693"/>
                          <a:pt x="1912406" y="173732"/>
                        </a:cubicBezTo>
                        <a:cubicBezTo>
                          <a:pt x="2152109" y="345396"/>
                          <a:pt x="1804881" y="489788"/>
                          <a:pt x="1240953" y="514217"/>
                        </a:cubicBezTo>
                        <a:cubicBezTo>
                          <a:pt x="1206834" y="553687"/>
                          <a:pt x="1099935" y="585596"/>
                          <a:pt x="1082784" y="626885"/>
                        </a:cubicBezTo>
                        <a:close/>
                      </a:path>
                      <a:path w="1969629" h="523220" fill="none" stroke="0" extrusionOk="0">
                        <a:moveTo>
                          <a:pt x="1082784" y="626885"/>
                        </a:moveTo>
                        <a:cubicBezTo>
                          <a:pt x="1013956" y="598811"/>
                          <a:pt x="928164" y="544295"/>
                          <a:pt x="866080" y="521311"/>
                        </a:cubicBezTo>
                        <a:cubicBezTo>
                          <a:pt x="292865" y="532886"/>
                          <a:pt x="-73112" y="339198"/>
                          <a:pt x="1545" y="246958"/>
                        </a:cubicBezTo>
                        <a:cubicBezTo>
                          <a:pt x="-1041" y="139407"/>
                          <a:pt x="380052" y="-28310"/>
                          <a:pt x="917623" y="609"/>
                        </a:cubicBezTo>
                        <a:cubicBezTo>
                          <a:pt x="1380701" y="18206"/>
                          <a:pt x="1749560" y="36723"/>
                          <a:pt x="1912406" y="173732"/>
                        </a:cubicBezTo>
                        <a:cubicBezTo>
                          <a:pt x="2132667" y="297482"/>
                          <a:pt x="1779553" y="516067"/>
                          <a:pt x="1240953" y="514217"/>
                        </a:cubicBezTo>
                        <a:cubicBezTo>
                          <a:pt x="1192060" y="547582"/>
                          <a:pt x="1133384" y="568841"/>
                          <a:pt x="1082784" y="62688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endParaRPr lang="en-US" sz="2800" dirty="0">
              <a:effectLst/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B586F6DB-9E14-7EDB-FF31-FEF628E4F740}"/>
              </a:ext>
            </a:extLst>
          </p:cNvPr>
          <p:cNvSpPr txBox="1"/>
          <p:nvPr/>
        </p:nvSpPr>
        <p:spPr>
          <a:xfrm>
            <a:off x="8326369" y="790783"/>
            <a:ext cx="1741318" cy="523220"/>
          </a:xfrm>
          <a:custGeom>
            <a:avLst/>
            <a:gdLst>
              <a:gd name="connsiteX0" fmla="*/ 1570425 w 1741318"/>
              <a:gd name="connsiteY0" fmla="*/ 487285 h 523220"/>
              <a:gd name="connsiteX1" fmla="*/ 1331715 w 1741318"/>
              <a:gd name="connsiteY1" fmla="*/ 483528 h 523220"/>
              <a:gd name="connsiteX2" fmla="*/ 332823 w 1741318"/>
              <a:gd name="connsiteY2" fmla="*/ 467336 h 523220"/>
              <a:gd name="connsiteX3" fmla="*/ 283189 w 1741318"/>
              <a:gd name="connsiteY3" fmla="*/ 68527 h 523220"/>
              <a:gd name="connsiteX4" fmla="*/ 1280399 w 1741318"/>
              <a:gd name="connsiteY4" fmla="*/ 30780 h 523220"/>
              <a:gd name="connsiteX5" fmla="*/ 1574813 w 1741318"/>
              <a:gd name="connsiteY5" fmla="*/ 415473 h 523220"/>
              <a:gd name="connsiteX6" fmla="*/ 1570425 w 1741318"/>
              <a:gd name="connsiteY6" fmla="*/ 487285 h 523220"/>
              <a:gd name="connsiteX0" fmla="*/ 1570425 w 1741318"/>
              <a:gd name="connsiteY0" fmla="*/ 487285 h 523220"/>
              <a:gd name="connsiteX1" fmla="*/ 1331715 w 1741318"/>
              <a:gd name="connsiteY1" fmla="*/ 483528 h 523220"/>
              <a:gd name="connsiteX2" fmla="*/ 332823 w 1741318"/>
              <a:gd name="connsiteY2" fmla="*/ 467336 h 523220"/>
              <a:gd name="connsiteX3" fmla="*/ 283189 w 1741318"/>
              <a:gd name="connsiteY3" fmla="*/ 68527 h 523220"/>
              <a:gd name="connsiteX4" fmla="*/ 1280399 w 1741318"/>
              <a:gd name="connsiteY4" fmla="*/ 30780 h 523220"/>
              <a:gd name="connsiteX5" fmla="*/ 1574813 w 1741318"/>
              <a:gd name="connsiteY5" fmla="*/ 415473 h 523220"/>
              <a:gd name="connsiteX6" fmla="*/ 1570425 w 1741318"/>
              <a:gd name="connsiteY6" fmla="*/ 487285 h 523220"/>
              <a:gd name="connsiteX0" fmla="*/ 1570425 w 1741318"/>
              <a:gd name="connsiteY0" fmla="*/ 487285 h 523220"/>
              <a:gd name="connsiteX1" fmla="*/ 1331715 w 1741318"/>
              <a:gd name="connsiteY1" fmla="*/ 483528 h 523220"/>
              <a:gd name="connsiteX2" fmla="*/ 332823 w 1741318"/>
              <a:gd name="connsiteY2" fmla="*/ 467336 h 523220"/>
              <a:gd name="connsiteX3" fmla="*/ 283189 w 1741318"/>
              <a:gd name="connsiteY3" fmla="*/ 68527 h 523220"/>
              <a:gd name="connsiteX4" fmla="*/ 1280399 w 1741318"/>
              <a:gd name="connsiteY4" fmla="*/ 30780 h 523220"/>
              <a:gd name="connsiteX5" fmla="*/ 1574813 w 1741318"/>
              <a:gd name="connsiteY5" fmla="*/ 415473 h 523220"/>
              <a:gd name="connsiteX6" fmla="*/ 1570425 w 1741318"/>
              <a:gd name="connsiteY6" fmla="*/ 487285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1318" h="523220" fill="none" extrusionOk="0">
                <a:moveTo>
                  <a:pt x="1570425" y="487285"/>
                </a:moveTo>
                <a:cubicBezTo>
                  <a:pt x="1505003" y="505040"/>
                  <a:pt x="1445073" y="450738"/>
                  <a:pt x="1331715" y="483528"/>
                </a:cubicBezTo>
                <a:cubicBezTo>
                  <a:pt x="919091" y="648119"/>
                  <a:pt x="544293" y="456585"/>
                  <a:pt x="332823" y="467336"/>
                </a:cubicBezTo>
                <a:cubicBezTo>
                  <a:pt x="-14720" y="403485"/>
                  <a:pt x="-188979" y="171680"/>
                  <a:pt x="283189" y="68527"/>
                </a:cubicBezTo>
                <a:cubicBezTo>
                  <a:pt x="705675" y="-31585"/>
                  <a:pt x="872795" y="148560"/>
                  <a:pt x="1280399" y="30780"/>
                </a:cubicBezTo>
                <a:cubicBezTo>
                  <a:pt x="1796848" y="126792"/>
                  <a:pt x="1726436" y="228485"/>
                  <a:pt x="1574813" y="415473"/>
                </a:cubicBezTo>
                <a:cubicBezTo>
                  <a:pt x="1594644" y="433341"/>
                  <a:pt x="1566343" y="462771"/>
                  <a:pt x="1570425" y="487285"/>
                </a:cubicBezTo>
                <a:close/>
              </a:path>
              <a:path w="1741318" h="523220" stroke="0" extrusionOk="0">
                <a:moveTo>
                  <a:pt x="1570425" y="487285"/>
                </a:moveTo>
                <a:cubicBezTo>
                  <a:pt x="1476523" y="492230"/>
                  <a:pt x="1374008" y="487795"/>
                  <a:pt x="1331715" y="483528"/>
                </a:cubicBezTo>
                <a:cubicBezTo>
                  <a:pt x="901580" y="434900"/>
                  <a:pt x="574655" y="442876"/>
                  <a:pt x="332823" y="467336"/>
                </a:cubicBezTo>
                <a:cubicBezTo>
                  <a:pt x="-32209" y="447753"/>
                  <a:pt x="-108938" y="83626"/>
                  <a:pt x="283189" y="68527"/>
                </a:cubicBezTo>
                <a:cubicBezTo>
                  <a:pt x="486613" y="-125082"/>
                  <a:pt x="781495" y="-18053"/>
                  <a:pt x="1280399" y="30780"/>
                </a:cubicBezTo>
                <a:cubicBezTo>
                  <a:pt x="1771131" y="127289"/>
                  <a:pt x="1909709" y="331077"/>
                  <a:pt x="1574813" y="415473"/>
                </a:cubicBezTo>
                <a:cubicBezTo>
                  <a:pt x="1591191" y="453358"/>
                  <a:pt x="1580452" y="454934"/>
                  <a:pt x="1570425" y="487285"/>
                </a:cubicBezTo>
                <a:close/>
              </a:path>
              <a:path w="1741318" h="523220" fill="none" stroke="0" extrusionOk="0">
                <a:moveTo>
                  <a:pt x="1570425" y="487285"/>
                </a:moveTo>
                <a:cubicBezTo>
                  <a:pt x="1521125" y="517214"/>
                  <a:pt x="1431214" y="495912"/>
                  <a:pt x="1331715" y="483528"/>
                </a:cubicBezTo>
                <a:cubicBezTo>
                  <a:pt x="977668" y="568369"/>
                  <a:pt x="592663" y="516896"/>
                  <a:pt x="332823" y="467336"/>
                </a:cubicBezTo>
                <a:cubicBezTo>
                  <a:pt x="-18557" y="301152"/>
                  <a:pt x="-138948" y="157878"/>
                  <a:pt x="283189" y="68527"/>
                </a:cubicBezTo>
                <a:cubicBezTo>
                  <a:pt x="616704" y="65556"/>
                  <a:pt x="893911" y="-63376"/>
                  <a:pt x="1280399" y="30780"/>
                </a:cubicBezTo>
                <a:cubicBezTo>
                  <a:pt x="1839233" y="54082"/>
                  <a:pt x="1751564" y="327028"/>
                  <a:pt x="1574813" y="415473"/>
                </a:cubicBezTo>
                <a:cubicBezTo>
                  <a:pt x="1588604" y="442014"/>
                  <a:pt x="1563412" y="464722"/>
                  <a:pt x="1570425" y="487285"/>
                </a:cubicBezTo>
                <a:close/>
              </a:path>
              <a:path w="1741318" h="523220" fill="none" stroke="0" extrusionOk="0">
                <a:moveTo>
                  <a:pt x="1570425" y="487285"/>
                </a:moveTo>
                <a:cubicBezTo>
                  <a:pt x="1515521" y="501750"/>
                  <a:pt x="1435766" y="474214"/>
                  <a:pt x="1331715" y="483528"/>
                </a:cubicBezTo>
                <a:cubicBezTo>
                  <a:pt x="900400" y="640421"/>
                  <a:pt x="563302" y="462871"/>
                  <a:pt x="332823" y="467336"/>
                </a:cubicBezTo>
                <a:cubicBezTo>
                  <a:pt x="-48757" y="361257"/>
                  <a:pt x="-199746" y="138085"/>
                  <a:pt x="283189" y="68527"/>
                </a:cubicBezTo>
                <a:cubicBezTo>
                  <a:pt x="617502" y="27091"/>
                  <a:pt x="875536" y="73945"/>
                  <a:pt x="1280399" y="30780"/>
                </a:cubicBezTo>
                <a:cubicBezTo>
                  <a:pt x="1805554" y="100758"/>
                  <a:pt x="1775515" y="302994"/>
                  <a:pt x="1574813" y="415473"/>
                </a:cubicBezTo>
                <a:cubicBezTo>
                  <a:pt x="1589003" y="436023"/>
                  <a:pt x="1563209" y="465981"/>
                  <a:pt x="1570425" y="48728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570425 w 1741318"/>
                      <a:gd name="connsiteY0" fmla="*/ 487285 h 523220"/>
                      <a:gd name="connsiteX1" fmla="*/ 1331715 w 1741318"/>
                      <a:gd name="connsiteY1" fmla="*/ 483528 h 523220"/>
                      <a:gd name="connsiteX2" fmla="*/ 332823 w 1741318"/>
                      <a:gd name="connsiteY2" fmla="*/ 467336 h 523220"/>
                      <a:gd name="connsiteX3" fmla="*/ 283189 w 1741318"/>
                      <a:gd name="connsiteY3" fmla="*/ 68527 h 523220"/>
                      <a:gd name="connsiteX4" fmla="*/ 1280399 w 1741318"/>
                      <a:gd name="connsiteY4" fmla="*/ 30780 h 523220"/>
                      <a:gd name="connsiteX5" fmla="*/ 1574813 w 1741318"/>
                      <a:gd name="connsiteY5" fmla="*/ 415473 h 523220"/>
                      <a:gd name="connsiteX6" fmla="*/ 1570425 w 1741318"/>
                      <a:gd name="connsiteY6" fmla="*/ 487285 h 523220"/>
                      <a:gd name="connsiteX0" fmla="*/ 1570425 w 1741318"/>
                      <a:gd name="connsiteY0" fmla="*/ 487285 h 523220"/>
                      <a:gd name="connsiteX1" fmla="*/ 1331715 w 1741318"/>
                      <a:gd name="connsiteY1" fmla="*/ 483528 h 523220"/>
                      <a:gd name="connsiteX2" fmla="*/ 332823 w 1741318"/>
                      <a:gd name="connsiteY2" fmla="*/ 467336 h 523220"/>
                      <a:gd name="connsiteX3" fmla="*/ 283189 w 1741318"/>
                      <a:gd name="connsiteY3" fmla="*/ 68527 h 523220"/>
                      <a:gd name="connsiteX4" fmla="*/ 1280399 w 1741318"/>
                      <a:gd name="connsiteY4" fmla="*/ 30780 h 523220"/>
                      <a:gd name="connsiteX5" fmla="*/ 1574813 w 1741318"/>
                      <a:gd name="connsiteY5" fmla="*/ 415473 h 523220"/>
                      <a:gd name="connsiteX6" fmla="*/ 1570425 w 1741318"/>
                      <a:gd name="connsiteY6" fmla="*/ 487285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41318" h="523220" fill="none" extrusionOk="0">
                        <a:moveTo>
                          <a:pt x="1570425" y="487285"/>
                        </a:moveTo>
                        <a:cubicBezTo>
                          <a:pt x="1510789" y="497416"/>
                          <a:pt x="1442574" y="472016"/>
                          <a:pt x="1331715" y="483528"/>
                        </a:cubicBezTo>
                        <a:cubicBezTo>
                          <a:pt x="953812" y="602743"/>
                          <a:pt x="594843" y="514493"/>
                          <a:pt x="332823" y="467336"/>
                        </a:cubicBezTo>
                        <a:cubicBezTo>
                          <a:pt x="-41515" y="355725"/>
                          <a:pt x="-155019" y="168442"/>
                          <a:pt x="283189" y="68527"/>
                        </a:cubicBezTo>
                        <a:cubicBezTo>
                          <a:pt x="658075" y="-14817"/>
                          <a:pt x="880237" y="88699"/>
                          <a:pt x="1280399" y="30780"/>
                        </a:cubicBezTo>
                        <a:cubicBezTo>
                          <a:pt x="1806040" y="122862"/>
                          <a:pt x="1742242" y="268803"/>
                          <a:pt x="1574813" y="415473"/>
                        </a:cubicBezTo>
                        <a:cubicBezTo>
                          <a:pt x="1593681" y="435520"/>
                          <a:pt x="1563078" y="466829"/>
                          <a:pt x="1570425" y="487285"/>
                        </a:cubicBezTo>
                        <a:close/>
                      </a:path>
                      <a:path w="1741318" h="523220" stroke="0" extrusionOk="0">
                        <a:moveTo>
                          <a:pt x="1570425" y="487285"/>
                        </a:moveTo>
                        <a:cubicBezTo>
                          <a:pt x="1479034" y="491788"/>
                          <a:pt x="1383095" y="486356"/>
                          <a:pt x="1331715" y="483528"/>
                        </a:cubicBezTo>
                        <a:cubicBezTo>
                          <a:pt x="917312" y="461358"/>
                          <a:pt x="618882" y="482080"/>
                          <a:pt x="332823" y="467336"/>
                        </a:cubicBezTo>
                        <a:cubicBezTo>
                          <a:pt x="-39415" y="435430"/>
                          <a:pt x="-143916" y="139911"/>
                          <a:pt x="283189" y="68527"/>
                        </a:cubicBezTo>
                        <a:cubicBezTo>
                          <a:pt x="502343" y="-75288"/>
                          <a:pt x="804159" y="-24767"/>
                          <a:pt x="1280399" y="30780"/>
                        </a:cubicBezTo>
                        <a:cubicBezTo>
                          <a:pt x="1761056" y="104519"/>
                          <a:pt x="1849320" y="306131"/>
                          <a:pt x="1574813" y="415473"/>
                        </a:cubicBezTo>
                        <a:cubicBezTo>
                          <a:pt x="1591986" y="452176"/>
                          <a:pt x="1576164" y="454040"/>
                          <a:pt x="1570425" y="487285"/>
                        </a:cubicBezTo>
                        <a:close/>
                      </a:path>
                      <a:path w="1741318" h="523220" fill="none" stroke="0" extrusionOk="0">
                        <a:moveTo>
                          <a:pt x="1570425" y="487285"/>
                        </a:moveTo>
                        <a:cubicBezTo>
                          <a:pt x="1523141" y="496269"/>
                          <a:pt x="1425856" y="487323"/>
                          <a:pt x="1331715" y="483528"/>
                        </a:cubicBezTo>
                        <a:cubicBezTo>
                          <a:pt x="978493" y="562626"/>
                          <a:pt x="587818" y="499754"/>
                          <a:pt x="332823" y="467336"/>
                        </a:cubicBezTo>
                        <a:cubicBezTo>
                          <a:pt x="-57426" y="343784"/>
                          <a:pt x="-132262" y="159293"/>
                          <a:pt x="283189" y="68527"/>
                        </a:cubicBezTo>
                        <a:cubicBezTo>
                          <a:pt x="577431" y="18756"/>
                          <a:pt x="876106" y="-48123"/>
                          <a:pt x="1280399" y="30780"/>
                        </a:cubicBezTo>
                        <a:cubicBezTo>
                          <a:pt x="1836950" y="87119"/>
                          <a:pt x="1772900" y="315121"/>
                          <a:pt x="1574813" y="415473"/>
                        </a:cubicBezTo>
                        <a:cubicBezTo>
                          <a:pt x="1589646" y="440785"/>
                          <a:pt x="1560896" y="468057"/>
                          <a:pt x="1570425" y="48728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endParaRPr lang="en-US" sz="2800" dirty="0">
              <a:effectLst/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cartoon of a frog&#10;&#10;Description automatically generated">
            <a:extLst>
              <a:ext uri="{FF2B5EF4-FFF2-40B4-BE49-F238E27FC236}">
                <a16:creationId xmlns:a16="http://schemas.microsoft.com/office/drawing/2014/main" id="{38ED8E4E-F0C5-1C1B-36E8-81FE9A6E2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94" y="2910552"/>
            <a:ext cx="1598101" cy="205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1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0" animBg="1"/>
      <p:bldP spid="38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F574C70-208B-E427-2AC5-5C6ED82F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830" y="0"/>
            <a:ext cx="5410200" cy="541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847E1A-A52A-32DE-158A-46D6B52B9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832" y="-23325"/>
            <a:ext cx="12641832" cy="6881325"/>
          </a:xfrm>
          <a:prstGeom prst="rect">
            <a:avLst/>
          </a:prstGeom>
        </p:spPr>
      </p:pic>
      <p:pic>
        <p:nvPicPr>
          <p:cNvPr id="2" name="Picture 2" descr="Lotus leaf Royalty Free Vector Image - VectorStock">
            <a:extLst>
              <a:ext uri="{FF2B5EF4-FFF2-40B4-BE49-F238E27FC236}">
                <a16:creationId xmlns:a16="http://schemas.microsoft.com/office/drawing/2014/main" id="{30BD66FD-F611-83CE-9E9F-3B377AACC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2" b="90000" l="9988" r="89888">
                        <a14:foregroundMark x1="61798" y1="9722" x2="61798" y2="972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69" y="-44218"/>
            <a:ext cx="5922449" cy="61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51A7E4-DC73-04D8-ACF6-12FB6F31A01B}"/>
              </a:ext>
            </a:extLst>
          </p:cNvPr>
          <p:cNvSpPr txBox="1"/>
          <p:nvPr/>
        </p:nvSpPr>
        <p:spPr>
          <a:xfrm>
            <a:off x="9368213" y="5286430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500" kern="0"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3500" kern="0">
              <a:solidFill>
                <a:schemeClr val="bg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48319-B7C4-7415-132C-941100F0354D}"/>
              </a:ext>
            </a:extLst>
          </p:cNvPr>
          <p:cNvSpPr txBox="1"/>
          <p:nvPr/>
        </p:nvSpPr>
        <p:spPr>
          <a:xfrm rot="637952" flipH="1">
            <a:off x="7469986" y="1585879"/>
            <a:ext cx="4638587" cy="2246769"/>
          </a:xfrm>
          <a:custGeom>
            <a:avLst/>
            <a:gdLst>
              <a:gd name="connsiteX0" fmla="*/ 4901085 w 4638587"/>
              <a:gd name="connsiteY0" fmla="*/ 1729091 h 2246769"/>
              <a:gd name="connsiteX1" fmla="*/ 4538225 w 4638587"/>
              <a:gd name="connsiteY1" fmla="*/ 1763048 h 2246769"/>
              <a:gd name="connsiteX2" fmla="*/ 4175364 w 4638587"/>
              <a:gd name="connsiteY2" fmla="*/ 1797004 h 2246769"/>
              <a:gd name="connsiteX3" fmla="*/ 1983916 w 4638587"/>
              <a:gd name="connsiteY3" fmla="*/ 2234962 h 2246769"/>
              <a:gd name="connsiteX4" fmla="*/ 245398 w 4638587"/>
              <a:gd name="connsiteY4" fmla="*/ 620463 h 2246769"/>
              <a:gd name="connsiteX5" fmla="*/ 2526126 w 4638587"/>
              <a:gd name="connsiteY5" fmla="*/ 4475 h 2246769"/>
              <a:gd name="connsiteX6" fmla="*/ 4561187 w 4638587"/>
              <a:gd name="connsiteY6" fmla="*/ 1411176 h 2246769"/>
              <a:gd name="connsiteX7" fmla="*/ 4901085 w 4638587"/>
              <a:gd name="connsiteY7" fmla="*/ 1729091 h 2246769"/>
              <a:gd name="connsiteX0" fmla="*/ 4901085 w 4638587"/>
              <a:gd name="connsiteY0" fmla="*/ 1729091 h 2246769"/>
              <a:gd name="connsiteX1" fmla="*/ 4545482 w 4638587"/>
              <a:gd name="connsiteY1" fmla="*/ 1762368 h 2246769"/>
              <a:gd name="connsiteX2" fmla="*/ 4175364 w 4638587"/>
              <a:gd name="connsiteY2" fmla="*/ 1797004 h 2246769"/>
              <a:gd name="connsiteX3" fmla="*/ 1983916 w 4638587"/>
              <a:gd name="connsiteY3" fmla="*/ 2234962 h 2246769"/>
              <a:gd name="connsiteX4" fmla="*/ 245398 w 4638587"/>
              <a:gd name="connsiteY4" fmla="*/ 620463 h 2246769"/>
              <a:gd name="connsiteX5" fmla="*/ 2526126 w 4638587"/>
              <a:gd name="connsiteY5" fmla="*/ 4475 h 2246769"/>
              <a:gd name="connsiteX6" fmla="*/ 4561187 w 4638587"/>
              <a:gd name="connsiteY6" fmla="*/ 1411176 h 2246769"/>
              <a:gd name="connsiteX7" fmla="*/ 4901085 w 4638587"/>
              <a:gd name="connsiteY7" fmla="*/ 1729091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8587" h="2246769" fill="none" extrusionOk="0">
                <a:moveTo>
                  <a:pt x="4901085" y="1729091"/>
                </a:moveTo>
                <a:cubicBezTo>
                  <a:pt x="4735225" y="1753249"/>
                  <a:pt x="4699962" y="1730151"/>
                  <a:pt x="4538225" y="1763048"/>
                </a:cubicBezTo>
                <a:cubicBezTo>
                  <a:pt x="4387031" y="1815891"/>
                  <a:pt x="4250466" y="1775311"/>
                  <a:pt x="4175364" y="1797004"/>
                </a:cubicBezTo>
                <a:cubicBezTo>
                  <a:pt x="3666978" y="2046438"/>
                  <a:pt x="2933916" y="2609470"/>
                  <a:pt x="1983916" y="2234962"/>
                </a:cubicBezTo>
                <a:cubicBezTo>
                  <a:pt x="199476" y="2268468"/>
                  <a:pt x="-386621" y="1080392"/>
                  <a:pt x="245398" y="620463"/>
                </a:cubicBezTo>
                <a:cubicBezTo>
                  <a:pt x="615521" y="97676"/>
                  <a:pt x="1694953" y="-229799"/>
                  <a:pt x="2526126" y="4475"/>
                </a:cubicBezTo>
                <a:cubicBezTo>
                  <a:pt x="3855070" y="-54411"/>
                  <a:pt x="4664400" y="567772"/>
                  <a:pt x="4561187" y="1411176"/>
                </a:cubicBezTo>
                <a:cubicBezTo>
                  <a:pt x="4636267" y="1461653"/>
                  <a:pt x="4744297" y="1612340"/>
                  <a:pt x="4901085" y="1729091"/>
                </a:cubicBezTo>
                <a:close/>
              </a:path>
              <a:path w="4638587" h="2246769" stroke="0" extrusionOk="0">
                <a:moveTo>
                  <a:pt x="4901085" y="1729091"/>
                </a:moveTo>
                <a:cubicBezTo>
                  <a:pt x="4743166" y="1776185"/>
                  <a:pt x="4661611" y="1726776"/>
                  <a:pt x="4545482" y="1762368"/>
                </a:cubicBezTo>
                <a:cubicBezTo>
                  <a:pt x="4426575" y="1775068"/>
                  <a:pt x="4299511" y="1761868"/>
                  <a:pt x="4175364" y="1797004"/>
                </a:cubicBezTo>
                <a:cubicBezTo>
                  <a:pt x="3713032" y="2277956"/>
                  <a:pt x="2650626" y="2166995"/>
                  <a:pt x="1983916" y="2234962"/>
                </a:cubicBezTo>
                <a:cubicBezTo>
                  <a:pt x="199521" y="2364418"/>
                  <a:pt x="-295327" y="1086365"/>
                  <a:pt x="245398" y="620463"/>
                </a:cubicBezTo>
                <a:cubicBezTo>
                  <a:pt x="666774" y="76671"/>
                  <a:pt x="1724163" y="132364"/>
                  <a:pt x="2526126" y="4475"/>
                </a:cubicBezTo>
                <a:cubicBezTo>
                  <a:pt x="3814928" y="344084"/>
                  <a:pt x="4984293" y="592438"/>
                  <a:pt x="4561187" y="1411176"/>
                </a:cubicBezTo>
                <a:cubicBezTo>
                  <a:pt x="4688273" y="1500180"/>
                  <a:pt x="4698049" y="1591831"/>
                  <a:pt x="4901085" y="1729091"/>
                </a:cubicBezTo>
                <a:close/>
              </a:path>
              <a:path w="4638587" h="2246769" fill="none" stroke="0" extrusionOk="0">
                <a:moveTo>
                  <a:pt x="4901085" y="1729091"/>
                </a:moveTo>
                <a:cubicBezTo>
                  <a:pt x="4742603" y="1752066"/>
                  <a:pt x="4698829" y="1733176"/>
                  <a:pt x="4538225" y="1763048"/>
                </a:cubicBezTo>
                <a:cubicBezTo>
                  <a:pt x="4364783" y="1800850"/>
                  <a:pt x="4267082" y="1757465"/>
                  <a:pt x="4175364" y="1797004"/>
                </a:cubicBezTo>
                <a:cubicBezTo>
                  <a:pt x="3489866" y="2172130"/>
                  <a:pt x="2915734" y="2457365"/>
                  <a:pt x="1983916" y="2234962"/>
                </a:cubicBezTo>
                <a:cubicBezTo>
                  <a:pt x="252009" y="2275560"/>
                  <a:pt x="-316896" y="1243130"/>
                  <a:pt x="245398" y="620463"/>
                </a:cubicBezTo>
                <a:cubicBezTo>
                  <a:pt x="556899" y="49897"/>
                  <a:pt x="1657566" y="45152"/>
                  <a:pt x="2526126" y="4475"/>
                </a:cubicBezTo>
                <a:cubicBezTo>
                  <a:pt x="3665263" y="-39669"/>
                  <a:pt x="4875964" y="342117"/>
                  <a:pt x="4561187" y="1411176"/>
                </a:cubicBezTo>
                <a:cubicBezTo>
                  <a:pt x="4650006" y="1497070"/>
                  <a:pt x="4767002" y="1610871"/>
                  <a:pt x="4901085" y="172909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4901085 w 4638587"/>
                      <a:gd name="connsiteY0" fmla="*/ 1729091 h 2246769"/>
                      <a:gd name="connsiteX1" fmla="*/ 4538225 w 4638587"/>
                      <a:gd name="connsiteY1" fmla="*/ 1763048 h 2246769"/>
                      <a:gd name="connsiteX2" fmla="*/ 4175364 w 4638587"/>
                      <a:gd name="connsiteY2" fmla="*/ 1797004 h 2246769"/>
                      <a:gd name="connsiteX3" fmla="*/ 1983916 w 4638587"/>
                      <a:gd name="connsiteY3" fmla="*/ 2234962 h 2246769"/>
                      <a:gd name="connsiteX4" fmla="*/ 245398 w 4638587"/>
                      <a:gd name="connsiteY4" fmla="*/ 620463 h 2246769"/>
                      <a:gd name="connsiteX5" fmla="*/ 2526126 w 4638587"/>
                      <a:gd name="connsiteY5" fmla="*/ 4475 h 2246769"/>
                      <a:gd name="connsiteX6" fmla="*/ 4561187 w 4638587"/>
                      <a:gd name="connsiteY6" fmla="*/ 1411176 h 2246769"/>
                      <a:gd name="connsiteX7" fmla="*/ 4901085 w 4638587"/>
                      <a:gd name="connsiteY7" fmla="*/ 1729091 h 2246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38587" h="2246769" fill="none" extrusionOk="0">
                        <a:moveTo>
                          <a:pt x="4901085" y="1729091"/>
                        </a:moveTo>
                        <a:cubicBezTo>
                          <a:pt x="4738797" y="1748580"/>
                          <a:pt x="4701773" y="1732225"/>
                          <a:pt x="4538225" y="1763048"/>
                        </a:cubicBezTo>
                        <a:cubicBezTo>
                          <a:pt x="4374677" y="1793871"/>
                          <a:pt x="4276471" y="1772831"/>
                          <a:pt x="4175364" y="1797004"/>
                        </a:cubicBezTo>
                        <a:cubicBezTo>
                          <a:pt x="3643656" y="2054654"/>
                          <a:pt x="2949939" y="2480581"/>
                          <a:pt x="1983916" y="2234962"/>
                        </a:cubicBezTo>
                        <a:cubicBezTo>
                          <a:pt x="300832" y="2225130"/>
                          <a:pt x="-291194" y="1323801"/>
                          <a:pt x="245398" y="620463"/>
                        </a:cubicBezTo>
                        <a:cubicBezTo>
                          <a:pt x="560676" y="221802"/>
                          <a:pt x="1556932" y="-58256"/>
                          <a:pt x="2526126" y="4475"/>
                        </a:cubicBezTo>
                        <a:cubicBezTo>
                          <a:pt x="3938045" y="-69020"/>
                          <a:pt x="4845446" y="539105"/>
                          <a:pt x="4561187" y="1411176"/>
                        </a:cubicBezTo>
                        <a:cubicBezTo>
                          <a:pt x="4654111" y="1491662"/>
                          <a:pt x="4764705" y="1630430"/>
                          <a:pt x="4901085" y="1729091"/>
                        </a:cubicBezTo>
                        <a:close/>
                      </a:path>
                      <a:path w="4638587" h="2246769" stroke="0" extrusionOk="0">
                        <a:moveTo>
                          <a:pt x="4901085" y="1729091"/>
                        </a:moveTo>
                        <a:cubicBezTo>
                          <a:pt x="4740072" y="1770894"/>
                          <a:pt x="4658659" y="1731527"/>
                          <a:pt x="4545482" y="1762368"/>
                        </a:cubicBezTo>
                        <a:cubicBezTo>
                          <a:pt x="4432306" y="1793209"/>
                          <a:pt x="4323131" y="1754871"/>
                          <a:pt x="4175364" y="1797004"/>
                        </a:cubicBezTo>
                        <a:cubicBezTo>
                          <a:pt x="3650982" y="2137715"/>
                          <a:pt x="2615928" y="2152661"/>
                          <a:pt x="1983916" y="2234962"/>
                        </a:cubicBezTo>
                        <a:cubicBezTo>
                          <a:pt x="226620" y="2324113"/>
                          <a:pt x="-548606" y="1033564"/>
                          <a:pt x="245398" y="620463"/>
                        </a:cubicBezTo>
                        <a:cubicBezTo>
                          <a:pt x="668768" y="55956"/>
                          <a:pt x="1693542" y="83276"/>
                          <a:pt x="2526126" y="4475"/>
                        </a:cubicBezTo>
                        <a:cubicBezTo>
                          <a:pt x="3853197" y="77839"/>
                          <a:pt x="4963451" y="518703"/>
                          <a:pt x="4561187" y="1411176"/>
                        </a:cubicBezTo>
                        <a:cubicBezTo>
                          <a:pt x="4681843" y="1507233"/>
                          <a:pt x="4724025" y="1597327"/>
                          <a:pt x="4901085" y="17290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1236DA-249E-58F4-F5B1-FC13D7A75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00" y="2352184"/>
            <a:ext cx="5410200" cy="541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6804B1-959A-EC7E-331F-819E4C045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709" y="-792345"/>
            <a:ext cx="5410200" cy="5410200"/>
          </a:xfrm>
          <a:prstGeom prst="rect">
            <a:avLst/>
          </a:prstGeom>
        </p:spPr>
      </p:pic>
      <p:pic>
        <p:nvPicPr>
          <p:cNvPr id="11" name="Picture 10" descr="A cartoon of a frog&#10;&#10;Description automatically generated">
            <a:extLst>
              <a:ext uri="{FF2B5EF4-FFF2-40B4-BE49-F238E27FC236}">
                <a16:creationId xmlns:a16="http://schemas.microsoft.com/office/drawing/2014/main" id="{7EA476E1-FD1D-F920-C0AD-FC09D1763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72" y="2923534"/>
            <a:ext cx="1839912" cy="236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4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E524D23-9D06-1C0E-3064-1E91B8B2F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23" y="-283731"/>
            <a:ext cx="5410200" cy="5410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D7D083-D5B9-39E8-020D-BF2F39A36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29" y="-104280"/>
            <a:ext cx="12641832" cy="68813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C5E495-1C28-5217-EE6B-FCE3134B4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27" y="-464693"/>
            <a:ext cx="5410200" cy="5410200"/>
          </a:xfrm>
          <a:prstGeom prst="rect">
            <a:avLst/>
          </a:prstGeom>
        </p:spPr>
      </p:pic>
      <p:pic>
        <p:nvPicPr>
          <p:cNvPr id="17" name="Picture 2" descr="Lotus leaf Royalty Free Vector Image - VectorStock">
            <a:extLst>
              <a:ext uri="{FF2B5EF4-FFF2-40B4-BE49-F238E27FC236}">
                <a16:creationId xmlns:a16="http://schemas.microsoft.com/office/drawing/2014/main" id="{92DB3D30-9FBD-E690-E0AB-B86BA7319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2" b="90000" l="9988" r="89888">
                        <a14:foregroundMark x1="61798" y1="9722" x2="61798" y2="972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645" y="1831402"/>
            <a:ext cx="520655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78706E-447B-38EA-6D7B-159267141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8" y="80955"/>
            <a:ext cx="5410200" cy="5410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5550F8-0349-31D8-9B9F-BF92AFD65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27" y="-617093"/>
            <a:ext cx="5410200" cy="54102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08A8CD-52BD-10B9-4E8A-2B62587AFFE4}"/>
              </a:ext>
            </a:extLst>
          </p:cNvPr>
          <p:cNvSpPr/>
          <p:nvPr/>
        </p:nvSpPr>
        <p:spPr>
          <a:xfrm>
            <a:off x="8000731" y="179144"/>
            <a:ext cx="4171184" cy="126481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&gt;, &lt;,=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F1B563-7966-8F59-D477-EE96B1895645}"/>
              </a:ext>
            </a:extLst>
          </p:cNvPr>
          <p:cNvSpPr txBox="1"/>
          <p:nvPr/>
        </p:nvSpPr>
        <p:spPr>
          <a:xfrm>
            <a:off x="5854660" y="188593"/>
            <a:ext cx="2146071" cy="1103620"/>
          </a:xfrm>
          <a:custGeom>
            <a:avLst/>
            <a:gdLst>
              <a:gd name="connsiteX0" fmla="*/ 2408686 w 2146071"/>
              <a:gd name="connsiteY0" fmla="*/ 572128 h 1103620"/>
              <a:gd name="connsiteX1" fmla="*/ 2119842 w 2146071"/>
              <a:gd name="connsiteY1" fmla="*/ 673070 h 1103620"/>
              <a:gd name="connsiteX2" fmla="*/ 1036873 w 2146071"/>
              <a:gd name="connsiteY2" fmla="*/ 1103306 h 1103620"/>
              <a:gd name="connsiteX3" fmla="*/ 494 w 2146071"/>
              <a:gd name="connsiteY3" fmla="*/ 535045 h 1103620"/>
              <a:gd name="connsiteX4" fmla="*/ 1054148 w 2146071"/>
              <a:gd name="connsiteY4" fmla="*/ 85 h 1103620"/>
              <a:gd name="connsiteX5" fmla="*/ 2131949 w 2146071"/>
              <a:gd name="connsiteY5" fmla="*/ 462581 h 1103620"/>
              <a:gd name="connsiteX6" fmla="*/ 2408686 w 2146071"/>
              <a:gd name="connsiteY6" fmla="*/ 572128 h 110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071" h="1103620" fill="none" extrusionOk="0">
                <a:moveTo>
                  <a:pt x="2408686" y="572128"/>
                </a:moveTo>
                <a:cubicBezTo>
                  <a:pt x="2300206" y="616839"/>
                  <a:pt x="2189218" y="633410"/>
                  <a:pt x="2119842" y="673070"/>
                </a:cubicBezTo>
                <a:cubicBezTo>
                  <a:pt x="1965440" y="973458"/>
                  <a:pt x="1540407" y="1092282"/>
                  <a:pt x="1036873" y="1103306"/>
                </a:cubicBezTo>
                <a:cubicBezTo>
                  <a:pt x="449646" y="1086159"/>
                  <a:pt x="-38658" y="770025"/>
                  <a:pt x="494" y="535045"/>
                </a:cubicBezTo>
                <a:cubicBezTo>
                  <a:pt x="57987" y="300385"/>
                  <a:pt x="404896" y="70158"/>
                  <a:pt x="1054148" y="85"/>
                </a:cubicBezTo>
                <a:cubicBezTo>
                  <a:pt x="1643338" y="1482"/>
                  <a:pt x="2038257" y="193146"/>
                  <a:pt x="2131949" y="462581"/>
                </a:cubicBezTo>
                <a:cubicBezTo>
                  <a:pt x="2225303" y="481439"/>
                  <a:pt x="2340480" y="566396"/>
                  <a:pt x="2408686" y="572128"/>
                </a:cubicBezTo>
                <a:close/>
              </a:path>
              <a:path w="2146071" h="1103620" stroke="0" extrusionOk="0">
                <a:moveTo>
                  <a:pt x="2408686" y="572128"/>
                </a:moveTo>
                <a:cubicBezTo>
                  <a:pt x="2334876" y="625841"/>
                  <a:pt x="2195121" y="645515"/>
                  <a:pt x="2119842" y="673070"/>
                </a:cubicBezTo>
                <a:cubicBezTo>
                  <a:pt x="1918767" y="884473"/>
                  <a:pt x="1645775" y="1046058"/>
                  <a:pt x="1036873" y="1103306"/>
                </a:cubicBezTo>
                <a:cubicBezTo>
                  <a:pt x="451611" y="1108699"/>
                  <a:pt x="-83139" y="866119"/>
                  <a:pt x="494" y="535045"/>
                </a:cubicBezTo>
                <a:cubicBezTo>
                  <a:pt x="-45741" y="217614"/>
                  <a:pt x="422557" y="-80331"/>
                  <a:pt x="1054148" y="85"/>
                </a:cubicBezTo>
                <a:cubicBezTo>
                  <a:pt x="1594243" y="-34123"/>
                  <a:pt x="2012208" y="195171"/>
                  <a:pt x="2131949" y="462581"/>
                </a:cubicBezTo>
                <a:cubicBezTo>
                  <a:pt x="2228034" y="477094"/>
                  <a:pt x="2269542" y="529519"/>
                  <a:pt x="2408686" y="57212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prstGeom prst="wedgeEllipseCallout">
                    <a:avLst>
                      <a:gd name="adj1" fmla="val 62237"/>
                      <a:gd name="adj2" fmla="val 18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500" dirty="0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4500" dirty="0">
              <a:solidFill>
                <a:srgbClr val="FF0066"/>
              </a:solidFill>
              <a:effectLst/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F248C3-FBF9-5DE2-3F8D-3670687CA56C}"/>
              </a:ext>
            </a:extLst>
          </p:cNvPr>
          <p:cNvSpPr/>
          <p:nvPr/>
        </p:nvSpPr>
        <p:spPr>
          <a:xfrm>
            <a:off x="4614496" y="5030408"/>
            <a:ext cx="5778508" cy="126481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83             54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BB96849-67FB-2EFF-97A0-162021A394D8}"/>
              </a:ext>
            </a:extLst>
          </p:cNvPr>
          <p:cNvSpPr/>
          <p:nvPr/>
        </p:nvSpPr>
        <p:spPr>
          <a:xfrm>
            <a:off x="6927695" y="5228821"/>
            <a:ext cx="1255363" cy="9606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?</a:t>
            </a:r>
          </a:p>
        </p:txBody>
      </p:sp>
      <p:pic>
        <p:nvPicPr>
          <p:cNvPr id="16" name="Picture 2" descr="Lotus leaf Royalty Free Vector Image - VectorStock">
            <a:extLst>
              <a:ext uri="{FF2B5EF4-FFF2-40B4-BE49-F238E27FC236}">
                <a16:creationId xmlns:a16="http://schemas.microsoft.com/office/drawing/2014/main" id="{CEA9F7A3-9166-ADFD-048F-05949AB1D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2" b="90000" l="9988" r="89888">
                        <a14:foregroundMark x1="61798" y1="9722" x2="61798" y2="972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30" y="-215641"/>
            <a:ext cx="4959455" cy="515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07820D-8707-8CC5-63DC-68CFE58D47D6}"/>
              </a:ext>
            </a:extLst>
          </p:cNvPr>
          <p:cNvSpPr/>
          <p:nvPr/>
        </p:nvSpPr>
        <p:spPr>
          <a:xfrm>
            <a:off x="900112" y="2584387"/>
            <a:ext cx="5718535" cy="126481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        9        21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634FB1-CF7C-52A2-179C-2AF7C4EDADE7}"/>
              </a:ext>
            </a:extLst>
          </p:cNvPr>
          <p:cNvSpPr/>
          <p:nvPr/>
        </p:nvSpPr>
        <p:spPr>
          <a:xfrm>
            <a:off x="3896754" y="2709674"/>
            <a:ext cx="1255363" cy="9606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7E89B73-3535-AA59-AA05-EB85576401E6}"/>
              </a:ext>
            </a:extLst>
          </p:cNvPr>
          <p:cNvSpPr/>
          <p:nvPr/>
        </p:nvSpPr>
        <p:spPr>
          <a:xfrm>
            <a:off x="3889557" y="2720790"/>
            <a:ext cx="1255363" cy="9606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rgbClr val="FF0066"/>
                </a:solidFill>
                <a:latin typeface="#9Slide07 SVNBango" panose="02000000000000000000" pitchFamily="2" charset="0"/>
              </a:rPr>
              <a:t>&lt;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3D327F3-5D82-63D6-9ADD-B2E1B8264A6F}"/>
              </a:ext>
            </a:extLst>
          </p:cNvPr>
          <p:cNvSpPr/>
          <p:nvPr/>
        </p:nvSpPr>
        <p:spPr>
          <a:xfrm>
            <a:off x="6927694" y="5204058"/>
            <a:ext cx="1255363" cy="9606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rgbClr val="FF0066"/>
                </a:solidFill>
                <a:latin typeface="#9Slide07 SVNBango" panose="02000000000000000000" pitchFamily="2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86328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4" grpId="0" animBg="1"/>
      <p:bldP spid="6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C1ACB1-5271-B34D-1FB9-F77C38A8B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832" y="-23325"/>
            <a:ext cx="12641832" cy="6881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A838DC-FF8D-7EB0-9E6A-0592BAE4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8" y="80955"/>
            <a:ext cx="5410200" cy="541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476350-E219-4798-E02B-8F3043412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00" y="2352184"/>
            <a:ext cx="5410200" cy="5410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649D08-A3D1-8FA3-BCBF-14ECA091D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27" y="-617093"/>
            <a:ext cx="5410200" cy="5410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07820D-8707-8CC5-63DC-68CFE58D47D6}"/>
              </a:ext>
            </a:extLst>
          </p:cNvPr>
          <p:cNvSpPr/>
          <p:nvPr/>
        </p:nvSpPr>
        <p:spPr>
          <a:xfrm>
            <a:off x="692855" y="2460519"/>
            <a:ext cx="8854099" cy="126481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93              93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634FB1-CF7C-52A2-179C-2AF7C4EDADE7}"/>
              </a:ext>
            </a:extLst>
          </p:cNvPr>
          <p:cNvSpPr/>
          <p:nvPr/>
        </p:nvSpPr>
        <p:spPr>
          <a:xfrm>
            <a:off x="4748965" y="2595566"/>
            <a:ext cx="1255363" cy="9606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F248C3-FBF9-5DE2-3F8D-3670687CA56C}"/>
              </a:ext>
            </a:extLst>
          </p:cNvPr>
          <p:cNvSpPr/>
          <p:nvPr/>
        </p:nvSpPr>
        <p:spPr>
          <a:xfrm>
            <a:off x="2340244" y="4631945"/>
            <a:ext cx="9036028" cy="126481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72        75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BB96849-67FB-2EFF-97A0-162021A394D8}"/>
              </a:ext>
            </a:extLst>
          </p:cNvPr>
          <p:cNvSpPr/>
          <p:nvPr/>
        </p:nvSpPr>
        <p:spPr>
          <a:xfrm>
            <a:off x="6253320" y="4764965"/>
            <a:ext cx="1255363" cy="9606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?</a:t>
            </a:r>
          </a:p>
        </p:txBody>
      </p:sp>
      <p:pic>
        <p:nvPicPr>
          <p:cNvPr id="15" name="Picture 2" descr="Lotus leaf Royalty Free Vector Image - VectorStock">
            <a:extLst>
              <a:ext uri="{FF2B5EF4-FFF2-40B4-BE49-F238E27FC236}">
                <a16:creationId xmlns:a16="http://schemas.microsoft.com/office/drawing/2014/main" id="{9AD407B2-5B37-25D0-E909-C60FD06C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2" b="90000" l="9988" r="89888">
                        <a14:foregroundMark x1="61798" y1="9722" x2="61798" y2="972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971" y="2460519"/>
            <a:ext cx="3800498" cy="394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otus leaf Royalty Free Vector Image - VectorStock">
            <a:extLst>
              <a:ext uri="{FF2B5EF4-FFF2-40B4-BE49-F238E27FC236}">
                <a16:creationId xmlns:a16="http://schemas.microsoft.com/office/drawing/2014/main" id="{B7642B04-D045-8F5D-8646-14AA3E05B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2" b="90000" l="9988" r="89888">
                        <a14:foregroundMark x1="61798" y1="9722" x2="61798" y2="972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95" y="464752"/>
            <a:ext cx="3904755" cy="405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EAC5470-FF6B-566B-2B26-F7CADEA71A64}"/>
              </a:ext>
            </a:extLst>
          </p:cNvPr>
          <p:cNvSpPr/>
          <p:nvPr/>
        </p:nvSpPr>
        <p:spPr>
          <a:xfrm>
            <a:off x="4744589" y="2567424"/>
            <a:ext cx="1255363" cy="9606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rgbClr val="FF0066"/>
                </a:solidFill>
                <a:latin typeface="#9Slide07 SVNBango" panose="02000000000000000000" pitchFamily="2" charset="0"/>
              </a:rPr>
              <a:t>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D842A9F-980D-717E-2A5A-6C2FD0077332}"/>
              </a:ext>
            </a:extLst>
          </p:cNvPr>
          <p:cNvSpPr/>
          <p:nvPr/>
        </p:nvSpPr>
        <p:spPr>
          <a:xfrm>
            <a:off x="6266684" y="4764474"/>
            <a:ext cx="1255363" cy="9606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FF0066"/>
                </a:solidFill>
                <a:latin typeface="#9Slide07 SVNBango" panose="02000000000000000000" pitchFamily="2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06912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>
            <a:extLst>
              <a:ext uri="{FF2B5EF4-FFF2-40B4-BE49-F238E27FC236}">
                <a16:creationId xmlns:a16="http://schemas.microsoft.com/office/drawing/2014/main" id="{3CF47F9A-1EC9-26F6-8031-A6B485E91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0890" cy="6855460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9" name="Picture 2" descr="Cánh Diều Bay Mùa Thu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33" y="85248"/>
            <a:ext cx="84296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 rot="21304657">
            <a:off x="492104" y="1826974"/>
            <a:ext cx="11198900" cy="156966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Cánh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diều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tuổi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thơ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  <p:pic>
        <p:nvPicPr>
          <p:cNvPr id="22" name="图片 3" descr="9"/>
          <p:cNvPicPr>
            <a:picLocks noChangeAspect="1"/>
          </p:cNvPicPr>
          <p:nvPr/>
        </p:nvPicPr>
        <p:blipFill>
          <a:blip r:embed="rId8"/>
          <a:srcRect l="32439" t="-2492" r="11017" b="2492"/>
          <a:stretch>
            <a:fillRect/>
          </a:stretch>
        </p:blipFill>
        <p:spPr>
          <a:xfrm>
            <a:off x="6807166" y="1124390"/>
            <a:ext cx="5687060" cy="5657215"/>
          </a:xfrm>
          <a:prstGeom prst="rect">
            <a:avLst/>
          </a:prstGeom>
        </p:spPr>
      </p:pic>
      <p:pic>
        <p:nvPicPr>
          <p:cNvPr id="23" name="图片 4" descr="66"/>
          <p:cNvPicPr>
            <a:picLocks noChangeAspect="1"/>
          </p:cNvPicPr>
          <p:nvPr/>
        </p:nvPicPr>
        <p:blipFill>
          <a:blip r:embed="rId9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8754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0B7797-2979-07D0-001D-8D91374A51D2}"/>
              </a:ext>
            </a:extLst>
          </p:cNvPr>
          <p:cNvSpPr txBox="1"/>
          <p:nvPr/>
        </p:nvSpPr>
        <p:spPr>
          <a:xfrm rot="637952">
            <a:off x="8158667" y="2136338"/>
            <a:ext cx="3602570" cy="2585323"/>
          </a:xfrm>
          <a:custGeom>
            <a:avLst/>
            <a:gdLst>
              <a:gd name="connsiteX0" fmla="*/ -412422 w 3602570"/>
              <a:gd name="connsiteY0" fmla="*/ 1264740 h 2585323"/>
              <a:gd name="connsiteX1" fmla="*/ -191025 w 3602570"/>
              <a:gd name="connsiteY1" fmla="*/ 1146654 h 2585323"/>
              <a:gd name="connsiteX2" fmla="*/ 39408 w 3602570"/>
              <a:gd name="connsiteY2" fmla="*/ 1023749 h 2585323"/>
              <a:gd name="connsiteX3" fmla="*/ 2330150 w 3602570"/>
              <a:gd name="connsiteY3" fmla="*/ 56971 h 2585323"/>
              <a:gd name="connsiteX4" fmla="*/ 3602324 w 3602570"/>
              <a:gd name="connsiteY4" fmla="*/ 1314019 h 2585323"/>
              <a:gd name="connsiteX5" fmla="*/ 2178334 w 3602570"/>
              <a:gd name="connsiteY5" fmla="*/ 2556686 h 2585323"/>
              <a:gd name="connsiteX6" fmla="*/ 27328 w 3602570"/>
              <a:gd name="connsiteY6" fmla="*/ 1516976 h 2585323"/>
              <a:gd name="connsiteX7" fmla="*/ -196945 w 3602570"/>
              <a:gd name="connsiteY7" fmla="*/ 1388335 h 2585323"/>
              <a:gd name="connsiteX8" fmla="*/ -412422 w 3602570"/>
              <a:gd name="connsiteY8" fmla="*/ 1264740 h 2585323"/>
              <a:gd name="connsiteX0" fmla="*/ -412422 w 3602570"/>
              <a:gd name="connsiteY0" fmla="*/ 1264740 h 2585323"/>
              <a:gd name="connsiteX1" fmla="*/ -191025 w 3602570"/>
              <a:gd name="connsiteY1" fmla="*/ 1146654 h 2585323"/>
              <a:gd name="connsiteX2" fmla="*/ 39408 w 3602570"/>
              <a:gd name="connsiteY2" fmla="*/ 1023749 h 2585323"/>
              <a:gd name="connsiteX3" fmla="*/ 2330150 w 3602570"/>
              <a:gd name="connsiteY3" fmla="*/ 56971 h 2585323"/>
              <a:gd name="connsiteX4" fmla="*/ 3602324 w 3602570"/>
              <a:gd name="connsiteY4" fmla="*/ 1314019 h 2585323"/>
              <a:gd name="connsiteX5" fmla="*/ 2178334 w 3602570"/>
              <a:gd name="connsiteY5" fmla="*/ 2556686 h 2585323"/>
              <a:gd name="connsiteX6" fmla="*/ 27328 w 3602570"/>
              <a:gd name="connsiteY6" fmla="*/ 1516976 h 2585323"/>
              <a:gd name="connsiteX7" fmla="*/ -183752 w 3602570"/>
              <a:gd name="connsiteY7" fmla="*/ 1395902 h 2585323"/>
              <a:gd name="connsiteX8" fmla="*/ -412422 w 3602570"/>
              <a:gd name="connsiteY8" fmla="*/ 1264740 h 2585323"/>
              <a:gd name="connsiteX0" fmla="*/ -412422 w 3602570"/>
              <a:gd name="connsiteY0" fmla="*/ 1264740 h 2585323"/>
              <a:gd name="connsiteX1" fmla="*/ -191025 w 3602570"/>
              <a:gd name="connsiteY1" fmla="*/ 1146654 h 2585323"/>
              <a:gd name="connsiteX2" fmla="*/ 39408 w 3602570"/>
              <a:gd name="connsiteY2" fmla="*/ 1023749 h 2585323"/>
              <a:gd name="connsiteX3" fmla="*/ 2330150 w 3602570"/>
              <a:gd name="connsiteY3" fmla="*/ 56971 h 2585323"/>
              <a:gd name="connsiteX4" fmla="*/ 3602324 w 3602570"/>
              <a:gd name="connsiteY4" fmla="*/ 1314019 h 2585323"/>
              <a:gd name="connsiteX5" fmla="*/ 2178334 w 3602570"/>
              <a:gd name="connsiteY5" fmla="*/ 2556686 h 2585323"/>
              <a:gd name="connsiteX6" fmla="*/ 27328 w 3602570"/>
              <a:gd name="connsiteY6" fmla="*/ 1516976 h 2585323"/>
              <a:gd name="connsiteX7" fmla="*/ -196945 w 3602570"/>
              <a:gd name="connsiteY7" fmla="*/ 1388335 h 2585323"/>
              <a:gd name="connsiteX8" fmla="*/ -412422 w 3602570"/>
              <a:gd name="connsiteY8" fmla="*/ 1264740 h 258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2570" h="2585323" fill="none" extrusionOk="0">
                <a:moveTo>
                  <a:pt x="-412422" y="1264740"/>
                </a:moveTo>
                <a:cubicBezTo>
                  <a:pt x="-360055" y="1242539"/>
                  <a:pt x="-265011" y="1174337"/>
                  <a:pt x="-191025" y="1146654"/>
                </a:cubicBezTo>
                <a:cubicBezTo>
                  <a:pt x="-110223" y="1109410"/>
                  <a:pt x="-56883" y="1119823"/>
                  <a:pt x="39408" y="1023749"/>
                </a:cubicBezTo>
                <a:cubicBezTo>
                  <a:pt x="-274302" y="501173"/>
                  <a:pt x="1065638" y="-729250"/>
                  <a:pt x="2330150" y="56971"/>
                </a:cubicBezTo>
                <a:cubicBezTo>
                  <a:pt x="3293492" y="-147053"/>
                  <a:pt x="3873937" y="522704"/>
                  <a:pt x="3602324" y="1314019"/>
                </a:cubicBezTo>
                <a:cubicBezTo>
                  <a:pt x="3227447" y="1973883"/>
                  <a:pt x="2801343" y="2460166"/>
                  <a:pt x="2178334" y="2556686"/>
                </a:cubicBezTo>
                <a:cubicBezTo>
                  <a:pt x="975972" y="2468523"/>
                  <a:pt x="-217361" y="2027429"/>
                  <a:pt x="27328" y="1516976"/>
                </a:cubicBezTo>
                <a:cubicBezTo>
                  <a:pt x="-77272" y="1493463"/>
                  <a:pt x="-89974" y="1378033"/>
                  <a:pt x="-196945" y="1388335"/>
                </a:cubicBezTo>
                <a:cubicBezTo>
                  <a:pt x="-290110" y="1351660"/>
                  <a:pt x="-366390" y="1304067"/>
                  <a:pt x="-412422" y="1264740"/>
                </a:cubicBezTo>
                <a:close/>
              </a:path>
              <a:path w="3602570" h="2585323" stroke="0" extrusionOk="0">
                <a:moveTo>
                  <a:pt x="-412422" y="1264740"/>
                </a:moveTo>
                <a:cubicBezTo>
                  <a:pt x="-324056" y="1230998"/>
                  <a:pt x="-224356" y="1190918"/>
                  <a:pt x="-191025" y="1146654"/>
                </a:cubicBezTo>
                <a:cubicBezTo>
                  <a:pt x="-142158" y="1112982"/>
                  <a:pt x="24729" y="1072755"/>
                  <a:pt x="39408" y="1023749"/>
                </a:cubicBezTo>
                <a:cubicBezTo>
                  <a:pt x="138891" y="679088"/>
                  <a:pt x="1223674" y="42436"/>
                  <a:pt x="2330150" y="56971"/>
                </a:cubicBezTo>
                <a:cubicBezTo>
                  <a:pt x="2817530" y="551807"/>
                  <a:pt x="3620101" y="910085"/>
                  <a:pt x="3602324" y="1314019"/>
                </a:cubicBezTo>
                <a:cubicBezTo>
                  <a:pt x="3799489" y="1633825"/>
                  <a:pt x="2808091" y="2430952"/>
                  <a:pt x="2178334" y="2556686"/>
                </a:cubicBezTo>
                <a:cubicBezTo>
                  <a:pt x="967521" y="2816970"/>
                  <a:pt x="409674" y="1994854"/>
                  <a:pt x="27328" y="1516976"/>
                </a:cubicBezTo>
                <a:cubicBezTo>
                  <a:pt x="-28027" y="1464747"/>
                  <a:pt x="-115491" y="1440127"/>
                  <a:pt x="-183752" y="1395902"/>
                </a:cubicBezTo>
                <a:cubicBezTo>
                  <a:pt x="-289280" y="1381744"/>
                  <a:pt x="-312037" y="1293500"/>
                  <a:pt x="-412422" y="1264740"/>
                </a:cubicBezTo>
                <a:close/>
              </a:path>
              <a:path w="3602570" h="2585323" fill="none" stroke="0" extrusionOk="0">
                <a:moveTo>
                  <a:pt x="-412422" y="1264740"/>
                </a:moveTo>
                <a:cubicBezTo>
                  <a:pt x="-366749" y="1228119"/>
                  <a:pt x="-250680" y="1181134"/>
                  <a:pt x="-191025" y="1146654"/>
                </a:cubicBezTo>
                <a:cubicBezTo>
                  <a:pt x="-136248" y="1115892"/>
                  <a:pt x="-62293" y="1092696"/>
                  <a:pt x="39408" y="1023749"/>
                </a:cubicBezTo>
                <a:cubicBezTo>
                  <a:pt x="-80712" y="640692"/>
                  <a:pt x="1421677" y="-468170"/>
                  <a:pt x="2330150" y="56971"/>
                </a:cubicBezTo>
                <a:cubicBezTo>
                  <a:pt x="3154106" y="141585"/>
                  <a:pt x="3655567" y="663238"/>
                  <a:pt x="3602324" y="1314019"/>
                </a:cubicBezTo>
                <a:cubicBezTo>
                  <a:pt x="3662985" y="1706532"/>
                  <a:pt x="3058368" y="2428128"/>
                  <a:pt x="2178334" y="2556686"/>
                </a:cubicBezTo>
                <a:cubicBezTo>
                  <a:pt x="975030" y="2550831"/>
                  <a:pt x="-30499" y="1965901"/>
                  <a:pt x="27328" y="1516976"/>
                </a:cubicBezTo>
                <a:cubicBezTo>
                  <a:pt x="-91485" y="1477085"/>
                  <a:pt x="-110705" y="1394486"/>
                  <a:pt x="-196945" y="1388335"/>
                </a:cubicBezTo>
                <a:cubicBezTo>
                  <a:pt x="-292783" y="1369155"/>
                  <a:pt x="-333983" y="1293312"/>
                  <a:pt x="-412422" y="1264740"/>
                </a:cubicBezTo>
                <a:close/>
              </a:path>
              <a:path w="3602570" h="2585323" fill="none" stroke="0" extrusionOk="0">
                <a:moveTo>
                  <a:pt x="-412422" y="1264740"/>
                </a:moveTo>
                <a:cubicBezTo>
                  <a:pt x="-354626" y="1245359"/>
                  <a:pt x="-260750" y="1175956"/>
                  <a:pt x="-191025" y="1146654"/>
                </a:cubicBezTo>
                <a:cubicBezTo>
                  <a:pt x="-144305" y="1126196"/>
                  <a:pt x="-63873" y="1082108"/>
                  <a:pt x="39408" y="1023749"/>
                </a:cubicBezTo>
                <a:cubicBezTo>
                  <a:pt x="-236119" y="545645"/>
                  <a:pt x="1159311" y="-436072"/>
                  <a:pt x="2330150" y="56971"/>
                </a:cubicBezTo>
                <a:cubicBezTo>
                  <a:pt x="3218012" y="11054"/>
                  <a:pt x="3759311" y="587394"/>
                  <a:pt x="3602324" y="1314019"/>
                </a:cubicBezTo>
                <a:cubicBezTo>
                  <a:pt x="3378784" y="1811697"/>
                  <a:pt x="3038605" y="2520170"/>
                  <a:pt x="2178334" y="2556686"/>
                </a:cubicBezTo>
                <a:cubicBezTo>
                  <a:pt x="986543" y="2552474"/>
                  <a:pt x="-164009" y="2023633"/>
                  <a:pt x="27328" y="1516976"/>
                </a:cubicBezTo>
                <a:cubicBezTo>
                  <a:pt x="-102763" y="1491353"/>
                  <a:pt x="-98793" y="1381434"/>
                  <a:pt x="-196945" y="1388335"/>
                </a:cubicBezTo>
                <a:cubicBezTo>
                  <a:pt x="-295550" y="1372922"/>
                  <a:pt x="-360745" y="1292576"/>
                  <a:pt x="-412422" y="126474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-412422 w 3602570"/>
                      <a:gd name="connsiteY0" fmla="*/ 1264740 h 2585323"/>
                      <a:gd name="connsiteX1" fmla="*/ -191025 w 3602570"/>
                      <a:gd name="connsiteY1" fmla="*/ 1146654 h 2585323"/>
                      <a:gd name="connsiteX2" fmla="*/ 39408 w 3602570"/>
                      <a:gd name="connsiteY2" fmla="*/ 1023749 h 2585323"/>
                      <a:gd name="connsiteX3" fmla="*/ 2330150 w 3602570"/>
                      <a:gd name="connsiteY3" fmla="*/ 56971 h 2585323"/>
                      <a:gd name="connsiteX4" fmla="*/ 3602324 w 3602570"/>
                      <a:gd name="connsiteY4" fmla="*/ 1314019 h 2585323"/>
                      <a:gd name="connsiteX5" fmla="*/ 2178334 w 3602570"/>
                      <a:gd name="connsiteY5" fmla="*/ 2556686 h 2585323"/>
                      <a:gd name="connsiteX6" fmla="*/ 27328 w 3602570"/>
                      <a:gd name="connsiteY6" fmla="*/ 1516976 h 2585323"/>
                      <a:gd name="connsiteX7" fmla="*/ -196945 w 3602570"/>
                      <a:gd name="connsiteY7" fmla="*/ 1388335 h 2585323"/>
                      <a:gd name="connsiteX8" fmla="*/ -412422 w 3602570"/>
                      <a:gd name="connsiteY8" fmla="*/ 1264740 h 2585323"/>
                      <a:gd name="connsiteX0" fmla="*/ -412422 w 3602570"/>
                      <a:gd name="connsiteY0" fmla="*/ 1264740 h 2585323"/>
                      <a:gd name="connsiteX1" fmla="*/ -191025 w 3602570"/>
                      <a:gd name="connsiteY1" fmla="*/ 1146654 h 2585323"/>
                      <a:gd name="connsiteX2" fmla="*/ 39408 w 3602570"/>
                      <a:gd name="connsiteY2" fmla="*/ 1023749 h 2585323"/>
                      <a:gd name="connsiteX3" fmla="*/ 2330150 w 3602570"/>
                      <a:gd name="connsiteY3" fmla="*/ 56971 h 2585323"/>
                      <a:gd name="connsiteX4" fmla="*/ 3602324 w 3602570"/>
                      <a:gd name="connsiteY4" fmla="*/ 1314019 h 2585323"/>
                      <a:gd name="connsiteX5" fmla="*/ 2178334 w 3602570"/>
                      <a:gd name="connsiteY5" fmla="*/ 2556686 h 2585323"/>
                      <a:gd name="connsiteX6" fmla="*/ 27328 w 3602570"/>
                      <a:gd name="connsiteY6" fmla="*/ 1516976 h 2585323"/>
                      <a:gd name="connsiteX7" fmla="*/ -183752 w 3602570"/>
                      <a:gd name="connsiteY7" fmla="*/ 1395902 h 2585323"/>
                      <a:gd name="connsiteX8" fmla="*/ -412422 w 3602570"/>
                      <a:gd name="connsiteY8" fmla="*/ 1264740 h 258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02570" h="2585323" fill="none" extrusionOk="0">
                        <a:moveTo>
                          <a:pt x="-412422" y="1264740"/>
                        </a:moveTo>
                        <a:cubicBezTo>
                          <a:pt x="-362539" y="1238112"/>
                          <a:pt x="-251848" y="1173082"/>
                          <a:pt x="-191025" y="1146654"/>
                        </a:cubicBezTo>
                        <a:cubicBezTo>
                          <a:pt x="-130771" y="1116649"/>
                          <a:pt x="-54169" y="1097991"/>
                          <a:pt x="39408" y="1023749"/>
                        </a:cubicBezTo>
                        <a:cubicBezTo>
                          <a:pt x="-55330" y="407545"/>
                          <a:pt x="1188288" y="-416404"/>
                          <a:pt x="2330150" y="56971"/>
                        </a:cubicBezTo>
                        <a:cubicBezTo>
                          <a:pt x="3228352" y="373"/>
                          <a:pt x="3777062" y="643108"/>
                          <a:pt x="3602324" y="1314019"/>
                        </a:cubicBezTo>
                        <a:cubicBezTo>
                          <a:pt x="3381751" y="1946715"/>
                          <a:pt x="2956328" y="2435625"/>
                          <a:pt x="2178334" y="2556686"/>
                        </a:cubicBezTo>
                        <a:cubicBezTo>
                          <a:pt x="1023525" y="2548495"/>
                          <a:pt x="-170968" y="2068552"/>
                          <a:pt x="27328" y="1516976"/>
                        </a:cubicBezTo>
                        <a:cubicBezTo>
                          <a:pt x="-89062" y="1473301"/>
                          <a:pt x="-100355" y="1394737"/>
                          <a:pt x="-196945" y="1388335"/>
                        </a:cubicBezTo>
                        <a:cubicBezTo>
                          <a:pt x="-286946" y="1361677"/>
                          <a:pt x="-353935" y="1300377"/>
                          <a:pt x="-412422" y="1264740"/>
                        </a:cubicBezTo>
                        <a:close/>
                      </a:path>
                      <a:path w="3602570" h="2585323" stroke="0" extrusionOk="0">
                        <a:moveTo>
                          <a:pt x="-412422" y="1264740"/>
                        </a:moveTo>
                        <a:cubicBezTo>
                          <a:pt x="-328865" y="1220130"/>
                          <a:pt x="-228655" y="1189142"/>
                          <a:pt x="-191025" y="1146654"/>
                        </a:cubicBezTo>
                        <a:cubicBezTo>
                          <a:pt x="-140636" y="1110718"/>
                          <a:pt x="17197" y="1071185"/>
                          <a:pt x="39408" y="1023749"/>
                        </a:cubicBezTo>
                        <a:cubicBezTo>
                          <a:pt x="148582" y="578415"/>
                          <a:pt x="1079671" y="-188415"/>
                          <a:pt x="2330150" y="56971"/>
                        </a:cubicBezTo>
                        <a:cubicBezTo>
                          <a:pt x="2838777" y="403988"/>
                          <a:pt x="3589975" y="803504"/>
                          <a:pt x="3602324" y="1314019"/>
                        </a:cubicBezTo>
                        <a:cubicBezTo>
                          <a:pt x="3692310" y="1751383"/>
                          <a:pt x="2949389" y="2460849"/>
                          <a:pt x="2178334" y="2556686"/>
                        </a:cubicBezTo>
                        <a:cubicBezTo>
                          <a:pt x="932157" y="2774829"/>
                          <a:pt x="355920" y="2040905"/>
                          <a:pt x="27328" y="1516976"/>
                        </a:cubicBezTo>
                        <a:cubicBezTo>
                          <a:pt x="-29142" y="1480885"/>
                          <a:pt x="-107536" y="1435688"/>
                          <a:pt x="-183752" y="1395902"/>
                        </a:cubicBezTo>
                        <a:cubicBezTo>
                          <a:pt x="-283257" y="1374639"/>
                          <a:pt x="-317999" y="1301403"/>
                          <a:pt x="-412422" y="1264740"/>
                        </a:cubicBezTo>
                        <a:close/>
                      </a:path>
                      <a:path w="3602570" h="2585323" fill="none" stroke="0" extrusionOk="0">
                        <a:moveTo>
                          <a:pt x="-412422" y="1264740"/>
                        </a:moveTo>
                        <a:cubicBezTo>
                          <a:pt x="-365411" y="1229011"/>
                          <a:pt x="-242180" y="1173306"/>
                          <a:pt x="-191025" y="1146654"/>
                        </a:cubicBezTo>
                        <a:cubicBezTo>
                          <a:pt x="-150871" y="1125835"/>
                          <a:pt x="-59013" y="1078498"/>
                          <a:pt x="39408" y="1023749"/>
                        </a:cubicBezTo>
                        <a:cubicBezTo>
                          <a:pt x="132992" y="357878"/>
                          <a:pt x="1138290" y="-313100"/>
                          <a:pt x="2330150" y="56971"/>
                        </a:cubicBezTo>
                        <a:cubicBezTo>
                          <a:pt x="3138946" y="185548"/>
                          <a:pt x="3723883" y="528915"/>
                          <a:pt x="3602324" y="1314019"/>
                        </a:cubicBezTo>
                        <a:cubicBezTo>
                          <a:pt x="3533640" y="1821743"/>
                          <a:pt x="3054663" y="2510121"/>
                          <a:pt x="2178334" y="2556686"/>
                        </a:cubicBezTo>
                        <a:cubicBezTo>
                          <a:pt x="926219" y="2647744"/>
                          <a:pt x="-105341" y="2019792"/>
                          <a:pt x="27328" y="1516976"/>
                        </a:cubicBezTo>
                        <a:cubicBezTo>
                          <a:pt x="-98686" y="1472357"/>
                          <a:pt x="-108355" y="1403394"/>
                          <a:pt x="-196945" y="1388335"/>
                        </a:cubicBezTo>
                        <a:cubicBezTo>
                          <a:pt x="-297539" y="1384564"/>
                          <a:pt x="-340390" y="1293709"/>
                          <a:pt x="-412422" y="126474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2700" b="1" dirty="0">
              <a:solidFill>
                <a:schemeClr val="accent6">
                  <a:lumMod val="5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Rùa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Rô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700" b="1" dirty="0">
              <a:solidFill>
                <a:schemeClr val="accent6">
                  <a:lumMod val="5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BB9852E-06B1-0E13-1C16-AD3DB99F39E7}"/>
              </a:ext>
            </a:extLst>
          </p:cNvPr>
          <p:cNvGrpSpPr/>
          <p:nvPr/>
        </p:nvGrpSpPr>
        <p:grpSpPr>
          <a:xfrm>
            <a:off x="596956" y="5043301"/>
            <a:ext cx="3092224" cy="1628464"/>
            <a:chOff x="1627505" y="4798160"/>
            <a:chExt cx="2241943" cy="1141598"/>
          </a:xfrm>
        </p:grpSpPr>
        <p:grpSp>
          <p:nvGrpSpPr>
            <p:cNvPr id="67" name="Google Shape;180;p2">
              <a:extLst>
                <a:ext uri="{FF2B5EF4-FFF2-40B4-BE49-F238E27FC236}">
                  <a16:creationId xmlns:a16="http://schemas.microsoft.com/office/drawing/2014/main" id="{BD52FF7F-473C-AE69-3C03-C5AFD0D41F90}"/>
                </a:ext>
              </a:extLst>
            </p:cNvPr>
            <p:cNvGrpSpPr/>
            <p:nvPr/>
          </p:nvGrpSpPr>
          <p:grpSpPr>
            <a:xfrm>
              <a:off x="1833477" y="4798160"/>
              <a:ext cx="1829999" cy="1141598"/>
              <a:chOff x="8409556" y="6386036"/>
              <a:chExt cx="627883" cy="247788"/>
            </a:xfrm>
          </p:grpSpPr>
          <p:grpSp>
            <p:nvGrpSpPr>
              <p:cNvPr id="129" name="Google Shape;181;p2">
                <a:extLst>
                  <a:ext uri="{FF2B5EF4-FFF2-40B4-BE49-F238E27FC236}">
                    <a16:creationId xmlns:a16="http://schemas.microsoft.com/office/drawing/2014/main" id="{3D8212F7-D864-AADB-68FB-B45989624CF4}"/>
                  </a:ext>
                </a:extLst>
              </p:cNvPr>
              <p:cNvGrpSpPr/>
              <p:nvPr/>
            </p:nvGrpSpPr>
            <p:grpSpPr>
              <a:xfrm>
                <a:off x="8409556" y="6386036"/>
                <a:ext cx="627883" cy="247788"/>
                <a:chOff x="8409556" y="6386036"/>
                <a:chExt cx="627883" cy="247788"/>
              </a:xfrm>
            </p:grpSpPr>
            <p:sp>
              <p:nvSpPr>
                <p:cNvPr id="132" name="Google Shape;182;p2">
                  <a:extLst>
                    <a:ext uri="{FF2B5EF4-FFF2-40B4-BE49-F238E27FC236}">
                      <a16:creationId xmlns:a16="http://schemas.microsoft.com/office/drawing/2014/main" id="{197F877B-3F9D-53E5-1FE7-0DE24FE633FD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183;p2">
                  <a:extLst>
                    <a:ext uri="{FF2B5EF4-FFF2-40B4-BE49-F238E27FC236}">
                      <a16:creationId xmlns:a16="http://schemas.microsoft.com/office/drawing/2014/main" id="{2689193D-02CB-6D1B-DCAB-4D853F1ABA2A}"/>
                    </a:ext>
                  </a:extLst>
                </p:cNvPr>
                <p:cNvSpPr/>
                <p:nvPr/>
              </p:nvSpPr>
              <p:spPr>
                <a:xfrm>
                  <a:off x="8409556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0" name="Google Shape;184;p2">
                <a:extLst>
                  <a:ext uri="{FF2B5EF4-FFF2-40B4-BE49-F238E27FC236}">
                    <a16:creationId xmlns:a16="http://schemas.microsoft.com/office/drawing/2014/main" id="{96EEBBDD-4F16-E3F8-5A1A-13FE2797A90A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85;p2">
                <a:extLst>
                  <a:ext uri="{FF2B5EF4-FFF2-40B4-BE49-F238E27FC236}">
                    <a16:creationId xmlns:a16="http://schemas.microsoft.com/office/drawing/2014/main" id="{DEEF6D6C-2F84-7368-ACF7-FB03D8BBCEC2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3057B085-9F3B-BF92-4DA9-5CF3B20C7990}"/>
                </a:ext>
              </a:extLst>
            </p:cNvPr>
            <p:cNvSpPr txBox="1"/>
            <p:nvPr/>
          </p:nvSpPr>
          <p:spPr>
            <a:xfrm>
              <a:off x="1627505" y="5067776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 3</a:t>
              </a: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1735832C-190A-99BC-E0EB-FADD9AE8383F}"/>
              </a:ext>
            </a:extLst>
          </p:cNvPr>
          <p:cNvSpPr txBox="1"/>
          <p:nvPr/>
        </p:nvSpPr>
        <p:spPr>
          <a:xfrm>
            <a:off x="1229999" y="999455"/>
            <a:ext cx="3572639" cy="938719"/>
          </a:xfrm>
          <a:custGeom>
            <a:avLst/>
            <a:gdLst>
              <a:gd name="connsiteX0" fmla="*/ 3210016 w 3572639"/>
              <a:gd name="connsiteY0" fmla="*/ 857576 h 938719"/>
              <a:gd name="connsiteX1" fmla="*/ 2757585 w 3572639"/>
              <a:gd name="connsiteY1" fmla="*/ 863275 h 938719"/>
              <a:gd name="connsiteX2" fmla="*/ 830009 w 3572639"/>
              <a:gd name="connsiteY2" fmla="*/ 865794 h 938719"/>
              <a:gd name="connsiteX3" fmla="*/ 563052 w 3572639"/>
              <a:gd name="connsiteY3" fmla="*/ 127320 h 938719"/>
              <a:gd name="connsiteX4" fmla="*/ 2493144 w 3572639"/>
              <a:gd name="connsiteY4" fmla="*/ 38306 h 938719"/>
              <a:gd name="connsiteX5" fmla="*/ 3248469 w 3572639"/>
              <a:gd name="connsiteY5" fmla="*/ 738991 h 938719"/>
              <a:gd name="connsiteX6" fmla="*/ 3210016 w 3572639"/>
              <a:gd name="connsiteY6" fmla="*/ 857576 h 938719"/>
              <a:gd name="connsiteX0" fmla="*/ 3210016 w 3572639"/>
              <a:gd name="connsiteY0" fmla="*/ 857576 h 938719"/>
              <a:gd name="connsiteX1" fmla="*/ 2757585 w 3572639"/>
              <a:gd name="connsiteY1" fmla="*/ 863275 h 938719"/>
              <a:gd name="connsiteX2" fmla="*/ 830009 w 3572639"/>
              <a:gd name="connsiteY2" fmla="*/ 865794 h 938719"/>
              <a:gd name="connsiteX3" fmla="*/ 563052 w 3572639"/>
              <a:gd name="connsiteY3" fmla="*/ 127320 h 938719"/>
              <a:gd name="connsiteX4" fmla="*/ 2493144 w 3572639"/>
              <a:gd name="connsiteY4" fmla="*/ 38306 h 938719"/>
              <a:gd name="connsiteX5" fmla="*/ 3248469 w 3572639"/>
              <a:gd name="connsiteY5" fmla="*/ 738991 h 938719"/>
              <a:gd name="connsiteX6" fmla="*/ 3210016 w 3572639"/>
              <a:gd name="connsiteY6" fmla="*/ 857576 h 938719"/>
              <a:gd name="connsiteX0" fmla="*/ 3210016 w 3572639"/>
              <a:gd name="connsiteY0" fmla="*/ 857576 h 938719"/>
              <a:gd name="connsiteX1" fmla="*/ 2757585 w 3572639"/>
              <a:gd name="connsiteY1" fmla="*/ 863275 h 938719"/>
              <a:gd name="connsiteX2" fmla="*/ 830009 w 3572639"/>
              <a:gd name="connsiteY2" fmla="*/ 865794 h 938719"/>
              <a:gd name="connsiteX3" fmla="*/ 563052 w 3572639"/>
              <a:gd name="connsiteY3" fmla="*/ 127320 h 938719"/>
              <a:gd name="connsiteX4" fmla="*/ 2493144 w 3572639"/>
              <a:gd name="connsiteY4" fmla="*/ 38306 h 938719"/>
              <a:gd name="connsiteX5" fmla="*/ 3248469 w 3572639"/>
              <a:gd name="connsiteY5" fmla="*/ 738991 h 938719"/>
              <a:gd name="connsiteX6" fmla="*/ 3210016 w 3572639"/>
              <a:gd name="connsiteY6" fmla="*/ 857576 h 93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2639" h="938719" fill="none" extrusionOk="0">
                <a:moveTo>
                  <a:pt x="3210016" y="857576"/>
                </a:moveTo>
                <a:cubicBezTo>
                  <a:pt x="3089530" y="881563"/>
                  <a:pt x="2916668" y="783465"/>
                  <a:pt x="2757585" y="863275"/>
                </a:cubicBezTo>
                <a:cubicBezTo>
                  <a:pt x="2040456" y="1078681"/>
                  <a:pt x="1344422" y="883636"/>
                  <a:pt x="830009" y="865794"/>
                </a:cubicBezTo>
                <a:cubicBezTo>
                  <a:pt x="31910" y="758570"/>
                  <a:pt x="-446150" y="327373"/>
                  <a:pt x="563052" y="127320"/>
                </a:cubicBezTo>
                <a:cubicBezTo>
                  <a:pt x="1413587" y="-87259"/>
                  <a:pt x="1774913" y="104298"/>
                  <a:pt x="2493144" y="38306"/>
                </a:cubicBezTo>
                <a:cubicBezTo>
                  <a:pt x="3426766" y="226892"/>
                  <a:pt x="3632021" y="434607"/>
                  <a:pt x="3248469" y="738991"/>
                </a:cubicBezTo>
                <a:cubicBezTo>
                  <a:pt x="3257998" y="759857"/>
                  <a:pt x="3208931" y="815926"/>
                  <a:pt x="3210016" y="857576"/>
                </a:cubicBezTo>
                <a:close/>
              </a:path>
              <a:path w="3572639" h="938719" stroke="0" extrusionOk="0">
                <a:moveTo>
                  <a:pt x="3210016" y="857576"/>
                </a:moveTo>
                <a:cubicBezTo>
                  <a:pt x="2951392" y="875078"/>
                  <a:pt x="2848196" y="862989"/>
                  <a:pt x="2757585" y="863275"/>
                </a:cubicBezTo>
                <a:cubicBezTo>
                  <a:pt x="2036843" y="772910"/>
                  <a:pt x="1358853" y="861143"/>
                  <a:pt x="830009" y="865794"/>
                </a:cubicBezTo>
                <a:cubicBezTo>
                  <a:pt x="-27840" y="902205"/>
                  <a:pt x="-338831" y="136936"/>
                  <a:pt x="563052" y="127320"/>
                </a:cubicBezTo>
                <a:cubicBezTo>
                  <a:pt x="921118" y="-206533"/>
                  <a:pt x="1623307" y="14630"/>
                  <a:pt x="2493144" y="38306"/>
                </a:cubicBezTo>
                <a:cubicBezTo>
                  <a:pt x="3609981" y="271252"/>
                  <a:pt x="3766384" y="539185"/>
                  <a:pt x="3248469" y="738991"/>
                </a:cubicBezTo>
                <a:cubicBezTo>
                  <a:pt x="3224536" y="807730"/>
                  <a:pt x="3198422" y="819227"/>
                  <a:pt x="3210016" y="857576"/>
                </a:cubicBezTo>
                <a:close/>
              </a:path>
              <a:path w="3572639" h="938719" fill="none" stroke="0" extrusionOk="0">
                <a:moveTo>
                  <a:pt x="3210016" y="857576"/>
                </a:moveTo>
                <a:cubicBezTo>
                  <a:pt x="3101049" y="879804"/>
                  <a:pt x="2904685" y="856801"/>
                  <a:pt x="2757585" y="863275"/>
                </a:cubicBezTo>
                <a:cubicBezTo>
                  <a:pt x="1955919" y="1185308"/>
                  <a:pt x="1407687" y="1025532"/>
                  <a:pt x="830009" y="865794"/>
                </a:cubicBezTo>
                <a:cubicBezTo>
                  <a:pt x="-28194" y="599013"/>
                  <a:pt x="-370614" y="278861"/>
                  <a:pt x="563052" y="127320"/>
                </a:cubicBezTo>
                <a:cubicBezTo>
                  <a:pt x="1097849" y="120645"/>
                  <a:pt x="1920508" y="-160731"/>
                  <a:pt x="2493144" y="38306"/>
                </a:cubicBezTo>
                <a:cubicBezTo>
                  <a:pt x="3587430" y="118424"/>
                  <a:pt x="3617882" y="593536"/>
                  <a:pt x="3248469" y="738991"/>
                </a:cubicBezTo>
                <a:cubicBezTo>
                  <a:pt x="3235737" y="782212"/>
                  <a:pt x="3210566" y="810674"/>
                  <a:pt x="3210016" y="857576"/>
                </a:cubicBezTo>
                <a:close/>
              </a:path>
              <a:path w="3572639" h="938719" fill="none" stroke="0" extrusionOk="0">
                <a:moveTo>
                  <a:pt x="3210016" y="857576"/>
                </a:moveTo>
                <a:cubicBezTo>
                  <a:pt x="3124182" y="899931"/>
                  <a:pt x="2875859" y="819736"/>
                  <a:pt x="2757585" y="863275"/>
                </a:cubicBezTo>
                <a:cubicBezTo>
                  <a:pt x="2046133" y="1061696"/>
                  <a:pt x="1330273" y="847364"/>
                  <a:pt x="830009" y="865794"/>
                </a:cubicBezTo>
                <a:cubicBezTo>
                  <a:pt x="-67985" y="672540"/>
                  <a:pt x="-504965" y="263155"/>
                  <a:pt x="563052" y="127320"/>
                </a:cubicBezTo>
                <a:cubicBezTo>
                  <a:pt x="1217036" y="26308"/>
                  <a:pt x="1754642" y="-57271"/>
                  <a:pt x="2493144" y="38306"/>
                </a:cubicBezTo>
                <a:cubicBezTo>
                  <a:pt x="3495185" y="191407"/>
                  <a:pt x="3644027" y="453983"/>
                  <a:pt x="3248469" y="738991"/>
                </a:cubicBezTo>
                <a:cubicBezTo>
                  <a:pt x="3245251" y="764676"/>
                  <a:pt x="3207452" y="811647"/>
                  <a:pt x="3210016" y="85757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3210016 w 3572639"/>
                      <a:gd name="connsiteY0" fmla="*/ 857576 h 938719"/>
                      <a:gd name="connsiteX1" fmla="*/ 2757585 w 3572639"/>
                      <a:gd name="connsiteY1" fmla="*/ 863275 h 938719"/>
                      <a:gd name="connsiteX2" fmla="*/ 830009 w 3572639"/>
                      <a:gd name="connsiteY2" fmla="*/ 865794 h 938719"/>
                      <a:gd name="connsiteX3" fmla="*/ 563052 w 3572639"/>
                      <a:gd name="connsiteY3" fmla="*/ 127320 h 938719"/>
                      <a:gd name="connsiteX4" fmla="*/ 2493144 w 3572639"/>
                      <a:gd name="connsiteY4" fmla="*/ 38306 h 938719"/>
                      <a:gd name="connsiteX5" fmla="*/ 3248469 w 3572639"/>
                      <a:gd name="connsiteY5" fmla="*/ 738991 h 938719"/>
                      <a:gd name="connsiteX6" fmla="*/ 3210016 w 3572639"/>
                      <a:gd name="connsiteY6" fmla="*/ 857576 h 938719"/>
                      <a:gd name="connsiteX0" fmla="*/ 3210016 w 3572639"/>
                      <a:gd name="connsiteY0" fmla="*/ 857576 h 938719"/>
                      <a:gd name="connsiteX1" fmla="*/ 2757585 w 3572639"/>
                      <a:gd name="connsiteY1" fmla="*/ 863275 h 938719"/>
                      <a:gd name="connsiteX2" fmla="*/ 830009 w 3572639"/>
                      <a:gd name="connsiteY2" fmla="*/ 865794 h 938719"/>
                      <a:gd name="connsiteX3" fmla="*/ 563052 w 3572639"/>
                      <a:gd name="connsiteY3" fmla="*/ 127320 h 938719"/>
                      <a:gd name="connsiteX4" fmla="*/ 2493144 w 3572639"/>
                      <a:gd name="connsiteY4" fmla="*/ 38306 h 938719"/>
                      <a:gd name="connsiteX5" fmla="*/ 3248469 w 3572639"/>
                      <a:gd name="connsiteY5" fmla="*/ 738991 h 938719"/>
                      <a:gd name="connsiteX6" fmla="*/ 3210016 w 3572639"/>
                      <a:gd name="connsiteY6" fmla="*/ 857576 h 938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72639" h="938719" fill="none" extrusionOk="0">
                        <a:moveTo>
                          <a:pt x="3210016" y="857576"/>
                        </a:moveTo>
                        <a:cubicBezTo>
                          <a:pt x="3095515" y="873677"/>
                          <a:pt x="2913848" y="807471"/>
                          <a:pt x="2757585" y="863275"/>
                        </a:cubicBezTo>
                        <a:cubicBezTo>
                          <a:pt x="2062035" y="1050479"/>
                          <a:pt x="1371125" y="914225"/>
                          <a:pt x="830009" y="865794"/>
                        </a:cubicBezTo>
                        <a:cubicBezTo>
                          <a:pt x="-31845" y="644933"/>
                          <a:pt x="-414759" y="324380"/>
                          <a:pt x="563052" y="127320"/>
                        </a:cubicBezTo>
                        <a:cubicBezTo>
                          <a:pt x="1282161" y="-40960"/>
                          <a:pt x="1783672" y="33844"/>
                          <a:pt x="2493144" y="38306"/>
                        </a:cubicBezTo>
                        <a:cubicBezTo>
                          <a:pt x="3495321" y="197579"/>
                          <a:pt x="3636643" y="446396"/>
                          <a:pt x="3248469" y="738991"/>
                        </a:cubicBezTo>
                        <a:cubicBezTo>
                          <a:pt x="3256399" y="763477"/>
                          <a:pt x="3206278" y="819224"/>
                          <a:pt x="3210016" y="857576"/>
                        </a:cubicBezTo>
                        <a:close/>
                      </a:path>
                      <a:path w="3572639" h="938719" stroke="0" extrusionOk="0">
                        <a:moveTo>
                          <a:pt x="3210016" y="857576"/>
                        </a:moveTo>
                        <a:cubicBezTo>
                          <a:pt x="2958273" y="873867"/>
                          <a:pt x="2851230" y="862509"/>
                          <a:pt x="2757585" y="863275"/>
                        </a:cubicBezTo>
                        <a:cubicBezTo>
                          <a:pt x="2105154" y="887791"/>
                          <a:pt x="1376206" y="876525"/>
                          <a:pt x="830009" y="865794"/>
                        </a:cubicBezTo>
                        <a:cubicBezTo>
                          <a:pt x="-70697" y="828916"/>
                          <a:pt x="-410590" y="252406"/>
                          <a:pt x="563052" y="127320"/>
                        </a:cubicBezTo>
                        <a:cubicBezTo>
                          <a:pt x="939810" y="-147362"/>
                          <a:pt x="1652839" y="5882"/>
                          <a:pt x="2493144" y="38306"/>
                        </a:cubicBezTo>
                        <a:cubicBezTo>
                          <a:pt x="3589278" y="224460"/>
                          <a:pt x="3735915" y="526598"/>
                          <a:pt x="3248469" y="738991"/>
                        </a:cubicBezTo>
                        <a:cubicBezTo>
                          <a:pt x="3226829" y="804320"/>
                          <a:pt x="3194140" y="818334"/>
                          <a:pt x="3210016" y="857576"/>
                        </a:cubicBezTo>
                        <a:close/>
                      </a:path>
                      <a:path w="3572639" h="938719" fill="none" stroke="0" extrusionOk="0">
                        <a:moveTo>
                          <a:pt x="3210016" y="857576"/>
                        </a:moveTo>
                        <a:cubicBezTo>
                          <a:pt x="3101757" y="872444"/>
                          <a:pt x="2900405" y="849940"/>
                          <a:pt x="2757585" y="863275"/>
                        </a:cubicBezTo>
                        <a:cubicBezTo>
                          <a:pt x="1970257" y="1085560"/>
                          <a:pt x="1371008" y="895765"/>
                          <a:pt x="830009" y="865794"/>
                        </a:cubicBezTo>
                        <a:cubicBezTo>
                          <a:pt x="-64111" y="638408"/>
                          <a:pt x="-352756" y="282639"/>
                          <a:pt x="563052" y="127320"/>
                        </a:cubicBezTo>
                        <a:cubicBezTo>
                          <a:pt x="1059639" y="75112"/>
                          <a:pt x="1783068" y="-42986"/>
                          <a:pt x="2493144" y="38306"/>
                        </a:cubicBezTo>
                        <a:cubicBezTo>
                          <a:pt x="3586581" y="130710"/>
                          <a:pt x="3700125" y="547636"/>
                          <a:pt x="3248469" y="738991"/>
                        </a:cubicBezTo>
                        <a:cubicBezTo>
                          <a:pt x="3243394" y="773179"/>
                          <a:pt x="3205503" y="817385"/>
                          <a:pt x="3210016" y="85757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5500" dirty="0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endParaRPr lang="en-US" sz="5500" dirty="0">
              <a:solidFill>
                <a:srgbClr val="FF0066"/>
              </a:solidFill>
              <a:effectLst/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cartoon of a frog&#10;&#10;Description automatically generated">
            <a:extLst>
              <a:ext uri="{FF2B5EF4-FFF2-40B4-BE49-F238E27FC236}">
                <a16:creationId xmlns:a16="http://schemas.microsoft.com/office/drawing/2014/main" id="{076E93EA-4547-F4C6-9C62-9FF936EF2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97" y="1385689"/>
            <a:ext cx="2759575" cy="35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5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a Turtle Tortoise Portable Network Graphics Vector - Sea Turtle Cute  Cartoon Transparent Background, HD Png Download , Transparent Png Image -  PNGitem">
            <a:extLst>
              <a:ext uri="{FF2B5EF4-FFF2-40B4-BE49-F238E27FC236}">
                <a16:creationId xmlns:a16="http://schemas.microsoft.com/office/drawing/2014/main" id="{7E7234EA-3272-DC99-50EB-987E3CCC9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0" b="90720" l="4884" r="96860">
                        <a14:foregroundMark x1="4884" y1="51705" x2="4884" y2="51705"/>
                        <a14:foregroundMark x1="9884" y1="46780" x2="9884" y2="46780"/>
                        <a14:foregroundMark x1="13372" y1="42235" x2="6744" y2="53977"/>
                        <a14:foregroundMark x1="11744" y1="40152" x2="11744" y2="40152"/>
                        <a14:foregroundMark x1="10233" y1="40909" x2="9302" y2="42803"/>
                        <a14:foregroundMark x1="9302" y1="44318" x2="7907" y2="50189"/>
                        <a14:foregroundMark x1="28140" y1="43750" x2="28721" y2="58333"/>
                        <a14:foregroundMark x1="16279" y1="90909" x2="16279" y2="90909"/>
                        <a14:foregroundMark x1="51977" y1="9848" x2="60581" y2="9848"/>
                        <a14:foregroundMark x1="57558" y1="11174" x2="56744" y2="13258"/>
                        <a14:foregroundMark x1="43140" y1="15720" x2="51860" y2="11174"/>
                        <a14:foregroundMark x1="35698" y1="20644" x2="42907" y2="18750"/>
                        <a14:foregroundMark x1="42558" y1="14205" x2="36163" y2="20644"/>
                        <a14:foregroundMark x1="26047" y1="45833" x2="27442" y2="65720"/>
                        <a14:foregroundMark x1="13605" y1="40909" x2="13605" y2="40909"/>
                        <a14:foregroundMark x1="7791" y1="46212" x2="7791" y2="46212"/>
                        <a14:foregroundMark x1="8140" y1="45265" x2="8140" y2="45265"/>
                        <a14:foregroundMark x1="12326" y1="38826" x2="6744" y2="46970"/>
                        <a14:foregroundMark x1="6744" y1="46970" x2="6628" y2="48106"/>
                        <a14:foregroundMark x1="11163" y1="40152" x2="11163" y2="40152"/>
                        <a14:foregroundMark x1="7326" y1="43750" x2="7326" y2="43750"/>
                        <a14:foregroundMark x1="8488" y1="43750" x2="8488" y2="43750"/>
                        <a14:foregroundMark x1="88721" y1="40909" x2="88721" y2="40909"/>
                        <a14:foregroundMark x1="91977" y1="40720" x2="94070" y2="40720"/>
                        <a14:foregroundMark x1="96860" y1="38447" x2="96860" y2="38447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689" y="3630477"/>
            <a:ext cx="4742480" cy="322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185F1D-F621-3BD5-32CF-3C677EF0043A}"/>
              </a:ext>
            </a:extLst>
          </p:cNvPr>
          <p:cNvSpPr/>
          <p:nvPr/>
        </p:nvSpPr>
        <p:spPr>
          <a:xfrm>
            <a:off x="3538455" y="648345"/>
            <a:ext cx="2329126" cy="229374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26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DE07C9-364C-B05B-3CFE-2B60133F5B4C}"/>
              </a:ext>
            </a:extLst>
          </p:cNvPr>
          <p:cNvSpPr/>
          <p:nvPr/>
        </p:nvSpPr>
        <p:spPr>
          <a:xfrm>
            <a:off x="6024621" y="207895"/>
            <a:ext cx="2462032" cy="229374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và</a:t>
            </a:r>
            <a:endParaRPr lang="en-US" sz="12000" dirty="0">
              <a:solidFill>
                <a:schemeClr val="accent6">
                  <a:lumMod val="50000"/>
                </a:schemeClr>
              </a:solidFill>
              <a:latin typeface="#9Slide03 IcielPanton Black" pitchFamily="2" charset="77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F622D57-28D2-A903-C59F-F1E857BA0F67}"/>
              </a:ext>
            </a:extLst>
          </p:cNvPr>
          <p:cNvSpPr/>
          <p:nvPr/>
        </p:nvSpPr>
        <p:spPr>
          <a:xfrm>
            <a:off x="8643694" y="721842"/>
            <a:ext cx="2329126" cy="229374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481091-2704-6229-ADB6-5684C94CF881}"/>
              </a:ext>
            </a:extLst>
          </p:cNvPr>
          <p:cNvSpPr txBox="1"/>
          <p:nvPr/>
        </p:nvSpPr>
        <p:spPr>
          <a:xfrm rot="637952" flipH="1">
            <a:off x="611236" y="4045555"/>
            <a:ext cx="7522059" cy="1169551"/>
          </a:xfrm>
          <a:custGeom>
            <a:avLst/>
            <a:gdLst>
              <a:gd name="connsiteX0" fmla="*/ -403785 w 7522059"/>
              <a:gd name="connsiteY0" fmla="*/ 613417 h 1169551"/>
              <a:gd name="connsiteX1" fmla="*/ 40995 w 7522059"/>
              <a:gd name="connsiteY1" fmla="*/ 498669 h 1169551"/>
              <a:gd name="connsiteX2" fmla="*/ 3783014 w 7522059"/>
              <a:gd name="connsiteY2" fmla="*/ 9 h 1169551"/>
              <a:gd name="connsiteX3" fmla="*/ 7518136 w 7522059"/>
              <a:gd name="connsiteY3" fmla="*/ 558073 h 1169551"/>
              <a:gd name="connsiteX4" fmla="*/ 3822056 w 7522059"/>
              <a:gd name="connsiteY4" fmla="*/ 1169473 h 1169551"/>
              <a:gd name="connsiteX5" fmla="*/ 104417 w 7522059"/>
              <a:gd name="connsiteY5" fmla="*/ 721611 h 1169551"/>
              <a:gd name="connsiteX6" fmla="*/ -403785 w 7522059"/>
              <a:gd name="connsiteY6" fmla="*/ 613417 h 1169551"/>
              <a:gd name="connsiteX0" fmla="*/ -403785 w 7522059"/>
              <a:gd name="connsiteY0" fmla="*/ 613417 h 1169551"/>
              <a:gd name="connsiteX1" fmla="*/ 40995 w 7522059"/>
              <a:gd name="connsiteY1" fmla="*/ 498669 h 1169551"/>
              <a:gd name="connsiteX2" fmla="*/ 3783014 w 7522059"/>
              <a:gd name="connsiteY2" fmla="*/ 9 h 1169551"/>
              <a:gd name="connsiteX3" fmla="*/ 7518136 w 7522059"/>
              <a:gd name="connsiteY3" fmla="*/ 558073 h 1169551"/>
              <a:gd name="connsiteX4" fmla="*/ 3822056 w 7522059"/>
              <a:gd name="connsiteY4" fmla="*/ 1169473 h 1169551"/>
              <a:gd name="connsiteX5" fmla="*/ 104417 w 7522059"/>
              <a:gd name="connsiteY5" fmla="*/ 721611 h 1169551"/>
              <a:gd name="connsiteX6" fmla="*/ -403785 w 7522059"/>
              <a:gd name="connsiteY6" fmla="*/ 613417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22059" h="1169551" fill="none" extrusionOk="0">
                <a:moveTo>
                  <a:pt x="-403785" y="613417"/>
                </a:moveTo>
                <a:cubicBezTo>
                  <a:pt x="-294294" y="579699"/>
                  <a:pt x="-44483" y="515089"/>
                  <a:pt x="40995" y="498669"/>
                </a:cubicBezTo>
                <a:cubicBezTo>
                  <a:pt x="-65029" y="463359"/>
                  <a:pt x="1529739" y="-365735"/>
                  <a:pt x="3783014" y="9"/>
                </a:cubicBezTo>
                <a:cubicBezTo>
                  <a:pt x="5849010" y="3356"/>
                  <a:pt x="7369314" y="243313"/>
                  <a:pt x="7518136" y="558073"/>
                </a:cubicBezTo>
                <a:cubicBezTo>
                  <a:pt x="8092479" y="811424"/>
                  <a:pt x="5542905" y="1533176"/>
                  <a:pt x="3822056" y="1169473"/>
                </a:cubicBezTo>
                <a:cubicBezTo>
                  <a:pt x="2029440" y="1218317"/>
                  <a:pt x="377167" y="898262"/>
                  <a:pt x="104417" y="721611"/>
                </a:cubicBezTo>
                <a:cubicBezTo>
                  <a:pt x="-84077" y="684177"/>
                  <a:pt x="-151781" y="628094"/>
                  <a:pt x="-403785" y="613417"/>
                </a:cubicBezTo>
                <a:close/>
              </a:path>
              <a:path w="7522059" h="1169551" stroke="0" extrusionOk="0">
                <a:moveTo>
                  <a:pt x="-403785" y="613417"/>
                </a:moveTo>
                <a:cubicBezTo>
                  <a:pt x="-301992" y="568180"/>
                  <a:pt x="-120032" y="552035"/>
                  <a:pt x="40995" y="498669"/>
                </a:cubicBezTo>
                <a:cubicBezTo>
                  <a:pt x="-64093" y="-184703"/>
                  <a:pt x="1715306" y="-279554"/>
                  <a:pt x="3783014" y="9"/>
                </a:cubicBezTo>
                <a:cubicBezTo>
                  <a:pt x="5839170" y="80713"/>
                  <a:pt x="7347500" y="233868"/>
                  <a:pt x="7518136" y="558073"/>
                </a:cubicBezTo>
                <a:cubicBezTo>
                  <a:pt x="7397707" y="509268"/>
                  <a:pt x="5689011" y="1135961"/>
                  <a:pt x="3822056" y="1169473"/>
                </a:cubicBezTo>
                <a:cubicBezTo>
                  <a:pt x="2120807" y="1155469"/>
                  <a:pt x="508706" y="1021330"/>
                  <a:pt x="104417" y="721611"/>
                </a:cubicBezTo>
                <a:cubicBezTo>
                  <a:pt x="-114663" y="718491"/>
                  <a:pt x="-131620" y="637226"/>
                  <a:pt x="-403785" y="613417"/>
                </a:cubicBezTo>
                <a:close/>
              </a:path>
              <a:path w="7522059" h="1169551" fill="none" stroke="0" extrusionOk="0">
                <a:moveTo>
                  <a:pt x="-403785" y="613417"/>
                </a:moveTo>
                <a:cubicBezTo>
                  <a:pt x="-284528" y="572308"/>
                  <a:pt x="-57321" y="527560"/>
                  <a:pt x="40995" y="498669"/>
                </a:cubicBezTo>
                <a:cubicBezTo>
                  <a:pt x="-43705" y="395602"/>
                  <a:pt x="1576385" y="-372968"/>
                  <a:pt x="3783014" y="9"/>
                </a:cubicBezTo>
                <a:cubicBezTo>
                  <a:pt x="5772906" y="6493"/>
                  <a:pt x="7359954" y="197027"/>
                  <a:pt x="7518136" y="558073"/>
                </a:cubicBezTo>
                <a:cubicBezTo>
                  <a:pt x="7352305" y="1311334"/>
                  <a:pt x="5427843" y="860635"/>
                  <a:pt x="3822056" y="1169473"/>
                </a:cubicBezTo>
                <a:cubicBezTo>
                  <a:pt x="2125106" y="1153096"/>
                  <a:pt x="447661" y="1027740"/>
                  <a:pt x="104417" y="721611"/>
                </a:cubicBezTo>
                <a:cubicBezTo>
                  <a:pt x="-91978" y="695066"/>
                  <a:pt x="-163209" y="634910"/>
                  <a:pt x="-403785" y="61341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-358069 w 6670435"/>
                      <a:gd name="connsiteY0" fmla="*/ 1178408 h 2246769"/>
                      <a:gd name="connsiteX1" fmla="*/ 36354 w 6670435"/>
                      <a:gd name="connsiteY1" fmla="*/ 957970 h 2246769"/>
                      <a:gd name="connsiteX2" fmla="*/ 3354713 w 6670435"/>
                      <a:gd name="connsiteY2" fmla="*/ 18 h 2246769"/>
                      <a:gd name="connsiteX3" fmla="*/ 6666957 w 6670435"/>
                      <a:gd name="connsiteY3" fmla="*/ 1072088 h 2246769"/>
                      <a:gd name="connsiteX4" fmla="*/ 3389335 w 6670435"/>
                      <a:gd name="connsiteY4" fmla="*/ 2246620 h 2246769"/>
                      <a:gd name="connsiteX5" fmla="*/ 92596 w 6670435"/>
                      <a:gd name="connsiteY5" fmla="*/ 1386254 h 2246769"/>
                      <a:gd name="connsiteX6" fmla="*/ -358069 w 6670435"/>
                      <a:gd name="connsiteY6" fmla="*/ 1178408 h 2246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70435" h="2246769" fill="none" extrusionOk="0">
                        <a:moveTo>
                          <a:pt x="-358069" y="1178408"/>
                        </a:moveTo>
                        <a:cubicBezTo>
                          <a:pt x="-254489" y="1095121"/>
                          <a:pt x="-40348" y="1006140"/>
                          <a:pt x="36354" y="957970"/>
                        </a:cubicBezTo>
                        <a:cubicBezTo>
                          <a:pt x="20051" y="670109"/>
                          <a:pt x="1507460" y="-328086"/>
                          <a:pt x="3354713" y="18"/>
                        </a:cubicBezTo>
                        <a:cubicBezTo>
                          <a:pt x="5167650" y="-67509"/>
                          <a:pt x="6580731" y="457968"/>
                          <a:pt x="6666957" y="1072088"/>
                        </a:cubicBezTo>
                        <a:cubicBezTo>
                          <a:pt x="6831500" y="1821903"/>
                          <a:pt x="4940049" y="2515005"/>
                          <a:pt x="3389335" y="2246620"/>
                        </a:cubicBezTo>
                        <a:cubicBezTo>
                          <a:pt x="1884978" y="2261438"/>
                          <a:pt x="367675" y="1909113"/>
                          <a:pt x="92596" y="1386254"/>
                        </a:cubicBezTo>
                        <a:cubicBezTo>
                          <a:pt x="-78687" y="1334589"/>
                          <a:pt x="-145987" y="1237271"/>
                          <a:pt x="-358069" y="1178408"/>
                        </a:cubicBezTo>
                        <a:close/>
                      </a:path>
                      <a:path w="6670435" h="2246769" stroke="0" extrusionOk="0">
                        <a:moveTo>
                          <a:pt x="-358069" y="1178408"/>
                        </a:moveTo>
                        <a:cubicBezTo>
                          <a:pt x="-245889" y="1083148"/>
                          <a:pt x="-91352" y="1055313"/>
                          <a:pt x="36354" y="957970"/>
                        </a:cubicBezTo>
                        <a:cubicBezTo>
                          <a:pt x="129444" y="323825"/>
                          <a:pt x="1771131" y="-56922"/>
                          <a:pt x="3354713" y="18"/>
                        </a:cubicBezTo>
                        <a:cubicBezTo>
                          <a:pt x="5158883" y="83944"/>
                          <a:pt x="6497878" y="511188"/>
                          <a:pt x="6666957" y="1072088"/>
                        </a:cubicBezTo>
                        <a:cubicBezTo>
                          <a:pt x="6661255" y="1671574"/>
                          <a:pt x="5174735" y="2098938"/>
                          <a:pt x="3389335" y="2246620"/>
                        </a:cubicBezTo>
                        <a:cubicBezTo>
                          <a:pt x="1861007" y="2123314"/>
                          <a:pt x="386273" y="1904004"/>
                          <a:pt x="92596" y="1386254"/>
                        </a:cubicBezTo>
                        <a:cubicBezTo>
                          <a:pt x="-92675" y="1351241"/>
                          <a:pt x="-125877" y="1220009"/>
                          <a:pt x="-358069" y="1178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Cốm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BB196-CABE-B26B-AAEA-1C9635F75EA1}"/>
              </a:ext>
            </a:extLst>
          </p:cNvPr>
          <p:cNvSpPr txBox="1"/>
          <p:nvPr/>
        </p:nvSpPr>
        <p:spPr>
          <a:xfrm>
            <a:off x="0" y="207895"/>
            <a:ext cx="2146071" cy="1785104"/>
          </a:xfrm>
          <a:custGeom>
            <a:avLst/>
            <a:gdLst>
              <a:gd name="connsiteX0" fmla="*/ 1928245 w 2146071"/>
              <a:gd name="connsiteY0" fmla="*/ 1630799 h 1785104"/>
              <a:gd name="connsiteX1" fmla="*/ 1656471 w 2146071"/>
              <a:gd name="connsiteY1" fmla="*/ 1641638 h 1785104"/>
              <a:gd name="connsiteX2" fmla="*/ 601834 w 2146071"/>
              <a:gd name="connsiteY2" fmla="*/ 1694441 h 1785104"/>
              <a:gd name="connsiteX3" fmla="*/ 341563 w 2146071"/>
              <a:gd name="connsiteY3" fmla="*/ 239518 h 1785104"/>
              <a:gd name="connsiteX4" fmla="*/ 1411541 w 2146071"/>
              <a:gd name="connsiteY4" fmla="*/ 45574 h 1785104"/>
              <a:gd name="connsiteX5" fmla="*/ 1951344 w 2146071"/>
              <a:gd name="connsiteY5" fmla="*/ 1405293 h 1785104"/>
              <a:gd name="connsiteX6" fmla="*/ 1928245 w 2146071"/>
              <a:gd name="connsiteY6" fmla="*/ 1630799 h 1785104"/>
              <a:gd name="connsiteX0" fmla="*/ 1928245 w 2146071"/>
              <a:gd name="connsiteY0" fmla="*/ 1630799 h 1785104"/>
              <a:gd name="connsiteX1" fmla="*/ 1656471 w 2146071"/>
              <a:gd name="connsiteY1" fmla="*/ 1641638 h 1785104"/>
              <a:gd name="connsiteX2" fmla="*/ 601834 w 2146071"/>
              <a:gd name="connsiteY2" fmla="*/ 1694441 h 1785104"/>
              <a:gd name="connsiteX3" fmla="*/ 341563 w 2146071"/>
              <a:gd name="connsiteY3" fmla="*/ 239518 h 1785104"/>
              <a:gd name="connsiteX4" fmla="*/ 1411541 w 2146071"/>
              <a:gd name="connsiteY4" fmla="*/ 45574 h 1785104"/>
              <a:gd name="connsiteX5" fmla="*/ 1951344 w 2146071"/>
              <a:gd name="connsiteY5" fmla="*/ 1405293 h 1785104"/>
              <a:gd name="connsiteX6" fmla="*/ 1928245 w 2146071"/>
              <a:gd name="connsiteY6" fmla="*/ 1630799 h 1785104"/>
              <a:gd name="connsiteX0" fmla="*/ 1928245 w 2146071"/>
              <a:gd name="connsiteY0" fmla="*/ 1630799 h 1785104"/>
              <a:gd name="connsiteX1" fmla="*/ 1656471 w 2146071"/>
              <a:gd name="connsiteY1" fmla="*/ 1641638 h 1785104"/>
              <a:gd name="connsiteX2" fmla="*/ 601834 w 2146071"/>
              <a:gd name="connsiteY2" fmla="*/ 1694441 h 1785104"/>
              <a:gd name="connsiteX3" fmla="*/ 341563 w 2146071"/>
              <a:gd name="connsiteY3" fmla="*/ 239518 h 1785104"/>
              <a:gd name="connsiteX4" fmla="*/ 1411541 w 2146071"/>
              <a:gd name="connsiteY4" fmla="*/ 45574 h 1785104"/>
              <a:gd name="connsiteX5" fmla="*/ 1951344 w 2146071"/>
              <a:gd name="connsiteY5" fmla="*/ 1405293 h 1785104"/>
              <a:gd name="connsiteX6" fmla="*/ 1928245 w 2146071"/>
              <a:gd name="connsiteY6" fmla="*/ 1630799 h 178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071" h="1785104" fill="none" extrusionOk="0">
                <a:moveTo>
                  <a:pt x="1928245" y="1630799"/>
                </a:moveTo>
                <a:cubicBezTo>
                  <a:pt x="1796337" y="1676897"/>
                  <a:pt x="1779730" y="1553410"/>
                  <a:pt x="1656471" y="1641638"/>
                </a:cubicBezTo>
                <a:cubicBezTo>
                  <a:pt x="1246440" y="2001890"/>
                  <a:pt x="884742" y="1720313"/>
                  <a:pt x="601834" y="1694441"/>
                </a:cubicBezTo>
                <a:cubicBezTo>
                  <a:pt x="-19529" y="1491398"/>
                  <a:pt x="-457402" y="492157"/>
                  <a:pt x="341563" y="239518"/>
                </a:cubicBezTo>
                <a:cubicBezTo>
                  <a:pt x="825030" y="1303"/>
                  <a:pt x="1013015" y="180349"/>
                  <a:pt x="1411541" y="45574"/>
                </a:cubicBezTo>
                <a:cubicBezTo>
                  <a:pt x="2013741" y="351862"/>
                  <a:pt x="2184182" y="757527"/>
                  <a:pt x="1951344" y="1405293"/>
                </a:cubicBezTo>
                <a:cubicBezTo>
                  <a:pt x="1960188" y="1475876"/>
                  <a:pt x="1928906" y="1516720"/>
                  <a:pt x="1928245" y="1630799"/>
                </a:cubicBezTo>
                <a:close/>
              </a:path>
              <a:path w="2146071" h="1785104" stroke="0" extrusionOk="0">
                <a:moveTo>
                  <a:pt x="1928245" y="1630799"/>
                </a:moveTo>
                <a:cubicBezTo>
                  <a:pt x="1793907" y="1674802"/>
                  <a:pt x="1703307" y="1627978"/>
                  <a:pt x="1656471" y="1641638"/>
                </a:cubicBezTo>
                <a:cubicBezTo>
                  <a:pt x="1234534" y="1611368"/>
                  <a:pt x="928954" y="1723809"/>
                  <a:pt x="601834" y="1694441"/>
                </a:cubicBezTo>
                <a:cubicBezTo>
                  <a:pt x="76135" y="1867800"/>
                  <a:pt x="-139146" y="369174"/>
                  <a:pt x="341563" y="239518"/>
                </a:cubicBezTo>
                <a:cubicBezTo>
                  <a:pt x="506872" y="-175094"/>
                  <a:pt x="827141" y="-112878"/>
                  <a:pt x="1411541" y="45574"/>
                </a:cubicBezTo>
                <a:cubicBezTo>
                  <a:pt x="2181109" y="298048"/>
                  <a:pt x="2386432" y="997046"/>
                  <a:pt x="1951344" y="1405293"/>
                </a:cubicBezTo>
                <a:cubicBezTo>
                  <a:pt x="1938758" y="1521014"/>
                  <a:pt x="1934677" y="1557084"/>
                  <a:pt x="1928245" y="1630799"/>
                </a:cubicBezTo>
                <a:close/>
              </a:path>
              <a:path w="2146071" h="1785104" fill="none" stroke="0" extrusionOk="0">
                <a:moveTo>
                  <a:pt x="1928245" y="1630799"/>
                </a:moveTo>
                <a:cubicBezTo>
                  <a:pt x="1817733" y="1667877"/>
                  <a:pt x="1773322" y="1603360"/>
                  <a:pt x="1656471" y="1641638"/>
                </a:cubicBezTo>
                <a:cubicBezTo>
                  <a:pt x="1283626" y="1929086"/>
                  <a:pt x="903650" y="1743570"/>
                  <a:pt x="601834" y="1694441"/>
                </a:cubicBezTo>
                <a:cubicBezTo>
                  <a:pt x="-74023" y="1440164"/>
                  <a:pt x="-533785" y="313017"/>
                  <a:pt x="341563" y="239518"/>
                </a:cubicBezTo>
                <a:cubicBezTo>
                  <a:pt x="675353" y="274969"/>
                  <a:pt x="1039463" y="-246844"/>
                  <a:pt x="1411541" y="45574"/>
                </a:cubicBezTo>
                <a:cubicBezTo>
                  <a:pt x="2204672" y="-51755"/>
                  <a:pt x="2152432" y="1084811"/>
                  <a:pt x="1951344" y="1405293"/>
                </a:cubicBezTo>
                <a:cubicBezTo>
                  <a:pt x="1945805" y="1496672"/>
                  <a:pt x="1925571" y="1507693"/>
                  <a:pt x="1928245" y="1630799"/>
                </a:cubicBezTo>
                <a:close/>
              </a:path>
              <a:path w="2146071" h="1785104" fill="none" stroke="0" extrusionOk="0">
                <a:moveTo>
                  <a:pt x="1928245" y="1630799"/>
                </a:moveTo>
                <a:cubicBezTo>
                  <a:pt x="1822499" y="1667856"/>
                  <a:pt x="1762628" y="1573606"/>
                  <a:pt x="1656471" y="1641638"/>
                </a:cubicBezTo>
                <a:cubicBezTo>
                  <a:pt x="1227324" y="2010567"/>
                  <a:pt x="880149" y="1706507"/>
                  <a:pt x="601834" y="1694441"/>
                </a:cubicBezTo>
                <a:cubicBezTo>
                  <a:pt x="-161643" y="1505135"/>
                  <a:pt x="-365606" y="466850"/>
                  <a:pt x="341563" y="239518"/>
                </a:cubicBezTo>
                <a:cubicBezTo>
                  <a:pt x="741297" y="34228"/>
                  <a:pt x="1015208" y="86626"/>
                  <a:pt x="1411541" y="45574"/>
                </a:cubicBezTo>
                <a:cubicBezTo>
                  <a:pt x="2134000" y="169408"/>
                  <a:pt x="2231472" y="849807"/>
                  <a:pt x="1951344" y="1405293"/>
                </a:cubicBezTo>
                <a:cubicBezTo>
                  <a:pt x="1952223" y="1487900"/>
                  <a:pt x="1926637" y="1511129"/>
                  <a:pt x="1928245" y="163079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46071" h="938719" fill="none" extrusionOk="0">
                        <a:moveTo>
                          <a:pt x="1928245" y="857576"/>
                        </a:moveTo>
                        <a:cubicBezTo>
                          <a:pt x="1811113" y="871580"/>
                          <a:pt x="1777938" y="824901"/>
                          <a:pt x="1656471" y="863276"/>
                        </a:cubicBezTo>
                        <a:cubicBezTo>
                          <a:pt x="1254434" y="1047225"/>
                          <a:pt x="897547" y="912362"/>
                          <a:pt x="601834" y="891043"/>
                        </a:cubicBezTo>
                        <a:cubicBezTo>
                          <a:pt x="-56768" y="749367"/>
                          <a:pt x="-344220" y="253132"/>
                          <a:pt x="341563" y="125954"/>
                        </a:cubicBezTo>
                        <a:cubicBezTo>
                          <a:pt x="746333" y="15264"/>
                          <a:pt x="1022012" y="56784"/>
                          <a:pt x="1411541" y="23966"/>
                        </a:cubicBezTo>
                        <a:cubicBezTo>
                          <a:pt x="2136852" y="157350"/>
                          <a:pt x="2212864" y="436827"/>
                          <a:pt x="1951344" y="738991"/>
                        </a:cubicBezTo>
                        <a:cubicBezTo>
                          <a:pt x="1955008" y="782273"/>
                          <a:pt x="1925023" y="800124"/>
                          <a:pt x="1928245" y="857576"/>
                        </a:cubicBezTo>
                        <a:close/>
                      </a:path>
                      <a:path w="2146071" h="938719" stroke="0" extrusionOk="0">
                        <a:moveTo>
                          <a:pt x="1928245" y="857576"/>
                        </a:moveTo>
                        <a:cubicBezTo>
                          <a:pt x="1802251" y="879943"/>
                          <a:pt x="1710464" y="855497"/>
                          <a:pt x="1656471" y="863276"/>
                        </a:cubicBezTo>
                        <a:cubicBezTo>
                          <a:pt x="1265588" y="874821"/>
                          <a:pt x="960384" y="921137"/>
                          <a:pt x="601834" y="891043"/>
                        </a:cubicBezTo>
                        <a:cubicBezTo>
                          <a:pt x="31463" y="942033"/>
                          <a:pt x="-178564" y="227490"/>
                          <a:pt x="341563" y="125954"/>
                        </a:cubicBezTo>
                        <a:cubicBezTo>
                          <a:pt x="531589" y="-50931"/>
                          <a:pt x="901050" y="-70871"/>
                          <a:pt x="1411541" y="23966"/>
                        </a:cubicBezTo>
                        <a:cubicBezTo>
                          <a:pt x="2173437" y="147614"/>
                          <a:pt x="2346249" y="515580"/>
                          <a:pt x="1951344" y="738991"/>
                        </a:cubicBezTo>
                        <a:cubicBezTo>
                          <a:pt x="1946321" y="793929"/>
                          <a:pt x="1921934" y="817415"/>
                          <a:pt x="1928245" y="857576"/>
                        </a:cubicBezTo>
                        <a:close/>
                      </a:path>
                      <a:path w="2146071" h="938719" fill="none" stroke="0" extrusionOk="0">
                        <a:moveTo>
                          <a:pt x="1928245" y="857576"/>
                        </a:moveTo>
                        <a:cubicBezTo>
                          <a:pt x="1819437" y="867764"/>
                          <a:pt x="1769709" y="840101"/>
                          <a:pt x="1656471" y="863276"/>
                        </a:cubicBezTo>
                        <a:cubicBezTo>
                          <a:pt x="1290733" y="988434"/>
                          <a:pt x="890506" y="892424"/>
                          <a:pt x="601834" y="891043"/>
                        </a:cubicBezTo>
                        <a:cubicBezTo>
                          <a:pt x="-160830" y="807397"/>
                          <a:pt x="-341014" y="186053"/>
                          <a:pt x="341563" y="125954"/>
                        </a:cubicBezTo>
                        <a:cubicBezTo>
                          <a:pt x="607260" y="101926"/>
                          <a:pt x="1004329" y="-113978"/>
                          <a:pt x="1411541" y="23966"/>
                        </a:cubicBezTo>
                        <a:cubicBezTo>
                          <a:pt x="2195784" y="40426"/>
                          <a:pt x="2275034" y="534480"/>
                          <a:pt x="1951344" y="738991"/>
                        </a:cubicBezTo>
                        <a:cubicBezTo>
                          <a:pt x="1950499" y="784132"/>
                          <a:pt x="1922333" y="795096"/>
                          <a:pt x="1928245" y="85757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5500" dirty="0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 a</a:t>
            </a:r>
          </a:p>
        </p:txBody>
      </p:sp>
    </p:spTree>
    <p:extLst>
      <p:ext uri="{BB962C8B-B14F-4D97-AF65-F5344CB8AC3E}">
        <p14:creationId xmlns:p14="http://schemas.microsoft.com/office/powerpoint/2010/main" val="312500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B606CE-42FB-9D27-2E08-83E0CCA2AF47}"/>
              </a:ext>
            </a:extLst>
          </p:cNvPr>
          <p:cNvSpPr txBox="1"/>
          <p:nvPr/>
        </p:nvSpPr>
        <p:spPr>
          <a:xfrm rot="637952" flipH="1">
            <a:off x="7436140" y="887979"/>
            <a:ext cx="4638587" cy="954107"/>
          </a:xfrm>
          <a:custGeom>
            <a:avLst/>
            <a:gdLst>
              <a:gd name="connsiteX0" fmla="*/ 3618237 w 4638587"/>
              <a:gd name="connsiteY0" fmla="*/ 1015303 h 954107"/>
              <a:gd name="connsiteX1" fmla="*/ 3276698 w 4638587"/>
              <a:gd name="connsiteY1" fmla="*/ 976142 h 954107"/>
              <a:gd name="connsiteX2" fmla="*/ 2935159 w 4638587"/>
              <a:gd name="connsiteY2" fmla="*/ 936980 h 954107"/>
              <a:gd name="connsiteX3" fmla="*/ 1740162 w 4638587"/>
              <a:gd name="connsiteY3" fmla="*/ 938995 h 954107"/>
              <a:gd name="connsiteX4" fmla="*/ 1389934 w 4638587"/>
              <a:gd name="connsiteY4" fmla="*/ 39973 h 954107"/>
              <a:gd name="connsiteX5" fmla="*/ 2680366 w 4638587"/>
              <a:gd name="connsiteY5" fmla="*/ 5815 h 954107"/>
              <a:gd name="connsiteX6" fmla="*/ 3727946 w 4638587"/>
              <a:gd name="connsiteY6" fmla="*/ 856036 h 954107"/>
              <a:gd name="connsiteX7" fmla="*/ 3618237 w 4638587"/>
              <a:gd name="connsiteY7" fmla="*/ 1015303 h 954107"/>
              <a:gd name="connsiteX0" fmla="*/ 3618237 w 4638587"/>
              <a:gd name="connsiteY0" fmla="*/ 1015303 h 954107"/>
              <a:gd name="connsiteX1" fmla="*/ 3283529 w 4638587"/>
              <a:gd name="connsiteY1" fmla="*/ 976925 h 954107"/>
              <a:gd name="connsiteX2" fmla="*/ 2935159 w 4638587"/>
              <a:gd name="connsiteY2" fmla="*/ 936980 h 954107"/>
              <a:gd name="connsiteX3" fmla="*/ 1740162 w 4638587"/>
              <a:gd name="connsiteY3" fmla="*/ 938995 h 954107"/>
              <a:gd name="connsiteX4" fmla="*/ 1389934 w 4638587"/>
              <a:gd name="connsiteY4" fmla="*/ 39973 h 954107"/>
              <a:gd name="connsiteX5" fmla="*/ 2680366 w 4638587"/>
              <a:gd name="connsiteY5" fmla="*/ 5815 h 954107"/>
              <a:gd name="connsiteX6" fmla="*/ 3727946 w 4638587"/>
              <a:gd name="connsiteY6" fmla="*/ 856036 h 954107"/>
              <a:gd name="connsiteX7" fmla="*/ 3618237 w 4638587"/>
              <a:gd name="connsiteY7" fmla="*/ 1015303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8587" h="954107" fill="none" extrusionOk="0">
                <a:moveTo>
                  <a:pt x="3618237" y="1015303"/>
                </a:moveTo>
                <a:cubicBezTo>
                  <a:pt x="3524792" y="1018126"/>
                  <a:pt x="3424392" y="968098"/>
                  <a:pt x="3276698" y="976142"/>
                </a:cubicBezTo>
                <a:cubicBezTo>
                  <a:pt x="3139135" y="1003467"/>
                  <a:pt x="3026309" y="920392"/>
                  <a:pt x="2935159" y="936980"/>
                </a:cubicBezTo>
                <a:cubicBezTo>
                  <a:pt x="2631008" y="892249"/>
                  <a:pt x="2161982" y="1011919"/>
                  <a:pt x="1740162" y="938995"/>
                </a:cubicBezTo>
                <a:cubicBezTo>
                  <a:pt x="-544323" y="903680"/>
                  <a:pt x="-596333" y="84210"/>
                  <a:pt x="1389934" y="39973"/>
                </a:cubicBezTo>
                <a:cubicBezTo>
                  <a:pt x="1767639" y="-54159"/>
                  <a:pt x="2244140" y="-104526"/>
                  <a:pt x="2680366" y="5815"/>
                </a:cubicBezTo>
                <a:cubicBezTo>
                  <a:pt x="4516958" y="48333"/>
                  <a:pt x="5144718" y="594298"/>
                  <a:pt x="3727946" y="856036"/>
                </a:cubicBezTo>
                <a:cubicBezTo>
                  <a:pt x="3694931" y="897422"/>
                  <a:pt x="3638923" y="964669"/>
                  <a:pt x="3618237" y="1015303"/>
                </a:cubicBezTo>
                <a:close/>
              </a:path>
              <a:path w="4638587" h="954107" stroke="0" extrusionOk="0">
                <a:moveTo>
                  <a:pt x="3618237" y="1015303"/>
                </a:moveTo>
                <a:cubicBezTo>
                  <a:pt x="3501763" y="1025132"/>
                  <a:pt x="3432276" y="982494"/>
                  <a:pt x="3283529" y="976925"/>
                </a:cubicBezTo>
                <a:cubicBezTo>
                  <a:pt x="3132029" y="953544"/>
                  <a:pt x="3081495" y="937603"/>
                  <a:pt x="2935159" y="936980"/>
                </a:cubicBezTo>
                <a:cubicBezTo>
                  <a:pt x="2472598" y="1008050"/>
                  <a:pt x="2166236" y="971156"/>
                  <a:pt x="1740162" y="938995"/>
                </a:cubicBezTo>
                <a:cubicBezTo>
                  <a:pt x="-468319" y="925187"/>
                  <a:pt x="-647362" y="100201"/>
                  <a:pt x="1389934" y="39973"/>
                </a:cubicBezTo>
                <a:cubicBezTo>
                  <a:pt x="1783973" y="7396"/>
                  <a:pt x="2318558" y="99404"/>
                  <a:pt x="2680366" y="5815"/>
                </a:cubicBezTo>
                <a:cubicBezTo>
                  <a:pt x="4599873" y="191800"/>
                  <a:pt x="5391040" y="537039"/>
                  <a:pt x="3727946" y="856036"/>
                </a:cubicBezTo>
                <a:cubicBezTo>
                  <a:pt x="3696442" y="916289"/>
                  <a:pt x="3632310" y="931531"/>
                  <a:pt x="3618237" y="1015303"/>
                </a:cubicBezTo>
                <a:close/>
              </a:path>
              <a:path w="4638587" h="954107" fill="none" stroke="0" extrusionOk="0">
                <a:moveTo>
                  <a:pt x="3618237" y="1015303"/>
                </a:moveTo>
                <a:cubicBezTo>
                  <a:pt x="3538654" y="1011917"/>
                  <a:pt x="3404715" y="977277"/>
                  <a:pt x="3276698" y="976142"/>
                </a:cubicBezTo>
                <a:cubicBezTo>
                  <a:pt x="3120973" y="986288"/>
                  <a:pt x="3017375" y="896192"/>
                  <a:pt x="2935159" y="936980"/>
                </a:cubicBezTo>
                <a:cubicBezTo>
                  <a:pt x="2489465" y="958995"/>
                  <a:pt x="2152409" y="984359"/>
                  <a:pt x="1740162" y="938995"/>
                </a:cubicBezTo>
                <a:cubicBezTo>
                  <a:pt x="-610330" y="1009400"/>
                  <a:pt x="-596958" y="49001"/>
                  <a:pt x="1389934" y="39973"/>
                </a:cubicBezTo>
                <a:cubicBezTo>
                  <a:pt x="1738826" y="-46074"/>
                  <a:pt x="2285280" y="48237"/>
                  <a:pt x="2680366" y="5815"/>
                </a:cubicBezTo>
                <a:cubicBezTo>
                  <a:pt x="4658988" y="21594"/>
                  <a:pt x="5353163" y="394253"/>
                  <a:pt x="3727946" y="856036"/>
                </a:cubicBezTo>
                <a:cubicBezTo>
                  <a:pt x="3692956" y="912043"/>
                  <a:pt x="3641828" y="950165"/>
                  <a:pt x="3618237" y="101530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3618237 w 4638587"/>
                      <a:gd name="connsiteY0" fmla="*/ 1473829 h 1384995"/>
                      <a:gd name="connsiteX1" fmla="*/ 3276698 w 4638587"/>
                      <a:gd name="connsiteY1" fmla="*/ 1416982 h 1384995"/>
                      <a:gd name="connsiteX2" fmla="*/ 2935159 w 4638587"/>
                      <a:gd name="connsiteY2" fmla="*/ 1360134 h 1384995"/>
                      <a:gd name="connsiteX3" fmla="*/ 1740162 w 4638587"/>
                      <a:gd name="connsiteY3" fmla="*/ 1363059 h 1384995"/>
                      <a:gd name="connsiteX4" fmla="*/ 1389934 w 4638587"/>
                      <a:gd name="connsiteY4" fmla="*/ 58026 h 1384995"/>
                      <a:gd name="connsiteX5" fmla="*/ 2680366 w 4638587"/>
                      <a:gd name="connsiteY5" fmla="*/ 8442 h 1384995"/>
                      <a:gd name="connsiteX6" fmla="*/ 3727946 w 4638587"/>
                      <a:gd name="connsiteY6" fmla="*/ 1242634 h 1384995"/>
                      <a:gd name="connsiteX7" fmla="*/ 3618237 w 4638587"/>
                      <a:gd name="connsiteY7" fmla="*/ 1473829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38587" h="1384995" fill="none" extrusionOk="0">
                        <a:moveTo>
                          <a:pt x="3618237" y="1473829"/>
                        </a:moveTo>
                        <a:cubicBezTo>
                          <a:pt x="3533297" y="1461792"/>
                          <a:pt x="3426316" y="1408506"/>
                          <a:pt x="3276698" y="1416982"/>
                        </a:cubicBezTo>
                        <a:cubicBezTo>
                          <a:pt x="3127080" y="1425457"/>
                          <a:pt x="3031839" y="1335290"/>
                          <a:pt x="2935159" y="1360134"/>
                        </a:cubicBezTo>
                        <a:cubicBezTo>
                          <a:pt x="2530485" y="1346606"/>
                          <a:pt x="2164397" y="1440720"/>
                          <a:pt x="1740162" y="1363059"/>
                        </a:cubicBezTo>
                        <a:cubicBezTo>
                          <a:pt x="-482308" y="1273304"/>
                          <a:pt x="-539786" y="331615"/>
                          <a:pt x="1389934" y="58026"/>
                        </a:cubicBezTo>
                        <a:cubicBezTo>
                          <a:pt x="1740022" y="12114"/>
                          <a:pt x="2195476" y="-63933"/>
                          <a:pt x="2680366" y="8442"/>
                        </a:cubicBezTo>
                        <a:cubicBezTo>
                          <a:pt x="4684289" y="27395"/>
                          <a:pt x="5326634" y="820878"/>
                          <a:pt x="3727946" y="1242634"/>
                        </a:cubicBezTo>
                        <a:cubicBezTo>
                          <a:pt x="3698938" y="1312494"/>
                          <a:pt x="3640011" y="1401729"/>
                          <a:pt x="3618237" y="1473829"/>
                        </a:cubicBezTo>
                        <a:close/>
                      </a:path>
                      <a:path w="4638587" h="1384995" stroke="0" extrusionOk="0">
                        <a:moveTo>
                          <a:pt x="3618237" y="1473829"/>
                        </a:moveTo>
                        <a:cubicBezTo>
                          <a:pt x="3492022" y="1463915"/>
                          <a:pt x="3430371" y="1430652"/>
                          <a:pt x="3283529" y="1418118"/>
                        </a:cubicBezTo>
                        <a:cubicBezTo>
                          <a:pt x="3136687" y="1405584"/>
                          <a:pt x="3089086" y="1357773"/>
                          <a:pt x="2935159" y="1360134"/>
                        </a:cubicBezTo>
                        <a:cubicBezTo>
                          <a:pt x="2468617" y="1450240"/>
                          <a:pt x="2085101" y="1361090"/>
                          <a:pt x="1740162" y="1363059"/>
                        </a:cubicBezTo>
                        <a:cubicBezTo>
                          <a:pt x="-408245" y="1213313"/>
                          <a:pt x="-689732" y="132632"/>
                          <a:pt x="1389934" y="58026"/>
                        </a:cubicBezTo>
                        <a:cubicBezTo>
                          <a:pt x="1792667" y="-120364"/>
                          <a:pt x="2257783" y="2868"/>
                          <a:pt x="2680366" y="8442"/>
                        </a:cubicBezTo>
                        <a:cubicBezTo>
                          <a:pt x="4616375" y="111770"/>
                          <a:pt x="5375389" y="699196"/>
                          <a:pt x="3727946" y="1242634"/>
                        </a:cubicBezTo>
                        <a:cubicBezTo>
                          <a:pt x="3691905" y="1337322"/>
                          <a:pt x="3645056" y="1356139"/>
                          <a:pt x="3618237" y="147382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FF0066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2800" b="1" dirty="0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66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919CB2-9885-E643-4514-7E51096A7685}"/>
              </a:ext>
            </a:extLst>
          </p:cNvPr>
          <p:cNvSpPr/>
          <p:nvPr/>
        </p:nvSpPr>
        <p:spPr>
          <a:xfrm>
            <a:off x="185738" y="361977"/>
            <a:ext cx="6357937" cy="20061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26 + 13 = 39</a:t>
            </a:r>
          </a:p>
        </p:txBody>
      </p:sp>
      <p:pic>
        <p:nvPicPr>
          <p:cNvPr id="8" name="Picture 7" descr="A cartoon of a frog&#10;&#10;Description automatically generated">
            <a:extLst>
              <a:ext uri="{FF2B5EF4-FFF2-40B4-BE49-F238E27FC236}">
                <a16:creationId xmlns:a16="http://schemas.microsoft.com/office/drawing/2014/main" id="{23171B7B-3954-B841-B482-8AA0DF9B6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12" y="1458095"/>
            <a:ext cx="2759575" cy="35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5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a Turtle Tortoise Portable Network Graphics Vector - Sea Turtle Cute  Cartoon Transparent Background, HD Png Download , Transparent Png Image -  PNGitem">
            <a:extLst>
              <a:ext uri="{FF2B5EF4-FFF2-40B4-BE49-F238E27FC236}">
                <a16:creationId xmlns:a16="http://schemas.microsoft.com/office/drawing/2014/main" id="{7E7234EA-3272-DC99-50EB-987E3CCC9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0" b="90720" l="4884" r="96860">
                        <a14:foregroundMark x1="4884" y1="51705" x2="4884" y2="51705"/>
                        <a14:foregroundMark x1="9884" y1="46780" x2="9884" y2="46780"/>
                        <a14:foregroundMark x1="13372" y1="42235" x2="6744" y2="53977"/>
                        <a14:foregroundMark x1="11744" y1="40152" x2="11744" y2="40152"/>
                        <a14:foregroundMark x1="10233" y1="40909" x2="9302" y2="42803"/>
                        <a14:foregroundMark x1="9302" y1="44318" x2="7907" y2="50189"/>
                        <a14:foregroundMark x1="28140" y1="43750" x2="28721" y2="58333"/>
                        <a14:foregroundMark x1="16279" y1="90909" x2="16279" y2="90909"/>
                        <a14:foregroundMark x1="51977" y1="9848" x2="60581" y2="9848"/>
                        <a14:foregroundMark x1="57558" y1="11174" x2="56744" y2="13258"/>
                        <a14:foregroundMark x1="43140" y1="15720" x2="51860" y2="11174"/>
                        <a14:foregroundMark x1="35698" y1="20644" x2="42907" y2="18750"/>
                        <a14:foregroundMark x1="42558" y1="14205" x2="36163" y2="20644"/>
                        <a14:foregroundMark x1="26047" y1="45833" x2="27442" y2="65720"/>
                        <a14:foregroundMark x1="13605" y1="40909" x2="13605" y2="40909"/>
                        <a14:foregroundMark x1="7791" y1="46212" x2="7791" y2="46212"/>
                        <a14:foregroundMark x1="8140" y1="45265" x2="8140" y2="45265"/>
                        <a14:foregroundMark x1="12326" y1="38826" x2="6744" y2="46970"/>
                        <a14:foregroundMark x1="6744" y1="46970" x2="6628" y2="48106"/>
                        <a14:foregroundMark x1="11163" y1="40152" x2="11163" y2="40152"/>
                        <a14:foregroundMark x1="7326" y1="43750" x2="7326" y2="43750"/>
                        <a14:foregroundMark x1="8488" y1="43750" x2="8488" y2="43750"/>
                        <a14:foregroundMark x1="88721" y1="40909" x2="88721" y2="40909"/>
                        <a14:foregroundMark x1="91977" y1="40720" x2="94070" y2="40720"/>
                        <a14:foregroundMark x1="96860" y1="38447" x2="96860" y2="38447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689" y="3630477"/>
            <a:ext cx="4742480" cy="322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185F1D-F621-3BD5-32CF-3C677EF0043A}"/>
              </a:ext>
            </a:extLst>
          </p:cNvPr>
          <p:cNvSpPr/>
          <p:nvPr/>
        </p:nvSpPr>
        <p:spPr>
          <a:xfrm>
            <a:off x="3405549" y="648345"/>
            <a:ext cx="2462032" cy="229374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40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DE07C9-364C-B05B-3CFE-2B60133F5B4C}"/>
              </a:ext>
            </a:extLst>
          </p:cNvPr>
          <p:cNvSpPr/>
          <p:nvPr/>
        </p:nvSpPr>
        <p:spPr>
          <a:xfrm>
            <a:off x="6024621" y="207895"/>
            <a:ext cx="2462032" cy="229374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và</a:t>
            </a:r>
            <a:endParaRPr lang="en-US" sz="12000" dirty="0">
              <a:solidFill>
                <a:schemeClr val="accent6">
                  <a:lumMod val="50000"/>
                </a:schemeClr>
              </a:solidFill>
              <a:latin typeface="#9Slide03 IcielPanton Black" pitchFamily="2" charset="77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F622D57-28D2-A903-C59F-F1E857BA0F67}"/>
              </a:ext>
            </a:extLst>
          </p:cNvPr>
          <p:cNvSpPr/>
          <p:nvPr/>
        </p:nvSpPr>
        <p:spPr>
          <a:xfrm>
            <a:off x="8643694" y="721842"/>
            <a:ext cx="2329126" cy="229374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481091-2704-6229-ADB6-5684C94CF881}"/>
              </a:ext>
            </a:extLst>
          </p:cNvPr>
          <p:cNvSpPr txBox="1"/>
          <p:nvPr/>
        </p:nvSpPr>
        <p:spPr>
          <a:xfrm rot="637952" flipH="1">
            <a:off x="-285174" y="3771581"/>
            <a:ext cx="7967684" cy="1169551"/>
          </a:xfrm>
          <a:custGeom>
            <a:avLst/>
            <a:gdLst>
              <a:gd name="connsiteX0" fmla="*/ -427706 w 7967684"/>
              <a:gd name="connsiteY0" fmla="*/ 613417 h 1169551"/>
              <a:gd name="connsiteX1" fmla="*/ 43424 w 7967684"/>
              <a:gd name="connsiteY1" fmla="*/ 498669 h 1169551"/>
              <a:gd name="connsiteX2" fmla="*/ 4007128 w 7967684"/>
              <a:gd name="connsiteY2" fmla="*/ 9 h 1169551"/>
              <a:gd name="connsiteX3" fmla="*/ 7963529 w 7967684"/>
              <a:gd name="connsiteY3" fmla="*/ 558073 h 1169551"/>
              <a:gd name="connsiteX4" fmla="*/ 4048484 w 7967684"/>
              <a:gd name="connsiteY4" fmla="*/ 1169473 h 1169551"/>
              <a:gd name="connsiteX5" fmla="*/ 110603 w 7967684"/>
              <a:gd name="connsiteY5" fmla="*/ 721611 h 1169551"/>
              <a:gd name="connsiteX6" fmla="*/ -427706 w 7967684"/>
              <a:gd name="connsiteY6" fmla="*/ 613417 h 1169551"/>
              <a:gd name="connsiteX0" fmla="*/ -427706 w 7967684"/>
              <a:gd name="connsiteY0" fmla="*/ 613417 h 1169551"/>
              <a:gd name="connsiteX1" fmla="*/ 43424 w 7967684"/>
              <a:gd name="connsiteY1" fmla="*/ 498669 h 1169551"/>
              <a:gd name="connsiteX2" fmla="*/ 4007128 w 7967684"/>
              <a:gd name="connsiteY2" fmla="*/ 9 h 1169551"/>
              <a:gd name="connsiteX3" fmla="*/ 7963529 w 7967684"/>
              <a:gd name="connsiteY3" fmla="*/ 558073 h 1169551"/>
              <a:gd name="connsiteX4" fmla="*/ 4048484 w 7967684"/>
              <a:gd name="connsiteY4" fmla="*/ 1169473 h 1169551"/>
              <a:gd name="connsiteX5" fmla="*/ 110603 w 7967684"/>
              <a:gd name="connsiteY5" fmla="*/ 721611 h 1169551"/>
              <a:gd name="connsiteX6" fmla="*/ -427706 w 7967684"/>
              <a:gd name="connsiteY6" fmla="*/ 613417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67684" h="1169551" fill="none" extrusionOk="0">
                <a:moveTo>
                  <a:pt x="-427706" y="613417"/>
                </a:moveTo>
                <a:cubicBezTo>
                  <a:pt x="-309983" y="577969"/>
                  <a:pt x="-46296" y="507575"/>
                  <a:pt x="43424" y="498669"/>
                </a:cubicBezTo>
                <a:cubicBezTo>
                  <a:pt x="-230285" y="681084"/>
                  <a:pt x="1713253" y="-270874"/>
                  <a:pt x="4007128" y="9"/>
                </a:cubicBezTo>
                <a:cubicBezTo>
                  <a:pt x="6186816" y="-9876"/>
                  <a:pt x="7849478" y="239448"/>
                  <a:pt x="7963529" y="558073"/>
                </a:cubicBezTo>
                <a:cubicBezTo>
                  <a:pt x="8321131" y="891650"/>
                  <a:pt x="5836179" y="1828785"/>
                  <a:pt x="4048484" y="1169473"/>
                </a:cubicBezTo>
                <a:cubicBezTo>
                  <a:pt x="2242053" y="1181252"/>
                  <a:pt x="397747" y="888103"/>
                  <a:pt x="110603" y="721611"/>
                </a:cubicBezTo>
                <a:cubicBezTo>
                  <a:pt x="-83105" y="670083"/>
                  <a:pt x="-159582" y="625668"/>
                  <a:pt x="-427706" y="613417"/>
                </a:cubicBezTo>
                <a:close/>
              </a:path>
              <a:path w="7967684" h="1169551" stroke="0" extrusionOk="0">
                <a:moveTo>
                  <a:pt x="-427706" y="613417"/>
                </a:moveTo>
                <a:cubicBezTo>
                  <a:pt x="-309179" y="566554"/>
                  <a:pt x="-119457" y="550978"/>
                  <a:pt x="43424" y="498669"/>
                </a:cubicBezTo>
                <a:cubicBezTo>
                  <a:pt x="78952" y="41319"/>
                  <a:pt x="1805496" y="-304491"/>
                  <a:pt x="4007128" y="9"/>
                </a:cubicBezTo>
                <a:cubicBezTo>
                  <a:pt x="6207756" y="121654"/>
                  <a:pt x="7773488" y="246917"/>
                  <a:pt x="7963529" y="558073"/>
                </a:cubicBezTo>
                <a:cubicBezTo>
                  <a:pt x="7855363" y="549293"/>
                  <a:pt x="6090494" y="1119438"/>
                  <a:pt x="4048484" y="1169473"/>
                </a:cubicBezTo>
                <a:cubicBezTo>
                  <a:pt x="2233628" y="1129464"/>
                  <a:pt x="557060" y="1030645"/>
                  <a:pt x="110603" y="721611"/>
                </a:cubicBezTo>
                <a:cubicBezTo>
                  <a:pt x="-119477" y="716441"/>
                  <a:pt x="-147002" y="635773"/>
                  <a:pt x="-427706" y="613417"/>
                </a:cubicBezTo>
                <a:close/>
              </a:path>
              <a:path w="7967684" h="1169551" fill="none" stroke="0" extrusionOk="0">
                <a:moveTo>
                  <a:pt x="-427706" y="613417"/>
                </a:moveTo>
                <a:cubicBezTo>
                  <a:pt x="-302481" y="571437"/>
                  <a:pt x="-52753" y="525216"/>
                  <a:pt x="43424" y="498669"/>
                </a:cubicBezTo>
                <a:cubicBezTo>
                  <a:pt x="-327690" y="596873"/>
                  <a:pt x="1717677" y="-306545"/>
                  <a:pt x="4007128" y="9"/>
                </a:cubicBezTo>
                <a:cubicBezTo>
                  <a:pt x="6116422" y="7802"/>
                  <a:pt x="7825807" y="214824"/>
                  <a:pt x="7963529" y="558073"/>
                </a:cubicBezTo>
                <a:cubicBezTo>
                  <a:pt x="7867882" y="1250194"/>
                  <a:pt x="5839568" y="1117069"/>
                  <a:pt x="4048484" y="1169473"/>
                </a:cubicBezTo>
                <a:cubicBezTo>
                  <a:pt x="2249513" y="1083893"/>
                  <a:pt x="489612" y="1045607"/>
                  <a:pt x="110603" y="721611"/>
                </a:cubicBezTo>
                <a:cubicBezTo>
                  <a:pt x="-111437" y="696594"/>
                  <a:pt x="-171187" y="623451"/>
                  <a:pt x="-427706" y="61341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-358069 w 6670435"/>
                      <a:gd name="connsiteY0" fmla="*/ 1178408 h 2246769"/>
                      <a:gd name="connsiteX1" fmla="*/ 36354 w 6670435"/>
                      <a:gd name="connsiteY1" fmla="*/ 957970 h 2246769"/>
                      <a:gd name="connsiteX2" fmla="*/ 3354713 w 6670435"/>
                      <a:gd name="connsiteY2" fmla="*/ 18 h 2246769"/>
                      <a:gd name="connsiteX3" fmla="*/ 6666957 w 6670435"/>
                      <a:gd name="connsiteY3" fmla="*/ 1072088 h 2246769"/>
                      <a:gd name="connsiteX4" fmla="*/ 3389335 w 6670435"/>
                      <a:gd name="connsiteY4" fmla="*/ 2246620 h 2246769"/>
                      <a:gd name="connsiteX5" fmla="*/ 92596 w 6670435"/>
                      <a:gd name="connsiteY5" fmla="*/ 1386254 h 2246769"/>
                      <a:gd name="connsiteX6" fmla="*/ -358069 w 6670435"/>
                      <a:gd name="connsiteY6" fmla="*/ 1178408 h 2246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70435" h="2246769" fill="none" extrusionOk="0">
                        <a:moveTo>
                          <a:pt x="-358069" y="1178408"/>
                        </a:moveTo>
                        <a:cubicBezTo>
                          <a:pt x="-254489" y="1095121"/>
                          <a:pt x="-40348" y="1006140"/>
                          <a:pt x="36354" y="957970"/>
                        </a:cubicBezTo>
                        <a:cubicBezTo>
                          <a:pt x="20051" y="670109"/>
                          <a:pt x="1507460" y="-328086"/>
                          <a:pt x="3354713" y="18"/>
                        </a:cubicBezTo>
                        <a:cubicBezTo>
                          <a:pt x="5167650" y="-67509"/>
                          <a:pt x="6580731" y="457968"/>
                          <a:pt x="6666957" y="1072088"/>
                        </a:cubicBezTo>
                        <a:cubicBezTo>
                          <a:pt x="6831500" y="1821903"/>
                          <a:pt x="4940049" y="2515005"/>
                          <a:pt x="3389335" y="2246620"/>
                        </a:cubicBezTo>
                        <a:cubicBezTo>
                          <a:pt x="1884978" y="2261438"/>
                          <a:pt x="367675" y="1909113"/>
                          <a:pt x="92596" y="1386254"/>
                        </a:cubicBezTo>
                        <a:cubicBezTo>
                          <a:pt x="-78687" y="1334589"/>
                          <a:pt x="-145987" y="1237271"/>
                          <a:pt x="-358069" y="1178408"/>
                        </a:cubicBezTo>
                        <a:close/>
                      </a:path>
                      <a:path w="6670435" h="2246769" stroke="0" extrusionOk="0">
                        <a:moveTo>
                          <a:pt x="-358069" y="1178408"/>
                        </a:moveTo>
                        <a:cubicBezTo>
                          <a:pt x="-245889" y="1083148"/>
                          <a:pt x="-91352" y="1055313"/>
                          <a:pt x="36354" y="957970"/>
                        </a:cubicBezTo>
                        <a:cubicBezTo>
                          <a:pt x="129444" y="323825"/>
                          <a:pt x="1771131" y="-56922"/>
                          <a:pt x="3354713" y="18"/>
                        </a:cubicBezTo>
                        <a:cubicBezTo>
                          <a:pt x="5158883" y="83944"/>
                          <a:pt x="6497878" y="511188"/>
                          <a:pt x="6666957" y="1072088"/>
                        </a:cubicBezTo>
                        <a:cubicBezTo>
                          <a:pt x="6661255" y="1671574"/>
                          <a:pt x="5174735" y="2098938"/>
                          <a:pt x="3389335" y="2246620"/>
                        </a:cubicBezTo>
                        <a:cubicBezTo>
                          <a:pt x="1861007" y="2123314"/>
                          <a:pt x="386273" y="1904004"/>
                          <a:pt x="92596" y="1386254"/>
                        </a:cubicBezTo>
                        <a:cubicBezTo>
                          <a:pt x="-92675" y="1351241"/>
                          <a:pt x="-125877" y="1220009"/>
                          <a:pt x="-358069" y="1178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Cốm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BB196-CABE-B26B-AAEA-1C9635F75EA1}"/>
              </a:ext>
            </a:extLst>
          </p:cNvPr>
          <p:cNvSpPr txBox="1"/>
          <p:nvPr/>
        </p:nvSpPr>
        <p:spPr>
          <a:xfrm>
            <a:off x="0" y="207895"/>
            <a:ext cx="2146071" cy="938719"/>
          </a:xfrm>
          <a:custGeom>
            <a:avLst/>
            <a:gdLst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601834 w 2146071"/>
              <a:gd name="connsiteY2" fmla="*/ 891043 h 938719"/>
              <a:gd name="connsiteX3" fmla="*/ 341563 w 2146071"/>
              <a:gd name="connsiteY3" fmla="*/ 125954 h 938719"/>
              <a:gd name="connsiteX4" fmla="*/ 1411541 w 2146071"/>
              <a:gd name="connsiteY4" fmla="*/ 23966 h 938719"/>
              <a:gd name="connsiteX5" fmla="*/ 1951344 w 2146071"/>
              <a:gd name="connsiteY5" fmla="*/ 738991 h 938719"/>
              <a:gd name="connsiteX6" fmla="*/ 1928245 w 2146071"/>
              <a:gd name="connsiteY6" fmla="*/ 857576 h 93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071" h="938719" fill="none" extrusionOk="0">
                <a:moveTo>
                  <a:pt x="1928245" y="857576"/>
                </a:moveTo>
                <a:cubicBezTo>
                  <a:pt x="1801830" y="883811"/>
                  <a:pt x="1778874" y="816935"/>
                  <a:pt x="1656471" y="863276"/>
                </a:cubicBezTo>
                <a:cubicBezTo>
                  <a:pt x="1224791" y="1085966"/>
                  <a:pt x="851671" y="859809"/>
                  <a:pt x="601834" y="891043"/>
                </a:cubicBezTo>
                <a:cubicBezTo>
                  <a:pt x="24396" y="894034"/>
                  <a:pt x="-362832" y="254907"/>
                  <a:pt x="341563" y="125954"/>
                </a:cubicBezTo>
                <a:cubicBezTo>
                  <a:pt x="812494" y="-8043"/>
                  <a:pt x="1014476" y="117403"/>
                  <a:pt x="1411541" y="23966"/>
                </a:cubicBezTo>
                <a:cubicBezTo>
                  <a:pt x="2065084" y="188036"/>
                  <a:pt x="2188848" y="375570"/>
                  <a:pt x="1951344" y="738991"/>
                </a:cubicBezTo>
                <a:cubicBezTo>
                  <a:pt x="1958666" y="773994"/>
                  <a:pt x="1929669" y="794349"/>
                  <a:pt x="1928245" y="857576"/>
                </a:cubicBezTo>
                <a:close/>
              </a:path>
              <a:path w="2146071" h="938719" stroke="0" extrusionOk="0">
                <a:moveTo>
                  <a:pt x="1928245" y="857576"/>
                </a:moveTo>
                <a:cubicBezTo>
                  <a:pt x="1794257" y="881351"/>
                  <a:pt x="1698134" y="857449"/>
                  <a:pt x="1656471" y="863276"/>
                </a:cubicBezTo>
                <a:cubicBezTo>
                  <a:pt x="1238040" y="828493"/>
                  <a:pt x="928473" y="892851"/>
                  <a:pt x="601834" y="891043"/>
                </a:cubicBezTo>
                <a:cubicBezTo>
                  <a:pt x="98664" y="1056953"/>
                  <a:pt x="-166678" y="208365"/>
                  <a:pt x="341563" y="125954"/>
                </a:cubicBezTo>
                <a:cubicBezTo>
                  <a:pt x="522359" y="-80148"/>
                  <a:pt x="841892" y="-53347"/>
                  <a:pt x="1411541" y="23966"/>
                </a:cubicBezTo>
                <a:cubicBezTo>
                  <a:pt x="2207694" y="225039"/>
                  <a:pt x="2383976" y="531165"/>
                  <a:pt x="1951344" y="738991"/>
                </a:cubicBezTo>
                <a:cubicBezTo>
                  <a:pt x="1941573" y="800990"/>
                  <a:pt x="1924704" y="817993"/>
                  <a:pt x="1928245" y="857576"/>
                </a:cubicBezTo>
                <a:close/>
              </a:path>
              <a:path w="2146071" h="938719" fill="none" stroke="0" extrusionOk="0">
                <a:moveTo>
                  <a:pt x="1928245" y="857576"/>
                </a:moveTo>
                <a:cubicBezTo>
                  <a:pt x="1818294" y="879641"/>
                  <a:pt x="1773154" y="845623"/>
                  <a:pt x="1656471" y="863276"/>
                </a:cubicBezTo>
                <a:cubicBezTo>
                  <a:pt x="1282494" y="1045756"/>
                  <a:pt x="892530" y="899584"/>
                  <a:pt x="601834" y="891043"/>
                </a:cubicBezTo>
                <a:cubicBezTo>
                  <a:pt x="-37151" y="671741"/>
                  <a:pt x="-395396" y="174546"/>
                  <a:pt x="341563" y="125954"/>
                </a:cubicBezTo>
                <a:cubicBezTo>
                  <a:pt x="687885" y="198003"/>
                  <a:pt x="1060791" y="-162349"/>
                  <a:pt x="1411541" y="23966"/>
                </a:cubicBezTo>
                <a:cubicBezTo>
                  <a:pt x="2200920" y="-33901"/>
                  <a:pt x="2202653" y="574876"/>
                  <a:pt x="1951344" y="738991"/>
                </a:cubicBezTo>
                <a:cubicBezTo>
                  <a:pt x="1948073" y="786994"/>
                  <a:pt x="1927017" y="788887"/>
                  <a:pt x="1928245" y="857576"/>
                </a:cubicBezTo>
                <a:close/>
              </a:path>
              <a:path w="2146071" h="938719" fill="none" stroke="0" extrusionOk="0">
                <a:moveTo>
                  <a:pt x="1928245" y="857576"/>
                </a:moveTo>
                <a:cubicBezTo>
                  <a:pt x="1814648" y="874817"/>
                  <a:pt x="1766315" y="828654"/>
                  <a:pt x="1656471" y="863276"/>
                </a:cubicBezTo>
                <a:cubicBezTo>
                  <a:pt x="1220503" y="1071160"/>
                  <a:pt x="882595" y="887891"/>
                  <a:pt x="601834" y="891043"/>
                </a:cubicBezTo>
                <a:cubicBezTo>
                  <a:pt x="-120501" y="798051"/>
                  <a:pt x="-417676" y="203276"/>
                  <a:pt x="341563" y="125954"/>
                </a:cubicBezTo>
                <a:cubicBezTo>
                  <a:pt x="736329" y="25597"/>
                  <a:pt x="1014335" y="32690"/>
                  <a:pt x="1411541" y="23966"/>
                </a:cubicBezTo>
                <a:cubicBezTo>
                  <a:pt x="2136420" y="137698"/>
                  <a:pt x="2269374" y="494895"/>
                  <a:pt x="1951344" y="738991"/>
                </a:cubicBezTo>
                <a:cubicBezTo>
                  <a:pt x="1952149" y="782581"/>
                  <a:pt x="1925963" y="794059"/>
                  <a:pt x="1928245" y="85757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46071" h="938719" fill="none" extrusionOk="0">
                        <a:moveTo>
                          <a:pt x="1928245" y="857576"/>
                        </a:moveTo>
                        <a:cubicBezTo>
                          <a:pt x="1811113" y="871580"/>
                          <a:pt x="1777938" y="824901"/>
                          <a:pt x="1656471" y="863276"/>
                        </a:cubicBezTo>
                        <a:cubicBezTo>
                          <a:pt x="1254434" y="1047225"/>
                          <a:pt x="897547" y="912362"/>
                          <a:pt x="601834" y="891043"/>
                        </a:cubicBezTo>
                        <a:cubicBezTo>
                          <a:pt x="-56768" y="749367"/>
                          <a:pt x="-344220" y="253132"/>
                          <a:pt x="341563" y="125954"/>
                        </a:cubicBezTo>
                        <a:cubicBezTo>
                          <a:pt x="746333" y="15264"/>
                          <a:pt x="1022012" y="56784"/>
                          <a:pt x="1411541" y="23966"/>
                        </a:cubicBezTo>
                        <a:cubicBezTo>
                          <a:pt x="2136852" y="157350"/>
                          <a:pt x="2212864" y="436827"/>
                          <a:pt x="1951344" y="738991"/>
                        </a:cubicBezTo>
                        <a:cubicBezTo>
                          <a:pt x="1955008" y="782273"/>
                          <a:pt x="1925023" y="800124"/>
                          <a:pt x="1928245" y="857576"/>
                        </a:cubicBezTo>
                        <a:close/>
                      </a:path>
                      <a:path w="2146071" h="938719" stroke="0" extrusionOk="0">
                        <a:moveTo>
                          <a:pt x="1928245" y="857576"/>
                        </a:moveTo>
                        <a:cubicBezTo>
                          <a:pt x="1802251" y="879943"/>
                          <a:pt x="1710464" y="855497"/>
                          <a:pt x="1656471" y="863276"/>
                        </a:cubicBezTo>
                        <a:cubicBezTo>
                          <a:pt x="1265588" y="874821"/>
                          <a:pt x="960384" y="921137"/>
                          <a:pt x="601834" y="891043"/>
                        </a:cubicBezTo>
                        <a:cubicBezTo>
                          <a:pt x="31463" y="942033"/>
                          <a:pt x="-178564" y="227490"/>
                          <a:pt x="341563" y="125954"/>
                        </a:cubicBezTo>
                        <a:cubicBezTo>
                          <a:pt x="531589" y="-50931"/>
                          <a:pt x="901050" y="-70871"/>
                          <a:pt x="1411541" y="23966"/>
                        </a:cubicBezTo>
                        <a:cubicBezTo>
                          <a:pt x="2173437" y="147614"/>
                          <a:pt x="2346249" y="515580"/>
                          <a:pt x="1951344" y="738991"/>
                        </a:cubicBezTo>
                        <a:cubicBezTo>
                          <a:pt x="1946321" y="793929"/>
                          <a:pt x="1921934" y="817415"/>
                          <a:pt x="1928245" y="857576"/>
                        </a:cubicBezTo>
                        <a:close/>
                      </a:path>
                      <a:path w="2146071" h="938719" fill="none" stroke="0" extrusionOk="0">
                        <a:moveTo>
                          <a:pt x="1928245" y="857576"/>
                        </a:moveTo>
                        <a:cubicBezTo>
                          <a:pt x="1819437" y="867764"/>
                          <a:pt x="1769709" y="840101"/>
                          <a:pt x="1656471" y="863276"/>
                        </a:cubicBezTo>
                        <a:cubicBezTo>
                          <a:pt x="1290733" y="988434"/>
                          <a:pt x="890506" y="892424"/>
                          <a:pt x="601834" y="891043"/>
                        </a:cubicBezTo>
                        <a:cubicBezTo>
                          <a:pt x="-160830" y="807397"/>
                          <a:pt x="-341014" y="186053"/>
                          <a:pt x="341563" y="125954"/>
                        </a:cubicBezTo>
                        <a:cubicBezTo>
                          <a:pt x="607260" y="101926"/>
                          <a:pt x="1004329" y="-113978"/>
                          <a:pt x="1411541" y="23966"/>
                        </a:cubicBezTo>
                        <a:cubicBezTo>
                          <a:pt x="2195784" y="40426"/>
                          <a:pt x="2275034" y="534480"/>
                          <a:pt x="1951344" y="738991"/>
                        </a:cubicBezTo>
                        <a:cubicBezTo>
                          <a:pt x="1950499" y="784132"/>
                          <a:pt x="1922333" y="795096"/>
                          <a:pt x="1928245" y="85757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5500" dirty="0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61022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B606CE-42FB-9D27-2E08-83E0CCA2AF47}"/>
              </a:ext>
            </a:extLst>
          </p:cNvPr>
          <p:cNvSpPr txBox="1"/>
          <p:nvPr/>
        </p:nvSpPr>
        <p:spPr>
          <a:xfrm rot="637952" flipH="1">
            <a:off x="7436140" y="887979"/>
            <a:ext cx="4638587" cy="954107"/>
          </a:xfrm>
          <a:custGeom>
            <a:avLst/>
            <a:gdLst>
              <a:gd name="connsiteX0" fmla="*/ 3618237 w 4638587"/>
              <a:gd name="connsiteY0" fmla="*/ 1015303 h 954107"/>
              <a:gd name="connsiteX1" fmla="*/ 3276698 w 4638587"/>
              <a:gd name="connsiteY1" fmla="*/ 976142 h 954107"/>
              <a:gd name="connsiteX2" fmla="*/ 2935159 w 4638587"/>
              <a:gd name="connsiteY2" fmla="*/ 936980 h 954107"/>
              <a:gd name="connsiteX3" fmla="*/ 1740162 w 4638587"/>
              <a:gd name="connsiteY3" fmla="*/ 938995 h 954107"/>
              <a:gd name="connsiteX4" fmla="*/ 1389934 w 4638587"/>
              <a:gd name="connsiteY4" fmla="*/ 39973 h 954107"/>
              <a:gd name="connsiteX5" fmla="*/ 2680366 w 4638587"/>
              <a:gd name="connsiteY5" fmla="*/ 5815 h 954107"/>
              <a:gd name="connsiteX6" fmla="*/ 3727946 w 4638587"/>
              <a:gd name="connsiteY6" fmla="*/ 856036 h 954107"/>
              <a:gd name="connsiteX7" fmla="*/ 3618237 w 4638587"/>
              <a:gd name="connsiteY7" fmla="*/ 1015303 h 954107"/>
              <a:gd name="connsiteX0" fmla="*/ 3618237 w 4638587"/>
              <a:gd name="connsiteY0" fmla="*/ 1015303 h 954107"/>
              <a:gd name="connsiteX1" fmla="*/ 3283529 w 4638587"/>
              <a:gd name="connsiteY1" fmla="*/ 976925 h 954107"/>
              <a:gd name="connsiteX2" fmla="*/ 2935159 w 4638587"/>
              <a:gd name="connsiteY2" fmla="*/ 936980 h 954107"/>
              <a:gd name="connsiteX3" fmla="*/ 1740162 w 4638587"/>
              <a:gd name="connsiteY3" fmla="*/ 938995 h 954107"/>
              <a:gd name="connsiteX4" fmla="*/ 1389934 w 4638587"/>
              <a:gd name="connsiteY4" fmla="*/ 39973 h 954107"/>
              <a:gd name="connsiteX5" fmla="*/ 2680366 w 4638587"/>
              <a:gd name="connsiteY5" fmla="*/ 5815 h 954107"/>
              <a:gd name="connsiteX6" fmla="*/ 3727946 w 4638587"/>
              <a:gd name="connsiteY6" fmla="*/ 856036 h 954107"/>
              <a:gd name="connsiteX7" fmla="*/ 3618237 w 4638587"/>
              <a:gd name="connsiteY7" fmla="*/ 1015303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8587" h="954107" fill="none" extrusionOk="0">
                <a:moveTo>
                  <a:pt x="3618237" y="1015303"/>
                </a:moveTo>
                <a:cubicBezTo>
                  <a:pt x="3524792" y="1018126"/>
                  <a:pt x="3424392" y="968098"/>
                  <a:pt x="3276698" y="976142"/>
                </a:cubicBezTo>
                <a:cubicBezTo>
                  <a:pt x="3139135" y="1003467"/>
                  <a:pt x="3026309" y="920392"/>
                  <a:pt x="2935159" y="936980"/>
                </a:cubicBezTo>
                <a:cubicBezTo>
                  <a:pt x="2631008" y="892249"/>
                  <a:pt x="2161982" y="1011919"/>
                  <a:pt x="1740162" y="938995"/>
                </a:cubicBezTo>
                <a:cubicBezTo>
                  <a:pt x="-544323" y="903680"/>
                  <a:pt x="-596333" y="84210"/>
                  <a:pt x="1389934" y="39973"/>
                </a:cubicBezTo>
                <a:cubicBezTo>
                  <a:pt x="1767639" y="-54159"/>
                  <a:pt x="2244140" y="-104526"/>
                  <a:pt x="2680366" y="5815"/>
                </a:cubicBezTo>
                <a:cubicBezTo>
                  <a:pt x="4516958" y="48333"/>
                  <a:pt x="5144718" y="594298"/>
                  <a:pt x="3727946" y="856036"/>
                </a:cubicBezTo>
                <a:cubicBezTo>
                  <a:pt x="3694931" y="897422"/>
                  <a:pt x="3638923" y="964669"/>
                  <a:pt x="3618237" y="1015303"/>
                </a:cubicBezTo>
                <a:close/>
              </a:path>
              <a:path w="4638587" h="954107" stroke="0" extrusionOk="0">
                <a:moveTo>
                  <a:pt x="3618237" y="1015303"/>
                </a:moveTo>
                <a:cubicBezTo>
                  <a:pt x="3501763" y="1025132"/>
                  <a:pt x="3432276" y="982494"/>
                  <a:pt x="3283529" y="976925"/>
                </a:cubicBezTo>
                <a:cubicBezTo>
                  <a:pt x="3132029" y="953544"/>
                  <a:pt x="3081495" y="937603"/>
                  <a:pt x="2935159" y="936980"/>
                </a:cubicBezTo>
                <a:cubicBezTo>
                  <a:pt x="2472598" y="1008050"/>
                  <a:pt x="2166236" y="971156"/>
                  <a:pt x="1740162" y="938995"/>
                </a:cubicBezTo>
                <a:cubicBezTo>
                  <a:pt x="-468319" y="925187"/>
                  <a:pt x="-647362" y="100201"/>
                  <a:pt x="1389934" y="39973"/>
                </a:cubicBezTo>
                <a:cubicBezTo>
                  <a:pt x="1783973" y="7396"/>
                  <a:pt x="2318558" y="99404"/>
                  <a:pt x="2680366" y="5815"/>
                </a:cubicBezTo>
                <a:cubicBezTo>
                  <a:pt x="4599873" y="191800"/>
                  <a:pt x="5391040" y="537039"/>
                  <a:pt x="3727946" y="856036"/>
                </a:cubicBezTo>
                <a:cubicBezTo>
                  <a:pt x="3696442" y="916289"/>
                  <a:pt x="3632310" y="931531"/>
                  <a:pt x="3618237" y="1015303"/>
                </a:cubicBezTo>
                <a:close/>
              </a:path>
              <a:path w="4638587" h="954107" fill="none" stroke="0" extrusionOk="0">
                <a:moveTo>
                  <a:pt x="3618237" y="1015303"/>
                </a:moveTo>
                <a:cubicBezTo>
                  <a:pt x="3538654" y="1011917"/>
                  <a:pt x="3404715" y="977277"/>
                  <a:pt x="3276698" y="976142"/>
                </a:cubicBezTo>
                <a:cubicBezTo>
                  <a:pt x="3120973" y="986288"/>
                  <a:pt x="3017375" y="896192"/>
                  <a:pt x="2935159" y="936980"/>
                </a:cubicBezTo>
                <a:cubicBezTo>
                  <a:pt x="2489465" y="958995"/>
                  <a:pt x="2152409" y="984359"/>
                  <a:pt x="1740162" y="938995"/>
                </a:cubicBezTo>
                <a:cubicBezTo>
                  <a:pt x="-610330" y="1009400"/>
                  <a:pt x="-596958" y="49001"/>
                  <a:pt x="1389934" y="39973"/>
                </a:cubicBezTo>
                <a:cubicBezTo>
                  <a:pt x="1738826" y="-46074"/>
                  <a:pt x="2285280" y="48237"/>
                  <a:pt x="2680366" y="5815"/>
                </a:cubicBezTo>
                <a:cubicBezTo>
                  <a:pt x="4658988" y="21594"/>
                  <a:pt x="5353163" y="394253"/>
                  <a:pt x="3727946" y="856036"/>
                </a:cubicBezTo>
                <a:cubicBezTo>
                  <a:pt x="3692956" y="912043"/>
                  <a:pt x="3641828" y="950165"/>
                  <a:pt x="3618237" y="101530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3618237 w 4638587"/>
                      <a:gd name="connsiteY0" fmla="*/ 1473829 h 1384995"/>
                      <a:gd name="connsiteX1" fmla="*/ 3276698 w 4638587"/>
                      <a:gd name="connsiteY1" fmla="*/ 1416982 h 1384995"/>
                      <a:gd name="connsiteX2" fmla="*/ 2935159 w 4638587"/>
                      <a:gd name="connsiteY2" fmla="*/ 1360134 h 1384995"/>
                      <a:gd name="connsiteX3" fmla="*/ 1740162 w 4638587"/>
                      <a:gd name="connsiteY3" fmla="*/ 1363059 h 1384995"/>
                      <a:gd name="connsiteX4" fmla="*/ 1389934 w 4638587"/>
                      <a:gd name="connsiteY4" fmla="*/ 58026 h 1384995"/>
                      <a:gd name="connsiteX5" fmla="*/ 2680366 w 4638587"/>
                      <a:gd name="connsiteY5" fmla="*/ 8442 h 1384995"/>
                      <a:gd name="connsiteX6" fmla="*/ 3727946 w 4638587"/>
                      <a:gd name="connsiteY6" fmla="*/ 1242634 h 1384995"/>
                      <a:gd name="connsiteX7" fmla="*/ 3618237 w 4638587"/>
                      <a:gd name="connsiteY7" fmla="*/ 1473829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38587" h="1384995" fill="none" extrusionOk="0">
                        <a:moveTo>
                          <a:pt x="3618237" y="1473829"/>
                        </a:moveTo>
                        <a:cubicBezTo>
                          <a:pt x="3533297" y="1461792"/>
                          <a:pt x="3426316" y="1408506"/>
                          <a:pt x="3276698" y="1416982"/>
                        </a:cubicBezTo>
                        <a:cubicBezTo>
                          <a:pt x="3127080" y="1425457"/>
                          <a:pt x="3031839" y="1335290"/>
                          <a:pt x="2935159" y="1360134"/>
                        </a:cubicBezTo>
                        <a:cubicBezTo>
                          <a:pt x="2530485" y="1346606"/>
                          <a:pt x="2164397" y="1440720"/>
                          <a:pt x="1740162" y="1363059"/>
                        </a:cubicBezTo>
                        <a:cubicBezTo>
                          <a:pt x="-482308" y="1273304"/>
                          <a:pt x="-539786" y="331615"/>
                          <a:pt x="1389934" y="58026"/>
                        </a:cubicBezTo>
                        <a:cubicBezTo>
                          <a:pt x="1740022" y="12114"/>
                          <a:pt x="2195476" y="-63933"/>
                          <a:pt x="2680366" y="8442"/>
                        </a:cubicBezTo>
                        <a:cubicBezTo>
                          <a:pt x="4684289" y="27395"/>
                          <a:pt x="5326634" y="820878"/>
                          <a:pt x="3727946" y="1242634"/>
                        </a:cubicBezTo>
                        <a:cubicBezTo>
                          <a:pt x="3698938" y="1312494"/>
                          <a:pt x="3640011" y="1401729"/>
                          <a:pt x="3618237" y="1473829"/>
                        </a:cubicBezTo>
                        <a:close/>
                      </a:path>
                      <a:path w="4638587" h="1384995" stroke="0" extrusionOk="0">
                        <a:moveTo>
                          <a:pt x="3618237" y="1473829"/>
                        </a:moveTo>
                        <a:cubicBezTo>
                          <a:pt x="3492022" y="1463915"/>
                          <a:pt x="3430371" y="1430652"/>
                          <a:pt x="3283529" y="1418118"/>
                        </a:cubicBezTo>
                        <a:cubicBezTo>
                          <a:pt x="3136687" y="1405584"/>
                          <a:pt x="3089086" y="1357773"/>
                          <a:pt x="2935159" y="1360134"/>
                        </a:cubicBezTo>
                        <a:cubicBezTo>
                          <a:pt x="2468617" y="1450240"/>
                          <a:pt x="2085101" y="1361090"/>
                          <a:pt x="1740162" y="1363059"/>
                        </a:cubicBezTo>
                        <a:cubicBezTo>
                          <a:pt x="-408245" y="1213313"/>
                          <a:pt x="-689732" y="132632"/>
                          <a:pt x="1389934" y="58026"/>
                        </a:cubicBezTo>
                        <a:cubicBezTo>
                          <a:pt x="1792667" y="-120364"/>
                          <a:pt x="2257783" y="2868"/>
                          <a:pt x="2680366" y="8442"/>
                        </a:cubicBezTo>
                        <a:cubicBezTo>
                          <a:pt x="4616375" y="111770"/>
                          <a:pt x="5375389" y="699196"/>
                          <a:pt x="3727946" y="1242634"/>
                        </a:cubicBezTo>
                        <a:cubicBezTo>
                          <a:pt x="3691905" y="1337322"/>
                          <a:pt x="3645056" y="1356139"/>
                          <a:pt x="3618237" y="147382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FF0066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2800" b="1" dirty="0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66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919CB2-9885-E643-4514-7E51096A7685}"/>
              </a:ext>
            </a:extLst>
          </p:cNvPr>
          <p:cNvSpPr/>
          <p:nvPr/>
        </p:nvSpPr>
        <p:spPr>
          <a:xfrm>
            <a:off x="185738" y="361977"/>
            <a:ext cx="6357937" cy="20061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40 + 15 = 55</a:t>
            </a:r>
          </a:p>
        </p:txBody>
      </p:sp>
      <p:pic>
        <p:nvPicPr>
          <p:cNvPr id="8" name="Picture 7" descr="A cartoon of a frog&#10;&#10;Description automatically generated">
            <a:extLst>
              <a:ext uri="{FF2B5EF4-FFF2-40B4-BE49-F238E27FC236}">
                <a16:creationId xmlns:a16="http://schemas.microsoft.com/office/drawing/2014/main" id="{23171B7B-3954-B841-B482-8AA0DF9B6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12" y="1458095"/>
            <a:ext cx="2759575" cy="35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0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D3A72F-239F-08EA-08F9-F4F95012FEF1}"/>
              </a:ext>
            </a:extLst>
          </p:cNvPr>
          <p:cNvSpPr txBox="1"/>
          <p:nvPr/>
        </p:nvSpPr>
        <p:spPr>
          <a:xfrm>
            <a:off x="0" y="207895"/>
            <a:ext cx="2146071" cy="1785104"/>
          </a:xfrm>
          <a:custGeom>
            <a:avLst/>
            <a:gdLst>
              <a:gd name="connsiteX0" fmla="*/ 1928245 w 2146071"/>
              <a:gd name="connsiteY0" fmla="*/ 1630799 h 1785104"/>
              <a:gd name="connsiteX1" fmla="*/ 1656471 w 2146071"/>
              <a:gd name="connsiteY1" fmla="*/ 1641638 h 1785104"/>
              <a:gd name="connsiteX2" fmla="*/ 601834 w 2146071"/>
              <a:gd name="connsiteY2" fmla="*/ 1694441 h 1785104"/>
              <a:gd name="connsiteX3" fmla="*/ 341563 w 2146071"/>
              <a:gd name="connsiteY3" fmla="*/ 239518 h 1785104"/>
              <a:gd name="connsiteX4" fmla="*/ 1411541 w 2146071"/>
              <a:gd name="connsiteY4" fmla="*/ 45574 h 1785104"/>
              <a:gd name="connsiteX5" fmla="*/ 1951344 w 2146071"/>
              <a:gd name="connsiteY5" fmla="*/ 1405293 h 1785104"/>
              <a:gd name="connsiteX6" fmla="*/ 1928245 w 2146071"/>
              <a:gd name="connsiteY6" fmla="*/ 1630799 h 1785104"/>
              <a:gd name="connsiteX0" fmla="*/ 1928245 w 2146071"/>
              <a:gd name="connsiteY0" fmla="*/ 1630799 h 1785104"/>
              <a:gd name="connsiteX1" fmla="*/ 1656471 w 2146071"/>
              <a:gd name="connsiteY1" fmla="*/ 1641638 h 1785104"/>
              <a:gd name="connsiteX2" fmla="*/ 601834 w 2146071"/>
              <a:gd name="connsiteY2" fmla="*/ 1694441 h 1785104"/>
              <a:gd name="connsiteX3" fmla="*/ 341563 w 2146071"/>
              <a:gd name="connsiteY3" fmla="*/ 239518 h 1785104"/>
              <a:gd name="connsiteX4" fmla="*/ 1411541 w 2146071"/>
              <a:gd name="connsiteY4" fmla="*/ 45574 h 1785104"/>
              <a:gd name="connsiteX5" fmla="*/ 1951344 w 2146071"/>
              <a:gd name="connsiteY5" fmla="*/ 1405293 h 1785104"/>
              <a:gd name="connsiteX6" fmla="*/ 1928245 w 2146071"/>
              <a:gd name="connsiteY6" fmla="*/ 1630799 h 1785104"/>
              <a:gd name="connsiteX0" fmla="*/ 1928245 w 2146071"/>
              <a:gd name="connsiteY0" fmla="*/ 1630799 h 1785104"/>
              <a:gd name="connsiteX1" fmla="*/ 1656471 w 2146071"/>
              <a:gd name="connsiteY1" fmla="*/ 1641638 h 1785104"/>
              <a:gd name="connsiteX2" fmla="*/ 601834 w 2146071"/>
              <a:gd name="connsiteY2" fmla="*/ 1694441 h 1785104"/>
              <a:gd name="connsiteX3" fmla="*/ 341563 w 2146071"/>
              <a:gd name="connsiteY3" fmla="*/ 239518 h 1785104"/>
              <a:gd name="connsiteX4" fmla="*/ 1411541 w 2146071"/>
              <a:gd name="connsiteY4" fmla="*/ 45574 h 1785104"/>
              <a:gd name="connsiteX5" fmla="*/ 1951344 w 2146071"/>
              <a:gd name="connsiteY5" fmla="*/ 1405293 h 1785104"/>
              <a:gd name="connsiteX6" fmla="*/ 1928245 w 2146071"/>
              <a:gd name="connsiteY6" fmla="*/ 1630799 h 178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071" h="1785104" fill="none" extrusionOk="0">
                <a:moveTo>
                  <a:pt x="1928245" y="1630799"/>
                </a:moveTo>
                <a:cubicBezTo>
                  <a:pt x="1796337" y="1676897"/>
                  <a:pt x="1779730" y="1553410"/>
                  <a:pt x="1656471" y="1641638"/>
                </a:cubicBezTo>
                <a:cubicBezTo>
                  <a:pt x="1246440" y="2001890"/>
                  <a:pt x="884742" y="1720313"/>
                  <a:pt x="601834" y="1694441"/>
                </a:cubicBezTo>
                <a:cubicBezTo>
                  <a:pt x="-19529" y="1491398"/>
                  <a:pt x="-457402" y="492157"/>
                  <a:pt x="341563" y="239518"/>
                </a:cubicBezTo>
                <a:cubicBezTo>
                  <a:pt x="825030" y="1303"/>
                  <a:pt x="1013015" y="180349"/>
                  <a:pt x="1411541" y="45574"/>
                </a:cubicBezTo>
                <a:cubicBezTo>
                  <a:pt x="2013741" y="351862"/>
                  <a:pt x="2184182" y="757527"/>
                  <a:pt x="1951344" y="1405293"/>
                </a:cubicBezTo>
                <a:cubicBezTo>
                  <a:pt x="1960188" y="1475876"/>
                  <a:pt x="1928906" y="1516720"/>
                  <a:pt x="1928245" y="1630799"/>
                </a:cubicBezTo>
                <a:close/>
              </a:path>
              <a:path w="2146071" h="1785104" stroke="0" extrusionOk="0">
                <a:moveTo>
                  <a:pt x="1928245" y="1630799"/>
                </a:moveTo>
                <a:cubicBezTo>
                  <a:pt x="1793907" y="1674802"/>
                  <a:pt x="1703307" y="1627978"/>
                  <a:pt x="1656471" y="1641638"/>
                </a:cubicBezTo>
                <a:cubicBezTo>
                  <a:pt x="1234534" y="1611368"/>
                  <a:pt x="928954" y="1723809"/>
                  <a:pt x="601834" y="1694441"/>
                </a:cubicBezTo>
                <a:cubicBezTo>
                  <a:pt x="76135" y="1867800"/>
                  <a:pt x="-139146" y="369174"/>
                  <a:pt x="341563" y="239518"/>
                </a:cubicBezTo>
                <a:cubicBezTo>
                  <a:pt x="506872" y="-175094"/>
                  <a:pt x="827141" y="-112878"/>
                  <a:pt x="1411541" y="45574"/>
                </a:cubicBezTo>
                <a:cubicBezTo>
                  <a:pt x="2181109" y="298048"/>
                  <a:pt x="2386432" y="997046"/>
                  <a:pt x="1951344" y="1405293"/>
                </a:cubicBezTo>
                <a:cubicBezTo>
                  <a:pt x="1938758" y="1521014"/>
                  <a:pt x="1934677" y="1557084"/>
                  <a:pt x="1928245" y="1630799"/>
                </a:cubicBezTo>
                <a:close/>
              </a:path>
              <a:path w="2146071" h="1785104" fill="none" stroke="0" extrusionOk="0">
                <a:moveTo>
                  <a:pt x="1928245" y="1630799"/>
                </a:moveTo>
                <a:cubicBezTo>
                  <a:pt x="1817733" y="1667877"/>
                  <a:pt x="1773322" y="1603360"/>
                  <a:pt x="1656471" y="1641638"/>
                </a:cubicBezTo>
                <a:cubicBezTo>
                  <a:pt x="1283626" y="1929086"/>
                  <a:pt x="903650" y="1743570"/>
                  <a:pt x="601834" y="1694441"/>
                </a:cubicBezTo>
                <a:cubicBezTo>
                  <a:pt x="-74023" y="1440164"/>
                  <a:pt x="-533785" y="313017"/>
                  <a:pt x="341563" y="239518"/>
                </a:cubicBezTo>
                <a:cubicBezTo>
                  <a:pt x="675353" y="274969"/>
                  <a:pt x="1039463" y="-246844"/>
                  <a:pt x="1411541" y="45574"/>
                </a:cubicBezTo>
                <a:cubicBezTo>
                  <a:pt x="2204672" y="-51755"/>
                  <a:pt x="2152432" y="1084811"/>
                  <a:pt x="1951344" y="1405293"/>
                </a:cubicBezTo>
                <a:cubicBezTo>
                  <a:pt x="1945805" y="1496672"/>
                  <a:pt x="1925571" y="1507693"/>
                  <a:pt x="1928245" y="1630799"/>
                </a:cubicBezTo>
                <a:close/>
              </a:path>
              <a:path w="2146071" h="1785104" fill="none" stroke="0" extrusionOk="0">
                <a:moveTo>
                  <a:pt x="1928245" y="1630799"/>
                </a:moveTo>
                <a:cubicBezTo>
                  <a:pt x="1822499" y="1667856"/>
                  <a:pt x="1762628" y="1573606"/>
                  <a:pt x="1656471" y="1641638"/>
                </a:cubicBezTo>
                <a:cubicBezTo>
                  <a:pt x="1227324" y="2010567"/>
                  <a:pt x="880149" y="1706507"/>
                  <a:pt x="601834" y="1694441"/>
                </a:cubicBezTo>
                <a:cubicBezTo>
                  <a:pt x="-161643" y="1505135"/>
                  <a:pt x="-365606" y="466850"/>
                  <a:pt x="341563" y="239518"/>
                </a:cubicBezTo>
                <a:cubicBezTo>
                  <a:pt x="741297" y="34228"/>
                  <a:pt x="1015208" y="86626"/>
                  <a:pt x="1411541" y="45574"/>
                </a:cubicBezTo>
                <a:cubicBezTo>
                  <a:pt x="2134000" y="169408"/>
                  <a:pt x="2231472" y="849807"/>
                  <a:pt x="1951344" y="1405293"/>
                </a:cubicBezTo>
                <a:cubicBezTo>
                  <a:pt x="1952223" y="1487900"/>
                  <a:pt x="1926637" y="1511129"/>
                  <a:pt x="1928245" y="163079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46071" h="938719" fill="none" extrusionOk="0">
                        <a:moveTo>
                          <a:pt x="1928245" y="857576"/>
                        </a:moveTo>
                        <a:cubicBezTo>
                          <a:pt x="1811113" y="871580"/>
                          <a:pt x="1777938" y="824901"/>
                          <a:pt x="1656471" y="863276"/>
                        </a:cubicBezTo>
                        <a:cubicBezTo>
                          <a:pt x="1254434" y="1047225"/>
                          <a:pt x="897547" y="912362"/>
                          <a:pt x="601834" y="891043"/>
                        </a:cubicBezTo>
                        <a:cubicBezTo>
                          <a:pt x="-56768" y="749367"/>
                          <a:pt x="-344220" y="253132"/>
                          <a:pt x="341563" y="125954"/>
                        </a:cubicBezTo>
                        <a:cubicBezTo>
                          <a:pt x="746333" y="15264"/>
                          <a:pt x="1022012" y="56784"/>
                          <a:pt x="1411541" y="23966"/>
                        </a:cubicBezTo>
                        <a:cubicBezTo>
                          <a:pt x="2136852" y="157350"/>
                          <a:pt x="2212864" y="436827"/>
                          <a:pt x="1951344" y="738991"/>
                        </a:cubicBezTo>
                        <a:cubicBezTo>
                          <a:pt x="1955008" y="782273"/>
                          <a:pt x="1925023" y="800124"/>
                          <a:pt x="1928245" y="857576"/>
                        </a:cubicBezTo>
                        <a:close/>
                      </a:path>
                      <a:path w="2146071" h="938719" stroke="0" extrusionOk="0">
                        <a:moveTo>
                          <a:pt x="1928245" y="857576"/>
                        </a:moveTo>
                        <a:cubicBezTo>
                          <a:pt x="1802251" y="879943"/>
                          <a:pt x="1710464" y="855497"/>
                          <a:pt x="1656471" y="863276"/>
                        </a:cubicBezTo>
                        <a:cubicBezTo>
                          <a:pt x="1265588" y="874821"/>
                          <a:pt x="960384" y="921137"/>
                          <a:pt x="601834" y="891043"/>
                        </a:cubicBezTo>
                        <a:cubicBezTo>
                          <a:pt x="31463" y="942033"/>
                          <a:pt x="-178564" y="227490"/>
                          <a:pt x="341563" y="125954"/>
                        </a:cubicBezTo>
                        <a:cubicBezTo>
                          <a:pt x="531589" y="-50931"/>
                          <a:pt x="901050" y="-70871"/>
                          <a:pt x="1411541" y="23966"/>
                        </a:cubicBezTo>
                        <a:cubicBezTo>
                          <a:pt x="2173437" y="147614"/>
                          <a:pt x="2346249" y="515580"/>
                          <a:pt x="1951344" y="738991"/>
                        </a:cubicBezTo>
                        <a:cubicBezTo>
                          <a:pt x="1946321" y="793929"/>
                          <a:pt x="1921934" y="817415"/>
                          <a:pt x="1928245" y="857576"/>
                        </a:cubicBezTo>
                        <a:close/>
                      </a:path>
                      <a:path w="2146071" h="938719" fill="none" stroke="0" extrusionOk="0">
                        <a:moveTo>
                          <a:pt x="1928245" y="857576"/>
                        </a:moveTo>
                        <a:cubicBezTo>
                          <a:pt x="1819437" y="867764"/>
                          <a:pt x="1769709" y="840101"/>
                          <a:pt x="1656471" y="863276"/>
                        </a:cubicBezTo>
                        <a:cubicBezTo>
                          <a:pt x="1290733" y="988434"/>
                          <a:pt x="890506" y="892424"/>
                          <a:pt x="601834" y="891043"/>
                        </a:cubicBezTo>
                        <a:cubicBezTo>
                          <a:pt x="-160830" y="807397"/>
                          <a:pt x="-341014" y="186053"/>
                          <a:pt x="341563" y="125954"/>
                        </a:cubicBezTo>
                        <a:cubicBezTo>
                          <a:pt x="607260" y="101926"/>
                          <a:pt x="1004329" y="-113978"/>
                          <a:pt x="1411541" y="23966"/>
                        </a:cubicBezTo>
                        <a:cubicBezTo>
                          <a:pt x="2195784" y="40426"/>
                          <a:pt x="2275034" y="534480"/>
                          <a:pt x="1951344" y="738991"/>
                        </a:cubicBezTo>
                        <a:cubicBezTo>
                          <a:pt x="1950499" y="784132"/>
                          <a:pt x="1922333" y="795096"/>
                          <a:pt x="1928245" y="85757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5500" dirty="0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 b</a:t>
            </a:r>
          </a:p>
        </p:txBody>
      </p:sp>
      <p:pic>
        <p:nvPicPr>
          <p:cNvPr id="3" name="Picture 2" descr="A cartoon of a frog&#10;&#10;Description automatically generated">
            <a:extLst>
              <a:ext uri="{FF2B5EF4-FFF2-40B4-BE49-F238E27FC236}">
                <a16:creationId xmlns:a16="http://schemas.microsoft.com/office/drawing/2014/main" id="{97BEB99D-5453-826F-AF99-18AC38D9E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199" y="2143895"/>
            <a:ext cx="2759575" cy="3543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122E72-3D21-B70A-CC6E-26C1D2E04880}"/>
              </a:ext>
            </a:extLst>
          </p:cNvPr>
          <p:cNvSpPr txBox="1"/>
          <p:nvPr/>
        </p:nvSpPr>
        <p:spPr>
          <a:xfrm>
            <a:off x="2643188" y="454116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rgbClr val="015854"/>
                </a:solidFill>
                <a:latin typeface="#9Slide03 IcielPanton Black" pitchFamily="2" charset="77"/>
              </a:rPr>
              <a:t>Tìm hiệu, biết: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7FB1DD2B-395C-3459-27D9-B3C19557D58D}"/>
              </a:ext>
            </a:extLst>
          </p:cNvPr>
          <p:cNvSpPr/>
          <p:nvPr/>
        </p:nvSpPr>
        <p:spPr>
          <a:xfrm>
            <a:off x="757239" y="2425945"/>
            <a:ext cx="6357937" cy="20061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-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Số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bị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trừ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là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57,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số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trừ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là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24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-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Số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bị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trừ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là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85,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số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trừ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là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3 </a:t>
            </a:r>
          </a:p>
        </p:txBody>
      </p:sp>
    </p:spTree>
    <p:extLst>
      <p:ext uri="{BB962C8B-B14F-4D97-AF65-F5344CB8AC3E}">
        <p14:creationId xmlns:p14="http://schemas.microsoft.com/office/powerpoint/2010/main" val="136360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D3A72F-239F-08EA-08F9-F4F95012FEF1}"/>
              </a:ext>
            </a:extLst>
          </p:cNvPr>
          <p:cNvSpPr txBox="1"/>
          <p:nvPr/>
        </p:nvSpPr>
        <p:spPr>
          <a:xfrm>
            <a:off x="0" y="207895"/>
            <a:ext cx="2146071" cy="1785104"/>
          </a:xfrm>
          <a:custGeom>
            <a:avLst/>
            <a:gdLst>
              <a:gd name="connsiteX0" fmla="*/ 1928245 w 2146071"/>
              <a:gd name="connsiteY0" fmla="*/ 1630799 h 1785104"/>
              <a:gd name="connsiteX1" fmla="*/ 1656471 w 2146071"/>
              <a:gd name="connsiteY1" fmla="*/ 1641638 h 1785104"/>
              <a:gd name="connsiteX2" fmla="*/ 601834 w 2146071"/>
              <a:gd name="connsiteY2" fmla="*/ 1694441 h 1785104"/>
              <a:gd name="connsiteX3" fmla="*/ 341563 w 2146071"/>
              <a:gd name="connsiteY3" fmla="*/ 239518 h 1785104"/>
              <a:gd name="connsiteX4" fmla="*/ 1411541 w 2146071"/>
              <a:gd name="connsiteY4" fmla="*/ 45574 h 1785104"/>
              <a:gd name="connsiteX5" fmla="*/ 1951344 w 2146071"/>
              <a:gd name="connsiteY5" fmla="*/ 1405293 h 1785104"/>
              <a:gd name="connsiteX6" fmla="*/ 1928245 w 2146071"/>
              <a:gd name="connsiteY6" fmla="*/ 1630799 h 1785104"/>
              <a:gd name="connsiteX0" fmla="*/ 1928245 w 2146071"/>
              <a:gd name="connsiteY0" fmla="*/ 1630799 h 1785104"/>
              <a:gd name="connsiteX1" fmla="*/ 1656471 w 2146071"/>
              <a:gd name="connsiteY1" fmla="*/ 1641638 h 1785104"/>
              <a:gd name="connsiteX2" fmla="*/ 601834 w 2146071"/>
              <a:gd name="connsiteY2" fmla="*/ 1694441 h 1785104"/>
              <a:gd name="connsiteX3" fmla="*/ 341563 w 2146071"/>
              <a:gd name="connsiteY3" fmla="*/ 239518 h 1785104"/>
              <a:gd name="connsiteX4" fmla="*/ 1411541 w 2146071"/>
              <a:gd name="connsiteY4" fmla="*/ 45574 h 1785104"/>
              <a:gd name="connsiteX5" fmla="*/ 1951344 w 2146071"/>
              <a:gd name="connsiteY5" fmla="*/ 1405293 h 1785104"/>
              <a:gd name="connsiteX6" fmla="*/ 1928245 w 2146071"/>
              <a:gd name="connsiteY6" fmla="*/ 1630799 h 1785104"/>
              <a:gd name="connsiteX0" fmla="*/ 1928245 w 2146071"/>
              <a:gd name="connsiteY0" fmla="*/ 1630799 h 1785104"/>
              <a:gd name="connsiteX1" fmla="*/ 1656471 w 2146071"/>
              <a:gd name="connsiteY1" fmla="*/ 1641638 h 1785104"/>
              <a:gd name="connsiteX2" fmla="*/ 601834 w 2146071"/>
              <a:gd name="connsiteY2" fmla="*/ 1694441 h 1785104"/>
              <a:gd name="connsiteX3" fmla="*/ 341563 w 2146071"/>
              <a:gd name="connsiteY3" fmla="*/ 239518 h 1785104"/>
              <a:gd name="connsiteX4" fmla="*/ 1411541 w 2146071"/>
              <a:gd name="connsiteY4" fmla="*/ 45574 h 1785104"/>
              <a:gd name="connsiteX5" fmla="*/ 1951344 w 2146071"/>
              <a:gd name="connsiteY5" fmla="*/ 1405293 h 1785104"/>
              <a:gd name="connsiteX6" fmla="*/ 1928245 w 2146071"/>
              <a:gd name="connsiteY6" fmla="*/ 1630799 h 178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071" h="1785104" fill="none" extrusionOk="0">
                <a:moveTo>
                  <a:pt x="1928245" y="1630799"/>
                </a:moveTo>
                <a:cubicBezTo>
                  <a:pt x="1796337" y="1676897"/>
                  <a:pt x="1779730" y="1553410"/>
                  <a:pt x="1656471" y="1641638"/>
                </a:cubicBezTo>
                <a:cubicBezTo>
                  <a:pt x="1246440" y="2001890"/>
                  <a:pt x="884742" y="1720313"/>
                  <a:pt x="601834" y="1694441"/>
                </a:cubicBezTo>
                <a:cubicBezTo>
                  <a:pt x="-19529" y="1491398"/>
                  <a:pt x="-457402" y="492157"/>
                  <a:pt x="341563" y="239518"/>
                </a:cubicBezTo>
                <a:cubicBezTo>
                  <a:pt x="825030" y="1303"/>
                  <a:pt x="1013015" y="180349"/>
                  <a:pt x="1411541" y="45574"/>
                </a:cubicBezTo>
                <a:cubicBezTo>
                  <a:pt x="2013741" y="351862"/>
                  <a:pt x="2184182" y="757527"/>
                  <a:pt x="1951344" y="1405293"/>
                </a:cubicBezTo>
                <a:cubicBezTo>
                  <a:pt x="1960188" y="1475876"/>
                  <a:pt x="1928906" y="1516720"/>
                  <a:pt x="1928245" y="1630799"/>
                </a:cubicBezTo>
                <a:close/>
              </a:path>
              <a:path w="2146071" h="1785104" stroke="0" extrusionOk="0">
                <a:moveTo>
                  <a:pt x="1928245" y="1630799"/>
                </a:moveTo>
                <a:cubicBezTo>
                  <a:pt x="1793907" y="1674802"/>
                  <a:pt x="1703307" y="1627978"/>
                  <a:pt x="1656471" y="1641638"/>
                </a:cubicBezTo>
                <a:cubicBezTo>
                  <a:pt x="1234534" y="1611368"/>
                  <a:pt x="928954" y="1723809"/>
                  <a:pt x="601834" y="1694441"/>
                </a:cubicBezTo>
                <a:cubicBezTo>
                  <a:pt x="76135" y="1867800"/>
                  <a:pt x="-139146" y="369174"/>
                  <a:pt x="341563" y="239518"/>
                </a:cubicBezTo>
                <a:cubicBezTo>
                  <a:pt x="506872" y="-175094"/>
                  <a:pt x="827141" y="-112878"/>
                  <a:pt x="1411541" y="45574"/>
                </a:cubicBezTo>
                <a:cubicBezTo>
                  <a:pt x="2181109" y="298048"/>
                  <a:pt x="2386432" y="997046"/>
                  <a:pt x="1951344" y="1405293"/>
                </a:cubicBezTo>
                <a:cubicBezTo>
                  <a:pt x="1938758" y="1521014"/>
                  <a:pt x="1934677" y="1557084"/>
                  <a:pt x="1928245" y="1630799"/>
                </a:cubicBezTo>
                <a:close/>
              </a:path>
              <a:path w="2146071" h="1785104" fill="none" stroke="0" extrusionOk="0">
                <a:moveTo>
                  <a:pt x="1928245" y="1630799"/>
                </a:moveTo>
                <a:cubicBezTo>
                  <a:pt x="1817733" y="1667877"/>
                  <a:pt x="1773322" y="1603360"/>
                  <a:pt x="1656471" y="1641638"/>
                </a:cubicBezTo>
                <a:cubicBezTo>
                  <a:pt x="1283626" y="1929086"/>
                  <a:pt x="903650" y="1743570"/>
                  <a:pt x="601834" y="1694441"/>
                </a:cubicBezTo>
                <a:cubicBezTo>
                  <a:pt x="-74023" y="1440164"/>
                  <a:pt x="-533785" y="313017"/>
                  <a:pt x="341563" y="239518"/>
                </a:cubicBezTo>
                <a:cubicBezTo>
                  <a:pt x="675353" y="274969"/>
                  <a:pt x="1039463" y="-246844"/>
                  <a:pt x="1411541" y="45574"/>
                </a:cubicBezTo>
                <a:cubicBezTo>
                  <a:pt x="2204672" y="-51755"/>
                  <a:pt x="2152432" y="1084811"/>
                  <a:pt x="1951344" y="1405293"/>
                </a:cubicBezTo>
                <a:cubicBezTo>
                  <a:pt x="1945805" y="1496672"/>
                  <a:pt x="1925571" y="1507693"/>
                  <a:pt x="1928245" y="1630799"/>
                </a:cubicBezTo>
                <a:close/>
              </a:path>
              <a:path w="2146071" h="1785104" fill="none" stroke="0" extrusionOk="0">
                <a:moveTo>
                  <a:pt x="1928245" y="1630799"/>
                </a:moveTo>
                <a:cubicBezTo>
                  <a:pt x="1822499" y="1667856"/>
                  <a:pt x="1762628" y="1573606"/>
                  <a:pt x="1656471" y="1641638"/>
                </a:cubicBezTo>
                <a:cubicBezTo>
                  <a:pt x="1227324" y="2010567"/>
                  <a:pt x="880149" y="1706507"/>
                  <a:pt x="601834" y="1694441"/>
                </a:cubicBezTo>
                <a:cubicBezTo>
                  <a:pt x="-161643" y="1505135"/>
                  <a:pt x="-365606" y="466850"/>
                  <a:pt x="341563" y="239518"/>
                </a:cubicBezTo>
                <a:cubicBezTo>
                  <a:pt x="741297" y="34228"/>
                  <a:pt x="1015208" y="86626"/>
                  <a:pt x="1411541" y="45574"/>
                </a:cubicBezTo>
                <a:cubicBezTo>
                  <a:pt x="2134000" y="169408"/>
                  <a:pt x="2231472" y="849807"/>
                  <a:pt x="1951344" y="1405293"/>
                </a:cubicBezTo>
                <a:cubicBezTo>
                  <a:pt x="1952223" y="1487900"/>
                  <a:pt x="1926637" y="1511129"/>
                  <a:pt x="1928245" y="163079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46071" h="938719" fill="none" extrusionOk="0">
                        <a:moveTo>
                          <a:pt x="1928245" y="857576"/>
                        </a:moveTo>
                        <a:cubicBezTo>
                          <a:pt x="1811113" y="871580"/>
                          <a:pt x="1777938" y="824901"/>
                          <a:pt x="1656471" y="863276"/>
                        </a:cubicBezTo>
                        <a:cubicBezTo>
                          <a:pt x="1254434" y="1047225"/>
                          <a:pt x="897547" y="912362"/>
                          <a:pt x="601834" y="891043"/>
                        </a:cubicBezTo>
                        <a:cubicBezTo>
                          <a:pt x="-56768" y="749367"/>
                          <a:pt x="-344220" y="253132"/>
                          <a:pt x="341563" y="125954"/>
                        </a:cubicBezTo>
                        <a:cubicBezTo>
                          <a:pt x="746333" y="15264"/>
                          <a:pt x="1022012" y="56784"/>
                          <a:pt x="1411541" y="23966"/>
                        </a:cubicBezTo>
                        <a:cubicBezTo>
                          <a:pt x="2136852" y="157350"/>
                          <a:pt x="2212864" y="436827"/>
                          <a:pt x="1951344" y="738991"/>
                        </a:cubicBezTo>
                        <a:cubicBezTo>
                          <a:pt x="1955008" y="782273"/>
                          <a:pt x="1925023" y="800124"/>
                          <a:pt x="1928245" y="857576"/>
                        </a:cubicBezTo>
                        <a:close/>
                      </a:path>
                      <a:path w="2146071" h="938719" stroke="0" extrusionOk="0">
                        <a:moveTo>
                          <a:pt x="1928245" y="857576"/>
                        </a:moveTo>
                        <a:cubicBezTo>
                          <a:pt x="1802251" y="879943"/>
                          <a:pt x="1710464" y="855497"/>
                          <a:pt x="1656471" y="863276"/>
                        </a:cubicBezTo>
                        <a:cubicBezTo>
                          <a:pt x="1265588" y="874821"/>
                          <a:pt x="960384" y="921137"/>
                          <a:pt x="601834" y="891043"/>
                        </a:cubicBezTo>
                        <a:cubicBezTo>
                          <a:pt x="31463" y="942033"/>
                          <a:pt x="-178564" y="227490"/>
                          <a:pt x="341563" y="125954"/>
                        </a:cubicBezTo>
                        <a:cubicBezTo>
                          <a:pt x="531589" y="-50931"/>
                          <a:pt x="901050" y="-70871"/>
                          <a:pt x="1411541" y="23966"/>
                        </a:cubicBezTo>
                        <a:cubicBezTo>
                          <a:pt x="2173437" y="147614"/>
                          <a:pt x="2346249" y="515580"/>
                          <a:pt x="1951344" y="738991"/>
                        </a:cubicBezTo>
                        <a:cubicBezTo>
                          <a:pt x="1946321" y="793929"/>
                          <a:pt x="1921934" y="817415"/>
                          <a:pt x="1928245" y="857576"/>
                        </a:cubicBezTo>
                        <a:close/>
                      </a:path>
                      <a:path w="2146071" h="938719" fill="none" stroke="0" extrusionOk="0">
                        <a:moveTo>
                          <a:pt x="1928245" y="857576"/>
                        </a:moveTo>
                        <a:cubicBezTo>
                          <a:pt x="1819437" y="867764"/>
                          <a:pt x="1769709" y="840101"/>
                          <a:pt x="1656471" y="863276"/>
                        </a:cubicBezTo>
                        <a:cubicBezTo>
                          <a:pt x="1290733" y="988434"/>
                          <a:pt x="890506" y="892424"/>
                          <a:pt x="601834" y="891043"/>
                        </a:cubicBezTo>
                        <a:cubicBezTo>
                          <a:pt x="-160830" y="807397"/>
                          <a:pt x="-341014" y="186053"/>
                          <a:pt x="341563" y="125954"/>
                        </a:cubicBezTo>
                        <a:cubicBezTo>
                          <a:pt x="607260" y="101926"/>
                          <a:pt x="1004329" y="-113978"/>
                          <a:pt x="1411541" y="23966"/>
                        </a:cubicBezTo>
                        <a:cubicBezTo>
                          <a:pt x="2195784" y="40426"/>
                          <a:pt x="2275034" y="534480"/>
                          <a:pt x="1951344" y="738991"/>
                        </a:cubicBezTo>
                        <a:cubicBezTo>
                          <a:pt x="1950499" y="784132"/>
                          <a:pt x="1922333" y="795096"/>
                          <a:pt x="1928245" y="85757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5500" dirty="0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 b</a:t>
            </a:r>
          </a:p>
        </p:txBody>
      </p:sp>
      <p:pic>
        <p:nvPicPr>
          <p:cNvPr id="3" name="Picture 2" descr="A cartoon of a frog&#10;&#10;Description automatically generated">
            <a:extLst>
              <a:ext uri="{FF2B5EF4-FFF2-40B4-BE49-F238E27FC236}">
                <a16:creationId xmlns:a16="http://schemas.microsoft.com/office/drawing/2014/main" id="{97BEB99D-5453-826F-AF99-18AC38D9E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199" y="2143895"/>
            <a:ext cx="2759575" cy="3543967"/>
          </a:xfrm>
          <a:prstGeom prst="rect">
            <a:avLst/>
          </a:prstGeom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7FB1DD2B-395C-3459-27D9-B3C19557D58D}"/>
              </a:ext>
            </a:extLst>
          </p:cNvPr>
          <p:cNvSpPr/>
          <p:nvPr/>
        </p:nvSpPr>
        <p:spPr>
          <a:xfrm>
            <a:off x="2700339" y="97392"/>
            <a:ext cx="6357937" cy="20061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-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Số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bị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trừ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là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57,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số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trừ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là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24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CC28E1AD-5583-9EC6-80E5-AEABFE652FEB}"/>
              </a:ext>
            </a:extLst>
          </p:cNvPr>
          <p:cNvSpPr/>
          <p:nvPr/>
        </p:nvSpPr>
        <p:spPr>
          <a:xfrm>
            <a:off x="742951" y="2912823"/>
            <a:ext cx="6357937" cy="20061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57 - 24 = 33</a:t>
            </a:r>
          </a:p>
        </p:txBody>
      </p:sp>
    </p:spTree>
    <p:extLst>
      <p:ext uri="{BB962C8B-B14F-4D97-AF65-F5344CB8AC3E}">
        <p14:creationId xmlns:p14="http://schemas.microsoft.com/office/powerpoint/2010/main" val="302830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D3A72F-239F-08EA-08F9-F4F95012FEF1}"/>
              </a:ext>
            </a:extLst>
          </p:cNvPr>
          <p:cNvSpPr txBox="1"/>
          <p:nvPr/>
        </p:nvSpPr>
        <p:spPr>
          <a:xfrm>
            <a:off x="0" y="207895"/>
            <a:ext cx="2146071" cy="1785104"/>
          </a:xfrm>
          <a:custGeom>
            <a:avLst/>
            <a:gdLst>
              <a:gd name="connsiteX0" fmla="*/ 1928245 w 2146071"/>
              <a:gd name="connsiteY0" fmla="*/ 1630799 h 1785104"/>
              <a:gd name="connsiteX1" fmla="*/ 1656471 w 2146071"/>
              <a:gd name="connsiteY1" fmla="*/ 1641638 h 1785104"/>
              <a:gd name="connsiteX2" fmla="*/ 601834 w 2146071"/>
              <a:gd name="connsiteY2" fmla="*/ 1694441 h 1785104"/>
              <a:gd name="connsiteX3" fmla="*/ 341563 w 2146071"/>
              <a:gd name="connsiteY3" fmla="*/ 239518 h 1785104"/>
              <a:gd name="connsiteX4" fmla="*/ 1411541 w 2146071"/>
              <a:gd name="connsiteY4" fmla="*/ 45574 h 1785104"/>
              <a:gd name="connsiteX5" fmla="*/ 1951344 w 2146071"/>
              <a:gd name="connsiteY5" fmla="*/ 1405293 h 1785104"/>
              <a:gd name="connsiteX6" fmla="*/ 1928245 w 2146071"/>
              <a:gd name="connsiteY6" fmla="*/ 1630799 h 1785104"/>
              <a:gd name="connsiteX0" fmla="*/ 1928245 w 2146071"/>
              <a:gd name="connsiteY0" fmla="*/ 1630799 h 1785104"/>
              <a:gd name="connsiteX1" fmla="*/ 1656471 w 2146071"/>
              <a:gd name="connsiteY1" fmla="*/ 1641638 h 1785104"/>
              <a:gd name="connsiteX2" fmla="*/ 601834 w 2146071"/>
              <a:gd name="connsiteY2" fmla="*/ 1694441 h 1785104"/>
              <a:gd name="connsiteX3" fmla="*/ 341563 w 2146071"/>
              <a:gd name="connsiteY3" fmla="*/ 239518 h 1785104"/>
              <a:gd name="connsiteX4" fmla="*/ 1411541 w 2146071"/>
              <a:gd name="connsiteY4" fmla="*/ 45574 h 1785104"/>
              <a:gd name="connsiteX5" fmla="*/ 1951344 w 2146071"/>
              <a:gd name="connsiteY5" fmla="*/ 1405293 h 1785104"/>
              <a:gd name="connsiteX6" fmla="*/ 1928245 w 2146071"/>
              <a:gd name="connsiteY6" fmla="*/ 1630799 h 1785104"/>
              <a:gd name="connsiteX0" fmla="*/ 1928245 w 2146071"/>
              <a:gd name="connsiteY0" fmla="*/ 1630799 h 1785104"/>
              <a:gd name="connsiteX1" fmla="*/ 1656471 w 2146071"/>
              <a:gd name="connsiteY1" fmla="*/ 1641638 h 1785104"/>
              <a:gd name="connsiteX2" fmla="*/ 601834 w 2146071"/>
              <a:gd name="connsiteY2" fmla="*/ 1694441 h 1785104"/>
              <a:gd name="connsiteX3" fmla="*/ 341563 w 2146071"/>
              <a:gd name="connsiteY3" fmla="*/ 239518 h 1785104"/>
              <a:gd name="connsiteX4" fmla="*/ 1411541 w 2146071"/>
              <a:gd name="connsiteY4" fmla="*/ 45574 h 1785104"/>
              <a:gd name="connsiteX5" fmla="*/ 1951344 w 2146071"/>
              <a:gd name="connsiteY5" fmla="*/ 1405293 h 1785104"/>
              <a:gd name="connsiteX6" fmla="*/ 1928245 w 2146071"/>
              <a:gd name="connsiteY6" fmla="*/ 1630799 h 178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071" h="1785104" fill="none" extrusionOk="0">
                <a:moveTo>
                  <a:pt x="1928245" y="1630799"/>
                </a:moveTo>
                <a:cubicBezTo>
                  <a:pt x="1796337" y="1676897"/>
                  <a:pt x="1779730" y="1553410"/>
                  <a:pt x="1656471" y="1641638"/>
                </a:cubicBezTo>
                <a:cubicBezTo>
                  <a:pt x="1246440" y="2001890"/>
                  <a:pt x="884742" y="1720313"/>
                  <a:pt x="601834" y="1694441"/>
                </a:cubicBezTo>
                <a:cubicBezTo>
                  <a:pt x="-19529" y="1491398"/>
                  <a:pt x="-457402" y="492157"/>
                  <a:pt x="341563" y="239518"/>
                </a:cubicBezTo>
                <a:cubicBezTo>
                  <a:pt x="825030" y="1303"/>
                  <a:pt x="1013015" y="180349"/>
                  <a:pt x="1411541" y="45574"/>
                </a:cubicBezTo>
                <a:cubicBezTo>
                  <a:pt x="2013741" y="351862"/>
                  <a:pt x="2184182" y="757527"/>
                  <a:pt x="1951344" y="1405293"/>
                </a:cubicBezTo>
                <a:cubicBezTo>
                  <a:pt x="1960188" y="1475876"/>
                  <a:pt x="1928906" y="1516720"/>
                  <a:pt x="1928245" y="1630799"/>
                </a:cubicBezTo>
                <a:close/>
              </a:path>
              <a:path w="2146071" h="1785104" stroke="0" extrusionOk="0">
                <a:moveTo>
                  <a:pt x="1928245" y="1630799"/>
                </a:moveTo>
                <a:cubicBezTo>
                  <a:pt x="1793907" y="1674802"/>
                  <a:pt x="1703307" y="1627978"/>
                  <a:pt x="1656471" y="1641638"/>
                </a:cubicBezTo>
                <a:cubicBezTo>
                  <a:pt x="1234534" y="1611368"/>
                  <a:pt x="928954" y="1723809"/>
                  <a:pt x="601834" y="1694441"/>
                </a:cubicBezTo>
                <a:cubicBezTo>
                  <a:pt x="76135" y="1867800"/>
                  <a:pt x="-139146" y="369174"/>
                  <a:pt x="341563" y="239518"/>
                </a:cubicBezTo>
                <a:cubicBezTo>
                  <a:pt x="506872" y="-175094"/>
                  <a:pt x="827141" y="-112878"/>
                  <a:pt x="1411541" y="45574"/>
                </a:cubicBezTo>
                <a:cubicBezTo>
                  <a:pt x="2181109" y="298048"/>
                  <a:pt x="2386432" y="997046"/>
                  <a:pt x="1951344" y="1405293"/>
                </a:cubicBezTo>
                <a:cubicBezTo>
                  <a:pt x="1938758" y="1521014"/>
                  <a:pt x="1934677" y="1557084"/>
                  <a:pt x="1928245" y="1630799"/>
                </a:cubicBezTo>
                <a:close/>
              </a:path>
              <a:path w="2146071" h="1785104" fill="none" stroke="0" extrusionOk="0">
                <a:moveTo>
                  <a:pt x="1928245" y="1630799"/>
                </a:moveTo>
                <a:cubicBezTo>
                  <a:pt x="1817733" y="1667877"/>
                  <a:pt x="1773322" y="1603360"/>
                  <a:pt x="1656471" y="1641638"/>
                </a:cubicBezTo>
                <a:cubicBezTo>
                  <a:pt x="1283626" y="1929086"/>
                  <a:pt x="903650" y="1743570"/>
                  <a:pt x="601834" y="1694441"/>
                </a:cubicBezTo>
                <a:cubicBezTo>
                  <a:pt x="-74023" y="1440164"/>
                  <a:pt x="-533785" y="313017"/>
                  <a:pt x="341563" y="239518"/>
                </a:cubicBezTo>
                <a:cubicBezTo>
                  <a:pt x="675353" y="274969"/>
                  <a:pt x="1039463" y="-246844"/>
                  <a:pt x="1411541" y="45574"/>
                </a:cubicBezTo>
                <a:cubicBezTo>
                  <a:pt x="2204672" y="-51755"/>
                  <a:pt x="2152432" y="1084811"/>
                  <a:pt x="1951344" y="1405293"/>
                </a:cubicBezTo>
                <a:cubicBezTo>
                  <a:pt x="1945805" y="1496672"/>
                  <a:pt x="1925571" y="1507693"/>
                  <a:pt x="1928245" y="1630799"/>
                </a:cubicBezTo>
                <a:close/>
              </a:path>
              <a:path w="2146071" h="1785104" fill="none" stroke="0" extrusionOk="0">
                <a:moveTo>
                  <a:pt x="1928245" y="1630799"/>
                </a:moveTo>
                <a:cubicBezTo>
                  <a:pt x="1822499" y="1667856"/>
                  <a:pt x="1762628" y="1573606"/>
                  <a:pt x="1656471" y="1641638"/>
                </a:cubicBezTo>
                <a:cubicBezTo>
                  <a:pt x="1227324" y="2010567"/>
                  <a:pt x="880149" y="1706507"/>
                  <a:pt x="601834" y="1694441"/>
                </a:cubicBezTo>
                <a:cubicBezTo>
                  <a:pt x="-161643" y="1505135"/>
                  <a:pt x="-365606" y="466850"/>
                  <a:pt x="341563" y="239518"/>
                </a:cubicBezTo>
                <a:cubicBezTo>
                  <a:pt x="741297" y="34228"/>
                  <a:pt x="1015208" y="86626"/>
                  <a:pt x="1411541" y="45574"/>
                </a:cubicBezTo>
                <a:cubicBezTo>
                  <a:pt x="2134000" y="169408"/>
                  <a:pt x="2231472" y="849807"/>
                  <a:pt x="1951344" y="1405293"/>
                </a:cubicBezTo>
                <a:cubicBezTo>
                  <a:pt x="1952223" y="1487900"/>
                  <a:pt x="1926637" y="1511129"/>
                  <a:pt x="1928245" y="163079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601834 w 2146071"/>
                      <a:gd name="connsiteY2" fmla="*/ 891043 h 938719"/>
                      <a:gd name="connsiteX3" fmla="*/ 341563 w 2146071"/>
                      <a:gd name="connsiteY3" fmla="*/ 125954 h 938719"/>
                      <a:gd name="connsiteX4" fmla="*/ 1411541 w 2146071"/>
                      <a:gd name="connsiteY4" fmla="*/ 23966 h 938719"/>
                      <a:gd name="connsiteX5" fmla="*/ 1951344 w 2146071"/>
                      <a:gd name="connsiteY5" fmla="*/ 738991 h 938719"/>
                      <a:gd name="connsiteX6" fmla="*/ 1928245 w 2146071"/>
                      <a:gd name="connsiteY6" fmla="*/ 857576 h 938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46071" h="938719" fill="none" extrusionOk="0">
                        <a:moveTo>
                          <a:pt x="1928245" y="857576"/>
                        </a:moveTo>
                        <a:cubicBezTo>
                          <a:pt x="1811113" y="871580"/>
                          <a:pt x="1777938" y="824901"/>
                          <a:pt x="1656471" y="863276"/>
                        </a:cubicBezTo>
                        <a:cubicBezTo>
                          <a:pt x="1254434" y="1047225"/>
                          <a:pt x="897547" y="912362"/>
                          <a:pt x="601834" y="891043"/>
                        </a:cubicBezTo>
                        <a:cubicBezTo>
                          <a:pt x="-56768" y="749367"/>
                          <a:pt x="-344220" y="253132"/>
                          <a:pt x="341563" y="125954"/>
                        </a:cubicBezTo>
                        <a:cubicBezTo>
                          <a:pt x="746333" y="15264"/>
                          <a:pt x="1022012" y="56784"/>
                          <a:pt x="1411541" y="23966"/>
                        </a:cubicBezTo>
                        <a:cubicBezTo>
                          <a:pt x="2136852" y="157350"/>
                          <a:pt x="2212864" y="436827"/>
                          <a:pt x="1951344" y="738991"/>
                        </a:cubicBezTo>
                        <a:cubicBezTo>
                          <a:pt x="1955008" y="782273"/>
                          <a:pt x="1925023" y="800124"/>
                          <a:pt x="1928245" y="857576"/>
                        </a:cubicBezTo>
                        <a:close/>
                      </a:path>
                      <a:path w="2146071" h="938719" stroke="0" extrusionOk="0">
                        <a:moveTo>
                          <a:pt x="1928245" y="857576"/>
                        </a:moveTo>
                        <a:cubicBezTo>
                          <a:pt x="1802251" y="879943"/>
                          <a:pt x="1710464" y="855497"/>
                          <a:pt x="1656471" y="863276"/>
                        </a:cubicBezTo>
                        <a:cubicBezTo>
                          <a:pt x="1265588" y="874821"/>
                          <a:pt x="960384" y="921137"/>
                          <a:pt x="601834" y="891043"/>
                        </a:cubicBezTo>
                        <a:cubicBezTo>
                          <a:pt x="31463" y="942033"/>
                          <a:pt x="-178564" y="227490"/>
                          <a:pt x="341563" y="125954"/>
                        </a:cubicBezTo>
                        <a:cubicBezTo>
                          <a:pt x="531589" y="-50931"/>
                          <a:pt x="901050" y="-70871"/>
                          <a:pt x="1411541" y="23966"/>
                        </a:cubicBezTo>
                        <a:cubicBezTo>
                          <a:pt x="2173437" y="147614"/>
                          <a:pt x="2346249" y="515580"/>
                          <a:pt x="1951344" y="738991"/>
                        </a:cubicBezTo>
                        <a:cubicBezTo>
                          <a:pt x="1946321" y="793929"/>
                          <a:pt x="1921934" y="817415"/>
                          <a:pt x="1928245" y="857576"/>
                        </a:cubicBezTo>
                        <a:close/>
                      </a:path>
                      <a:path w="2146071" h="938719" fill="none" stroke="0" extrusionOk="0">
                        <a:moveTo>
                          <a:pt x="1928245" y="857576"/>
                        </a:moveTo>
                        <a:cubicBezTo>
                          <a:pt x="1819437" y="867764"/>
                          <a:pt x="1769709" y="840101"/>
                          <a:pt x="1656471" y="863276"/>
                        </a:cubicBezTo>
                        <a:cubicBezTo>
                          <a:pt x="1290733" y="988434"/>
                          <a:pt x="890506" y="892424"/>
                          <a:pt x="601834" y="891043"/>
                        </a:cubicBezTo>
                        <a:cubicBezTo>
                          <a:pt x="-160830" y="807397"/>
                          <a:pt x="-341014" y="186053"/>
                          <a:pt x="341563" y="125954"/>
                        </a:cubicBezTo>
                        <a:cubicBezTo>
                          <a:pt x="607260" y="101926"/>
                          <a:pt x="1004329" y="-113978"/>
                          <a:pt x="1411541" y="23966"/>
                        </a:cubicBezTo>
                        <a:cubicBezTo>
                          <a:pt x="2195784" y="40426"/>
                          <a:pt x="2275034" y="534480"/>
                          <a:pt x="1951344" y="738991"/>
                        </a:cubicBezTo>
                        <a:cubicBezTo>
                          <a:pt x="1950499" y="784132"/>
                          <a:pt x="1922333" y="795096"/>
                          <a:pt x="1928245" y="85757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5500" dirty="0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 b</a:t>
            </a:r>
          </a:p>
        </p:txBody>
      </p:sp>
      <p:pic>
        <p:nvPicPr>
          <p:cNvPr id="3" name="Picture 2" descr="A cartoon of a frog&#10;&#10;Description automatically generated">
            <a:extLst>
              <a:ext uri="{FF2B5EF4-FFF2-40B4-BE49-F238E27FC236}">
                <a16:creationId xmlns:a16="http://schemas.microsoft.com/office/drawing/2014/main" id="{97BEB99D-5453-826F-AF99-18AC38D9E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199" y="2143895"/>
            <a:ext cx="2759575" cy="3543967"/>
          </a:xfrm>
          <a:prstGeom prst="rect">
            <a:avLst/>
          </a:prstGeom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7FB1DD2B-395C-3459-27D9-B3C19557D58D}"/>
              </a:ext>
            </a:extLst>
          </p:cNvPr>
          <p:cNvSpPr/>
          <p:nvPr/>
        </p:nvSpPr>
        <p:spPr>
          <a:xfrm>
            <a:off x="2700339" y="97392"/>
            <a:ext cx="6357937" cy="20061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-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Số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bị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trừ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là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85,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số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trừ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là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3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CC28E1AD-5583-9EC6-80E5-AEABFE652FEB}"/>
              </a:ext>
            </a:extLst>
          </p:cNvPr>
          <p:cNvSpPr/>
          <p:nvPr/>
        </p:nvSpPr>
        <p:spPr>
          <a:xfrm>
            <a:off x="742951" y="2912823"/>
            <a:ext cx="6357937" cy="20061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85 - 3 = 82</a:t>
            </a:r>
          </a:p>
        </p:txBody>
      </p:sp>
    </p:spTree>
    <p:extLst>
      <p:ext uri="{BB962C8B-B14F-4D97-AF65-F5344CB8AC3E}">
        <p14:creationId xmlns:p14="http://schemas.microsoft.com/office/powerpoint/2010/main" val="112034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F9000BDF-B410-B0E5-24E5-D650A84FCD8B}"/>
              </a:ext>
            </a:extLst>
          </p:cNvPr>
          <p:cNvGrpSpPr/>
          <p:nvPr/>
        </p:nvGrpSpPr>
        <p:grpSpPr>
          <a:xfrm rot="1223878">
            <a:off x="6891820" y="568106"/>
            <a:ext cx="4173361" cy="1912204"/>
            <a:chOff x="4956086" y="880873"/>
            <a:chExt cx="3537398" cy="1909043"/>
          </a:xfrm>
        </p:grpSpPr>
        <p:sp>
          <p:nvSpPr>
            <p:cNvPr id="11" name="Google Shape;64;p2">
              <a:extLst>
                <a:ext uri="{FF2B5EF4-FFF2-40B4-BE49-F238E27FC236}">
                  <a16:creationId xmlns:a16="http://schemas.microsoft.com/office/drawing/2014/main" id="{2D131123-9520-DC4D-0763-A1F0E049E3F5}"/>
                </a:ext>
              </a:extLst>
            </p:cNvPr>
            <p:cNvSpPr/>
            <p:nvPr/>
          </p:nvSpPr>
          <p:spPr>
            <a:xfrm>
              <a:off x="5126097" y="1185262"/>
              <a:ext cx="3338999" cy="1544247"/>
            </a:xfrm>
            <a:custGeom>
              <a:avLst/>
              <a:gdLst/>
              <a:ahLst/>
              <a:cxnLst/>
              <a:rect l="l" t="t" r="r" b="b"/>
              <a:pathLst>
                <a:path w="3338999" h="1544247" extrusionOk="0">
                  <a:moveTo>
                    <a:pt x="3239656" y="582982"/>
                  </a:moveTo>
                  <a:cubicBezTo>
                    <a:pt x="3199671" y="542424"/>
                    <a:pt x="3158255" y="503679"/>
                    <a:pt x="3115597" y="466843"/>
                  </a:cubicBezTo>
                  <a:cubicBezTo>
                    <a:pt x="3078475" y="434779"/>
                    <a:pt x="3040399" y="404050"/>
                    <a:pt x="3001368" y="375040"/>
                  </a:cubicBezTo>
                  <a:cubicBezTo>
                    <a:pt x="2963005" y="346315"/>
                    <a:pt x="2923879" y="319118"/>
                    <a:pt x="2883798" y="293352"/>
                  </a:cubicBezTo>
                  <a:cubicBezTo>
                    <a:pt x="2842954" y="267204"/>
                    <a:pt x="2801347" y="242583"/>
                    <a:pt x="2758880" y="219680"/>
                  </a:cubicBezTo>
                  <a:cubicBezTo>
                    <a:pt x="2704962" y="190383"/>
                    <a:pt x="2649708" y="163853"/>
                    <a:pt x="2593309" y="140282"/>
                  </a:cubicBezTo>
                  <a:cubicBezTo>
                    <a:pt x="2548362" y="121291"/>
                    <a:pt x="2502746" y="104210"/>
                    <a:pt x="2456367" y="88941"/>
                  </a:cubicBezTo>
                  <a:cubicBezTo>
                    <a:pt x="2404072" y="71763"/>
                    <a:pt x="2350822" y="56876"/>
                    <a:pt x="2296904" y="44566"/>
                  </a:cubicBezTo>
                  <a:cubicBezTo>
                    <a:pt x="2248998" y="33591"/>
                    <a:pt x="2200424" y="24525"/>
                    <a:pt x="2151278" y="17655"/>
                  </a:cubicBezTo>
                  <a:cubicBezTo>
                    <a:pt x="2095451" y="9638"/>
                    <a:pt x="2038957" y="4294"/>
                    <a:pt x="1981794" y="1813"/>
                  </a:cubicBezTo>
                  <a:cubicBezTo>
                    <a:pt x="1955551" y="573"/>
                    <a:pt x="1929117" y="0"/>
                    <a:pt x="1902587" y="0"/>
                  </a:cubicBezTo>
                  <a:cubicBezTo>
                    <a:pt x="1878920" y="0"/>
                    <a:pt x="1855445" y="477"/>
                    <a:pt x="1831969" y="1431"/>
                  </a:cubicBezTo>
                  <a:cubicBezTo>
                    <a:pt x="1785399" y="3245"/>
                    <a:pt x="1739211" y="6966"/>
                    <a:pt x="1693500" y="12406"/>
                  </a:cubicBezTo>
                  <a:cubicBezTo>
                    <a:pt x="1642731" y="18418"/>
                    <a:pt x="1592535" y="26625"/>
                    <a:pt x="1542912" y="36931"/>
                  </a:cubicBezTo>
                  <a:cubicBezTo>
                    <a:pt x="1488230" y="48383"/>
                    <a:pt x="1434217" y="62316"/>
                    <a:pt x="1381158" y="78730"/>
                  </a:cubicBezTo>
                  <a:cubicBezTo>
                    <a:pt x="1331725" y="93903"/>
                    <a:pt x="1282960" y="111271"/>
                    <a:pt x="1235054" y="130739"/>
                  </a:cubicBezTo>
                  <a:cubicBezTo>
                    <a:pt x="1185622" y="150684"/>
                    <a:pt x="1137048" y="172824"/>
                    <a:pt x="1089429" y="197063"/>
                  </a:cubicBezTo>
                  <a:cubicBezTo>
                    <a:pt x="1043336" y="220443"/>
                    <a:pt x="998197" y="245732"/>
                    <a:pt x="954013" y="272930"/>
                  </a:cubicBezTo>
                  <a:cubicBezTo>
                    <a:pt x="905153" y="302990"/>
                    <a:pt x="857438" y="335245"/>
                    <a:pt x="810964" y="369696"/>
                  </a:cubicBezTo>
                  <a:cubicBezTo>
                    <a:pt x="770024" y="400042"/>
                    <a:pt x="730039" y="432011"/>
                    <a:pt x="691199" y="465603"/>
                  </a:cubicBezTo>
                  <a:cubicBezTo>
                    <a:pt x="653123" y="498335"/>
                    <a:pt x="616000" y="532690"/>
                    <a:pt x="580023" y="568476"/>
                  </a:cubicBezTo>
                  <a:cubicBezTo>
                    <a:pt x="544237" y="604072"/>
                    <a:pt x="509501" y="641003"/>
                    <a:pt x="475814" y="679366"/>
                  </a:cubicBezTo>
                  <a:cubicBezTo>
                    <a:pt x="440505" y="719733"/>
                    <a:pt x="406341" y="761531"/>
                    <a:pt x="373513" y="804761"/>
                  </a:cubicBezTo>
                  <a:cubicBezTo>
                    <a:pt x="343452" y="844269"/>
                    <a:pt x="314442" y="885018"/>
                    <a:pt x="286672" y="926911"/>
                  </a:cubicBezTo>
                  <a:cubicBezTo>
                    <a:pt x="253366" y="976916"/>
                    <a:pt x="221779" y="1028640"/>
                    <a:pt x="191910" y="1081794"/>
                  </a:cubicBezTo>
                  <a:cubicBezTo>
                    <a:pt x="167479" y="1125215"/>
                    <a:pt x="144195" y="1169590"/>
                    <a:pt x="122150" y="1214919"/>
                  </a:cubicBezTo>
                  <a:cubicBezTo>
                    <a:pt x="97434" y="1265688"/>
                    <a:pt x="74245" y="1317601"/>
                    <a:pt x="52773" y="1370661"/>
                  </a:cubicBezTo>
                  <a:cubicBezTo>
                    <a:pt x="33878" y="1416944"/>
                    <a:pt x="16318" y="1463991"/>
                    <a:pt x="0" y="1511897"/>
                  </a:cubicBezTo>
                  <a:lnTo>
                    <a:pt x="92185" y="1544248"/>
                  </a:lnTo>
                  <a:cubicBezTo>
                    <a:pt x="107454" y="1499873"/>
                    <a:pt x="123963" y="1456166"/>
                    <a:pt x="141523" y="1413222"/>
                  </a:cubicBezTo>
                  <a:cubicBezTo>
                    <a:pt x="163281" y="1360259"/>
                    <a:pt x="186661" y="1308345"/>
                    <a:pt x="211759" y="1257767"/>
                  </a:cubicBezTo>
                  <a:cubicBezTo>
                    <a:pt x="232372" y="1215873"/>
                    <a:pt x="254130" y="1174838"/>
                    <a:pt x="277033" y="1134662"/>
                  </a:cubicBezTo>
                  <a:cubicBezTo>
                    <a:pt x="306712" y="1082271"/>
                    <a:pt x="338299" y="1031312"/>
                    <a:pt x="371700" y="982070"/>
                  </a:cubicBezTo>
                  <a:cubicBezTo>
                    <a:pt x="397657" y="943516"/>
                    <a:pt x="424663" y="906012"/>
                    <a:pt x="452720" y="869558"/>
                  </a:cubicBezTo>
                  <a:cubicBezTo>
                    <a:pt x="485070" y="827473"/>
                    <a:pt x="518757" y="786820"/>
                    <a:pt x="553494" y="747694"/>
                  </a:cubicBezTo>
                  <a:cubicBezTo>
                    <a:pt x="584986" y="712480"/>
                    <a:pt x="617336" y="678507"/>
                    <a:pt x="650641" y="645870"/>
                  </a:cubicBezTo>
                  <a:cubicBezTo>
                    <a:pt x="685760" y="611229"/>
                    <a:pt x="722023" y="578115"/>
                    <a:pt x="759241" y="546623"/>
                  </a:cubicBezTo>
                  <a:cubicBezTo>
                    <a:pt x="795313" y="515799"/>
                    <a:pt x="832435" y="486502"/>
                    <a:pt x="870417" y="458732"/>
                  </a:cubicBezTo>
                  <a:cubicBezTo>
                    <a:pt x="916986" y="424568"/>
                    <a:pt x="964892" y="392694"/>
                    <a:pt x="1013943" y="363206"/>
                  </a:cubicBezTo>
                  <a:cubicBezTo>
                    <a:pt x="1054978" y="338490"/>
                    <a:pt x="1096967" y="315491"/>
                    <a:pt x="1139624" y="294211"/>
                  </a:cubicBezTo>
                  <a:cubicBezTo>
                    <a:pt x="1185813" y="271116"/>
                    <a:pt x="1232860" y="250122"/>
                    <a:pt x="1280765" y="231322"/>
                  </a:cubicBezTo>
                  <a:cubicBezTo>
                    <a:pt x="1325140" y="213763"/>
                    <a:pt x="1370183" y="198113"/>
                    <a:pt x="1415894" y="184275"/>
                  </a:cubicBezTo>
                  <a:cubicBezTo>
                    <a:pt x="1467045" y="168911"/>
                    <a:pt x="1519054" y="155837"/>
                    <a:pt x="1571731" y="145340"/>
                  </a:cubicBezTo>
                  <a:cubicBezTo>
                    <a:pt x="1617442" y="136179"/>
                    <a:pt x="1663630" y="128830"/>
                    <a:pt x="1710296" y="123486"/>
                  </a:cubicBezTo>
                  <a:cubicBezTo>
                    <a:pt x="1756102" y="118238"/>
                    <a:pt x="1802386" y="114802"/>
                    <a:pt x="1849051" y="113371"/>
                  </a:cubicBezTo>
                  <a:cubicBezTo>
                    <a:pt x="1866801" y="112798"/>
                    <a:pt x="1884646" y="112512"/>
                    <a:pt x="1902587" y="112512"/>
                  </a:cubicBezTo>
                  <a:cubicBezTo>
                    <a:pt x="1930739" y="112512"/>
                    <a:pt x="1958795" y="113180"/>
                    <a:pt x="1986565" y="114611"/>
                  </a:cubicBezTo>
                  <a:cubicBezTo>
                    <a:pt x="2040388" y="117283"/>
                    <a:pt x="2093638" y="122532"/>
                    <a:pt x="2146220" y="130166"/>
                  </a:cubicBezTo>
                  <a:cubicBezTo>
                    <a:pt x="2191263" y="136751"/>
                    <a:pt x="2235733" y="145149"/>
                    <a:pt x="2279726" y="155265"/>
                  </a:cubicBezTo>
                  <a:cubicBezTo>
                    <a:pt x="2328014" y="166334"/>
                    <a:pt x="2375538" y="179504"/>
                    <a:pt x="2422490" y="194677"/>
                  </a:cubicBezTo>
                  <a:cubicBezTo>
                    <a:pt x="2465051" y="208419"/>
                    <a:pt x="2507041" y="223879"/>
                    <a:pt x="2548362" y="240961"/>
                  </a:cubicBezTo>
                  <a:cubicBezTo>
                    <a:pt x="2603711" y="263673"/>
                    <a:pt x="2658011" y="289344"/>
                    <a:pt x="2710974" y="317686"/>
                  </a:cubicBezTo>
                  <a:cubicBezTo>
                    <a:pt x="2750005" y="338490"/>
                    <a:pt x="2788368" y="360916"/>
                    <a:pt x="2825968" y="384678"/>
                  </a:cubicBezTo>
                  <a:cubicBezTo>
                    <a:pt x="2862803" y="407868"/>
                    <a:pt x="2898876" y="432489"/>
                    <a:pt x="2934280" y="458446"/>
                  </a:cubicBezTo>
                  <a:cubicBezTo>
                    <a:pt x="2970448" y="484880"/>
                    <a:pt x="3005853" y="512650"/>
                    <a:pt x="3040399" y="541851"/>
                  </a:cubicBezTo>
                  <a:cubicBezTo>
                    <a:pt x="3083724" y="578401"/>
                    <a:pt x="3125808" y="616955"/>
                    <a:pt x="3166366" y="657512"/>
                  </a:cubicBezTo>
                  <a:cubicBezTo>
                    <a:pt x="3198049" y="689100"/>
                    <a:pt x="3228968" y="721928"/>
                    <a:pt x="3258838" y="755901"/>
                  </a:cubicBezTo>
                  <a:lnTo>
                    <a:pt x="3338999" y="690340"/>
                  </a:lnTo>
                  <a:cubicBezTo>
                    <a:pt x="3306934" y="653314"/>
                    <a:pt x="3273820" y="617336"/>
                    <a:pt x="3239656" y="582982"/>
                  </a:cubicBez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65;p2">
              <a:extLst>
                <a:ext uri="{FF2B5EF4-FFF2-40B4-BE49-F238E27FC236}">
                  <a16:creationId xmlns:a16="http://schemas.microsoft.com/office/drawing/2014/main" id="{3C2566B3-C0EE-ECB8-2A3B-FC5EA96C2967}"/>
                </a:ext>
              </a:extLst>
            </p:cNvPr>
            <p:cNvSpPr/>
            <p:nvPr/>
          </p:nvSpPr>
          <p:spPr>
            <a:xfrm>
              <a:off x="5302452" y="1383756"/>
              <a:ext cx="3015014" cy="1406160"/>
            </a:xfrm>
            <a:custGeom>
              <a:avLst/>
              <a:gdLst/>
              <a:ahLst/>
              <a:cxnLst/>
              <a:rect l="l" t="t" r="r" b="b"/>
              <a:pathLst>
                <a:path w="3015014" h="1406160" extrusionOk="0">
                  <a:moveTo>
                    <a:pt x="2928746" y="521429"/>
                  </a:moveTo>
                  <a:cubicBezTo>
                    <a:pt x="2887806" y="480585"/>
                    <a:pt x="2845531" y="441841"/>
                    <a:pt x="2801919" y="405291"/>
                  </a:cubicBezTo>
                  <a:cubicBezTo>
                    <a:pt x="2769759" y="378284"/>
                    <a:pt x="2736836" y="352423"/>
                    <a:pt x="2703245" y="327897"/>
                  </a:cubicBezTo>
                  <a:cubicBezTo>
                    <a:pt x="2670607" y="303849"/>
                    <a:pt x="2637207" y="281041"/>
                    <a:pt x="2603329" y="259474"/>
                  </a:cubicBezTo>
                  <a:cubicBezTo>
                    <a:pt x="2568402" y="237239"/>
                    <a:pt x="2532902" y="216340"/>
                    <a:pt x="2496734" y="196777"/>
                  </a:cubicBezTo>
                  <a:cubicBezTo>
                    <a:pt x="2444725" y="168529"/>
                    <a:pt x="2391475" y="143145"/>
                    <a:pt x="2337175" y="120719"/>
                  </a:cubicBezTo>
                  <a:cubicBezTo>
                    <a:pt x="2298717" y="104782"/>
                    <a:pt x="2259686" y="90277"/>
                    <a:pt x="2220083" y="77394"/>
                  </a:cubicBezTo>
                  <a:cubicBezTo>
                    <a:pt x="2177426" y="63461"/>
                    <a:pt x="2134100" y="51341"/>
                    <a:pt x="2090202" y="41130"/>
                  </a:cubicBezTo>
                  <a:cubicBezTo>
                    <a:pt x="2049263" y="31492"/>
                    <a:pt x="2007847" y="23476"/>
                    <a:pt x="1966048" y="17273"/>
                  </a:cubicBezTo>
                  <a:cubicBezTo>
                    <a:pt x="1915947" y="9638"/>
                    <a:pt x="1865179" y="4581"/>
                    <a:pt x="1813933" y="2099"/>
                  </a:cubicBezTo>
                  <a:cubicBezTo>
                    <a:pt x="1787785" y="668"/>
                    <a:pt x="1761542" y="0"/>
                    <a:pt x="1735203" y="0"/>
                  </a:cubicBezTo>
                  <a:cubicBezTo>
                    <a:pt x="1718694" y="0"/>
                    <a:pt x="1702184" y="286"/>
                    <a:pt x="1685770" y="763"/>
                  </a:cubicBezTo>
                  <a:cubicBezTo>
                    <a:pt x="1639105" y="2290"/>
                    <a:pt x="1592821" y="5821"/>
                    <a:pt x="1547015" y="11452"/>
                  </a:cubicBezTo>
                  <a:cubicBezTo>
                    <a:pt x="1503594" y="16700"/>
                    <a:pt x="1460556" y="23857"/>
                    <a:pt x="1418089" y="32637"/>
                  </a:cubicBezTo>
                  <a:cubicBezTo>
                    <a:pt x="1367225" y="43230"/>
                    <a:pt x="1317124" y="56399"/>
                    <a:pt x="1267787" y="71859"/>
                  </a:cubicBezTo>
                  <a:cubicBezTo>
                    <a:pt x="1225512" y="85124"/>
                    <a:pt x="1183809" y="100106"/>
                    <a:pt x="1142678" y="116806"/>
                  </a:cubicBezTo>
                  <a:cubicBezTo>
                    <a:pt x="1096490" y="135606"/>
                    <a:pt x="1051066" y="156505"/>
                    <a:pt x="1006500" y="179504"/>
                  </a:cubicBezTo>
                  <a:cubicBezTo>
                    <a:pt x="967183" y="199640"/>
                    <a:pt x="928629" y="221493"/>
                    <a:pt x="890743" y="244778"/>
                  </a:cubicBezTo>
                  <a:cubicBezTo>
                    <a:pt x="842169" y="274647"/>
                    <a:pt x="794741" y="306998"/>
                    <a:pt x="748553" y="341735"/>
                  </a:cubicBezTo>
                  <a:cubicBezTo>
                    <a:pt x="713816" y="367883"/>
                    <a:pt x="679843" y="395366"/>
                    <a:pt x="646633" y="424091"/>
                  </a:cubicBezTo>
                  <a:cubicBezTo>
                    <a:pt x="610847" y="455010"/>
                    <a:pt x="575920" y="487456"/>
                    <a:pt x="541947" y="521334"/>
                  </a:cubicBezTo>
                  <a:cubicBezTo>
                    <a:pt x="511409" y="551585"/>
                    <a:pt x="481730" y="583077"/>
                    <a:pt x="452815" y="615714"/>
                  </a:cubicBezTo>
                  <a:cubicBezTo>
                    <a:pt x="418747" y="653982"/>
                    <a:pt x="385919" y="693680"/>
                    <a:pt x="354331" y="734811"/>
                  </a:cubicBezTo>
                  <a:cubicBezTo>
                    <a:pt x="328470" y="768307"/>
                    <a:pt x="303372" y="802757"/>
                    <a:pt x="279133" y="838066"/>
                  </a:cubicBezTo>
                  <a:cubicBezTo>
                    <a:pt x="245923" y="886449"/>
                    <a:pt x="214240" y="936454"/>
                    <a:pt x="184180" y="988082"/>
                  </a:cubicBezTo>
                  <a:cubicBezTo>
                    <a:pt x="162708" y="1024918"/>
                    <a:pt x="142000" y="1062517"/>
                    <a:pt x="122246" y="1100880"/>
                  </a:cubicBezTo>
                  <a:cubicBezTo>
                    <a:pt x="96384" y="1150981"/>
                    <a:pt x="71954" y="1202322"/>
                    <a:pt x="49051" y="1254904"/>
                  </a:cubicBezTo>
                  <a:cubicBezTo>
                    <a:pt x="31778" y="1294412"/>
                    <a:pt x="15460" y="1334493"/>
                    <a:pt x="0" y="1375337"/>
                  </a:cubicBezTo>
                  <a:lnTo>
                    <a:pt x="87700" y="1406160"/>
                  </a:lnTo>
                  <a:cubicBezTo>
                    <a:pt x="102301" y="1368657"/>
                    <a:pt x="117570" y="1331725"/>
                    <a:pt x="133697" y="1295462"/>
                  </a:cubicBezTo>
                  <a:cubicBezTo>
                    <a:pt x="156887" y="1242975"/>
                    <a:pt x="181699" y="1191729"/>
                    <a:pt x="208037" y="1141915"/>
                  </a:cubicBezTo>
                  <a:cubicBezTo>
                    <a:pt x="226551" y="1106892"/>
                    <a:pt x="245828" y="1072442"/>
                    <a:pt x="265868" y="1038755"/>
                  </a:cubicBezTo>
                  <a:cubicBezTo>
                    <a:pt x="295928" y="987986"/>
                    <a:pt x="327802" y="938745"/>
                    <a:pt x="361107" y="891316"/>
                  </a:cubicBezTo>
                  <a:cubicBezTo>
                    <a:pt x="383628" y="859156"/>
                    <a:pt x="406913" y="827855"/>
                    <a:pt x="430866" y="797413"/>
                  </a:cubicBezTo>
                  <a:cubicBezTo>
                    <a:pt x="462167" y="757523"/>
                    <a:pt x="494709" y="719065"/>
                    <a:pt x="528300" y="682038"/>
                  </a:cubicBezTo>
                  <a:cubicBezTo>
                    <a:pt x="555021" y="652550"/>
                    <a:pt x="582504" y="624112"/>
                    <a:pt x="610656" y="596628"/>
                  </a:cubicBezTo>
                  <a:cubicBezTo>
                    <a:pt x="643866" y="564086"/>
                    <a:pt x="678030" y="532976"/>
                    <a:pt x="713148" y="503298"/>
                  </a:cubicBezTo>
                  <a:cubicBezTo>
                    <a:pt x="743781" y="477436"/>
                    <a:pt x="775082" y="452624"/>
                    <a:pt x="806956" y="429149"/>
                  </a:cubicBezTo>
                  <a:cubicBezTo>
                    <a:pt x="853335" y="394794"/>
                    <a:pt x="901050" y="363016"/>
                    <a:pt x="949910" y="333909"/>
                  </a:cubicBezTo>
                  <a:cubicBezTo>
                    <a:pt x="984742" y="313106"/>
                    <a:pt x="1020242" y="293638"/>
                    <a:pt x="1056219" y="275697"/>
                  </a:cubicBezTo>
                  <a:cubicBezTo>
                    <a:pt x="1099449" y="253939"/>
                    <a:pt x="1143442" y="234281"/>
                    <a:pt x="1188198" y="216721"/>
                  </a:cubicBezTo>
                  <a:cubicBezTo>
                    <a:pt x="1225798" y="202025"/>
                    <a:pt x="1263874" y="188760"/>
                    <a:pt x="1302428" y="177118"/>
                  </a:cubicBezTo>
                  <a:cubicBezTo>
                    <a:pt x="1349857" y="162613"/>
                    <a:pt x="1397954" y="150493"/>
                    <a:pt x="1446814" y="140855"/>
                  </a:cubicBezTo>
                  <a:cubicBezTo>
                    <a:pt x="1485367" y="133220"/>
                    <a:pt x="1524398" y="127017"/>
                    <a:pt x="1563811" y="122437"/>
                  </a:cubicBezTo>
                  <a:cubicBezTo>
                    <a:pt x="1609713" y="117093"/>
                    <a:pt x="1656092" y="113848"/>
                    <a:pt x="1702948" y="112894"/>
                  </a:cubicBezTo>
                  <a:cubicBezTo>
                    <a:pt x="1713636" y="112607"/>
                    <a:pt x="1724419" y="112512"/>
                    <a:pt x="1735203" y="112512"/>
                  </a:cubicBezTo>
                  <a:cubicBezTo>
                    <a:pt x="1763164" y="112512"/>
                    <a:pt x="1791030" y="113275"/>
                    <a:pt x="1818704" y="114898"/>
                  </a:cubicBezTo>
                  <a:cubicBezTo>
                    <a:pt x="1866610" y="117570"/>
                    <a:pt x="1914134" y="122532"/>
                    <a:pt x="1960990" y="129785"/>
                  </a:cubicBezTo>
                  <a:cubicBezTo>
                    <a:pt x="1998781" y="135606"/>
                    <a:pt x="2036094" y="142859"/>
                    <a:pt x="2073121" y="151543"/>
                  </a:cubicBezTo>
                  <a:cubicBezTo>
                    <a:pt x="2111293" y="160513"/>
                    <a:pt x="2148987" y="170915"/>
                    <a:pt x="2186300" y="182748"/>
                  </a:cubicBezTo>
                  <a:cubicBezTo>
                    <a:pt x="2222182" y="194105"/>
                    <a:pt x="2257587" y="206797"/>
                    <a:pt x="2292514" y="220825"/>
                  </a:cubicBezTo>
                  <a:cubicBezTo>
                    <a:pt x="2345859" y="242201"/>
                    <a:pt x="2398155" y="266536"/>
                    <a:pt x="2449305" y="293733"/>
                  </a:cubicBezTo>
                  <a:cubicBezTo>
                    <a:pt x="2482133" y="311102"/>
                    <a:pt x="2514484" y="329806"/>
                    <a:pt x="2546262" y="349560"/>
                  </a:cubicBezTo>
                  <a:cubicBezTo>
                    <a:pt x="2577086" y="368646"/>
                    <a:pt x="2607433" y="388782"/>
                    <a:pt x="2637207" y="410063"/>
                  </a:cubicBezTo>
                  <a:cubicBezTo>
                    <a:pt x="2668031" y="431916"/>
                    <a:pt x="2698282" y="454915"/>
                    <a:pt x="2727961" y="479058"/>
                  </a:cubicBezTo>
                  <a:cubicBezTo>
                    <a:pt x="2772527" y="515131"/>
                    <a:pt x="2815661" y="553494"/>
                    <a:pt x="2857364" y="594242"/>
                  </a:cubicBezTo>
                  <a:cubicBezTo>
                    <a:pt x="2884562" y="620676"/>
                    <a:pt x="2911091" y="648065"/>
                    <a:pt x="2937048" y="676312"/>
                  </a:cubicBezTo>
                  <a:lnTo>
                    <a:pt x="3015014" y="612565"/>
                  </a:lnTo>
                  <a:cubicBezTo>
                    <a:pt x="2986958" y="581073"/>
                    <a:pt x="2958233" y="550631"/>
                    <a:pt x="2928746" y="521429"/>
                  </a:cubicBez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" name="Google Shape;66;p2">
              <a:extLst>
                <a:ext uri="{FF2B5EF4-FFF2-40B4-BE49-F238E27FC236}">
                  <a16:creationId xmlns:a16="http://schemas.microsoft.com/office/drawing/2014/main" id="{ED57D4F3-3C02-67FA-DE49-010AFC5931A4}"/>
                </a:ext>
              </a:extLst>
            </p:cNvPr>
            <p:cNvGrpSpPr/>
            <p:nvPr/>
          </p:nvGrpSpPr>
          <p:grpSpPr>
            <a:xfrm>
              <a:off x="4956086" y="880873"/>
              <a:ext cx="3537398" cy="1836263"/>
              <a:chOff x="1669732" y="207655"/>
              <a:chExt cx="3537398" cy="1836263"/>
            </a:xfrm>
          </p:grpSpPr>
          <p:sp>
            <p:nvSpPr>
              <p:cNvPr id="14" name="Google Shape;67;p2">
                <a:extLst>
                  <a:ext uri="{FF2B5EF4-FFF2-40B4-BE49-F238E27FC236}">
                    <a16:creationId xmlns:a16="http://schemas.microsoft.com/office/drawing/2014/main" id="{3AED3667-17DF-89D7-3997-53CB2681E911}"/>
                  </a:ext>
                </a:extLst>
              </p:cNvPr>
              <p:cNvSpPr/>
              <p:nvPr/>
            </p:nvSpPr>
            <p:spPr>
              <a:xfrm>
                <a:off x="3903939" y="224737"/>
                <a:ext cx="185038" cy="666482"/>
              </a:xfrm>
              <a:custGeom>
                <a:avLst/>
                <a:gdLst/>
                <a:ahLst/>
                <a:cxnLst/>
                <a:rect l="l" t="t" r="r" b="b"/>
                <a:pathLst>
                  <a:path w="185038" h="666482" extrusionOk="0">
                    <a:moveTo>
                      <a:pt x="185039" y="70714"/>
                    </a:moveTo>
                    <a:lnTo>
                      <a:pt x="167193" y="185898"/>
                    </a:lnTo>
                    <a:lnTo>
                      <a:pt x="150016" y="296501"/>
                    </a:lnTo>
                    <a:lnTo>
                      <a:pt x="136847" y="380956"/>
                    </a:lnTo>
                    <a:lnTo>
                      <a:pt x="119765" y="491369"/>
                    </a:lnTo>
                    <a:lnTo>
                      <a:pt x="92567" y="666483"/>
                    </a:lnTo>
                    <a:lnTo>
                      <a:pt x="0" y="639285"/>
                    </a:lnTo>
                    <a:lnTo>
                      <a:pt x="7635" y="469611"/>
                    </a:lnTo>
                    <a:lnTo>
                      <a:pt x="12692" y="357099"/>
                    </a:lnTo>
                    <a:lnTo>
                      <a:pt x="16509" y="271403"/>
                    </a:lnTo>
                    <a:lnTo>
                      <a:pt x="21567" y="158986"/>
                    </a:lnTo>
                    <a:lnTo>
                      <a:pt x="25480" y="70714"/>
                    </a:lnTo>
                    <a:lnTo>
                      <a:pt x="120242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68;p2">
                <a:extLst>
                  <a:ext uri="{FF2B5EF4-FFF2-40B4-BE49-F238E27FC236}">
                    <a16:creationId xmlns:a16="http://schemas.microsoft.com/office/drawing/2014/main" id="{86602976-BE60-32A7-FC69-C150CDC04FC8}"/>
                  </a:ext>
                </a:extLst>
              </p:cNvPr>
              <p:cNvSpPr/>
              <p:nvPr/>
            </p:nvSpPr>
            <p:spPr>
              <a:xfrm>
                <a:off x="3595127" y="207655"/>
                <a:ext cx="182080" cy="658848"/>
              </a:xfrm>
              <a:custGeom>
                <a:avLst/>
                <a:gdLst/>
                <a:ahLst/>
                <a:cxnLst/>
                <a:rect l="l" t="t" r="r" b="b"/>
                <a:pathLst>
                  <a:path w="182080" h="658848" extrusionOk="0">
                    <a:moveTo>
                      <a:pt x="182080" y="658848"/>
                    </a:moveTo>
                    <a:lnTo>
                      <a:pt x="85982" y="650451"/>
                    </a:lnTo>
                    <a:lnTo>
                      <a:pt x="58403" y="469802"/>
                    </a:lnTo>
                    <a:lnTo>
                      <a:pt x="41226" y="357672"/>
                    </a:lnTo>
                    <a:lnTo>
                      <a:pt x="28152" y="271785"/>
                    </a:lnTo>
                    <a:lnTo>
                      <a:pt x="11070" y="159845"/>
                    </a:lnTo>
                    <a:lnTo>
                      <a:pt x="0" y="87700"/>
                    </a:lnTo>
                    <a:lnTo>
                      <a:pt x="79112" y="0"/>
                    </a:lnTo>
                    <a:lnTo>
                      <a:pt x="156505" y="56495"/>
                    </a:lnTo>
                    <a:lnTo>
                      <a:pt x="160895" y="160227"/>
                    </a:lnTo>
                    <a:lnTo>
                      <a:pt x="165666" y="272930"/>
                    </a:lnTo>
                    <a:lnTo>
                      <a:pt x="169388" y="359008"/>
                    </a:lnTo>
                    <a:lnTo>
                      <a:pt x="174160" y="471806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69;p2">
                <a:extLst>
                  <a:ext uri="{FF2B5EF4-FFF2-40B4-BE49-F238E27FC236}">
                    <a16:creationId xmlns:a16="http://schemas.microsoft.com/office/drawing/2014/main" id="{1C7DB0C8-8D6C-F6CE-2449-835015844ABE}"/>
                  </a:ext>
                </a:extLst>
              </p:cNvPr>
              <p:cNvSpPr/>
              <p:nvPr/>
            </p:nvSpPr>
            <p:spPr>
              <a:xfrm>
                <a:off x="3305020" y="261478"/>
                <a:ext cx="242392" cy="645965"/>
              </a:xfrm>
              <a:custGeom>
                <a:avLst/>
                <a:gdLst/>
                <a:ahLst/>
                <a:cxnLst/>
                <a:rect l="l" t="t" r="r" b="b"/>
                <a:pathLst>
                  <a:path w="242392" h="645965" extrusionOk="0">
                    <a:moveTo>
                      <a:pt x="242392" y="644152"/>
                    </a:moveTo>
                    <a:lnTo>
                      <a:pt x="145912" y="645965"/>
                    </a:lnTo>
                    <a:lnTo>
                      <a:pt x="92376" y="443940"/>
                    </a:lnTo>
                    <a:lnTo>
                      <a:pt x="63652" y="335723"/>
                    </a:lnTo>
                    <a:lnTo>
                      <a:pt x="40939" y="249931"/>
                    </a:lnTo>
                    <a:lnTo>
                      <a:pt x="12120" y="141523"/>
                    </a:lnTo>
                    <a:lnTo>
                      <a:pt x="0" y="95716"/>
                    </a:lnTo>
                    <a:lnTo>
                      <a:pt x="69282" y="0"/>
                    </a:lnTo>
                    <a:lnTo>
                      <a:pt x="152306" y="48001"/>
                    </a:lnTo>
                    <a:lnTo>
                      <a:pt x="162708" y="116997"/>
                    </a:lnTo>
                    <a:lnTo>
                      <a:pt x="179504" y="228078"/>
                    </a:lnTo>
                    <a:lnTo>
                      <a:pt x="192578" y="314537"/>
                    </a:lnTo>
                    <a:lnTo>
                      <a:pt x="209373" y="425522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70;p2">
                <a:extLst>
                  <a:ext uri="{FF2B5EF4-FFF2-40B4-BE49-F238E27FC236}">
                    <a16:creationId xmlns:a16="http://schemas.microsoft.com/office/drawing/2014/main" id="{8FD4128D-1521-8F58-4EF3-FA77B7EAB63B}"/>
                  </a:ext>
                </a:extLst>
              </p:cNvPr>
              <p:cNvSpPr/>
              <p:nvPr/>
            </p:nvSpPr>
            <p:spPr>
              <a:xfrm>
                <a:off x="2999263" y="368741"/>
                <a:ext cx="330569" cy="624111"/>
              </a:xfrm>
              <a:custGeom>
                <a:avLst/>
                <a:gdLst/>
                <a:ahLst/>
                <a:cxnLst/>
                <a:rect l="l" t="t" r="r" b="b"/>
                <a:pathLst>
                  <a:path w="330569" h="624111" extrusionOk="0">
                    <a:moveTo>
                      <a:pt x="330569" y="606267"/>
                    </a:moveTo>
                    <a:lnTo>
                      <a:pt x="235712" y="624112"/>
                    </a:lnTo>
                    <a:lnTo>
                      <a:pt x="139519" y="412448"/>
                    </a:lnTo>
                    <a:lnTo>
                      <a:pt x="93999" y="312629"/>
                    </a:lnTo>
                    <a:lnTo>
                      <a:pt x="55731" y="228650"/>
                    </a:lnTo>
                    <a:lnTo>
                      <a:pt x="10020" y="127972"/>
                    </a:lnTo>
                    <a:lnTo>
                      <a:pt x="0" y="105927"/>
                    </a:lnTo>
                    <a:lnTo>
                      <a:pt x="52296" y="0"/>
                    </a:lnTo>
                    <a:lnTo>
                      <a:pt x="142095" y="33496"/>
                    </a:lnTo>
                    <a:lnTo>
                      <a:pt x="156123" y="76058"/>
                    </a:lnTo>
                    <a:lnTo>
                      <a:pt x="190860" y="181603"/>
                    </a:lnTo>
                    <a:lnTo>
                      <a:pt x="219107" y="267586"/>
                    </a:lnTo>
                    <a:lnTo>
                      <a:pt x="253748" y="37294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71;p2">
                <a:extLst>
                  <a:ext uri="{FF2B5EF4-FFF2-40B4-BE49-F238E27FC236}">
                    <a16:creationId xmlns:a16="http://schemas.microsoft.com/office/drawing/2014/main" id="{E4B722A5-9AA4-A351-8DDC-CED6A6B91187}"/>
                  </a:ext>
                </a:extLst>
              </p:cNvPr>
              <p:cNvSpPr/>
              <p:nvPr/>
            </p:nvSpPr>
            <p:spPr>
              <a:xfrm>
                <a:off x="2715740" y="507305"/>
                <a:ext cx="405481" cy="587085"/>
              </a:xfrm>
              <a:custGeom>
                <a:avLst/>
                <a:gdLst/>
                <a:ahLst/>
                <a:cxnLst/>
                <a:rect l="l" t="t" r="r" b="b"/>
                <a:pathLst>
                  <a:path w="405481" h="587085" extrusionOk="0">
                    <a:moveTo>
                      <a:pt x="405482" y="554543"/>
                    </a:moveTo>
                    <a:lnTo>
                      <a:pt x="314823" y="587085"/>
                    </a:lnTo>
                    <a:lnTo>
                      <a:pt x="184752" y="391167"/>
                    </a:lnTo>
                    <a:lnTo>
                      <a:pt x="125586" y="301940"/>
                    </a:lnTo>
                    <a:lnTo>
                      <a:pt x="72431" y="221970"/>
                    </a:lnTo>
                    <a:lnTo>
                      <a:pt x="12501" y="131693"/>
                    </a:lnTo>
                    <a:lnTo>
                      <a:pt x="0" y="112894"/>
                    </a:lnTo>
                    <a:lnTo>
                      <a:pt x="34927" y="0"/>
                    </a:lnTo>
                    <a:lnTo>
                      <a:pt x="128830" y="18704"/>
                    </a:lnTo>
                    <a:lnTo>
                      <a:pt x="147916" y="55827"/>
                    </a:lnTo>
                    <a:lnTo>
                      <a:pt x="198112" y="152879"/>
                    </a:lnTo>
                    <a:lnTo>
                      <a:pt x="241342" y="236762"/>
                    </a:lnTo>
                    <a:lnTo>
                      <a:pt x="291061" y="332955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72;p2">
                <a:extLst>
                  <a:ext uri="{FF2B5EF4-FFF2-40B4-BE49-F238E27FC236}">
                    <a16:creationId xmlns:a16="http://schemas.microsoft.com/office/drawing/2014/main" id="{DADDED3E-353B-9175-91DA-316B2B9BD309}"/>
                  </a:ext>
                </a:extLst>
              </p:cNvPr>
              <p:cNvSpPr/>
              <p:nvPr/>
            </p:nvSpPr>
            <p:spPr>
              <a:xfrm>
                <a:off x="2437180" y="681942"/>
                <a:ext cx="452433" cy="551966"/>
              </a:xfrm>
              <a:custGeom>
                <a:avLst/>
                <a:gdLst/>
                <a:ahLst/>
                <a:cxnLst/>
                <a:rect l="l" t="t" r="r" b="b"/>
                <a:pathLst>
                  <a:path w="452433" h="551966" extrusionOk="0">
                    <a:moveTo>
                      <a:pt x="452433" y="509501"/>
                    </a:moveTo>
                    <a:lnTo>
                      <a:pt x="365974" y="551967"/>
                    </a:lnTo>
                    <a:lnTo>
                      <a:pt x="226551" y="385919"/>
                    </a:lnTo>
                    <a:lnTo>
                      <a:pt x="160036" y="306712"/>
                    </a:lnTo>
                    <a:lnTo>
                      <a:pt x="96289" y="230750"/>
                    </a:lnTo>
                    <a:lnTo>
                      <a:pt x="28247" y="149730"/>
                    </a:lnTo>
                    <a:lnTo>
                      <a:pt x="0" y="115947"/>
                    </a:lnTo>
                    <a:lnTo>
                      <a:pt x="22044" y="0"/>
                    </a:lnTo>
                    <a:lnTo>
                      <a:pt x="117474" y="8016"/>
                    </a:lnTo>
                    <a:lnTo>
                      <a:pt x="148012" y="53822"/>
                    </a:lnTo>
                    <a:lnTo>
                      <a:pt x="207465" y="142859"/>
                    </a:lnTo>
                    <a:lnTo>
                      <a:pt x="261955" y="224356"/>
                    </a:lnTo>
                    <a:lnTo>
                      <a:pt x="320358" y="311674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73;p2">
                <a:extLst>
                  <a:ext uri="{FF2B5EF4-FFF2-40B4-BE49-F238E27FC236}">
                    <a16:creationId xmlns:a16="http://schemas.microsoft.com/office/drawing/2014/main" id="{5F369569-0080-0E88-97C3-F31998D9DC97}"/>
                  </a:ext>
                </a:extLst>
              </p:cNvPr>
              <p:cNvSpPr/>
              <p:nvPr/>
            </p:nvSpPr>
            <p:spPr>
              <a:xfrm>
                <a:off x="2209198" y="885017"/>
                <a:ext cx="506542" cy="500339"/>
              </a:xfrm>
              <a:custGeom>
                <a:avLst/>
                <a:gdLst/>
                <a:ahLst/>
                <a:cxnLst/>
                <a:rect l="l" t="t" r="r" b="b"/>
                <a:pathLst>
                  <a:path w="506542" h="500339" extrusionOk="0">
                    <a:moveTo>
                      <a:pt x="506542" y="445181"/>
                    </a:moveTo>
                    <a:lnTo>
                      <a:pt x="427431" y="500339"/>
                    </a:lnTo>
                    <a:lnTo>
                      <a:pt x="269685" y="361489"/>
                    </a:lnTo>
                    <a:lnTo>
                      <a:pt x="194200" y="295260"/>
                    </a:lnTo>
                    <a:lnTo>
                      <a:pt x="118524" y="228746"/>
                    </a:lnTo>
                    <a:lnTo>
                      <a:pt x="40844" y="160418"/>
                    </a:lnTo>
                    <a:lnTo>
                      <a:pt x="0" y="124536"/>
                    </a:lnTo>
                    <a:lnTo>
                      <a:pt x="4199" y="6394"/>
                    </a:lnTo>
                    <a:lnTo>
                      <a:pt x="99820" y="0"/>
                    </a:lnTo>
                    <a:lnTo>
                      <a:pt x="145054" y="49528"/>
                    </a:lnTo>
                    <a:lnTo>
                      <a:pt x="215672" y="126922"/>
                    </a:lnTo>
                    <a:lnTo>
                      <a:pt x="283332" y="200880"/>
                    </a:lnTo>
                    <a:lnTo>
                      <a:pt x="352041" y="276174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74;p2">
                <a:extLst>
                  <a:ext uri="{FF2B5EF4-FFF2-40B4-BE49-F238E27FC236}">
                    <a16:creationId xmlns:a16="http://schemas.microsoft.com/office/drawing/2014/main" id="{D0C56B86-E207-6FF0-E5C4-30782AB646FA}"/>
                  </a:ext>
                </a:extLst>
              </p:cNvPr>
              <p:cNvSpPr/>
              <p:nvPr/>
            </p:nvSpPr>
            <p:spPr>
              <a:xfrm>
                <a:off x="1984747" y="1114240"/>
                <a:ext cx="560459" cy="447661"/>
              </a:xfrm>
              <a:custGeom>
                <a:avLst/>
                <a:gdLst/>
                <a:ahLst/>
                <a:cxnLst/>
                <a:rect l="l" t="t" r="r" b="b"/>
                <a:pathLst>
                  <a:path w="560459" h="447661" extrusionOk="0">
                    <a:moveTo>
                      <a:pt x="560460" y="381529"/>
                    </a:moveTo>
                    <a:lnTo>
                      <a:pt x="490224" y="447662"/>
                    </a:lnTo>
                    <a:lnTo>
                      <a:pt x="326943" y="341544"/>
                    </a:lnTo>
                    <a:lnTo>
                      <a:pt x="244969" y="288389"/>
                    </a:lnTo>
                    <a:lnTo>
                      <a:pt x="161181" y="233899"/>
                    </a:lnTo>
                    <a:lnTo>
                      <a:pt x="76153" y="178740"/>
                    </a:lnTo>
                    <a:lnTo>
                      <a:pt x="12883" y="137610"/>
                    </a:lnTo>
                    <a:lnTo>
                      <a:pt x="0" y="20040"/>
                    </a:lnTo>
                    <a:lnTo>
                      <a:pt x="93712" y="0"/>
                    </a:lnTo>
                    <a:lnTo>
                      <a:pt x="162994" y="56495"/>
                    </a:lnTo>
                    <a:lnTo>
                      <a:pt x="242201" y="121387"/>
                    </a:lnTo>
                    <a:lnTo>
                      <a:pt x="320167" y="185134"/>
                    </a:lnTo>
                    <a:lnTo>
                      <a:pt x="396702" y="247736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75;p2">
                <a:extLst>
                  <a:ext uri="{FF2B5EF4-FFF2-40B4-BE49-F238E27FC236}">
                    <a16:creationId xmlns:a16="http://schemas.microsoft.com/office/drawing/2014/main" id="{AFFFC117-A744-4F81-4B78-5A305A556D92}"/>
                  </a:ext>
                </a:extLst>
              </p:cNvPr>
              <p:cNvSpPr/>
              <p:nvPr/>
            </p:nvSpPr>
            <p:spPr>
              <a:xfrm>
                <a:off x="1803812" y="1403106"/>
                <a:ext cx="602449" cy="392694"/>
              </a:xfrm>
              <a:custGeom>
                <a:avLst/>
                <a:gdLst/>
                <a:ahLst/>
                <a:cxnLst/>
                <a:rect l="l" t="t" r="r" b="b"/>
                <a:pathLst>
                  <a:path w="602449" h="392694" extrusionOk="0">
                    <a:moveTo>
                      <a:pt x="602449" y="318068"/>
                    </a:moveTo>
                    <a:lnTo>
                      <a:pt x="541279" y="392694"/>
                    </a:lnTo>
                    <a:lnTo>
                      <a:pt x="354809" y="303372"/>
                    </a:lnTo>
                    <a:lnTo>
                      <a:pt x="269017" y="262337"/>
                    </a:lnTo>
                    <a:lnTo>
                      <a:pt x="182176" y="220730"/>
                    </a:lnTo>
                    <a:lnTo>
                      <a:pt x="92567" y="177881"/>
                    </a:lnTo>
                    <a:lnTo>
                      <a:pt x="27866" y="146867"/>
                    </a:lnTo>
                    <a:lnTo>
                      <a:pt x="0" y="32064"/>
                    </a:lnTo>
                    <a:lnTo>
                      <a:pt x="90277" y="0"/>
                    </a:lnTo>
                    <a:lnTo>
                      <a:pt x="162326" y="44757"/>
                    </a:lnTo>
                    <a:lnTo>
                      <a:pt x="247450" y="97625"/>
                    </a:lnTo>
                    <a:lnTo>
                      <a:pt x="330951" y="149539"/>
                    </a:lnTo>
                    <a:lnTo>
                      <a:pt x="412639" y="200212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76;p2">
                <a:extLst>
                  <a:ext uri="{FF2B5EF4-FFF2-40B4-BE49-F238E27FC236}">
                    <a16:creationId xmlns:a16="http://schemas.microsoft.com/office/drawing/2014/main" id="{D30A971C-4A31-18EA-5714-C4DE92912320}"/>
                  </a:ext>
                </a:extLst>
              </p:cNvPr>
              <p:cNvSpPr/>
              <p:nvPr/>
            </p:nvSpPr>
            <p:spPr>
              <a:xfrm>
                <a:off x="1669732" y="1702661"/>
                <a:ext cx="630028" cy="341257"/>
              </a:xfrm>
              <a:custGeom>
                <a:avLst/>
                <a:gdLst/>
                <a:ahLst/>
                <a:cxnLst/>
                <a:rect l="l" t="t" r="r" b="b"/>
                <a:pathLst>
                  <a:path w="630028" h="341257" extrusionOk="0">
                    <a:moveTo>
                      <a:pt x="630029" y="260619"/>
                    </a:moveTo>
                    <a:lnTo>
                      <a:pt x="577351" y="341257"/>
                    </a:lnTo>
                    <a:lnTo>
                      <a:pt x="368551" y="268063"/>
                    </a:lnTo>
                    <a:lnTo>
                      <a:pt x="280850" y="237239"/>
                    </a:lnTo>
                    <a:lnTo>
                      <a:pt x="196681" y="207656"/>
                    </a:lnTo>
                    <a:lnTo>
                      <a:pt x="104496" y="175305"/>
                    </a:lnTo>
                    <a:lnTo>
                      <a:pt x="40271" y="152783"/>
                    </a:lnTo>
                    <a:lnTo>
                      <a:pt x="0" y="41703"/>
                    </a:lnTo>
                    <a:lnTo>
                      <a:pt x="86269" y="0"/>
                    </a:lnTo>
                    <a:lnTo>
                      <a:pt x="157269" y="34069"/>
                    </a:lnTo>
                    <a:lnTo>
                      <a:pt x="246018" y="76630"/>
                    </a:lnTo>
                    <a:lnTo>
                      <a:pt x="329901" y="116806"/>
                    </a:lnTo>
                    <a:lnTo>
                      <a:pt x="414548" y="157364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77;p2">
                <a:extLst>
                  <a:ext uri="{FF2B5EF4-FFF2-40B4-BE49-F238E27FC236}">
                    <a16:creationId xmlns:a16="http://schemas.microsoft.com/office/drawing/2014/main" id="{06C3A812-E3C2-3A76-4E55-5FA484F0A8BF}"/>
                  </a:ext>
                </a:extLst>
              </p:cNvPr>
              <p:cNvSpPr/>
              <p:nvPr/>
            </p:nvSpPr>
            <p:spPr>
              <a:xfrm>
                <a:off x="4089836" y="308811"/>
                <a:ext cx="327801" cy="635754"/>
              </a:xfrm>
              <a:custGeom>
                <a:avLst/>
                <a:gdLst/>
                <a:ahLst/>
                <a:cxnLst/>
                <a:rect l="l" t="t" r="r" b="b"/>
                <a:pathLst>
                  <a:path w="327801" h="635754" extrusionOk="0">
                    <a:moveTo>
                      <a:pt x="327802" y="85124"/>
                    </a:moveTo>
                    <a:lnTo>
                      <a:pt x="277701" y="197445"/>
                    </a:lnTo>
                    <a:lnTo>
                      <a:pt x="232754" y="298219"/>
                    </a:lnTo>
                    <a:lnTo>
                      <a:pt x="197922" y="376376"/>
                    </a:lnTo>
                    <a:lnTo>
                      <a:pt x="153261" y="476577"/>
                    </a:lnTo>
                    <a:lnTo>
                      <a:pt x="82261" y="635754"/>
                    </a:lnTo>
                    <a:lnTo>
                      <a:pt x="0" y="585177"/>
                    </a:lnTo>
                    <a:lnTo>
                      <a:pt x="47047" y="438405"/>
                    </a:lnTo>
                    <a:lnTo>
                      <a:pt x="80829" y="333146"/>
                    </a:lnTo>
                    <a:lnTo>
                      <a:pt x="106882" y="251935"/>
                    </a:lnTo>
                    <a:lnTo>
                      <a:pt x="140759" y="146199"/>
                    </a:lnTo>
                    <a:lnTo>
                      <a:pt x="173778" y="43230"/>
                    </a:lnTo>
                    <a:lnTo>
                      <a:pt x="283713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78;p2">
                <a:extLst>
                  <a:ext uri="{FF2B5EF4-FFF2-40B4-BE49-F238E27FC236}">
                    <a16:creationId xmlns:a16="http://schemas.microsoft.com/office/drawing/2014/main" id="{59AA54D3-7FA2-9101-E8ED-003AEB773541}"/>
                  </a:ext>
                </a:extLst>
              </p:cNvPr>
              <p:cNvSpPr/>
              <p:nvPr/>
            </p:nvSpPr>
            <p:spPr>
              <a:xfrm>
                <a:off x="4334519" y="453578"/>
                <a:ext cx="396416" cy="600159"/>
              </a:xfrm>
              <a:custGeom>
                <a:avLst/>
                <a:gdLst/>
                <a:ahLst/>
                <a:cxnLst/>
                <a:rect l="l" t="t" r="r" b="b"/>
                <a:pathLst>
                  <a:path w="396416" h="600159" extrusionOk="0">
                    <a:moveTo>
                      <a:pt x="396416" y="90563"/>
                    </a:moveTo>
                    <a:lnTo>
                      <a:pt x="323508" y="205842"/>
                    </a:lnTo>
                    <a:lnTo>
                      <a:pt x="265677" y="297169"/>
                    </a:lnTo>
                    <a:lnTo>
                      <a:pt x="219394" y="370459"/>
                    </a:lnTo>
                    <a:lnTo>
                      <a:pt x="162326" y="460545"/>
                    </a:lnTo>
                    <a:lnTo>
                      <a:pt x="74054" y="600159"/>
                    </a:lnTo>
                    <a:lnTo>
                      <a:pt x="0" y="538225"/>
                    </a:lnTo>
                    <a:lnTo>
                      <a:pt x="65370" y="404623"/>
                    </a:lnTo>
                    <a:lnTo>
                      <a:pt x="112798" y="307762"/>
                    </a:lnTo>
                    <a:lnTo>
                      <a:pt x="150684" y="230177"/>
                    </a:lnTo>
                    <a:lnTo>
                      <a:pt x="198590" y="132171"/>
                    </a:lnTo>
                    <a:lnTo>
                      <a:pt x="250027" y="27007"/>
                    </a:lnTo>
                    <a:lnTo>
                      <a:pt x="365115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79;p2">
                <a:extLst>
                  <a:ext uri="{FF2B5EF4-FFF2-40B4-BE49-F238E27FC236}">
                    <a16:creationId xmlns:a16="http://schemas.microsoft.com/office/drawing/2014/main" id="{FEDD9D3A-1A7A-8CC6-2ED4-8385EFCF0AD1}"/>
                  </a:ext>
                </a:extLst>
              </p:cNvPr>
              <p:cNvSpPr/>
              <p:nvPr/>
            </p:nvSpPr>
            <p:spPr>
              <a:xfrm>
                <a:off x="4488161" y="653981"/>
                <a:ext cx="485547" cy="520952"/>
              </a:xfrm>
              <a:custGeom>
                <a:avLst/>
                <a:gdLst/>
                <a:ahLst/>
                <a:cxnLst/>
                <a:rect l="l" t="t" r="r" b="b"/>
                <a:pathLst>
                  <a:path w="485547" h="520952" extrusionOk="0">
                    <a:moveTo>
                      <a:pt x="485548" y="95335"/>
                    </a:moveTo>
                    <a:lnTo>
                      <a:pt x="401665" y="178931"/>
                    </a:lnTo>
                    <a:lnTo>
                      <a:pt x="326466" y="253939"/>
                    </a:lnTo>
                    <a:lnTo>
                      <a:pt x="264341" y="315778"/>
                    </a:lnTo>
                    <a:lnTo>
                      <a:pt x="190383" y="389641"/>
                    </a:lnTo>
                    <a:lnTo>
                      <a:pt x="58499" y="520952"/>
                    </a:lnTo>
                    <a:lnTo>
                      <a:pt x="0" y="444417"/>
                    </a:lnTo>
                    <a:lnTo>
                      <a:pt x="99629" y="320549"/>
                    </a:lnTo>
                    <a:lnTo>
                      <a:pt x="165667" y="238479"/>
                    </a:lnTo>
                    <a:lnTo>
                      <a:pt x="220348" y="170533"/>
                    </a:lnTo>
                    <a:lnTo>
                      <a:pt x="287435" y="87128"/>
                    </a:lnTo>
                    <a:lnTo>
                      <a:pt x="356813" y="859"/>
                    </a:lnTo>
                    <a:lnTo>
                      <a:pt x="475050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80;p2">
                <a:extLst>
                  <a:ext uri="{FF2B5EF4-FFF2-40B4-BE49-F238E27FC236}">
                    <a16:creationId xmlns:a16="http://schemas.microsoft.com/office/drawing/2014/main" id="{EF74DD25-66AB-E75D-D9B6-5688C88929F3}"/>
                  </a:ext>
                </a:extLst>
              </p:cNvPr>
              <p:cNvSpPr/>
              <p:nvPr/>
            </p:nvSpPr>
            <p:spPr>
              <a:xfrm>
                <a:off x="4689614" y="873088"/>
                <a:ext cx="517516" cy="488219"/>
              </a:xfrm>
              <a:custGeom>
                <a:avLst/>
                <a:gdLst/>
                <a:ahLst/>
                <a:cxnLst/>
                <a:rect l="l" t="t" r="r" b="b"/>
                <a:pathLst>
                  <a:path w="517516" h="488219" extrusionOk="0">
                    <a:moveTo>
                      <a:pt x="517517" y="106500"/>
                    </a:moveTo>
                    <a:lnTo>
                      <a:pt x="423614" y="183321"/>
                    </a:lnTo>
                    <a:lnTo>
                      <a:pt x="343452" y="248881"/>
                    </a:lnTo>
                    <a:lnTo>
                      <a:pt x="275983" y="304040"/>
                    </a:lnTo>
                    <a:lnTo>
                      <a:pt x="198017" y="367787"/>
                    </a:lnTo>
                    <a:lnTo>
                      <a:pt x="50769" y="488220"/>
                    </a:lnTo>
                    <a:lnTo>
                      <a:pt x="0" y="406150"/>
                    </a:lnTo>
                    <a:lnTo>
                      <a:pt x="118333" y="285717"/>
                    </a:lnTo>
                    <a:lnTo>
                      <a:pt x="189715" y="212904"/>
                    </a:lnTo>
                    <a:lnTo>
                      <a:pt x="250981" y="150493"/>
                    </a:lnTo>
                    <a:lnTo>
                      <a:pt x="324271" y="75962"/>
                    </a:lnTo>
                    <a:lnTo>
                      <a:pt x="398802" y="0"/>
                    </a:lnTo>
                    <a:lnTo>
                      <a:pt x="516467" y="10688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81;p2">
              <a:extLst>
                <a:ext uri="{FF2B5EF4-FFF2-40B4-BE49-F238E27FC236}">
                  <a16:creationId xmlns:a16="http://schemas.microsoft.com/office/drawing/2014/main" id="{7C688B3A-7FC0-36E0-6082-1CD1A2399B37}"/>
                </a:ext>
              </a:extLst>
            </p:cNvPr>
            <p:cNvSpPr/>
            <p:nvPr/>
          </p:nvSpPr>
          <p:spPr>
            <a:xfrm>
              <a:off x="8372708" y="1836941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3"/>
                    <a:pt x="28163" y="10509"/>
                    <a:pt x="27305" y="8792"/>
                  </a:cubicBezTo>
                  <a:cubicBezTo>
                    <a:pt x="26732" y="6978"/>
                    <a:pt x="25778" y="5452"/>
                    <a:pt x="24347" y="4211"/>
                  </a:cubicBezTo>
                  <a:cubicBezTo>
                    <a:pt x="23010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0" y="203"/>
                    <a:pt x="11654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8" y="6120"/>
                    <a:pt x="1920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2" y="22724"/>
                  </a:cubicBezTo>
                  <a:cubicBezTo>
                    <a:pt x="1825" y="24538"/>
                    <a:pt x="2779" y="26064"/>
                    <a:pt x="4210" y="27305"/>
                  </a:cubicBezTo>
                  <a:cubicBezTo>
                    <a:pt x="5547" y="28736"/>
                    <a:pt x="7074" y="29691"/>
                    <a:pt x="8791" y="30263"/>
                  </a:cubicBezTo>
                  <a:cubicBezTo>
                    <a:pt x="10509" y="31122"/>
                    <a:pt x="12322" y="31599"/>
                    <a:pt x="14327" y="31504"/>
                  </a:cubicBezTo>
                  <a:cubicBezTo>
                    <a:pt x="15567" y="31313"/>
                    <a:pt x="16903" y="31122"/>
                    <a:pt x="18143" y="31027"/>
                  </a:cubicBezTo>
                  <a:cubicBezTo>
                    <a:pt x="20529" y="30359"/>
                    <a:pt x="22629" y="29118"/>
                    <a:pt x="24442" y="27305"/>
                  </a:cubicBezTo>
                  <a:cubicBezTo>
                    <a:pt x="25205" y="26351"/>
                    <a:pt x="25969" y="25396"/>
                    <a:pt x="26637" y="24442"/>
                  </a:cubicBezTo>
                  <a:cubicBezTo>
                    <a:pt x="27877" y="22152"/>
                    <a:pt x="28450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2;p2">
              <a:extLst>
                <a:ext uri="{FF2B5EF4-FFF2-40B4-BE49-F238E27FC236}">
                  <a16:creationId xmlns:a16="http://schemas.microsoft.com/office/drawing/2014/main" id="{A402A79B-6AF6-4F24-0049-9E3113937823}"/>
                </a:ext>
              </a:extLst>
            </p:cNvPr>
            <p:cNvSpPr/>
            <p:nvPr/>
          </p:nvSpPr>
          <p:spPr>
            <a:xfrm>
              <a:off x="8228835" y="1961394"/>
              <a:ext cx="27627" cy="28628"/>
            </a:xfrm>
            <a:custGeom>
              <a:avLst/>
              <a:gdLst/>
              <a:ahLst/>
              <a:cxnLst/>
              <a:rect l="l" t="t" r="r" b="b"/>
              <a:pathLst>
                <a:path w="27627" h="28628" extrusionOk="0">
                  <a:moveTo>
                    <a:pt x="13814" y="28629"/>
                  </a:moveTo>
                  <a:cubicBezTo>
                    <a:pt x="32232" y="28629"/>
                    <a:pt x="32232" y="0"/>
                    <a:pt x="13814" y="0"/>
                  </a:cubicBezTo>
                  <a:cubicBezTo>
                    <a:pt x="-4605" y="0"/>
                    <a:pt x="-4605" y="28629"/>
                    <a:pt x="13814" y="28629"/>
                  </a:cubicBezTo>
                  <a:lnTo>
                    <a:pt x="13814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3;p2">
              <a:extLst>
                <a:ext uri="{FF2B5EF4-FFF2-40B4-BE49-F238E27FC236}">
                  <a16:creationId xmlns:a16="http://schemas.microsoft.com/office/drawing/2014/main" id="{61683946-83A8-69B2-EFDC-0307773FBF58}"/>
                </a:ext>
              </a:extLst>
            </p:cNvPr>
            <p:cNvSpPr/>
            <p:nvPr/>
          </p:nvSpPr>
          <p:spPr>
            <a:xfrm>
              <a:off x="8134992" y="1622033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7190" y="12"/>
                  </a:moveTo>
                  <a:cubicBezTo>
                    <a:pt x="16235" y="12"/>
                    <a:pt x="15281" y="12"/>
                    <a:pt x="14327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9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7" y="28546"/>
                  </a:cubicBez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5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680"/>
                    <a:pt x="19766" y="107"/>
                    <a:pt x="17190" y="12"/>
                  </a:cubicBezTo>
                  <a:lnTo>
                    <a:pt x="1719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4;p2">
              <a:extLst>
                <a:ext uri="{FF2B5EF4-FFF2-40B4-BE49-F238E27FC236}">
                  <a16:creationId xmlns:a16="http://schemas.microsoft.com/office/drawing/2014/main" id="{127B4DEB-1B51-BAE9-3F9A-F1EF3870DE28}"/>
                </a:ext>
              </a:extLst>
            </p:cNvPr>
            <p:cNvSpPr/>
            <p:nvPr/>
          </p:nvSpPr>
          <p:spPr>
            <a:xfrm>
              <a:off x="7999290" y="1783214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7190" y="12"/>
                  </a:moveTo>
                  <a:cubicBezTo>
                    <a:pt x="16235" y="12"/>
                    <a:pt x="15281" y="12"/>
                    <a:pt x="14326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6" y="28546"/>
                  </a:cubicBez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152" y="680"/>
                    <a:pt x="19766" y="12"/>
                    <a:pt x="17190" y="12"/>
                  </a:cubicBezTo>
                  <a:lnTo>
                    <a:pt x="1719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5;p2">
              <a:extLst>
                <a:ext uri="{FF2B5EF4-FFF2-40B4-BE49-F238E27FC236}">
                  <a16:creationId xmlns:a16="http://schemas.microsoft.com/office/drawing/2014/main" id="{24F2BEA1-2C70-999F-DE96-00390DC5E6DE}"/>
                </a:ext>
              </a:extLst>
            </p:cNvPr>
            <p:cNvSpPr/>
            <p:nvPr/>
          </p:nvSpPr>
          <p:spPr>
            <a:xfrm>
              <a:off x="7920656" y="1458096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6;p2">
              <a:extLst>
                <a:ext uri="{FF2B5EF4-FFF2-40B4-BE49-F238E27FC236}">
                  <a16:creationId xmlns:a16="http://schemas.microsoft.com/office/drawing/2014/main" id="{93939BDC-C484-0888-FF39-F6F68272FFC3}"/>
                </a:ext>
              </a:extLst>
            </p:cNvPr>
            <p:cNvSpPr/>
            <p:nvPr/>
          </p:nvSpPr>
          <p:spPr>
            <a:xfrm>
              <a:off x="7807107" y="1641787"/>
              <a:ext cx="31396" cy="31515"/>
            </a:xfrm>
            <a:custGeom>
              <a:avLst/>
              <a:gdLst/>
              <a:ahLst/>
              <a:cxnLst/>
              <a:rect l="l" t="t" r="r" b="b"/>
              <a:pathLst>
                <a:path w="31396" h="31515" extrusionOk="0">
                  <a:moveTo>
                    <a:pt x="27197" y="7074"/>
                  </a:moveTo>
                  <a:cubicBezTo>
                    <a:pt x="26243" y="6120"/>
                    <a:pt x="25289" y="5165"/>
                    <a:pt x="24335" y="4211"/>
                  </a:cubicBezTo>
                  <a:cubicBezTo>
                    <a:pt x="22999" y="2780"/>
                    <a:pt x="21472" y="1825"/>
                    <a:pt x="19754" y="1253"/>
                  </a:cubicBezTo>
                  <a:cubicBezTo>
                    <a:pt x="18036" y="394"/>
                    <a:pt x="16223" y="-83"/>
                    <a:pt x="14219" y="12"/>
                  </a:cubicBezTo>
                  <a:cubicBezTo>
                    <a:pt x="12215" y="-83"/>
                    <a:pt x="10402" y="394"/>
                    <a:pt x="8684" y="1253"/>
                  </a:cubicBezTo>
                  <a:cubicBezTo>
                    <a:pt x="6871" y="1825"/>
                    <a:pt x="5344" y="2780"/>
                    <a:pt x="4103" y="4211"/>
                  </a:cubicBezTo>
                  <a:cubicBezTo>
                    <a:pt x="3340" y="5165"/>
                    <a:pt x="2577" y="6120"/>
                    <a:pt x="1908" y="7074"/>
                  </a:cubicBezTo>
                  <a:cubicBezTo>
                    <a:pt x="573" y="9269"/>
                    <a:pt x="0" y="11750"/>
                    <a:pt x="0" y="14327"/>
                  </a:cubicBezTo>
                  <a:cubicBezTo>
                    <a:pt x="191" y="15567"/>
                    <a:pt x="382" y="16903"/>
                    <a:pt x="477" y="18144"/>
                  </a:cubicBezTo>
                  <a:cubicBezTo>
                    <a:pt x="1145" y="20529"/>
                    <a:pt x="2386" y="22629"/>
                    <a:pt x="4199" y="24442"/>
                  </a:cubicBezTo>
                  <a:cubicBezTo>
                    <a:pt x="5153" y="25396"/>
                    <a:pt x="6107" y="26351"/>
                    <a:pt x="7062" y="27305"/>
                  </a:cubicBezTo>
                  <a:cubicBezTo>
                    <a:pt x="8398" y="28736"/>
                    <a:pt x="9925" y="29691"/>
                    <a:pt x="11642" y="30263"/>
                  </a:cubicBezTo>
                  <a:cubicBezTo>
                    <a:pt x="13360" y="31122"/>
                    <a:pt x="15173" y="31599"/>
                    <a:pt x="17177" y="31504"/>
                  </a:cubicBezTo>
                  <a:cubicBezTo>
                    <a:pt x="19181" y="31599"/>
                    <a:pt x="20994" y="31122"/>
                    <a:pt x="22712" y="30263"/>
                  </a:cubicBezTo>
                  <a:cubicBezTo>
                    <a:pt x="24525" y="29691"/>
                    <a:pt x="26052" y="28736"/>
                    <a:pt x="27293" y="27305"/>
                  </a:cubicBezTo>
                  <a:cubicBezTo>
                    <a:pt x="28056" y="26351"/>
                    <a:pt x="28820" y="25396"/>
                    <a:pt x="29488" y="24442"/>
                  </a:cubicBezTo>
                  <a:cubicBezTo>
                    <a:pt x="30824" y="22247"/>
                    <a:pt x="31396" y="19766"/>
                    <a:pt x="31396" y="17189"/>
                  </a:cubicBezTo>
                  <a:cubicBezTo>
                    <a:pt x="31205" y="15949"/>
                    <a:pt x="31015" y="14613"/>
                    <a:pt x="30919" y="13372"/>
                  </a:cubicBezTo>
                  <a:cubicBezTo>
                    <a:pt x="30251" y="10986"/>
                    <a:pt x="29010" y="8887"/>
                    <a:pt x="27197" y="7074"/>
                  </a:cubicBezTo>
                  <a:lnTo>
                    <a:pt x="27197" y="7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7;p2">
              <a:extLst>
                <a:ext uri="{FF2B5EF4-FFF2-40B4-BE49-F238E27FC236}">
                  <a16:creationId xmlns:a16="http://schemas.microsoft.com/office/drawing/2014/main" id="{B9192E2B-CC50-9D43-3F74-1EFD461AFFA4}"/>
                </a:ext>
              </a:extLst>
            </p:cNvPr>
            <p:cNvSpPr/>
            <p:nvPr/>
          </p:nvSpPr>
          <p:spPr>
            <a:xfrm>
              <a:off x="7623308" y="1319520"/>
              <a:ext cx="31396" cy="31515"/>
            </a:xfrm>
            <a:custGeom>
              <a:avLst/>
              <a:gdLst/>
              <a:ahLst/>
              <a:cxnLst/>
              <a:rect l="l" t="t" r="r" b="b"/>
              <a:pathLst>
                <a:path w="31396" h="31515" extrusionOk="0">
                  <a:moveTo>
                    <a:pt x="27198" y="7074"/>
                  </a:moveTo>
                  <a:cubicBezTo>
                    <a:pt x="26243" y="6120"/>
                    <a:pt x="25289" y="5165"/>
                    <a:pt x="24335" y="4211"/>
                  </a:cubicBezTo>
                  <a:cubicBezTo>
                    <a:pt x="22999" y="2780"/>
                    <a:pt x="21472" y="1825"/>
                    <a:pt x="19754" y="1253"/>
                  </a:cubicBezTo>
                  <a:cubicBezTo>
                    <a:pt x="18036" y="394"/>
                    <a:pt x="16223" y="-83"/>
                    <a:pt x="14219" y="12"/>
                  </a:cubicBezTo>
                  <a:cubicBezTo>
                    <a:pt x="12215" y="-83"/>
                    <a:pt x="10402" y="394"/>
                    <a:pt x="8684" y="1253"/>
                  </a:cubicBezTo>
                  <a:cubicBezTo>
                    <a:pt x="6871" y="1825"/>
                    <a:pt x="5344" y="2780"/>
                    <a:pt x="4103" y="4211"/>
                  </a:cubicBezTo>
                  <a:cubicBezTo>
                    <a:pt x="3340" y="5165"/>
                    <a:pt x="2577" y="6120"/>
                    <a:pt x="1909" y="7074"/>
                  </a:cubicBezTo>
                  <a:cubicBezTo>
                    <a:pt x="573" y="9269"/>
                    <a:pt x="0" y="11750"/>
                    <a:pt x="0" y="14327"/>
                  </a:cubicBezTo>
                  <a:cubicBezTo>
                    <a:pt x="191" y="15567"/>
                    <a:pt x="382" y="16903"/>
                    <a:pt x="477" y="18144"/>
                  </a:cubicBezTo>
                  <a:cubicBezTo>
                    <a:pt x="1145" y="20530"/>
                    <a:pt x="2386" y="22629"/>
                    <a:pt x="4199" y="24442"/>
                  </a:cubicBezTo>
                  <a:cubicBezTo>
                    <a:pt x="5153" y="25396"/>
                    <a:pt x="6108" y="26351"/>
                    <a:pt x="7062" y="27305"/>
                  </a:cubicBezTo>
                  <a:cubicBezTo>
                    <a:pt x="8398" y="28736"/>
                    <a:pt x="9925" y="29691"/>
                    <a:pt x="11642" y="30263"/>
                  </a:cubicBezTo>
                  <a:cubicBezTo>
                    <a:pt x="13360" y="31122"/>
                    <a:pt x="15173" y="31599"/>
                    <a:pt x="17177" y="31504"/>
                  </a:cubicBezTo>
                  <a:cubicBezTo>
                    <a:pt x="19182" y="31599"/>
                    <a:pt x="20995" y="31122"/>
                    <a:pt x="22712" y="30263"/>
                  </a:cubicBezTo>
                  <a:cubicBezTo>
                    <a:pt x="24526" y="29691"/>
                    <a:pt x="26052" y="28736"/>
                    <a:pt x="27293" y="27305"/>
                  </a:cubicBezTo>
                  <a:cubicBezTo>
                    <a:pt x="28056" y="26351"/>
                    <a:pt x="28820" y="25396"/>
                    <a:pt x="29488" y="24442"/>
                  </a:cubicBezTo>
                  <a:cubicBezTo>
                    <a:pt x="30824" y="22247"/>
                    <a:pt x="31397" y="19766"/>
                    <a:pt x="31397" y="17189"/>
                  </a:cubicBezTo>
                  <a:cubicBezTo>
                    <a:pt x="31205" y="15949"/>
                    <a:pt x="31015" y="14613"/>
                    <a:pt x="30919" y="13372"/>
                  </a:cubicBezTo>
                  <a:cubicBezTo>
                    <a:pt x="30251" y="10891"/>
                    <a:pt x="29011" y="8792"/>
                    <a:pt x="27198" y="7074"/>
                  </a:cubicBezTo>
                  <a:lnTo>
                    <a:pt x="27198" y="7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8;p2">
              <a:extLst>
                <a:ext uri="{FF2B5EF4-FFF2-40B4-BE49-F238E27FC236}">
                  <a16:creationId xmlns:a16="http://schemas.microsoft.com/office/drawing/2014/main" id="{AB8A10E8-A474-E8C6-5183-CC7C1646A87F}"/>
                </a:ext>
              </a:extLst>
            </p:cNvPr>
            <p:cNvSpPr/>
            <p:nvPr/>
          </p:nvSpPr>
          <p:spPr>
            <a:xfrm>
              <a:off x="7546857" y="1520304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7190" y="12"/>
                  </a:moveTo>
                  <a:cubicBezTo>
                    <a:pt x="16235" y="12"/>
                    <a:pt x="15281" y="12"/>
                    <a:pt x="14326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30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6" y="28546"/>
                  </a:cubicBez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5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680"/>
                    <a:pt x="19766" y="12"/>
                    <a:pt x="17190" y="12"/>
                  </a:cubicBezTo>
                  <a:lnTo>
                    <a:pt x="1719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9;p2">
              <a:extLst>
                <a:ext uri="{FF2B5EF4-FFF2-40B4-BE49-F238E27FC236}">
                  <a16:creationId xmlns:a16="http://schemas.microsoft.com/office/drawing/2014/main" id="{7D41826C-832E-E031-BD8F-AC69D39C611E}"/>
                </a:ext>
              </a:extLst>
            </p:cNvPr>
            <p:cNvSpPr/>
            <p:nvPr/>
          </p:nvSpPr>
          <p:spPr>
            <a:xfrm>
              <a:off x="7309523" y="1443865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3"/>
                    <a:pt x="28164" y="10509"/>
                    <a:pt x="27305" y="8792"/>
                  </a:cubicBezTo>
                  <a:cubicBezTo>
                    <a:pt x="26733" y="6978"/>
                    <a:pt x="25778" y="5452"/>
                    <a:pt x="24347" y="4211"/>
                  </a:cubicBezTo>
                  <a:cubicBezTo>
                    <a:pt x="23011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5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3" y="22724"/>
                  </a:cubicBezTo>
                  <a:cubicBezTo>
                    <a:pt x="1825" y="24538"/>
                    <a:pt x="2780" y="26064"/>
                    <a:pt x="4211" y="27305"/>
                  </a:cubicBezTo>
                  <a:cubicBezTo>
                    <a:pt x="5547" y="28736"/>
                    <a:pt x="7074" y="29691"/>
                    <a:pt x="8792" y="30263"/>
                  </a:cubicBezTo>
                  <a:cubicBezTo>
                    <a:pt x="10509" y="31122"/>
                    <a:pt x="12323" y="31599"/>
                    <a:pt x="14327" y="31504"/>
                  </a:cubicBezTo>
                  <a:cubicBezTo>
                    <a:pt x="15567" y="31313"/>
                    <a:pt x="16903" y="31122"/>
                    <a:pt x="18144" y="31027"/>
                  </a:cubicBezTo>
                  <a:cubicBezTo>
                    <a:pt x="20529" y="30359"/>
                    <a:pt x="22629" y="29118"/>
                    <a:pt x="24442" y="27305"/>
                  </a:cubicBezTo>
                  <a:cubicBezTo>
                    <a:pt x="25206" y="26351"/>
                    <a:pt x="25969" y="25396"/>
                    <a:pt x="26637" y="24442"/>
                  </a:cubicBezTo>
                  <a:cubicBezTo>
                    <a:pt x="27878" y="22247"/>
                    <a:pt x="28546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90;p2">
              <a:extLst>
                <a:ext uri="{FF2B5EF4-FFF2-40B4-BE49-F238E27FC236}">
                  <a16:creationId xmlns:a16="http://schemas.microsoft.com/office/drawing/2014/main" id="{84CF5D63-87D2-79E0-56D1-CC4471E9867B}"/>
                </a:ext>
              </a:extLst>
            </p:cNvPr>
            <p:cNvSpPr/>
            <p:nvPr/>
          </p:nvSpPr>
          <p:spPr>
            <a:xfrm>
              <a:off x="7044132" y="1426986"/>
              <a:ext cx="27662" cy="28629"/>
            </a:xfrm>
            <a:custGeom>
              <a:avLst/>
              <a:gdLst/>
              <a:ahLst/>
              <a:cxnLst/>
              <a:rect l="l" t="t" r="r" b="b"/>
              <a:pathLst>
                <a:path w="27662" h="28629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91;p2">
              <a:extLst>
                <a:ext uri="{FF2B5EF4-FFF2-40B4-BE49-F238E27FC236}">
                  <a16:creationId xmlns:a16="http://schemas.microsoft.com/office/drawing/2014/main" id="{E6EE3342-AB7C-EF08-BD99-BB7374CB5225}"/>
                </a:ext>
              </a:extLst>
            </p:cNvPr>
            <p:cNvSpPr/>
            <p:nvPr/>
          </p:nvSpPr>
          <p:spPr>
            <a:xfrm>
              <a:off x="6789656" y="1441110"/>
              <a:ext cx="27626" cy="28628"/>
            </a:xfrm>
            <a:custGeom>
              <a:avLst/>
              <a:gdLst/>
              <a:ahLst/>
              <a:cxnLst/>
              <a:rect l="l" t="t" r="r" b="b"/>
              <a:pathLst>
                <a:path w="27626" h="28628" extrusionOk="0">
                  <a:moveTo>
                    <a:pt x="13813" y="28629"/>
                  </a:moveTo>
                  <a:cubicBezTo>
                    <a:pt x="32231" y="28629"/>
                    <a:pt x="32231" y="0"/>
                    <a:pt x="13813" y="0"/>
                  </a:cubicBezTo>
                  <a:cubicBezTo>
                    <a:pt x="-4604" y="0"/>
                    <a:pt x="-4604" y="28629"/>
                    <a:pt x="13813" y="28629"/>
                  </a:cubicBezTo>
                  <a:lnTo>
                    <a:pt x="13813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92;p2">
              <a:extLst>
                <a:ext uri="{FF2B5EF4-FFF2-40B4-BE49-F238E27FC236}">
                  <a16:creationId xmlns:a16="http://schemas.microsoft.com/office/drawing/2014/main" id="{21DCBC97-6BCC-CB1E-70F7-774EEC7DDCDF}"/>
                </a:ext>
              </a:extLst>
            </p:cNvPr>
            <p:cNvSpPr/>
            <p:nvPr/>
          </p:nvSpPr>
          <p:spPr>
            <a:xfrm>
              <a:off x="6509247" y="1517549"/>
              <a:ext cx="31515" cy="31396"/>
            </a:xfrm>
            <a:custGeom>
              <a:avLst/>
              <a:gdLst/>
              <a:ahLst/>
              <a:cxnLst/>
              <a:rect l="l" t="t" r="r" b="b"/>
              <a:pathLst>
                <a:path w="31515" h="31396" extrusionOk="0">
                  <a:moveTo>
                    <a:pt x="24442" y="27198"/>
                  </a:moveTo>
                  <a:cubicBezTo>
                    <a:pt x="25396" y="26243"/>
                    <a:pt x="26351" y="25289"/>
                    <a:pt x="27305" y="24335"/>
                  </a:cubicBezTo>
                  <a:cubicBezTo>
                    <a:pt x="28736" y="22999"/>
                    <a:pt x="29691" y="21472"/>
                    <a:pt x="30263" y="19754"/>
                  </a:cubicBezTo>
                  <a:cubicBezTo>
                    <a:pt x="31122" y="18036"/>
                    <a:pt x="31599" y="16223"/>
                    <a:pt x="31504" y="14219"/>
                  </a:cubicBezTo>
                  <a:cubicBezTo>
                    <a:pt x="31599" y="12215"/>
                    <a:pt x="31122" y="10402"/>
                    <a:pt x="30263" y="8684"/>
                  </a:cubicBezTo>
                  <a:cubicBezTo>
                    <a:pt x="29691" y="6871"/>
                    <a:pt x="28736" y="5344"/>
                    <a:pt x="27305" y="4103"/>
                  </a:cubicBezTo>
                  <a:cubicBezTo>
                    <a:pt x="26351" y="3340"/>
                    <a:pt x="25396" y="2577"/>
                    <a:pt x="24442" y="1909"/>
                  </a:cubicBezTo>
                  <a:cubicBezTo>
                    <a:pt x="22247" y="573"/>
                    <a:pt x="19766" y="0"/>
                    <a:pt x="17189" y="0"/>
                  </a:cubicBezTo>
                  <a:cubicBezTo>
                    <a:pt x="15949" y="191"/>
                    <a:pt x="14613" y="382"/>
                    <a:pt x="13372" y="477"/>
                  </a:cubicBezTo>
                  <a:cubicBezTo>
                    <a:pt x="10986" y="1145"/>
                    <a:pt x="8887" y="2386"/>
                    <a:pt x="7074" y="4199"/>
                  </a:cubicBezTo>
                  <a:cubicBezTo>
                    <a:pt x="6119" y="5153"/>
                    <a:pt x="5165" y="6108"/>
                    <a:pt x="4211" y="7062"/>
                  </a:cubicBezTo>
                  <a:cubicBezTo>
                    <a:pt x="2779" y="8398"/>
                    <a:pt x="1825" y="9925"/>
                    <a:pt x="1253" y="11642"/>
                  </a:cubicBezTo>
                  <a:cubicBezTo>
                    <a:pt x="394" y="13360"/>
                    <a:pt x="-83" y="15173"/>
                    <a:pt x="12" y="17177"/>
                  </a:cubicBezTo>
                  <a:cubicBezTo>
                    <a:pt x="-83" y="19181"/>
                    <a:pt x="394" y="20995"/>
                    <a:pt x="1253" y="22712"/>
                  </a:cubicBezTo>
                  <a:cubicBezTo>
                    <a:pt x="1825" y="24525"/>
                    <a:pt x="2779" y="26052"/>
                    <a:pt x="4211" y="27293"/>
                  </a:cubicBezTo>
                  <a:cubicBezTo>
                    <a:pt x="5165" y="28056"/>
                    <a:pt x="6119" y="28820"/>
                    <a:pt x="7074" y="29488"/>
                  </a:cubicBezTo>
                  <a:cubicBezTo>
                    <a:pt x="9269" y="30824"/>
                    <a:pt x="11750" y="31396"/>
                    <a:pt x="14327" y="31396"/>
                  </a:cubicBezTo>
                  <a:cubicBezTo>
                    <a:pt x="15567" y="31206"/>
                    <a:pt x="16903" y="31015"/>
                    <a:pt x="18144" y="30919"/>
                  </a:cubicBezTo>
                  <a:cubicBezTo>
                    <a:pt x="20529" y="30156"/>
                    <a:pt x="22629" y="28915"/>
                    <a:pt x="24442" y="27198"/>
                  </a:cubicBezTo>
                  <a:lnTo>
                    <a:pt x="24442" y="271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93;p2">
              <a:extLst>
                <a:ext uri="{FF2B5EF4-FFF2-40B4-BE49-F238E27FC236}">
                  <a16:creationId xmlns:a16="http://schemas.microsoft.com/office/drawing/2014/main" id="{6BB2DD6F-7D6F-C601-3A99-99B0DC666A1E}"/>
                </a:ext>
              </a:extLst>
            </p:cNvPr>
            <p:cNvSpPr/>
            <p:nvPr/>
          </p:nvSpPr>
          <p:spPr>
            <a:xfrm>
              <a:off x="6268954" y="1622033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3"/>
                    <a:pt x="28164" y="10509"/>
                    <a:pt x="27305" y="8792"/>
                  </a:cubicBezTo>
                  <a:cubicBezTo>
                    <a:pt x="26733" y="6978"/>
                    <a:pt x="25778" y="5452"/>
                    <a:pt x="24347" y="4211"/>
                  </a:cubicBezTo>
                  <a:cubicBezTo>
                    <a:pt x="23011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4" y="394"/>
                    <a:pt x="10414" y="489"/>
                  </a:cubicBezTo>
                  <a:cubicBezTo>
                    <a:pt x="8028" y="1157"/>
                    <a:pt x="5929" y="2398"/>
                    <a:pt x="4116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3" y="22724"/>
                  </a:cubicBezTo>
                  <a:cubicBezTo>
                    <a:pt x="1825" y="24538"/>
                    <a:pt x="2780" y="26064"/>
                    <a:pt x="4211" y="27305"/>
                  </a:cubicBezTo>
                  <a:cubicBezTo>
                    <a:pt x="5547" y="28736"/>
                    <a:pt x="7074" y="29691"/>
                    <a:pt x="8792" y="30263"/>
                  </a:cubicBezTo>
                  <a:cubicBezTo>
                    <a:pt x="10509" y="31122"/>
                    <a:pt x="12323" y="31599"/>
                    <a:pt x="14326" y="31504"/>
                  </a:cubicBezTo>
                  <a:cubicBezTo>
                    <a:pt x="15567" y="31313"/>
                    <a:pt x="16903" y="31122"/>
                    <a:pt x="18144" y="31027"/>
                  </a:cubicBezTo>
                  <a:cubicBezTo>
                    <a:pt x="20530" y="30359"/>
                    <a:pt x="22629" y="29118"/>
                    <a:pt x="24442" y="27305"/>
                  </a:cubicBezTo>
                  <a:cubicBezTo>
                    <a:pt x="25206" y="26351"/>
                    <a:pt x="25969" y="25396"/>
                    <a:pt x="26637" y="24442"/>
                  </a:cubicBezTo>
                  <a:cubicBezTo>
                    <a:pt x="27878" y="22152"/>
                    <a:pt x="28546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94;p2">
              <a:extLst>
                <a:ext uri="{FF2B5EF4-FFF2-40B4-BE49-F238E27FC236}">
                  <a16:creationId xmlns:a16="http://schemas.microsoft.com/office/drawing/2014/main" id="{D6122D1A-FB60-9026-77DD-88B5915369F4}"/>
                </a:ext>
              </a:extLst>
            </p:cNvPr>
            <p:cNvSpPr/>
            <p:nvPr/>
          </p:nvSpPr>
          <p:spPr>
            <a:xfrm>
              <a:off x="6017723" y="1786089"/>
              <a:ext cx="27627" cy="28628"/>
            </a:xfrm>
            <a:custGeom>
              <a:avLst/>
              <a:gdLst/>
              <a:ahLst/>
              <a:cxnLst/>
              <a:rect l="l" t="t" r="r" b="b"/>
              <a:pathLst>
                <a:path w="27627" h="28628" extrusionOk="0">
                  <a:moveTo>
                    <a:pt x="13814" y="28629"/>
                  </a:moveTo>
                  <a:cubicBezTo>
                    <a:pt x="32232" y="28629"/>
                    <a:pt x="32232" y="0"/>
                    <a:pt x="13814" y="0"/>
                  </a:cubicBezTo>
                  <a:cubicBezTo>
                    <a:pt x="-4605" y="0"/>
                    <a:pt x="-4605" y="28629"/>
                    <a:pt x="13814" y="28629"/>
                  </a:cubicBezTo>
                  <a:lnTo>
                    <a:pt x="13814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95;p2">
              <a:extLst>
                <a:ext uri="{FF2B5EF4-FFF2-40B4-BE49-F238E27FC236}">
                  <a16:creationId xmlns:a16="http://schemas.microsoft.com/office/drawing/2014/main" id="{56E07B09-8005-C43A-2306-7DC17F91B00C}"/>
                </a:ext>
              </a:extLst>
            </p:cNvPr>
            <p:cNvSpPr/>
            <p:nvPr/>
          </p:nvSpPr>
          <p:spPr>
            <a:xfrm>
              <a:off x="5816426" y="1969970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4" y="28641"/>
                    <a:pt x="21006" y="28164"/>
                    <a:pt x="22724" y="27305"/>
                  </a:cubicBezTo>
                  <a:cubicBezTo>
                    <a:pt x="24538" y="26732"/>
                    <a:pt x="26065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3" y="-83"/>
                    <a:pt x="10509" y="394"/>
                    <a:pt x="8791" y="1253"/>
                  </a:cubicBezTo>
                  <a:cubicBezTo>
                    <a:pt x="6979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19" y="25969"/>
                    <a:pt x="7074" y="26637"/>
                  </a:cubicBezTo>
                  <a:cubicBezTo>
                    <a:pt x="9364" y="27878"/>
                    <a:pt x="11750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96;p2">
              <a:extLst>
                <a:ext uri="{FF2B5EF4-FFF2-40B4-BE49-F238E27FC236}">
                  <a16:creationId xmlns:a16="http://schemas.microsoft.com/office/drawing/2014/main" id="{89B70378-4F28-B63D-A902-54C2EE38D216}"/>
                </a:ext>
              </a:extLst>
            </p:cNvPr>
            <p:cNvSpPr/>
            <p:nvPr/>
          </p:nvSpPr>
          <p:spPr>
            <a:xfrm>
              <a:off x="5638831" y="2179069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97;p2">
              <a:extLst>
                <a:ext uri="{FF2B5EF4-FFF2-40B4-BE49-F238E27FC236}">
                  <a16:creationId xmlns:a16="http://schemas.microsoft.com/office/drawing/2014/main" id="{D355FA27-1C3D-531B-38D4-915F799BD84B}"/>
                </a:ext>
              </a:extLst>
            </p:cNvPr>
            <p:cNvSpPr/>
            <p:nvPr/>
          </p:nvSpPr>
          <p:spPr>
            <a:xfrm>
              <a:off x="5485665" y="2442158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0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5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2" y="-83"/>
                    <a:pt x="10509" y="394"/>
                    <a:pt x="8792" y="1253"/>
                  </a:cubicBezTo>
                  <a:cubicBezTo>
                    <a:pt x="6978" y="1825"/>
                    <a:pt x="5452" y="2779"/>
                    <a:pt x="4211" y="4211"/>
                  </a:cubicBezTo>
                  <a:cubicBezTo>
                    <a:pt x="2779" y="5547"/>
                    <a:pt x="1825" y="7074"/>
                    <a:pt x="1253" y="8792"/>
                  </a:cubicBezTo>
                  <a:cubicBezTo>
                    <a:pt x="394" y="10509"/>
                    <a:pt x="-83" y="12322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878"/>
                    <a:pt x="11750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98;p2">
              <a:extLst>
                <a:ext uri="{FF2B5EF4-FFF2-40B4-BE49-F238E27FC236}">
                  <a16:creationId xmlns:a16="http://schemas.microsoft.com/office/drawing/2014/main" id="{FEC0A744-E775-4CBC-EA80-829FA7DCE6CD}"/>
                </a:ext>
              </a:extLst>
            </p:cNvPr>
            <p:cNvSpPr/>
            <p:nvPr/>
          </p:nvSpPr>
          <p:spPr>
            <a:xfrm>
              <a:off x="5364183" y="2713561"/>
              <a:ext cx="28557" cy="34283"/>
            </a:xfrm>
            <a:custGeom>
              <a:avLst/>
              <a:gdLst/>
              <a:ahLst/>
              <a:cxnLst/>
              <a:rect l="l" t="t" r="r" b="b"/>
              <a:pathLst>
                <a:path w="28557" h="34283" extrusionOk="0">
                  <a:moveTo>
                    <a:pt x="28546" y="19957"/>
                  </a:moveTo>
                  <a:cubicBezTo>
                    <a:pt x="28546" y="18048"/>
                    <a:pt x="28546" y="16140"/>
                    <a:pt x="28546" y="14327"/>
                  </a:cubicBezTo>
                  <a:cubicBezTo>
                    <a:pt x="28641" y="12323"/>
                    <a:pt x="28164" y="10509"/>
                    <a:pt x="27305" y="8792"/>
                  </a:cubicBezTo>
                  <a:cubicBezTo>
                    <a:pt x="26732" y="6979"/>
                    <a:pt x="25778" y="5452"/>
                    <a:pt x="24347" y="4211"/>
                  </a:cubicBezTo>
                  <a:cubicBezTo>
                    <a:pt x="23011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5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6235"/>
                    <a:pt x="12" y="18144"/>
                    <a:pt x="12" y="19957"/>
                  </a:cubicBezTo>
                  <a:cubicBezTo>
                    <a:pt x="-83" y="21961"/>
                    <a:pt x="394" y="23774"/>
                    <a:pt x="1253" y="25492"/>
                  </a:cubicBezTo>
                  <a:cubicBezTo>
                    <a:pt x="1825" y="27305"/>
                    <a:pt x="2779" y="28832"/>
                    <a:pt x="4211" y="30073"/>
                  </a:cubicBezTo>
                  <a:cubicBezTo>
                    <a:pt x="5547" y="31504"/>
                    <a:pt x="7074" y="32458"/>
                    <a:pt x="8792" y="33031"/>
                  </a:cubicBezTo>
                  <a:cubicBezTo>
                    <a:pt x="10509" y="33890"/>
                    <a:pt x="12322" y="34367"/>
                    <a:pt x="14327" y="34271"/>
                  </a:cubicBezTo>
                  <a:cubicBezTo>
                    <a:pt x="15567" y="34081"/>
                    <a:pt x="16903" y="33890"/>
                    <a:pt x="18144" y="33794"/>
                  </a:cubicBezTo>
                  <a:cubicBezTo>
                    <a:pt x="20529" y="33126"/>
                    <a:pt x="22629" y="31886"/>
                    <a:pt x="24442" y="30073"/>
                  </a:cubicBezTo>
                  <a:cubicBezTo>
                    <a:pt x="25206" y="29118"/>
                    <a:pt x="25969" y="28164"/>
                    <a:pt x="26637" y="27210"/>
                  </a:cubicBezTo>
                  <a:cubicBezTo>
                    <a:pt x="27878" y="24919"/>
                    <a:pt x="28546" y="22534"/>
                    <a:pt x="28546" y="19957"/>
                  </a:cubicBezTo>
                  <a:lnTo>
                    <a:pt x="28546" y="199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99;p2">
              <a:extLst>
                <a:ext uri="{FF2B5EF4-FFF2-40B4-BE49-F238E27FC236}">
                  <a16:creationId xmlns:a16="http://schemas.microsoft.com/office/drawing/2014/main" id="{92D310CC-E0A4-99FB-C158-69497E58008D}"/>
                </a:ext>
              </a:extLst>
            </p:cNvPr>
            <p:cNvSpPr/>
            <p:nvPr/>
          </p:nvSpPr>
          <p:spPr>
            <a:xfrm>
              <a:off x="5171999" y="2634354"/>
              <a:ext cx="28819" cy="31420"/>
            </a:xfrm>
            <a:custGeom>
              <a:avLst/>
              <a:gdLst/>
              <a:ahLst/>
              <a:cxnLst/>
              <a:rect l="l" t="t" r="r" b="b"/>
              <a:pathLst>
                <a:path w="28819" h="31420" extrusionOk="0">
                  <a:moveTo>
                    <a:pt x="0" y="14327"/>
                  </a:moveTo>
                  <a:cubicBezTo>
                    <a:pt x="95" y="15281"/>
                    <a:pt x="191" y="16235"/>
                    <a:pt x="286" y="17094"/>
                  </a:cubicBezTo>
                  <a:cubicBezTo>
                    <a:pt x="191" y="19098"/>
                    <a:pt x="668" y="20911"/>
                    <a:pt x="1527" y="22629"/>
                  </a:cubicBezTo>
                  <a:cubicBezTo>
                    <a:pt x="2099" y="24442"/>
                    <a:pt x="3054" y="25969"/>
                    <a:pt x="4485" y="27210"/>
                  </a:cubicBezTo>
                  <a:cubicBezTo>
                    <a:pt x="5821" y="28641"/>
                    <a:pt x="7348" y="29595"/>
                    <a:pt x="9066" y="30168"/>
                  </a:cubicBezTo>
                  <a:cubicBezTo>
                    <a:pt x="10783" y="31027"/>
                    <a:pt x="12597" y="31504"/>
                    <a:pt x="14601" y="31408"/>
                  </a:cubicBezTo>
                  <a:cubicBezTo>
                    <a:pt x="15841" y="31218"/>
                    <a:pt x="17177" y="31027"/>
                    <a:pt x="18418" y="30931"/>
                  </a:cubicBezTo>
                  <a:cubicBezTo>
                    <a:pt x="20804" y="30263"/>
                    <a:pt x="22903" y="29023"/>
                    <a:pt x="24716" y="27210"/>
                  </a:cubicBezTo>
                  <a:cubicBezTo>
                    <a:pt x="25480" y="26255"/>
                    <a:pt x="26243" y="25301"/>
                    <a:pt x="26911" y="24347"/>
                  </a:cubicBezTo>
                  <a:cubicBezTo>
                    <a:pt x="28247" y="22152"/>
                    <a:pt x="28820" y="19671"/>
                    <a:pt x="28820" y="17094"/>
                  </a:cubicBezTo>
                  <a:cubicBezTo>
                    <a:pt x="28724" y="16140"/>
                    <a:pt x="28629" y="15185"/>
                    <a:pt x="28533" y="14327"/>
                  </a:cubicBezTo>
                  <a:cubicBezTo>
                    <a:pt x="28629" y="12322"/>
                    <a:pt x="28152" y="10509"/>
                    <a:pt x="27293" y="8792"/>
                  </a:cubicBezTo>
                  <a:cubicBezTo>
                    <a:pt x="26720" y="6978"/>
                    <a:pt x="25766" y="5451"/>
                    <a:pt x="24335" y="4211"/>
                  </a:cubicBezTo>
                  <a:cubicBezTo>
                    <a:pt x="22999" y="2779"/>
                    <a:pt x="21472" y="1825"/>
                    <a:pt x="19754" y="1253"/>
                  </a:cubicBezTo>
                  <a:cubicBezTo>
                    <a:pt x="18036" y="394"/>
                    <a:pt x="16223" y="-83"/>
                    <a:pt x="14219" y="12"/>
                  </a:cubicBezTo>
                  <a:cubicBezTo>
                    <a:pt x="12978" y="203"/>
                    <a:pt x="11642" y="394"/>
                    <a:pt x="10402" y="489"/>
                  </a:cubicBezTo>
                  <a:cubicBezTo>
                    <a:pt x="8016" y="1157"/>
                    <a:pt x="5917" y="2398"/>
                    <a:pt x="4103" y="4211"/>
                  </a:cubicBezTo>
                  <a:cubicBezTo>
                    <a:pt x="3340" y="5165"/>
                    <a:pt x="2577" y="6120"/>
                    <a:pt x="1909" y="7074"/>
                  </a:cubicBezTo>
                  <a:cubicBezTo>
                    <a:pt x="668" y="9269"/>
                    <a:pt x="0" y="11750"/>
                    <a:pt x="0" y="14327"/>
                  </a:cubicBezTo>
                  <a:lnTo>
                    <a:pt x="0" y="143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00;p2">
              <a:extLst>
                <a:ext uri="{FF2B5EF4-FFF2-40B4-BE49-F238E27FC236}">
                  <a16:creationId xmlns:a16="http://schemas.microsoft.com/office/drawing/2014/main" id="{25223EB0-E5BE-8D09-66F2-90433B5FC74E}"/>
                </a:ext>
              </a:extLst>
            </p:cNvPr>
            <p:cNvSpPr/>
            <p:nvPr/>
          </p:nvSpPr>
          <p:spPr>
            <a:xfrm>
              <a:off x="5313128" y="2340239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7189" y="12"/>
                  </a:moveTo>
                  <a:cubicBezTo>
                    <a:pt x="16235" y="12"/>
                    <a:pt x="15281" y="12"/>
                    <a:pt x="14327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79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2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7" y="28546"/>
                  </a:cubicBez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152" y="680"/>
                    <a:pt x="19766" y="12"/>
                    <a:pt x="17189" y="12"/>
                  </a:cubicBezTo>
                  <a:lnTo>
                    <a:pt x="1718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01;p2">
              <a:extLst>
                <a:ext uri="{FF2B5EF4-FFF2-40B4-BE49-F238E27FC236}">
                  <a16:creationId xmlns:a16="http://schemas.microsoft.com/office/drawing/2014/main" id="{30EE1DFD-E5E8-8377-00E7-FC9A3A4E5D73}"/>
                </a:ext>
              </a:extLst>
            </p:cNvPr>
            <p:cNvSpPr/>
            <p:nvPr/>
          </p:nvSpPr>
          <p:spPr>
            <a:xfrm>
              <a:off x="5482898" y="2063110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2"/>
                    <a:pt x="28164" y="10509"/>
                    <a:pt x="27305" y="8792"/>
                  </a:cubicBezTo>
                  <a:cubicBezTo>
                    <a:pt x="26732" y="6978"/>
                    <a:pt x="25778" y="5451"/>
                    <a:pt x="24347" y="4211"/>
                  </a:cubicBezTo>
                  <a:cubicBezTo>
                    <a:pt x="23011" y="2779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4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3" y="22724"/>
                  </a:cubicBezTo>
                  <a:cubicBezTo>
                    <a:pt x="1825" y="24537"/>
                    <a:pt x="2779" y="26064"/>
                    <a:pt x="4211" y="27305"/>
                  </a:cubicBezTo>
                  <a:cubicBezTo>
                    <a:pt x="5547" y="28736"/>
                    <a:pt x="7074" y="29691"/>
                    <a:pt x="8792" y="30263"/>
                  </a:cubicBezTo>
                  <a:cubicBezTo>
                    <a:pt x="10509" y="31122"/>
                    <a:pt x="12322" y="31599"/>
                    <a:pt x="14327" y="31504"/>
                  </a:cubicBezTo>
                  <a:cubicBezTo>
                    <a:pt x="15567" y="31313"/>
                    <a:pt x="16903" y="31122"/>
                    <a:pt x="18144" y="31027"/>
                  </a:cubicBezTo>
                  <a:cubicBezTo>
                    <a:pt x="20529" y="30359"/>
                    <a:pt x="22629" y="29118"/>
                    <a:pt x="24442" y="27305"/>
                  </a:cubicBezTo>
                  <a:cubicBezTo>
                    <a:pt x="25206" y="26351"/>
                    <a:pt x="25969" y="25396"/>
                    <a:pt x="26637" y="24442"/>
                  </a:cubicBezTo>
                  <a:cubicBezTo>
                    <a:pt x="27878" y="22247"/>
                    <a:pt x="28546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02;p2">
              <a:extLst>
                <a:ext uri="{FF2B5EF4-FFF2-40B4-BE49-F238E27FC236}">
                  <a16:creationId xmlns:a16="http://schemas.microsoft.com/office/drawing/2014/main" id="{024F80F6-F04C-069A-65A8-6859AC8ED485}"/>
                </a:ext>
              </a:extLst>
            </p:cNvPr>
            <p:cNvSpPr/>
            <p:nvPr/>
          </p:nvSpPr>
          <p:spPr>
            <a:xfrm>
              <a:off x="5677861" y="1834269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2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79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364" y="27878"/>
                    <a:pt x="11750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03;p2">
              <a:extLst>
                <a:ext uri="{FF2B5EF4-FFF2-40B4-BE49-F238E27FC236}">
                  <a16:creationId xmlns:a16="http://schemas.microsoft.com/office/drawing/2014/main" id="{0B50E8FA-0E08-FB73-E6A0-9C7DE74CCB99}"/>
                </a:ext>
              </a:extLst>
            </p:cNvPr>
            <p:cNvSpPr/>
            <p:nvPr/>
          </p:nvSpPr>
          <p:spPr>
            <a:xfrm>
              <a:off x="5887652" y="1630538"/>
              <a:ext cx="27626" cy="28628"/>
            </a:xfrm>
            <a:custGeom>
              <a:avLst/>
              <a:gdLst/>
              <a:ahLst/>
              <a:cxnLst/>
              <a:rect l="l" t="t" r="r" b="b"/>
              <a:pathLst>
                <a:path w="27626" h="28628" extrusionOk="0">
                  <a:moveTo>
                    <a:pt x="13813" y="28629"/>
                  </a:moveTo>
                  <a:cubicBezTo>
                    <a:pt x="32231" y="28629"/>
                    <a:pt x="32231" y="0"/>
                    <a:pt x="13813" y="0"/>
                  </a:cubicBezTo>
                  <a:cubicBezTo>
                    <a:pt x="-4604" y="0"/>
                    <a:pt x="-4604" y="28629"/>
                    <a:pt x="13813" y="28629"/>
                  </a:cubicBezTo>
                  <a:lnTo>
                    <a:pt x="13813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04;p2">
              <a:extLst>
                <a:ext uri="{FF2B5EF4-FFF2-40B4-BE49-F238E27FC236}">
                  <a16:creationId xmlns:a16="http://schemas.microsoft.com/office/drawing/2014/main" id="{D7EAD5D5-245D-62E5-4A75-CC2F6F76ABDE}"/>
                </a:ext>
              </a:extLst>
            </p:cNvPr>
            <p:cNvSpPr/>
            <p:nvPr/>
          </p:nvSpPr>
          <p:spPr>
            <a:xfrm>
              <a:off x="6153425" y="1455233"/>
              <a:ext cx="27627" cy="28628"/>
            </a:xfrm>
            <a:custGeom>
              <a:avLst/>
              <a:gdLst/>
              <a:ahLst/>
              <a:cxnLst/>
              <a:rect l="l" t="t" r="r" b="b"/>
              <a:pathLst>
                <a:path w="27627" h="28628" extrusionOk="0">
                  <a:moveTo>
                    <a:pt x="13814" y="28629"/>
                  </a:moveTo>
                  <a:cubicBezTo>
                    <a:pt x="32232" y="28629"/>
                    <a:pt x="32232" y="0"/>
                    <a:pt x="13814" y="0"/>
                  </a:cubicBezTo>
                  <a:cubicBezTo>
                    <a:pt x="-4605" y="0"/>
                    <a:pt x="-4605" y="28629"/>
                    <a:pt x="13814" y="28629"/>
                  </a:cubicBezTo>
                  <a:lnTo>
                    <a:pt x="13814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05;p2">
              <a:extLst>
                <a:ext uri="{FF2B5EF4-FFF2-40B4-BE49-F238E27FC236}">
                  <a16:creationId xmlns:a16="http://schemas.microsoft.com/office/drawing/2014/main" id="{CCC4EBD0-757F-0196-55B2-87F21E9CB528}"/>
                </a:ext>
              </a:extLst>
            </p:cNvPr>
            <p:cNvSpPr/>
            <p:nvPr/>
          </p:nvSpPr>
          <p:spPr>
            <a:xfrm>
              <a:off x="6447504" y="1333655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06;p2">
              <a:extLst>
                <a:ext uri="{FF2B5EF4-FFF2-40B4-BE49-F238E27FC236}">
                  <a16:creationId xmlns:a16="http://schemas.microsoft.com/office/drawing/2014/main" id="{39463F4B-3D6B-FA66-AECF-02F76969B26C}"/>
                </a:ext>
              </a:extLst>
            </p:cNvPr>
            <p:cNvSpPr/>
            <p:nvPr/>
          </p:nvSpPr>
          <p:spPr>
            <a:xfrm>
              <a:off x="6735416" y="1240408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4326" y="28546"/>
                  </a:move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5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90" y="12"/>
                  </a:cubicBezTo>
                  <a:cubicBezTo>
                    <a:pt x="16235" y="12"/>
                    <a:pt x="15281" y="12"/>
                    <a:pt x="14326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364" y="27973"/>
                    <a:pt x="11750" y="28546"/>
                    <a:pt x="14326" y="28546"/>
                  </a:cubicBezTo>
                  <a:lnTo>
                    <a:pt x="14326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07;p2">
              <a:extLst>
                <a:ext uri="{FF2B5EF4-FFF2-40B4-BE49-F238E27FC236}">
                  <a16:creationId xmlns:a16="http://schemas.microsoft.com/office/drawing/2014/main" id="{E0F60A77-96D9-2145-1667-0489A3335A33}"/>
                </a:ext>
              </a:extLst>
            </p:cNvPr>
            <p:cNvSpPr/>
            <p:nvPr/>
          </p:nvSpPr>
          <p:spPr>
            <a:xfrm>
              <a:off x="7027146" y="1212078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08;p2">
              <a:extLst>
                <a:ext uri="{FF2B5EF4-FFF2-40B4-BE49-F238E27FC236}">
                  <a16:creationId xmlns:a16="http://schemas.microsoft.com/office/drawing/2014/main" id="{646A15E9-02B6-7CDE-7FFC-8E53169512FE}"/>
                </a:ext>
              </a:extLst>
            </p:cNvPr>
            <p:cNvSpPr/>
            <p:nvPr/>
          </p:nvSpPr>
          <p:spPr>
            <a:xfrm>
              <a:off x="7326414" y="1237641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6" y="28164"/>
                    <a:pt x="22724" y="27305"/>
                  </a:cubicBezTo>
                  <a:cubicBezTo>
                    <a:pt x="24537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5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2" y="-83"/>
                    <a:pt x="10509" y="394"/>
                    <a:pt x="8791" y="1253"/>
                  </a:cubicBezTo>
                  <a:cubicBezTo>
                    <a:pt x="6978" y="1825"/>
                    <a:pt x="5451" y="2780"/>
                    <a:pt x="4211" y="4211"/>
                  </a:cubicBezTo>
                  <a:cubicBezTo>
                    <a:pt x="2779" y="5547"/>
                    <a:pt x="1825" y="7074"/>
                    <a:pt x="1252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19" y="25969"/>
                    <a:pt x="7074" y="26637"/>
                  </a:cubicBezTo>
                  <a:cubicBezTo>
                    <a:pt x="9268" y="27878"/>
                    <a:pt x="11654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25;p2">
            <a:extLst>
              <a:ext uri="{FF2B5EF4-FFF2-40B4-BE49-F238E27FC236}">
                <a16:creationId xmlns:a16="http://schemas.microsoft.com/office/drawing/2014/main" id="{08D153C0-18E4-FA0F-40F3-FFF02CC3C16B}"/>
              </a:ext>
            </a:extLst>
          </p:cNvPr>
          <p:cNvSpPr/>
          <p:nvPr/>
        </p:nvSpPr>
        <p:spPr>
          <a:xfrm>
            <a:off x="2439914" y="3621852"/>
            <a:ext cx="1830000" cy="2108784"/>
          </a:xfrm>
          <a:custGeom>
            <a:avLst/>
            <a:gdLst/>
            <a:ahLst/>
            <a:cxnLst/>
            <a:rect l="l" t="t" r="r" b="b"/>
            <a:pathLst>
              <a:path w="1517223" h="1133243" extrusionOk="0">
                <a:moveTo>
                  <a:pt x="1181905" y="1111676"/>
                </a:moveTo>
                <a:cubicBezTo>
                  <a:pt x="1190685" y="1111962"/>
                  <a:pt x="1199465" y="1112248"/>
                  <a:pt x="1208053" y="1112534"/>
                </a:cubicBezTo>
                <a:cubicBezTo>
                  <a:pt x="1242122" y="1113775"/>
                  <a:pt x="1276954" y="1115779"/>
                  <a:pt x="1311786" y="1119024"/>
                </a:cubicBezTo>
                <a:cubicBezTo>
                  <a:pt x="1321043" y="1116065"/>
                  <a:pt x="1330299" y="1112821"/>
                  <a:pt x="1339460" y="1109195"/>
                </a:cubicBezTo>
                <a:cubicBezTo>
                  <a:pt x="1349099" y="1105473"/>
                  <a:pt x="1358642" y="1101274"/>
                  <a:pt x="1367994" y="1096693"/>
                </a:cubicBezTo>
                <a:cubicBezTo>
                  <a:pt x="1369234" y="1096121"/>
                  <a:pt x="1370379" y="1095548"/>
                  <a:pt x="1371620" y="1094880"/>
                </a:cubicBezTo>
                <a:cubicBezTo>
                  <a:pt x="1422103" y="1069686"/>
                  <a:pt x="1469722" y="1032183"/>
                  <a:pt x="1496824" y="978169"/>
                </a:cubicBezTo>
                <a:cubicBezTo>
                  <a:pt x="1502360" y="967004"/>
                  <a:pt x="1506940" y="954979"/>
                  <a:pt x="1510185" y="942574"/>
                </a:cubicBezTo>
                <a:cubicBezTo>
                  <a:pt x="1523545" y="893523"/>
                  <a:pt x="1518582" y="837792"/>
                  <a:pt x="1489286" y="799047"/>
                </a:cubicBezTo>
                <a:cubicBezTo>
                  <a:pt x="1461898" y="762784"/>
                  <a:pt x="1411988" y="750283"/>
                  <a:pt x="1374292" y="767746"/>
                </a:cubicBezTo>
                <a:cubicBezTo>
                  <a:pt x="1391184" y="747706"/>
                  <a:pt x="1403208" y="722512"/>
                  <a:pt x="1409983" y="695315"/>
                </a:cubicBezTo>
                <a:cubicBezTo>
                  <a:pt x="1425538" y="632903"/>
                  <a:pt x="1413133" y="560377"/>
                  <a:pt x="1368853" y="517910"/>
                </a:cubicBezTo>
                <a:cubicBezTo>
                  <a:pt x="1294800" y="446910"/>
                  <a:pt x="1161389" y="488804"/>
                  <a:pt x="1130564" y="592823"/>
                </a:cubicBezTo>
                <a:cubicBezTo>
                  <a:pt x="1142779" y="524877"/>
                  <a:pt x="1155090" y="456930"/>
                  <a:pt x="1167401" y="388984"/>
                </a:cubicBezTo>
                <a:cubicBezTo>
                  <a:pt x="1172458" y="361310"/>
                  <a:pt x="1177229" y="331154"/>
                  <a:pt x="1166160" y="305674"/>
                </a:cubicBezTo>
                <a:cubicBezTo>
                  <a:pt x="1148219" y="264067"/>
                  <a:pt x="1095637" y="258341"/>
                  <a:pt x="1059182" y="280958"/>
                </a:cubicBezTo>
                <a:cubicBezTo>
                  <a:pt x="1055556" y="283057"/>
                  <a:pt x="1052121" y="285539"/>
                  <a:pt x="1048876" y="288306"/>
                </a:cubicBezTo>
                <a:cubicBezTo>
                  <a:pt x="1024446" y="309205"/>
                  <a:pt x="1008986" y="339456"/>
                  <a:pt x="996962" y="371712"/>
                </a:cubicBezTo>
                <a:cubicBezTo>
                  <a:pt x="992955" y="382400"/>
                  <a:pt x="989424" y="393279"/>
                  <a:pt x="985988" y="404062"/>
                </a:cubicBezTo>
                <a:cubicBezTo>
                  <a:pt x="984461" y="408738"/>
                  <a:pt x="983030" y="413414"/>
                  <a:pt x="981598" y="417995"/>
                </a:cubicBezTo>
                <a:cubicBezTo>
                  <a:pt x="980930" y="413319"/>
                  <a:pt x="980453" y="408548"/>
                  <a:pt x="980167" y="403776"/>
                </a:cubicBezTo>
                <a:cubicBezTo>
                  <a:pt x="978163" y="377056"/>
                  <a:pt x="980167" y="348522"/>
                  <a:pt x="982553" y="320180"/>
                </a:cubicBezTo>
                <a:cubicBezTo>
                  <a:pt x="988660" y="247080"/>
                  <a:pt x="997344" y="175126"/>
                  <a:pt x="947434" y="137336"/>
                </a:cubicBezTo>
                <a:cubicBezTo>
                  <a:pt x="906303" y="106225"/>
                  <a:pt x="847137" y="127316"/>
                  <a:pt x="814595" y="169305"/>
                </a:cubicBezTo>
                <a:cubicBezTo>
                  <a:pt x="781959" y="211294"/>
                  <a:pt x="769648" y="268170"/>
                  <a:pt x="759819" y="322851"/>
                </a:cubicBezTo>
                <a:cubicBezTo>
                  <a:pt x="739874" y="261586"/>
                  <a:pt x="754189" y="193544"/>
                  <a:pt x="748940" y="128556"/>
                </a:cubicBezTo>
                <a:cubicBezTo>
                  <a:pt x="743596" y="63664"/>
                  <a:pt x="701129" y="-9722"/>
                  <a:pt x="644062" y="1062"/>
                </a:cubicBezTo>
                <a:cubicBezTo>
                  <a:pt x="627457" y="4116"/>
                  <a:pt x="612475" y="14231"/>
                  <a:pt x="599782" y="26637"/>
                </a:cubicBezTo>
                <a:cubicBezTo>
                  <a:pt x="513706" y="110234"/>
                  <a:pt x="537468" y="261777"/>
                  <a:pt x="575640" y="385549"/>
                </a:cubicBezTo>
                <a:cubicBezTo>
                  <a:pt x="561993" y="344228"/>
                  <a:pt x="545292" y="304338"/>
                  <a:pt x="525634" y="266262"/>
                </a:cubicBezTo>
                <a:cubicBezTo>
                  <a:pt x="518000" y="251566"/>
                  <a:pt x="509411" y="236487"/>
                  <a:pt x="496337" y="227899"/>
                </a:cubicBezTo>
                <a:cubicBezTo>
                  <a:pt x="463605" y="206427"/>
                  <a:pt x="419802" y="238682"/>
                  <a:pt x="409018" y="279622"/>
                </a:cubicBezTo>
                <a:cubicBezTo>
                  <a:pt x="399762" y="314454"/>
                  <a:pt x="406919" y="351290"/>
                  <a:pt x="416462" y="386504"/>
                </a:cubicBezTo>
                <a:cubicBezTo>
                  <a:pt x="386210" y="302620"/>
                  <a:pt x="277421" y="264830"/>
                  <a:pt x="213101" y="321993"/>
                </a:cubicBezTo>
                <a:cubicBezTo>
                  <a:pt x="161473" y="367799"/>
                  <a:pt x="155652" y="459221"/>
                  <a:pt x="188957" y="520869"/>
                </a:cubicBezTo>
                <a:cubicBezTo>
                  <a:pt x="148304" y="484319"/>
                  <a:pt x="101161" y="459794"/>
                  <a:pt x="56405" y="483079"/>
                </a:cubicBezTo>
                <a:cubicBezTo>
                  <a:pt x="16420" y="503882"/>
                  <a:pt x="-3048" y="558564"/>
                  <a:pt x="387" y="608092"/>
                </a:cubicBezTo>
                <a:cubicBezTo>
                  <a:pt x="3823" y="657715"/>
                  <a:pt x="25581" y="703140"/>
                  <a:pt x="49152" y="745225"/>
                </a:cubicBezTo>
                <a:cubicBezTo>
                  <a:pt x="125400" y="881689"/>
                  <a:pt x="225411" y="1000977"/>
                  <a:pt x="341645" y="1094880"/>
                </a:cubicBezTo>
                <a:cubicBezTo>
                  <a:pt x="354910" y="1105568"/>
                  <a:pt x="368269" y="1115875"/>
                  <a:pt x="381821" y="1125799"/>
                </a:cubicBezTo>
                <a:cubicBezTo>
                  <a:pt x="385256" y="1128376"/>
                  <a:pt x="388596" y="1130762"/>
                  <a:pt x="392032" y="1133243"/>
                </a:cubicBezTo>
                <a:lnTo>
                  <a:pt x="394227" y="1125799"/>
                </a:lnTo>
                <a:lnTo>
                  <a:pt x="403293" y="1094880"/>
                </a:lnTo>
                <a:lnTo>
                  <a:pt x="1167782" y="1094880"/>
                </a:lnTo>
                <a:cubicBezTo>
                  <a:pt x="1172172" y="1100606"/>
                  <a:pt x="1177038" y="1106236"/>
                  <a:pt x="1181905" y="1111676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31;p2">
            <a:extLst>
              <a:ext uri="{FF2B5EF4-FFF2-40B4-BE49-F238E27FC236}">
                <a16:creationId xmlns:a16="http://schemas.microsoft.com/office/drawing/2014/main" id="{00A60A2A-0994-2C9B-4921-81C1E434D7C3}"/>
              </a:ext>
            </a:extLst>
          </p:cNvPr>
          <p:cNvSpPr/>
          <p:nvPr/>
        </p:nvSpPr>
        <p:spPr>
          <a:xfrm>
            <a:off x="3130298" y="2895962"/>
            <a:ext cx="1495792" cy="2301798"/>
          </a:xfrm>
          <a:custGeom>
            <a:avLst/>
            <a:gdLst/>
            <a:ahLst/>
            <a:cxnLst/>
            <a:rect l="l" t="t" r="r" b="b"/>
            <a:pathLst>
              <a:path w="1240137" h="1236968" extrusionOk="0">
                <a:moveTo>
                  <a:pt x="427811" y="1079499"/>
                </a:moveTo>
                <a:cubicBezTo>
                  <a:pt x="263481" y="1052015"/>
                  <a:pt x="113561" y="948379"/>
                  <a:pt x="29773" y="804375"/>
                </a:cubicBezTo>
                <a:cubicBezTo>
                  <a:pt x="2958" y="758282"/>
                  <a:pt x="-15748" y="695775"/>
                  <a:pt x="18798" y="655217"/>
                </a:cubicBezTo>
                <a:cubicBezTo>
                  <a:pt x="68040" y="597482"/>
                  <a:pt x="161084" y="644338"/>
                  <a:pt x="219488" y="692817"/>
                </a:cubicBezTo>
                <a:cubicBezTo>
                  <a:pt x="192862" y="609602"/>
                  <a:pt x="167479" y="526101"/>
                  <a:pt x="143335" y="442123"/>
                </a:cubicBezTo>
                <a:cubicBezTo>
                  <a:pt x="139804" y="430003"/>
                  <a:pt x="136560" y="416165"/>
                  <a:pt x="142953" y="405286"/>
                </a:cubicBezTo>
                <a:cubicBezTo>
                  <a:pt x="156313" y="382383"/>
                  <a:pt x="191717" y="396411"/>
                  <a:pt x="211758" y="413780"/>
                </a:cubicBezTo>
                <a:cubicBezTo>
                  <a:pt x="243727" y="441455"/>
                  <a:pt x="272833" y="472469"/>
                  <a:pt x="298599" y="506060"/>
                </a:cubicBezTo>
                <a:cubicBezTo>
                  <a:pt x="234089" y="411298"/>
                  <a:pt x="239241" y="274738"/>
                  <a:pt x="310624" y="185034"/>
                </a:cubicBezTo>
                <a:cubicBezTo>
                  <a:pt x="385631" y="244392"/>
                  <a:pt x="443366" y="325126"/>
                  <a:pt x="475336" y="415306"/>
                </a:cubicBezTo>
                <a:cubicBezTo>
                  <a:pt x="446992" y="287622"/>
                  <a:pt x="467988" y="149725"/>
                  <a:pt x="533070" y="36259"/>
                </a:cubicBezTo>
                <a:cubicBezTo>
                  <a:pt x="540896" y="22612"/>
                  <a:pt x="550344" y="8393"/>
                  <a:pt x="565039" y="2667"/>
                </a:cubicBezTo>
                <a:cubicBezTo>
                  <a:pt x="600444" y="-11075"/>
                  <a:pt x="630982" y="31010"/>
                  <a:pt x="644629" y="66510"/>
                </a:cubicBezTo>
                <a:cubicBezTo>
                  <a:pt x="678125" y="153447"/>
                  <a:pt x="702936" y="243819"/>
                  <a:pt x="718491" y="335814"/>
                </a:cubicBezTo>
                <a:cubicBezTo>
                  <a:pt x="770978" y="296305"/>
                  <a:pt x="766492" y="185797"/>
                  <a:pt x="832147" y="188088"/>
                </a:cubicBezTo>
                <a:cubicBezTo>
                  <a:pt x="874710" y="189615"/>
                  <a:pt x="892555" y="244964"/>
                  <a:pt x="886543" y="287049"/>
                </a:cubicBezTo>
                <a:cubicBezTo>
                  <a:pt x="880531" y="329229"/>
                  <a:pt x="862781" y="373413"/>
                  <a:pt x="879386" y="412635"/>
                </a:cubicBezTo>
                <a:cubicBezTo>
                  <a:pt x="878050" y="373222"/>
                  <a:pt x="931395" y="348601"/>
                  <a:pt x="966036" y="367591"/>
                </a:cubicBezTo>
                <a:cubicBezTo>
                  <a:pt x="1000677" y="386582"/>
                  <a:pt x="1012701" y="432866"/>
                  <a:pt x="1003158" y="471133"/>
                </a:cubicBezTo>
                <a:cubicBezTo>
                  <a:pt x="993615" y="509401"/>
                  <a:pt x="967277" y="541084"/>
                  <a:pt x="939888" y="569522"/>
                </a:cubicBezTo>
                <a:cubicBezTo>
                  <a:pt x="989513" y="539556"/>
                  <a:pt x="1051064" y="508828"/>
                  <a:pt x="1102310" y="535930"/>
                </a:cubicBezTo>
                <a:cubicBezTo>
                  <a:pt x="1143918" y="557879"/>
                  <a:pt x="1160046" y="611892"/>
                  <a:pt x="1152124" y="658271"/>
                </a:cubicBezTo>
                <a:cubicBezTo>
                  <a:pt x="1144204" y="704650"/>
                  <a:pt x="1117483" y="745399"/>
                  <a:pt x="1091431" y="784620"/>
                </a:cubicBezTo>
                <a:cubicBezTo>
                  <a:pt x="1114335" y="741486"/>
                  <a:pt x="1183235" y="738814"/>
                  <a:pt x="1216253" y="774791"/>
                </a:cubicBezTo>
                <a:cubicBezTo>
                  <a:pt x="1249273" y="810768"/>
                  <a:pt x="1246409" y="870507"/>
                  <a:pt x="1217780" y="910016"/>
                </a:cubicBezTo>
                <a:cubicBezTo>
                  <a:pt x="1189151" y="949619"/>
                  <a:pt x="1140387" y="970709"/>
                  <a:pt x="1091909" y="976339"/>
                </a:cubicBezTo>
                <a:cubicBezTo>
                  <a:pt x="1120442" y="947424"/>
                  <a:pt x="1171019" y="944180"/>
                  <a:pt x="1202989" y="969182"/>
                </a:cubicBezTo>
                <a:cubicBezTo>
                  <a:pt x="1155942" y="1073583"/>
                  <a:pt x="1041617" y="1143628"/>
                  <a:pt x="927292" y="1138379"/>
                </a:cubicBezTo>
                <a:cubicBezTo>
                  <a:pt x="956684" y="1173784"/>
                  <a:pt x="896945" y="1216060"/>
                  <a:pt x="851044" y="1218541"/>
                </a:cubicBezTo>
                <a:cubicBezTo>
                  <a:pt x="738818" y="1224553"/>
                  <a:pt x="624778" y="1188289"/>
                  <a:pt x="536601" y="1118530"/>
                </a:cubicBezTo>
                <a:cubicBezTo>
                  <a:pt x="529063" y="1160615"/>
                  <a:pt x="507018" y="1201841"/>
                  <a:pt x="470182" y="1223408"/>
                </a:cubicBezTo>
                <a:cubicBezTo>
                  <a:pt x="433251" y="1244975"/>
                  <a:pt x="380669" y="1241349"/>
                  <a:pt x="353185" y="1208711"/>
                </a:cubicBezTo>
                <a:cubicBezTo>
                  <a:pt x="325606" y="1176074"/>
                  <a:pt x="336389" y="1116431"/>
                  <a:pt x="376660" y="1102116"/>
                </a:cubicBezTo>
                <a:lnTo>
                  <a:pt x="427811" y="1079499"/>
                </a:ln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32;p2">
            <a:extLst>
              <a:ext uri="{FF2B5EF4-FFF2-40B4-BE49-F238E27FC236}">
                <a16:creationId xmlns:a16="http://schemas.microsoft.com/office/drawing/2014/main" id="{A78D2484-0A8F-5C42-56E6-0B0117D572A8}"/>
              </a:ext>
            </a:extLst>
          </p:cNvPr>
          <p:cNvSpPr/>
          <p:nvPr/>
        </p:nvSpPr>
        <p:spPr>
          <a:xfrm>
            <a:off x="840638" y="5861345"/>
            <a:ext cx="1240089" cy="1009611"/>
          </a:xfrm>
          <a:custGeom>
            <a:avLst/>
            <a:gdLst/>
            <a:ahLst/>
            <a:cxnLst/>
            <a:rect l="l" t="t" r="r" b="b"/>
            <a:pathLst>
              <a:path w="1240089" h="1009611" extrusionOk="0">
                <a:moveTo>
                  <a:pt x="1217781" y="909983"/>
                </a:moveTo>
                <a:cubicBezTo>
                  <a:pt x="1204420" y="928401"/>
                  <a:pt x="1186670" y="942811"/>
                  <a:pt x="1166630" y="953594"/>
                </a:cubicBezTo>
                <a:cubicBezTo>
                  <a:pt x="1179799" y="955789"/>
                  <a:pt x="1192396" y="960942"/>
                  <a:pt x="1202989" y="969245"/>
                </a:cubicBezTo>
                <a:cubicBezTo>
                  <a:pt x="1196595" y="983368"/>
                  <a:pt x="1189056" y="996824"/>
                  <a:pt x="1180276" y="1009611"/>
                </a:cubicBezTo>
                <a:lnTo>
                  <a:pt x="236283" y="1009611"/>
                </a:lnTo>
                <a:cubicBezTo>
                  <a:pt x="151541" y="960179"/>
                  <a:pt x="79206" y="889274"/>
                  <a:pt x="29773" y="804437"/>
                </a:cubicBezTo>
                <a:cubicBezTo>
                  <a:pt x="2957" y="758344"/>
                  <a:pt x="-15747" y="695838"/>
                  <a:pt x="18798" y="655280"/>
                </a:cubicBezTo>
                <a:cubicBezTo>
                  <a:pt x="68136" y="597449"/>
                  <a:pt x="161084" y="644305"/>
                  <a:pt x="219488" y="692879"/>
                </a:cubicBezTo>
                <a:cubicBezTo>
                  <a:pt x="192863" y="609665"/>
                  <a:pt x="167478" y="526068"/>
                  <a:pt x="143334" y="442185"/>
                </a:cubicBezTo>
                <a:cubicBezTo>
                  <a:pt x="139899" y="429970"/>
                  <a:pt x="136559" y="416228"/>
                  <a:pt x="142953" y="405349"/>
                </a:cubicBezTo>
                <a:cubicBezTo>
                  <a:pt x="156313" y="382446"/>
                  <a:pt x="191717" y="396474"/>
                  <a:pt x="211758" y="413842"/>
                </a:cubicBezTo>
                <a:cubicBezTo>
                  <a:pt x="243727" y="441517"/>
                  <a:pt x="272833" y="472531"/>
                  <a:pt x="298599" y="506123"/>
                </a:cubicBezTo>
                <a:cubicBezTo>
                  <a:pt x="270733" y="465184"/>
                  <a:pt x="255942" y="416610"/>
                  <a:pt x="253747" y="367368"/>
                </a:cubicBezTo>
                <a:cubicBezTo>
                  <a:pt x="250789" y="302285"/>
                  <a:pt x="269970" y="236056"/>
                  <a:pt x="310623" y="185001"/>
                </a:cubicBezTo>
                <a:cubicBezTo>
                  <a:pt x="327037" y="197980"/>
                  <a:pt x="342592" y="212008"/>
                  <a:pt x="357193" y="226895"/>
                </a:cubicBezTo>
                <a:cubicBezTo>
                  <a:pt x="364446" y="234148"/>
                  <a:pt x="371412" y="241687"/>
                  <a:pt x="378092" y="249417"/>
                </a:cubicBezTo>
                <a:cubicBezTo>
                  <a:pt x="402045" y="276710"/>
                  <a:pt x="423040" y="306579"/>
                  <a:pt x="440599" y="338357"/>
                </a:cubicBezTo>
                <a:cubicBezTo>
                  <a:pt x="454341" y="362978"/>
                  <a:pt x="465983" y="388744"/>
                  <a:pt x="475335" y="415273"/>
                </a:cubicBezTo>
                <a:cubicBezTo>
                  <a:pt x="447088" y="287589"/>
                  <a:pt x="468083" y="149692"/>
                  <a:pt x="533071" y="36226"/>
                </a:cubicBezTo>
                <a:cubicBezTo>
                  <a:pt x="540896" y="22579"/>
                  <a:pt x="550343" y="8360"/>
                  <a:pt x="565039" y="2634"/>
                </a:cubicBezTo>
                <a:cubicBezTo>
                  <a:pt x="600539" y="-11012"/>
                  <a:pt x="630982" y="31073"/>
                  <a:pt x="644628" y="66477"/>
                </a:cubicBezTo>
                <a:cubicBezTo>
                  <a:pt x="678219" y="153509"/>
                  <a:pt x="703031" y="243882"/>
                  <a:pt x="718491" y="335781"/>
                </a:cubicBezTo>
                <a:cubicBezTo>
                  <a:pt x="770977" y="296273"/>
                  <a:pt x="766492" y="185764"/>
                  <a:pt x="832148" y="188055"/>
                </a:cubicBezTo>
                <a:cubicBezTo>
                  <a:pt x="874710" y="189582"/>
                  <a:pt x="892555" y="244931"/>
                  <a:pt x="886543" y="287016"/>
                </a:cubicBezTo>
                <a:cubicBezTo>
                  <a:pt x="880531" y="329196"/>
                  <a:pt x="862781" y="373380"/>
                  <a:pt x="879386" y="412697"/>
                </a:cubicBezTo>
                <a:cubicBezTo>
                  <a:pt x="878050" y="373189"/>
                  <a:pt x="931395" y="348663"/>
                  <a:pt x="965941" y="367558"/>
                </a:cubicBezTo>
                <a:cubicBezTo>
                  <a:pt x="1000582" y="386549"/>
                  <a:pt x="1012701" y="432833"/>
                  <a:pt x="1003158" y="471100"/>
                </a:cubicBezTo>
                <a:cubicBezTo>
                  <a:pt x="993615" y="509368"/>
                  <a:pt x="967277" y="541051"/>
                  <a:pt x="939888" y="569489"/>
                </a:cubicBezTo>
                <a:cubicBezTo>
                  <a:pt x="980446" y="544963"/>
                  <a:pt x="1029020" y="519960"/>
                  <a:pt x="1073395" y="526545"/>
                </a:cubicBezTo>
                <a:cubicBezTo>
                  <a:pt x="1083320" y="527977"/>
                  <a:pt x="1092958" y="530935"/>
                  <a:pt x="1102310" y="535897"/>
                </a:cubicBezTo>
                <a:cubicBezTo>
                  <a:pt x="1143918" y="557846"/>
                  <a:pt x="1160045" y="611859"/>
                  <a:pt x="1152125" y="658238"/>
                </a:cubicBezTo>
                <a:cubicBezTo>
                  <a:pt x="1144872" y="701086"/>
                  <a:pt x="1121587" y="738972"/>
                  <a:pt x="1097634" y="775331"/>
                </a:cubicBezTo>
                <a:cubicBezTo>
                  <a:pt x="1124736" y="741262"/>
                  <a:pt x="1185716" y="741548"/>
                  <a:pt x="1216158" y="774759"/>
                </a:cubicBezTo>
                <a:cubicBezTo>
                  <a:pt x="1249177" y="810640"/>
                  <a:pt x="1246410" y="870379"/>
                  <a:pt x="1217781" y="909983"/>
                </a:cubicBez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37;p2">
            <a:extLst>
              <a:ext uri="{FF2B5EF4-FFF2-40B4-BE49-F238E27FC236}">
                <a16:creationId xmlns:a16="http://schemas.microsoft.com/office/drawing/2014/main" id="{96A667A9-0AF0-ECD5-781A-44DC9AC3F6B6}"/>
              </a:ext>
            </a:extLst>
          </p:cNvPr>
          <p:cNvSpPr/>
          <p:nvPr/>
        </p:nvSpPr>
        <p:spPr>
          <a:xfrm>
            <a:off x="-2200" y="4828874"/>
            <a:ext cx="1433332" cy="2040562"/>
          </a:xfrm>
          <a:custGeom>
            <a:avLst/>
            <a:gdLst/>
            <a:ahLst/>
            <a:cxnLst/>
            <a:rect l="l" t="t" r="r" b="b"/>
            <a:pathLst>
              <a:path w="1433332" h="1842494" extrusionOk="0">
                <a:moveTo>
                  <a:pt x="1423242" y="1842494"/>
                </a:moveTo>
                <a:lnTo>
                  <a:pt x="0" y="1842494"/>
                </a:lnTo>
                <a:lnTo>
                  <a:pt x="0" y="960626"/>
                </a:lnTo>
                <a:cubicBezTo>
                  <a:pt x="27961" y="996412"/>
                  <a:pt x="52296" y="1035538"/>
                  <a:pt x="72527" y="1077241"/>
                </a:cubicBezTo>
                <a:cubicBezTo>
                  <a:pt x="42943" y="987346"/>
                  <a:pt x="13074" y="889244"/>
                  <a:pt x="39508" y="798300"/>
                </a:cubicBezTo>
                <a:cubicBezTo>
                  <a:pt x="65942" y="707355"/>
                  <a:pt x="177023" y="644180"/>
                  <a:pt x="242106" y="707355"/>
                </a:cubicBezTo>
                <a:cubicBezTo>
                  <a:pt x="292207" y="756024"/>
                  <a:pt x="292111" y="853267"/>
                  <a:pt x="350228" y="889435"/>
                </a:cubicBezTo>
                <a:cubicBezTo>
                  <a:pt x="329806" y="633683"/>
                  <a:pt x="353568" y="373922"/>
                  <a:pt x="419796" y="128095"/>
                </a:cubicBezTo>
                <a:cubicBezTo>
                  <a:pt x="433538" y="76849"/>
                  <a:pt x="455201" y="19400"/>
                  <a:pt x="501484" y="3941"/>
                </a:cubicBezTo>
                <a:cubicBezTo>
                  <a:pt x="580310" y="-22493"/>
                  <a:pt x="636041" y="89446"/>
                  <a:pt x="651596" y="178864"/>
                </a:cubicBezTo>
                <a:cubicBezTo>
                  <a:pt x="682229" y="355504"/>
                  <a:pt x="689959" y="537012"/>
                  <a:pt x="674499" y="715848"/>
                </a:cubicBezTo>
                <a:cubicBezTo>
                  <a:pt x="687764" y="671664"/>
                  <a:pt x="702078" y="625476"/>
                  <a:pt x="732998" y="593888"/>
                </a:cubicBezTo>
                <a:cubicBezTo>
                  <a:pt x="763917" y="562301"/>
                  <a:pt x="816880" y="551804"/>
                  <a:pt x="847418" y="584059"/>
                </a:cubicBezTo>
                <a:cubicBezTo>
                  <a:pt x="868604" y="606390"/>
                  <a:pt x="873089" y="641508"/>
                  <a:pt x="874425" y="673764"/>
                </a:cubicBezTo>
                <a:cubicBezTo>
                  <a:pt x="877956" y="759078"/>
                  <a:pt x="867649" y="845060"/>
                  <a:pt x="844173" y="926367"/>
                </a:cubicBezTo>
                <a:cubicBezTo>
                  <a:pt x="900286" y="896211"/>
                  <a:pt x="971668" y="909857"/>
                  <a:pt x="1019097" y="953946"/>
                </a:cubicBezTo>
                <a:cubicBezTo>
                  <a:pt x="1032266" y="966065"/>
                  <a:pt x="1043527" y="980571"/>
                  <a:pt x="1052211" y="997175"/>
                </a:cubicBezTo>
                <a:cubicBezTo>
                  <a:pt x="1088665" y="1067030"/>
                  <a:pt x="1073015" y="1163510"/>
                  <a:pt x="1019574" y="1217141"/>
                </a:cubicBezTo>
                <a:cubicBezTo>
                  <a:pt x="1042191" y="1201396"/>
                  <a:pt x="1069484" y="1196433"/>
                  <a:pt x="1096586" y="1200251"/>
                </a:cubicBezTo>
                <a:cubicBezTo>
                  <a:pt x="1143728" y="1206740"/>
                  <a:pt x="1190584" y="1239568"/>
                  <a:pt x="1212629" y="1287283"/>
                </a:cubicBezTo>
                <a:cubicBezTo>
                  <a:pt x="1213106" y="1288237"/>
                  <a:pt x="1213487" y="1289191"/>
                  <a:pt x="1213869" y="1290146"/>
                </a:cubicBezTo>
                <a:cubicBezTo>
                  <a:pt x="1215110" y="1292818"/>
                  <a:pt x="1216255" y="1295585"/>
                  <a:pt x="1217400" y="1298352"/>
                </a:cubicBezTo>
                <a:cubicBezTo>
                  <a:pt x="1248510" y="1378609"/>
                  <a:pt x="1225893" y="1475852"/>
                  <a:pt x="1180087" y="1547711"/>
                </a:cubicBezTo>
                <a:cubicBezTo>
                  <a:pt x="1215491" y="1525858"/>
                  <a:pt x="1257767" y="1520514"/>
                  <a:pt x="1297466" y="1529484"/>
                </a:cubicBezTo>
                <a:lnTo>
                  <a:pt x="1297561" y="1529580"/>
                </a:lnTo>
                <a:cubicBezTo>
                  <a:pt x="1336783" y="1538359"/>
                  <a:pt x="1373428" y="1561357"/>
                  <a:pt x="1398240" y="1596190"/>
                </a:cubicBezTo>
                <a:cubicBezTo>
                  <a:pt x="1448245" y="1666330"/>
                  <a:pt x="1444333" y="1776457"/>
                  <a:pt x="1389556" y="1841731"/>
                </a:cubicBezTo>
                <a:cubicBezTo>
                  <a:pt x="1401389" y="1836291"/>
                  <a:pt x="1412936" y="1837246"/>
                  <a:pt x="1423242" y="1842494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38;p2">
            <a:extLst>
              <a:ext uri="{FF2B5EF4-FFF2-40B4-BE49-F238E27FC236}">
                <a16:creationId xmlns:a16="http://schemas.microsoft.com/office/drawing/2014/main" id="{0D0C4690-037E-2B60-02D9-0E88A255BEDD}"/>
              </a:ext>
            </a:extLst>
          </p:cNvPr>
          <p:cNvSpPr/>
          <p:nvPr/>
        </p:nvSpPr>
        <p:spPr>
          <a:xfrm>
            <a:off x="3872028" y="3057589"/>
            <a:ext cx="1148384" cy="1603272"/>
          </a:xfrm>
          <a:custGeom>
            <a:avLst/>
            <a:gdLst/>
            <a:ahLst/>
            <a:cxnLst/>
            <a:rect l="l" t="t" r="r" b="b"/>
            <a:pathLst>
              <a:path w="952106" h="861585" extrusionOk="0">
                <a:moveTo>
                  <a:pt x="798423" y="847557"/>
                </a:moveTo>
                <a:cubicBezTo>
                  <a:pt x="807203" y="847843"/>
                  <a:pt x="815983" y="848130"/>
                  <a:pt x="824570" y="848416"/>
                </a:cubicBezTo>
                <a:cubicBezTo>
                  <a:pt x="856063" y="849561"/>
                  <a:pt x="888223" y="851279"/>
                  <a:pt x="920382" y="854142"/>
                </a:cubicBezTo>
                <a:cubicBezTo>
                  <a:pt x="925632" y="846794"/>
                  <a:pt x="930403" y="838968"/>
                  <a:pt x="934506" y="830666"/>
                </a:cubicBezTo>
                <a:cubicBezTo>
                  <a:pt x="947866" y="804232"/>
                  <a:pt x="954833" y="774458"/>
                  <a:pt x="951111" y="746115"/>
                </a:cubicBezTo>
                <a:cubicBezTo>
                  <a:pt x="949680" y="734855"/>
                  <a:pt x="946530" y="723784"/>
                  <a:pt x="941472" y="713287"/>
                </a:cubicBezTo>
                <a:cubicBezTo>
                  <a:pt x="925632" y="680745"/>
                  <a:pt x="886791" y="660419"/>
                  <a:pt x="852341" y="664045"/>
                </a:cubicBezTo>
                <a:cubicBezTo>
                  <a:pt x="842702" y="665000"/>
                  <a:pt x="833446" y="667863"/>
                  <a:pt x="825048" y="672920"/>
                </a:cubicBezTo>
                <a:cubicBezTo>
                  <a:pt x="853773" y="647727"/>
                  <a:pt x="865319" y="604401"/>
                  <a:pt x="853773" y="568043"/>
                </a:cubicBezTo>
                <a:cubicBezTo>
                  <a:pt x="852054" y="562699"/>
                  <a:pt x="849860" y="557450"/>
                  <a:pt x="847093" y="552487"/>
                </a:cubicBezTo>
                <a:cubicBezTo>
                  <a:pt x="844897" y="548575"/>
                  <a:pt x="842511" y="544853"/>
                  <a:pt x="839745" y="541322"/>
                </a:cubicBezTo>
                <a:cubicBezTo>
                  <a:pt x="814933" y="509449"/>
                  <a:pt x="768553" y="495229"/>
                  <a:pt x="730191" y="508303"/>
                </a:cubicBezTo>
                <a:cubicBezTo>
                  <a:pt x="727232" y="509258"/>
                  <a:pt x="724369" y="510403"/>
                  <a:pt x="721507" y="511739"/>
                </a:cubicBezTo>
                <a:cubicBezTo>
                  <a:pt x="722365" y="509258"/>
                  <a:pt x="723129" y="506777"/>
                  <a:pt x="723893" y="504200"/>
                </a:cubicBezTo>
                <a:cubicBezTo>
                  <a:pt x="737348" y="462020"/>
                  <a:pt x="743550" y="417454"/>
                  <a:pt x="742405" y="373270"/>
                </a:cubicBezTo>
                <a:cubicBezTo>
                  <a:pt x="741929" y="355520"/>
                  <a:pt x="739543" y="336148"/>
                  <a:pt x="726850" y="323742"/>
                </a:cubicBezTo>
                <a:cubicBezTo>
                  <a:pt x="708624" y="305706"/>
                  <a:pt x="676369" y="311050"/>
                  <a:pt x="657378" y="328132"/>
                </a:cubicBezTo>
                <a:cubicBezTo>
                  <a:pt x="638292" y="345214"/>
                  <a:pt x="629035" y="370407"/>
                  <a:pt x="620637" y="394551"/>
                </a:cubicBezTo>
                <a:cubicBezTo>
                  <a:pt x="630180" y="310859"/>
                  <a:pt x="629512" y="225926"/>
                  <a:pt x="618537" y="142330"/>
                </a:cubicBezTo>
                <a:cubicBezTo>
                  <a:pt x="617106" y="130687"/>
                  <a:pt x="615389" y="119045"/>
                  <a:pt x="613385" y="107497"/>
                </a:cubicBezTo>
                <a:cubicBezTo>
                  <a:pt x="613003" y="104826"/>
                  <a:pt x="612525" y="102058"/>
                  <a:pt x="612049" y="99386"/>
                </a:cubicBezTo>
                <a:cubicBezTo>
                  <a:pt x="609663" y="85263"/>
                  <a:pt x="605177" y="70089"/>
                  <a:pt x="598975" y="55966"/>
                </a:cubicBezTo>
                <a:cubicBezTo>
                  <a:pt x="583515" y="20847"/>
                  <a:pt x="556986" y="-7877"/>
                  <a:pt x="522727" y="1952"/>
                </a:cubicBezTo>
                <a:cubicBezTo>
                  <a:pt x="494478" y="10064"/>
                  <a:pt x="480833" y="41365"/>
                  <a:pt x="471862" y="69421"/>
                </a:cubicBezTo>
                <a:cubicBezTo>
                  <a:pt x="429205" y="203787"/>
                  <a:pt x="412218" y="346263"/>
                  <a:pt x="422047" y="486927"/>
                </a:cubicBezTo>
                <a:cubicBezTo>
                  <a:pt x="387120" y="466506"/>
                  <a:pt x="388169" y="413160"/>
                  <a:pt x="358204" y="385963"/>
                </a:cubicBezTo>
                <a:cubicBezTo>
                  <a:pt x="319365" y="350653"/>
                  <a:pt x="251323" y="384340"/>
                  <a:pt x="234336" y="434059"/>
                </a:cubicBezTo>
                <a:cubicBezTo>
                  <a:pt x="217445" y="483778"/>
                  <a:pt x="234623" y="537887"/>
                  <a:pt x="251610" y="587606"/>
                </a:cubicBezTo>
                <a:cubicBezTo>
                  <a:pt x="218590" y="523000"/>
                  <a:pt x="165054" y="469082"/>
                  <a:pt x="100734" y="435586"/>
                </a:cubicBezTo>
                <a:cubicBezTo>
                  <a:pt x="78977" y="557641"/>
                  <a:pt x="101403" y="687140"/>
                  <a:pt x="163050" y="794784"/>
                </a:cubicBezTo>
                <a:cubicBezTo>
                  <a:pt x="134326" y="769400"/>
                  <a:pt x="105601" y="744015"/>
                  <a:pt x="76972" y="718727"/>
                </a:cubicBezTo>
                <a:cubicBezTo>
                  <a:pt x="61131" y="704698"/>
                  <a:pt x="39278" y="690002"/>
                  <a:pt x="20860" y="700309"/>
                </a:cubicBezTo>
                <a:cubicBezTo>
                  <a:pt x="7786" y="707657"/>
                  <a:pt x="3873" y="724357"/>
                  <a:pt x="2156" y="739339"/>
                </a:cubicBezTo>
                <a:cubicBezTo>
                  <a:pt x="-1375" y="769782"/>
                  <a:pt x="-517" y="800510"/>
                  <a:pt x="4350" y="830666"/>
                </a:cubicBezTo>
                <a:cubicBezTo>
                  <a:pt x="5019" y="834769"/>
                  <a:pt x="5782" y="838873"/>
                  <a:pt x="6641" y="842976"/>
                </a:cubicBezTo>
                <a:lnTo>
                  <a:pt x="6641" y="843072"/>
                </a:lnTo>
                <a:cubicBezTo>
                  <a:pt x="7786" y="849275"/>
                  <a:pt x="9122" y="855383"/>
                  <a:pt x="10649" y="861585"/>
                </a:cubicBezTo>
                <a:lnTo>
                  <a:pt x="19714" y="830666"/>
                </a:lnTo>
                <a:lnTo>
                  <a:pt x="784204" y="830666"/>
                </a:lnTo>
                <a:cubicBezTo>
                  <a:pt x="788690" y="836487"/>
                  <a:pt x="793556" y="842118"/>
                  <a:pt x="798423" y="847557"/>
                </a:cubicBezTo>
                <a:close/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136" name="Google Shape;168;p2">
            <a:extLst>
              <a:ext uri="{FF2B5EF4-FFF2-40B4-BE49-F238E27FC236}">
                <a16:creationId xmlns:a16="http://schemas.microsoft.com/office/drawing/2014/main" id="{E3DF55F0-E883-A768-3DB0-77F584A1E613}"/>
              </a:ext>
            </a:extLst>
          </p:cNvPr>
          <p:cNvGrpSpPr/>
          <p:nvPr/>
        </p:nvGrpSpPr>
        <p:grpSpPr>
          <a:xfrm>
            <a:off x="4458818" y="6366150"/>
            <a:ext cx="757320" cy="461094"/>
            <a:chOff x="4143455" y="6230676"/>
            <a:chExt cx="627883" cy="247788"/>
          </a:xfrm>
        </p:grpSpPr>
        <p:grpSp>
          <p:nvGrpSpPr>
            <p:cNvPr id="137" name="Google Shape;169;p2">
              <a:extLst>
                <a:ext uri="{FF2B5EF4-FFF2-40B4-BE49-F238E27FC236}">
                  <a16:creationId xmlns:a16="http://schemas.microsoft.com/office/drawing/2014/main" id="{998CCBE1-F468-4095-4601-5EF4EADF96E1}"/>
                </a:ext>
              </a:extLst>
            </p:cNvPr>
            <p:cNvGrpSpPr/>
            <p:nvPr/>
          </p:nvGrpSpPr>
          <p:grpSpPr>
            <a:xfrm>
              <a:off x="4143455" y="6230676"/>
              <a:ext cx="627883" cy="247788"/>
              <a:chOff x="4143455" y="6230676"/>
              <a:chExt cx="627883" cy="247788"/>
            </a:xfrm>
          </p:grpSpPr>
          <p:sp>
            <p:nvSpPr>
              <p:cNvPr id="140" name="Google Shape;170;p2">
                <a:extLst>
                  <a:ext uri="{FF2B5EF4-FFF2-40B4-BE49-F238E27FC236}">
                    <a16:creationId xmlns:a16="http://schemas.microsoft.com/office/drawing/2014/main" id="{B451BE99-61AB-B326-40A0-F94A522D54F0}"/>
                  </a:ext>
                </a:extLst>
              </p:cNvPr>
              <p:cNvSpPr/>
              <p:nvPr/>
            </p:nvSpPr>
            <p:spPr>
              <a:xfrm>
                <a:off x="4157551" y="6244360"/>
                <a:ext cx="599608" cy="219581"/>
              </a:xfrm>
              <a:custGeom>
                <a:avLst/>
                <a:gdLst/>
                <a:ahLst/>
                <a:cxnLst/>
                <a:rect l="l" t="t" r="r" b="b"/>
                <a:pathLst>
                  <a:path w="599608" h="219581" extrusionOk="0">
                    <a:moveTo>
                      <a:pt x="13305" y="105644"/>
                    </a:moveTo>
                    <a:cubicBezTo>
                      <a:pt x="20558" y="94574"/>
                      <a:pt x="30101" y="84363"/>
                      <a:pt x="39835" y="75965"/>
                    </a:cubicBezTo>
                    <a:cubicBezTo>
                      <a:pt x="88695" y="33690"/>
                      <a:pt x="151011" y="7256"/>
                      <a:pt x="215426" y="1339"/>
                    </a:cubicBezTo>
                    <a:cubicBezTo>
                      <a:pt x="250639" y="-1905"/>
                      <a:pt x="286330" y="958"/>
                      <a:pt x="321067" y="7638"/>
                    </a:cubicBezTo>
                    <a:cubicBezTo>
                      <a:pt x="420601" y="26914"/>
                      <a:pt x="543419" y="61651"/>
                      <a:pt x="593806" y="147156"/>
                    </a:cubicBezTo>
                    <a:cubicBezTo>
                      <a:pt x="608597" y="172159"/>
                      <a:pt x="593710" y="204032"/>
                      <a:pt x="564986" y="208422"/>
                    </a:cubicBezTo>
                    <a:cubicBezTo>
                      <a:pt x="461445" y="224359"/>
                      <a:pt x="210082" y="223596"/>
                      <a:pt x="60829" y="203746"/>
                    </a:cubicBezTo>
                    <a:cubicBezTo>
                      <a:pt x="44511" y="201552"/>
                      <a:pt x="28765" y="194871"/>
                      <a:pt x="17122" y="183229"/>
                    </a:cubicBezTo>
                    <a:cubicBezTo>
                      <a:pt x="-7689" y="158226"/>
                      <a:pt x="-2441" y="129788"/>
                      <a:pt x="13305" y="105644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71;p2">
                <a:extLst>
                  <a:ext uri="{FF2B5EF4-FFF2-40B4-BE49-F238E27FC236}">
                    <a16:creationId xmlns:a16="http://schemas.microsoft.com/office/drawing/2014/main" id="{7B5D3186-8801-88E0-2889-C6B06ECA7AE7}"/>
                  </a:ext>
                </a:extLst>
              </p:cNvPr>
              <p:cNvSpPr/>
              <p:nvPr/>
            </p:nvSpPr>
            <p:spPr>
              <a:xfrm>
                <a:off x="4143455" y="6230676"/>
                <a:ext cx="627883" cy="247788"/>
              </a:xfrm>
              <a:custGeom>
                <a:avLst/>
                <a:gdLst/>
                <a:ahLst/>
                <a:cxnLst/>
                <a:rect l="l" t="t" r="r" b="b"/>
                <a:pathLst>
                  <a:path w="627883" h="247788" extrusionOk="0">
                    <a:moveTo>
                      <a:pt x="39808" y="126581"/>
                    </a:moveTo>
                    <a:cubicBezTo>
                      <a:pt x="66623" y="87073"/>
                      <a:pt x="115961" y="59971"/>
                      <a:pt x="160049" y="44702"/>
                    </a:cubicBezTo>
                    <a:cubicBezTo>
                      <a:pt x="210055" y="27334"/>
                      <a:pt x="263304" y="24185"/>
                      <a:pt x="315409" y="32392"/>
                    </a:cubicBezTo>
                    <a:cubicBezTo>
                      <a:pt x="357303" y="38976"/>
                      <a:pt x="399197" y="49092"/>
                      <a:pt x="439468" y="62357"/>
                    </a:cubicBezTo>
                    <a:cubicBezTo>
                      <a:pt x="478404" y="75145"/>
                      <a:pt x="517244" y="92035"/>
                      <a:pt x="549785" y="117325"/>
                    </a:cubicBezTo>
                    <a:cubicBezTo>
                      <a:pt x="569158" y="132403"/>
                      <a:pt x="621167" y="176968"/>
                      <a:pt x="589580" y="202448"/>
                    </a:cubicBezTo>
                    <a:cubicBezTo>
                      <a:pt x="579178" y="210846"/>
                      <a:pt x="561237" y="210369"/>
                      <a:pt x="548449" y="211609"/>
                    </a:cubicBezTo>
                    <a:cubicBezTo>
                      <a:pt x="532513" y="213232"/>
                      <a:pt x="516576" y="214377"/>
                      <a:pt x="500639" y="215331"/>
                    </a:cubicBezTo>
                    <a:cubicBezTo>
                      <a:pt x="417519" y="220293"/>
                      <a:pt x="333923" y="219912"/>
                      <a:pt x="250803" y="216762"/>
                    </a:cubicBezTo>
                    <a:cubicBezTo>
                      <a:pt x="204424" y="214949"/>
                      <a:pt x="158141" y="212182"/>
                      <a:pt x="111953" y="207410"/>
                    </a:cubicBezTo>
                    <a:cubicBezTo>
                      <a:pt x="90385" y="205215"/>
                      <a:pt x="65287" y="205215"/>
                      <a:pt x="47156" y="191760"/>
                    </a:cubicBezTo>
                    <a:cubicBezTo>
                      <a:pt x="23680" y="174391"/>
                      <a:pt x="25493" y="149198"/>
                      <a:pt x="39808" y="126581"/>
                    </a:cubicBezTo>
                    <a:cubicBezTo>
                      <a:pt x="49637" y="110931"/>
                      <a:pt x="24921" y="96616"/>
                      <a:pt x="15091" y="112171"/>
                    </a:cubicBezTo>
                    <a:cubicBezTo>
                      <a:pt x="2017" y="132880"/>
                      <a:pt x="-5045" y="157787"/>
                      <a:pt x="4212" y="181453"/>
                    </a:cubicBezTo>
                    <a:cubicBezTo>
                      <a:pt x="14041" y="206551"/>
                      <a:pt x="37899" y="224206"/>
                      <a:pt x="63760" y="229932"/>
                    </a:cubicBezTo>
                    <a:cubicBezTo>
                      <a:pt x="83992" y="234417"/>
                      <a:pt x="105559" y="235562"/>
                      <a:pt x="126076" y="237471"/>
                    </a:cubicBezTo>
                    <a:cubicBezTo>
                      <a:pt x="149361" y="239666"/>
                      <a:pt x="172741" y="241383"/>
                      <a:pt x="196122" y="242720"/>
                    </a:cubicBezTo>
                    <a:cubicBezTo>
                      <a:pt x="291552" y="248350"/>
                      <a:pt x="387554" y="249590"/>
                      <a:pt x="482984" y="244914"/>
                    </a:cubicBezTo>
                    <a:cubicBezTo>
                      <a:pt x="501593" y="243960"/>
                      <a:pt x="520106" y="242815"/>
                      <a:pt x="538620" y="241192"/>
                    </a:cubicBezTo>
                    <a:cubicBezTo>
                      <a:pt x="555034" y="239666"/>
                      <a:pt x="573261" y="239284"/>
                      <a:pt x="589007" y="234512"/>
                    </a:cubicBezTo>
                    <a:cubicBezTo>
                      <a:pt x="610288" y="228023"/>
                      <a:pt x="625557" y="208842"/>
                      <a:pt x="627656" y="186893"/>
                    </a:cubicBezTo>
                    <a:cubicBezTo>
                      <a:pt x="629755" y="164848"/>
                      <a:pt x="616968" y="146622"/>
                      <a:pt x="603798" y="130207"/>
                    </a:cubicBezTo>
                    <a:cubicBezTo>
                      <a:pt x="545586" y="57967"/>
                      <a:pt x="445003" y="29624"/>
                      <a:pt x="358066" y="11397"/>
                    </a:cubicBezTo>
                    <a:cubicBezTo>
                      <a:pt x="294605" y="-1867"/>
                      <a:pt x="230476" y="-5971"/>
                      <a:pt x="167493" y="12352"/>
                    </a:cubicBezTo>
                    <a:cubicBezTo>
                      <a:pt x="110426" y="28861"/>
                      <a:pt x="49064" y="62070"/>
                      <a:pt x="14996" y="112171"/>
                    </a:cubicBezTo>
                    <a:cubicBezTo>
                      <a:pt x="4689" y="127440"/>
                      <a:pt x="29501" y="141755"/>
                      <a:pt x="39808" y="126581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8" name="Google Shape;172;p2">
              <a:extLst>
                <a:ext uri="{FF2B5EF4-FFF2-40B4-BE49-F238E27FC236}">
                  <a16:creationId xmlns:a16="http://schemas.microsoft.com/office/drawing/2014/main" id="{DA9C4832-B518-F892-C0FC-DC0FB4B32716}"/>
                </a:ext>
              </a:extLst>
            </p:cNvPr>
            <p:cNvSpPr/>
            <p:nvPr/>
          </p:nvSpPr>
          <p:spPr>
            <a:xfrm>
              <a:off x="4183715" y="6271686"/>
              <a:ext cx="362845" cy="164784"/>
            </a:xfrm>
            <a:custGeom>
              <a:avLst/>
              <a:gdLst/>
              <a:ahLst/>
              <a:cxnLst/>
              <a:rect l="l" t="t" r="r" b="b"/>
              <a:pathLst>
                <a:path w="362845" h="164784" extrusionOk="0">
                  <a:moveTo>
                    <a:pt x="7849" y="77555"/>
                  </a:moveTo>
                  <a:cubicBezTo>
                    <a:pt x="12143" y="69348"/>
                    <a:pt x="17869" y="61809"/>
                    <a:pt x="23691" y="55511"/>
                  </a:cubicBezTo>
                  <a:cubicBezTo>
                    <a:pt x="52987" y="24210"/>
                    <a:pt x="90587" y="4838"/>
                    <a:pt x="129427" y="829"/>
                  </a:cubicBezTo>
                  <a:cubicBezTo>
                    <a:pt x="150708" y="-1365"/>
                    <a:pt x="172275" y="925"/>
                    <a:pt x="193365" y="6173"/>
                  </a:cubicBezTo>
                  <a:cubicBezTo>
                    <a:pt x="253677" y="21156"/>
                    <a:pt x="328208" y="47972"/>
                    <a:pt x="359222" y="112101"/>
                  </a:cubicBezTo>
                  <a:cubicBezTo>
                    <a:pt x="368288" y="130900"/>
                    <a:pt x="359509" y="154567"/>
                    <a:pt x="342140" y="157716"/>
                  </a:cubicBezTo>
                  <a:cubicBezTo>
                    <a:pt x="279634" y="168977"/>
                    <a:pt x="127519" y="166782"/>
                    <a:pt x="37146" y="151132"/>
                  </a:cubicBezTo>
                  <a:cubicBezTo>
                    <a:pt x="27222" y="149414"/>
                    <a:pt x="17679" y="144356"/>
                    <a:pt x="10617" y="135481"/>
                  </a:cubicBezTo>
                  <a:cubicBezTo>
                    <a:pt x="-4557" y="116777"/>
                    <a:pt x="-1598" y="95496"/>
                    <a:pt x="7849" y="77555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73;p2">
              <a:extLst>
                <a:ext uri="{FF2B5EF4-FFF2-40B4-BE49-F238E27FC236}">
                  <a16:creationId xmlns:a16="http://schemas.microsoft.com/office/drawing/2014/main" id="{E5668C78-FD27-58F7-66DA-A5C3600791C1}"/>
                </a:ext>
              </a:extLst>
            </p:cNvPr>
            <p:cNvSpPr/>
            <p:nvPr/>
          </p:nvSpPr>
          <p:spPr>
            <a:xfrm>
              <a:off x="4230202" y="6293383"/>
              <a:ext cx="134851" cy="61342"/>
            </a:xfrm>
            <a:custGeom>
              <a:avLst/>
              <a:gdLst/>
              <a:ahLst/>
              <a:cxnLst/>
              <a:rect l="l" t="t" r="r" b="b"/>
              <a:pathLst>
                <a:path w="134851" h="61342" extrusionOk="0">
                  <a:moveTo>
                    <a:pt x="2875" y="28851"/>
                  </a:moveTo>
                  <a:cubicBezTo>
                    <a:pt x="4497" y="25797"/>
                    <a:pt x="6597" y="22935"/>
                    <a:pt x="8792" y="20644"/>
                  </a:cubicBezTo>
                  <a:cubicBezTo>
                    <a:pt x="19671" y="9002"/>
                    <a:pt x="33699" y="1749"/>
                    <a:pt x="48109" y="318"/>
                  </a:cubicBezTo>
                  <a:cubicBezTo>
                    <a:pt x="56029" y="-541"/>
                    <a:pt x="64046" y="413"/>
                    <a:pt x="71871" y="2321"/>
                  </a:cubicBezTo>
                  <a:cubicBezTo>
                    <a:pt x="94297" y="7952"/>
                    <a:pt x="121971" y="17877"/>
                    <a:pt x="133519" y="41734"/>
                  </a:cubicBezTo>
                  <a:cubicBezTo>
                    <a:pt x="136858" y="48701"/>
                    <a:pt x="133614" y="57576"/>
                    <a:pt x="127220" y="58721"/>
                  </a:cubicBezTo>
                  <a:cubicBezTo>
                    <a:pt x="103935" y="62920"/>
                    <a:pt x="47441" y="62061"/>
                    <a:pt x="13754" y="56240"/>
                  </a:cubicBezTo>
                  <a:cubicBezTo>
                    <a:pt x="10032" y="55571"/>
                    <a:pt x="6501" y="53663"/>
                    <a:pt x="3925" y="50418"/>
                  </a:cubicBezTo>
                  <a:cubicBezTo>
                    <a:pt x="-1706" y="43452"/>
                    <a:pt x="-561" y="35531"/>
                    <a:pt x="2875" y="28851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25;p2">
            <a:extLst>
              <a:ext uri="{FF2B5EF4-FFF2-40B4-BE49-F238E27FC236}">
                <a16:creationId xmlns:a16="http://schemas.microsoft.com/office/drawing/2014/main" id="{810F5A5A-FB32-AF5D-FDA2-BCBD77CA46D8}"/>
              </a:ext>
            </a:extLst>
          </p:cNvPr>
          <p:cNvSpPr/>
          <p:nvPr/>
        </p:nvSpPr>
        <p:spPr>
          <a:xfrm>
            <a:off x="5768537" y="939839"/>
            <a:ext cx="1041131" cy="1307928"/>
          </a:xfrm>
          <a:custGeom>
            <a:avLst/>
            <a:gdLst/>
            <a:ahLst/>
            <a:cxnLst/>
            <a:rect l="l" t="t" r="r" b="b"/>
            <a:pathLst>
              <a:path w="1517223" h="1133243" extrusionOk="0">
                <a:moveTo>
                  <a:pt x="1181905" y="1111676"/>
                </a:moveTo>
                <a:cubicBezTo>
                  <a:pt x="1190685" y="1111962"/>
                  <a:pt x="1199465" y="1112248"/>
                  <a:pt x="1208053" y="1112534"/>
                </a:cubicBezTo>
                <a:cubicBezTo>
                  <a:pt x="1242122" y="1113775"/>
                  <a:pt x="1276954" y="1115779"/>
                  <a:pt x="1311786" y="1119024"/>
                </a:cubicBezTo>
                <a:cubicBezTo>
                  <a:pt x="1321043" y="1116065"/>
                  <a:pt x="1330299" y="1112821"/>
                  <a:pt x="1339460" y="1109195"/>
                </a:cubicBezTo>
                <a:cubicBezTo>
                  <a:pt x="1349099" y="1105473"/>
                  <a:pt x="1358642" y="1101274"/>
                  <a:pt x="1367994" y="1096693"/>
                </a:cubicBezTo>
                <a:cubicBezTo>
                  <a:pt x="1369234" y="1096121"/>
                  <a:pt x="1370379" y="1095548"/>
                  <a:pt x="1371620" y="1094880"/>
                </a:cubicBezTo>
                <a:cubicBezTo>
                  <a:pt x="1422103" y="1069686"/>
                  <a:pt x="1469722" y="1032183"/>
                  <a:pt x="1496824" y="978169"/>
                </a:cubicBezTo>
                <a:cubicBezTo>
                  <a:pt x="1502360" y="967004"/>
                  <a:pt x="1506940" y="954979"/>
                  <a:pt x="1510185" y="942574"/>
                </a:cubicBezTo>
                <a:cubicBezTo>
                  <a:pt x="1523545" y="893523"/>
                  <a:pt x="1518582" y="837792"/>
                  <a:pt x="1489286" y="799047"/>
                </a:cubicBezTo>
                <a:cubicBezTo>
                  <a:pt x="1461898" y="762784"/>
                  <a:pt x="1411988" y="750283"/>
                  <a:pt x="1374292" y="767746"/>
                </a:cubicBezTo>
                <a:cubicBezTo>
                  <a:pt x="1391184" y="747706"/>
                  <a:pt x="1403208" y="722512"/>
                  <a:pt x="1409983" y="695315"/>
                </a:cubicBezTo>
                <a:cubicBezTo>
                  <a:pt x="1425538" y="632903"/>
                  <a:pt x="1413133" y="560377"/>
                  <a:pt x="1368853" y="517910"/>
                </a:cubicBezTo>
                <a:cubicBezTo>
                  <a:pt x="1294800" y="446910"/>
                  <a:pt x="1161389" y="488804"/>
                  <a:pt x="1130564" y="592823"/>
                </a:cubicBezTo>
                <a:cubicBezTo>
                  <a:pt x="1142779" y="524877"/>
                  <a:pt x="1155090" y="456930"/>
                  <a:pt x="1167401" y="388984"/>
                </a:cubicBezTo>
                <a:cubicBezTo>
                  <a:pt x="1172458" y="361310"/>
                  <a:pt x="1177229" y="331154"/>
                  <a:pt x="1166160" y="305674"/>
                </a:cubicBezTo>
                <a:cubicBezTo>
                  <a:pt x="1148219" y="264067"/>
                  <a:pt x="1095637" y="258341"/>
                  <a:pt x="1059182" y="280958"/>
                </a:cubicBezTo>
                <a:cubicBezTo>
                  <a:pt x="1055556" y="283057"/>
                  <a:pt x="1052121" y="285539"/>
                  <a:pt x="1048876" y="288306"/>
                </a:cubicBezTo>
                <a:cubicBezTo>
                  <a:pt x="1024446" y="309205"/>
                  <a:pt x="1008986" y="339456"/>
                  <a:pt x="996962" y="371712"/>
                </a:cubicBezTo>
                <a:cubicBezTo>
                  <a:pt x="992955" y="382400"/>
                  <a:pt x="989424" y="393279"/>
                  <a:pt x="985988" y="404062"/>
                </a:cubicBezTo>
                <a:cubicBezTo>
                  <a:pt x="984461" y="408738"/>
                  <a:pt x="983030" y="413414"/>
                  <a:pt x="981598" y="417995"/>
                </a:cubicBezTo>
                <a:cubicBezTo>
                  <a:pt x="980930" y="413319"/>
                  <a:pt x="980453" y="408548"/>
                  <a:pt x="980167" y="403776"/>
                </a:cubicBezTo>
                <a:cubicBezTo>
                  <a:pt x="978163" y="377056"/>
                  <a:pt x="980167" y="348522"/>
                  <a:pt x="982553" y="320180"/>
                </a:cubicBezTo>
                <a:cubicBezTo>
                  <a:pt x="988660" y="247080"/>
                  <a:pt x="997344" y="175126"/>
                  <a:pt x="947434" y="137336"/>
                </a:cubicBezTo>
                <a:cubicBezTo>
                  <a:pt x="906303" y="106225"/>
                  <a:pt x="847137" y="127316"/>
                  <a:pt x="814595" y="169305"/>
                </a:cubicBezTo>
                <a:cubicBezTo>
                  <a:pt x="781959" y="211294"/>
                  <a:pt x="769648" y="268170"/>
                  <a:pt x="759819" y="322851"/>
                </a:cubicBezTo>
                <a:cubicBezTo>
                  <a:pt x="739874" y="261586"/>
                  <a:pt x="754189" y="193544"/>
                  <a:pt x="748940" y="128556"/>
                </a:cubicBezTo>
                <a:cubicBezTo>
                  <a:pt x="743596" y="63664"/>
                  <a:pt x="701129" y="-9722"/>
                  <a:pt x="644062" y="1062"/>
                </a:cubicBezTo>
                <a:cubicBezTo>
                  <a:pt x="627457" y="4116"/>
                  <a:pt x="612475" y="14231"/>
                  <a:pt x="599782" y="26637"/>
                </a:cubicBezTo>
                <a:cubicBezTo>
                  <a:pt x="513706" y="110234"/>
                  <a:pt x="537468" y="261777"/>
                  <a:pt x="575640" y="385549"/>
                </a:cubicBezTo>
                <a:cubicBezTo>
                  <a:pt x="561993" y="344228"/>
                  <a:pt x="545292" y="304338"/>
                  <a:pt x="525634" y="266262"/>
                </a:cubicBezTo>
                <a:cubicBezTo>
                  <a:pt x="518000" y="251566"/>
                  <a:pt x="509411" y="236487"/>
                  <a:pt x="496337" y="227899"/>
                </a:cubicBezTo>
                <a:cubicBezTo>
                  <a:pt x="463605" y="206427"/>
                  <a:pt x="419802" y="238682"/>
                  <a:pt x="409018" y="279622"/>
                </a:cubicBezTo>
                <a:cubicBezTo>
                  <a:pt x="399762" y="314454"/>
                  <a:pt x="406919" y="351290"/>
                  <a:pt x="416462" y="386504"/>
                </a:cubicBezTo>
                <a:cubicBezTo>
                  <a:pt x="386210" y="302620"/>
                  <a:pt x="277421" y="264830"/>
                  <a:pt x="213101" y="321993"/>
                </a:cubicBezTo>
                <a:cubicBezTo>
                  <a:pt x="161473" y="367799"/>
                  <a:pt x="155652" y="459221"/>
                  <a:pt x="188957" y="520869"/>
                </a:cubicBezTo>
                <a:cubicBezTo>
                  <a:pt x="148304" y="484319"/>
                  <a:pt x="101161" y="459794"/>
                  <a:pt x="56405" y="483079"/>
                </a:cubicBezTo>
                <a:cubicBezTo>
                  <a:pt x="16420" y="503882"/>
                  <a:pt x="-3048" y="558564"/>
                  <a:pt x="387" y="608092"/>
                </a:cubicBezTo>
                <a:cubicBezTo>
                  <a:pt x="3823" y="657715"/>
                  <a:pt x="25581" y="703140"/>
                  <a:pt x="49152" y="745225"/>
                </a:cubicBezTo>
                <a:cubicBezTo>
                  <a:pt x="125400" y="881689"/>
                  <a:pt x="225411" y="1000977"/>
                  <a:pt x="341645" y="1094880"/>
                </a:cubicBezTo>
                <a:cubicBezTo>
                  <a:pt x="354910" y="1105568"/>
                  <a:pt x="368269" y="1115875"/>
                  <a:pt x="381821" y="1125799"/>
                </a:cubicBezTo>
                <a:cubicBezTo>
                  <a:pt x="385256" y="1128376"/>
                  <a:pt x="388596" y="1130762"/>
                  <a:pt x="392032" y="1133243"/>
                </a:cubicBezTo>
                <a:lnTo>
                  <a:pt x="394227" y="1125799"/>
                </a:lnTo>
                <a:lnTo>
                  <a:pt x="403293" y="1094880"/>
                </a:lnTo>
                <a:lnTo>
                  <a:pt x="1167782" y="1094880"/>
                </a:lnTo>
                <a:cubicBezTo>
                  <a:pt x="1172172" y="1100606"/>
                  <a:pt x="1177038" y="1106236"/>
                  <a:pt x="1181905" y="1111676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31;p2">
            <a:extLst>
              <a:ext uri="{FF2B5EF4-FFF2-40B4-BE49-F238E27FC236}">
                <a16:creationId xmlns:a16="http://schemas.microsoft.com/office/drawing/2014/main" id="{08F81A8A-4084-8044-1AE9-1A9B5D738112}"/>
              </a:ext>
            </a:extLst>
          </p:cNvPr>
          <p:cNvSpPr/>
          <p:nvPr/>
        </p:nvSpPr>
        <p:spPr>
          <a:xfrm>
            <a:off x="6596702" y="707044"/>
            <a:ext cx="850992" cy="1427641"/>
          </a:xfrm>
          <a:custGeom>
            <a:avLst/>
            <a:gdLst/>
            <a:ahLst/>
            <a:cxnLst/>
            <a:rect l="l" t="t" r="r" b="b"/>
            <a:pathLst>
              <a:path w="1240137" h="1236968" extrusionOk="0">
                <a:moveTo>
                  <a:pt x="427811" y="1079499"/>
                </a:moveTo>
                <a:cubicBezTo>
                  <a:pt x="263481" y="1052015"/>
                  <a:pt x="113561" y="948379"/>
                  <a:pt x="29773" y="804375"/>
                </a:cubicBezTo>
                <a:cubicBezTo>
                  <a:pt x="2958" y="758282"/>
                  <a:pt x="-15748" y="695775"/>
                  <a:pt x="18798" y="655217"/>
                </a:cubicBezTo>
                <a:cubicBezTo>
                  <a:pt x="68040" y="597482"/>
                  <a:pt x="161084" y="644338"/>
                  <a:pt x="219488" y="692817"/>
                </a:cubicBezTo>
                <a:cubicBezTo>
                  <a:pt x="192862" y="609602"/>
                  <a:pt x="167479" y="526101"/>
                  <a:pt x="143335" y="442123"/>
                </a:cubicBezTo>
                <a:cubicBezTo>
                  <a:pt x="139804" y="430003"/>
                  <a:pt x="136560" y="416165"/>
                  <a:pt x="142953" y="405286"/>
                </a:cubicBezTo>
                <a:cubicBezTo>
                  <a:pt x="156313" y="382383"/>
                  <a:pt x="191717" y="396411"/>
                  <a:pt x="211758" y="413780"/>
                </a:cubicBezTo>
                <a:cubicBezTo>
                  <a:pt x="243727" y="441455"/>
                  <a:pt x="272833" y="472469"/>
                  <a:pt x="298599" y="506060"/>
                </a:cubicBezTo>
                <a:cubicBezTo>
                  <a:pt x="234089" y="411298"/>
                  <a:pt x="239241" y="274738"/>
                  <a:pt x="310624" y="185034"/>
                </a:cubicBezTo>
                <a:cubicBezTo>
                  <a:pt x="385631" y="244392"/>
                  <a:pt x="443366" y="325126"/>
                  <a:pt x="475336" y="415306"/>
                </a:cubicBezTo>
                <a:cubicBezTo>
                  <a:pt x="446992" y="287622"/>
                  <a:pt x="467988" y="149725"/>
                  <a:pt x="533070" y="36259"/>
                </a:cubicBezTo>
                <a:cubicBezTo>
                  <a:pt x="540896" y="22612"/>
                  <a:pt x="550344" y="8393"/>
                  <a:pt x="565039" y="2667"/>
                </a:cubicBezTo>
                <a:cubicBezTo>
                  <a:pt x="600444" y="-11075"/>
                  <a:pt x="630982" y="31010"/>
                  <a:pt x="644629" y="66510"/>
                </a:cubicBezTo>
                <a:cubicBezTo>
                  <a:pt x="678125" y="153447"/>
                  <a:pt x="702936" y="243819"/>
                  <a:pt x="718491" y="335814"/>
                </a:cubicBezTo>
                <a:cubicBezTo>
                  <a:pt x="770978" y="296305"/>
                  <a:pt x="766492" y="185797"/>
                  <a:pt x="832147" y="188088"/>
                </a:cubicBezTo>
                <a:cubicBezTo>
                  <a:pt x="874710" y="189615"/>
                  <a:pt x="892555" y="244964"/>
                  <a:pt x="886543" y="287049"/>
                </a:cubicBezTo>
                <a:cubicBezTo>
                  <a:pt x="880531" y="329229"/>
                  <a:pt x="862781" y="373413"/>
                  <a:pt x="879386" y="412635"/>
                </a:cubicBezTo>
                <a:cubicBezTo>
                  <a:pt x="878050" y="373222"/>
                  <a:pt x="931395" y="348601"/>
                  <a:pt x="966036" y="367591"/>
                </a:cubicBezTo>
                <a:cubicBezTo>
                  <a:pt x="1000677" y="386582"/>
                  <a:pt x="1012701" y="432866"/>
                  <a:pt x="1003158" y="471133"/>
                </a:cubicBezTo>
                <a:cubicBezTo>
                  <a:pt x="993615" y="509401"/>
                  <a:pt x="967277" y="541084"/>
                  <a:pt x="939888" y="569522"/>
                </a:cubicBezTo>
                <a:cubicBezTo>
                  <a:pt x="989513" y="539556"/>
                  <a:pt x="1051064" y="508828"/>
                  <a:pt x="1102310" y="535930"/>
                </a:cubicBezTo>
                <a:cubicBezTo>
                  <a:pt x="1143918" y="557879"/>
                  <a:pt x="1160046" y="611892"/>
                  <a:pt x="1152124" y="658271"/>
                </a:cubicBezTo>
                <a:cubicBezTo>
                  <a:pt x="1144204" y="704650"/>
                  <a:pt x="1117483" y="745399"/>
                  <a:pt x="1091431" y="784620"/>
                </a:cubicBezTo>
                <a:cubicBezTo>
                  <a:pt x="1114335" y="741486"/>
                  <a:pt x="1183235" y="738814"/>
                  <a:pt x="1216253" y="774791"/>
                </a:cubicBezTo>
                <a:cubicBezTo>
                  <a:pt x="1249273" y="810768"/>
                  <a:pt x="1246409" y="870507"/>
                  <a:pt x="1217780" y="910016"/>
                </a:cubicBezTo>
                <a:cubicBezTo>
                  <a:pt x="1189151" y="949619"/>
                  <a:pt x="1140387" y="970709"/>
                  <a:pt x="1091909" y="976339"/>
                </a:cubicBezTo>
                <a:cubicBezTo>
                  <a:pt x="1120442" y="947424"/>
                  <a:pt x="1171019" y="944180"/>
                  <a:pt x="1202989" y="969182"/>
                </a:cubicBezTo>
                <a:cubicBezTo>
                  <a:pt x="1155942" y="1073583"/>
                  <a:pt x="1041617" y="1143628"/>
                  <a:pt x="927292" y="1138379"/>
                </a:cubicBezTo>
                <a:cubicBezTo>
                  <a:pt x="956684" y="1173784"/>
                  <a:pt x="896945" y="1216060"/>
                  <a:pt x="851044" y="1218541"/>
                </a:cubicBezTo>
                <a:cubicBezTo>
                  <a:pt x="738818" y="1224553"/>
                  <a:pt x="624778" y="1188289"/>
                  <a:pt x="536601" y="1118530"/>
                </a:cubicBezTo>
                <a:cubicBezTo>
                  <a:pt x="529063" y="1160615"/>
                  <a:pt x="507018" y="1201841"/>
                  <a:pt x="470182" y="1223408"/>
                </a:cubicBezTo>
                <a:cubicBezTo>
                  <a:pt x="433251" y="1244975"/>
                  <a:pt x="380669" y="1241349"/>
                  <a:pt x="353185" y="1208711"/>
                </a:cubicBezTo>
                <a:cubicBezTo>
                  <a:pt x="325606" y="1176074"/>
                  <a:pt x="336389" y="1116431"/>
                  <a:pt x="376660" y="1102116"/>
                </a:cubicBezTo>
                <a:lnTo>
                  <a:pt x="427811" y="1079499"/>
                </a:ln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38;p2">
            <a:extLst>
              <a:ext uri="{FF2B5EF4-FFF2-40B4-BE49-F238E27FC236}">
                <a16:creationId xmlns:a16="http://schemas.microsoft.com/office/drawing/2014/main" id="{F287FA84-3851-BD42-2BAD-4F963113A9E7}"/>
              </a:ext>
            </a:extLst>
          </p:cNvPr>
          <p:cNvSpPr/>
          <p:nvPr/>
        </p:nvSpPr>
        <p:spPr>
          <a:xfrm>
            <a:off x="7338432" y="603391"/>
            <a:ext cx="653343" cy="994395"/>
          </a:xfrm>
          <a:custGeom>
            <a:avLst/>
            <a:gdLst/>
            <a:ahLst/>
            <a:cxnLst/>
            <a:rect l="l" t="t" r="r" b="b"/>
            <a:pathLst>
              <a:path w="952106" h="861585" extrusionOk="0">
                <a:moveTo>
                  <a:pt x="798423" y="847557"/>
                </a:moveTo>
                <a:cubicBezTo>
                  <a:pt x="807203" y="847843"/>
                  <a:pt x="815983" y="848130"/>
                  <a:pt x="824570" y="848416"/>
                </a:cubicBezTo>
                <a:cubicBezTo>
                  <a:pt x="856063" y="849561"/>
                  <a:pt x="888223" y="851279"/>
                  <a:pt x="920382" y="854142"/>
                </a:cubicBezTo>
                <a:cubicBezTo>
                  <a:pt x="925632" y="846794"/>
                  <a:pt x="930403" y="838968"/>
                  <a:pt x="934506" y="830666"/>
                </a:cubicBezTo>
                <a:cubicBezTo>
                  <a:pt x="947866" y="804232"/>
                  <a:pt x="954833" y="774458"/>
                  <a:pt x="951111" y="746115"/>
                </a:cubicBezTo>
                <a:cubicBezTo>
                  <a:pt x="949680" y="734855"/>
                  <a:pt x="946530" y="723784"/>
                  <a:pt x="941472" y="713287"/>
                </a:cubicBezTo>
                <a:cubicBezTo>
                  <a:pt x="925632" y="680745"/>
                  <a:pt x="886791" y="660419"/>
                  <a:pt x="852341" y="664045"/>
                </a:cubicBezTo>
                <a:cubicBezTo>
                  <a:pt x="842702" y="665000"/>
                  <a:pt x="833446" y="667863"/>
                  <a:pt x="825048" y="672920"/>
                </a:cubicBezTo>
                <a:cubicBezTo>
                  <a:pt x="853773" y="647727"/>
                  <a:pt x="865319" y="604401"/>
                  <a:pt x="853773" y="568043"/>
                </a:cubicBezTo>
                <a:cubicBezTo>
                  <a:pt x="852054" y="562699"/>
                  <a:pt x="849860" y="557450"/>
                  <a:pt x="847093" y="552487"/>
                </a:cubicBezTo>
                <a:cubicBezTo>
                  <a:pt x="844897" y="548575"/>
                  <a:pt x="842511" y="544853"/>
                  <a:pt x="839745" y="541322"/>
                </a:cubicBezTo>
                <a:cubicBezTo>
                  <a:pt x="814933" y="509449"/>
                  <a:pt x="768553" y="495229"/>
                  <a:pt x="730191" y="508303"/>
                </a:cubicBezTo>
                <a:cubicBezTo>
                  <a:pt x="727232" y="509258"/>
                  <a:pt x="724369" y="510403"/>
                  <a:pt x="721507" y="511739"/>
                </a:cubicBezTo>
                <a:cubicBezTo>
                  <a:pt x="722365" y="509258"/>
                  <a:pt x="723129" y="506777"/>
                  <a:pt x="723893" y="504200"/>
                </a:cubicBezTo>
                <a:cubicBezTo>
                  <a:pt x="737348" y="462020"/>
                  <a:pt x="743550" y="417454"/>
                  <a:pt x="742405" y="373270"/>
                </a:cubicBezTo>
                <a:cubicBezTo>
                  <a:pt x="741929" y="355520"/>
                  <a:pt x="739543" y="336148"/>
                  <a:pt x="726850" y="323742"/>
                </a:cubicBezTo>
                <a:cubicBezTo>
                  <a:pt x="708624" y="305706"/>
                  <a:pt x="676369" y="311050"/>
                  <a:pt x="657378" y="328132"/>
                </a:cubicBezTo>
                <a:cubicBezTo>
                  <a:pt x="638292" y="345214"/>
                  <a:pt x="629035" y="370407"/>
                  <a:pt x="620637" y="394551"/>
                </a:cubicBezTo>
                <a:cubicBezTo>
                  <a:pt x="630180" y="310859"/>
                  <a:pt x="629512" y="225926"/>
                  <a:pt x="618537" y="142330"/>
                </a:cubicBezTo>
                <a:cubicBezTo>
                  <a:pt x="617106" y="130687"/>
                  <a:pt x="615389" y="119045"/>
                  <a:pt x="613385" y="107497"/>
                </a:cubicBezTo>
                <a:cubicBezTo>
                  <a:pt x="613003" y="104826"/>
                  <a:pt x="612525" y="102058"/>
                  <a:pt x="612049" y="99386"/>
                </a:cubicBezTo>
                <a:cubicBezTo>
                  <a:pt x="609663" y="85263"/>
                  <a:pt x="605177" y="70089"/>
                  <a:pt x="598975" y="55966"/>
                </a:cubicBezTo>
                <a:cubicBezTo>
                  <a:pt x="583515" y="20847"/>
                  <a:pt x="556986" y="-7877"/>
                  <a:pt x="522727" y="1952"/>
                </a:cubicBezTo>
                <a:cubicBezTo>
                  <a:pt x="494478" y="10064"/>
                  <a:pt x="480833" y="41365"/>
                  <a:pt x="471862" y="69421"/>
                </a:cubicBezTo>
                <a:cubicBezTo>
                  <a:pt x="429205" y="203787"/>
                  <a:pt x="412218" y="346263"/>
                  <a:pt x="422047" y="486927"/>
                </a:cubicBezTo>
                <a:cubicBezTo>
                  <a:pt x="387120" y="466506"/>
                  <a:pt x="388169" y="413160"/>
                  <a:pt x="358204" y="385963"/>
                </a:cubicBezTo>
                <a:cubicBezTo>
                  <a:pt x="319365" y="350653"/>
                  <a:pt x="251323" y="384340"/>
                  <a:pt x="234336" y="434059"/>
                </a:cubicBezTo>
                <a:cubicBezTo>
                  <a:pt x="217445" y="483778"/>
                  <a:pt x="234623" y="537887"/>
                  <a:pt x="251610" y="587606"/>
                </a:cubicBezTo>
                <a:cubicBezTo>
                  <a:pt x="218590" y="523000"/>
                  <a:pt x="165054" y="469082"/>
                  <a:pt x="100734" y="435586"/>
                </a:cubicBezTo>
                <a:cubicBezTo>
                  <a:pt x="78977" y="557641"/>
                  <a:pt x="101403" y="687140"/>
                  <a:pt x="163050" y="794784"/>
                </a:cubicBezTo>
                <a:cubicBezTo>
                  <a:pt x="134326" y="769400"/>
                  <a:pt x="105601" y="744015"/>
                  <a:pt x="76972" y="718727"/>
                </a:cubicBezTo>
                <a:cubicBezTo>
                  <a:pt x="61131" y="704698"/>
                  <a:pt x="39278" y="690002"/>
                  <a:pt x="20860" y="700309"/>
                </a:cubicBezTo>
                <a:cubicBezTo>
                  <a:pt x="7786" y="707657"/>
                  <a:pt x="3873" y="724357"/>
                  <a:pt x="2156" y="739339"/>
                </a:cubicBezTo>
                <a:cubicBezTo>
                  <a:pt x="-1375" y="769782"/>
                  <a:pt x="-517" y="800510"/>
                  <a:pt x="4350" y="830666"/>
                </a:cubicBezTo>
                <a:cubicBezTo>
                  <a:pt x="5019" y="834769"/>
                  <a:pt x="5782" y="838873"/>
                  <a:pt x="6641" y="842976"/>
                </a:cubicBezTo>
                <a:lnTo>
                  <a:pt x="6641" y="843072"/>
                </a:lnTo>
                <a:cubicBezTo>
                  <a:pt x="7786" y="849275"/>
                  <a:pt x="9122" y="855383"/>
                  <a:pt x="10649" y="861585"/>
                </a:cubicBezTo>
                <a:lnTo>
                  <a:pt x="19714" y="830666"/>
                </a:lnTo>
                <a:lnTo>
                  <a:pt x="784204" y="830666"/>
                </a:lnTo>
                <a:cubicBezTo>
                  <a:pt x="788690" y="836487"/>
                  <a:pt x="793556" y="842118"/>
                  <a:pt x="798423" y="847557"/>
                </a:cubicBezTo>
                <a:close/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DD3922-5511-6B68-359C-CC7D15847F5F}"/>
              </a:ext>
            </a:extLst>
          </p:cNvPr>
          <p:cNvGrpSpPr/>
          <p:nvPr/>
        </p:nvGrpSpPr>
        <p:grpSpPr>
          <a:xfrm rot="10800000">
            <a:off x="935902" y="976799"/>
            <a:ext cx="10774747" cy="6244460"/>
            <a:chOff x="-628708" y="678689"/>
            <a:chExt cx="10774747" cy="62444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8EB704-D444-3024-2669-B7243511A629}"/>
                </a:ext>
              </a:extLst>
            </p:cNvPr>
            <p:cNvGrpSpPr/>
            <p:nvPr/>
          </p:nvGrpSpPr>
          <p:grpSpPr>
            <a:xfrm rot="4287252">
              <a:off x="2032384" y="-1190506"/>
              <a:ext cx="5452563" cy="10774747"/>
              <a:chOff x="2296404" y="457795"/>
              <a:chExt cx="3058970" cy="4663108"/>
            </a:xfrm>
          </p:grpSpPr>
          <p:sp>
            <p:nvSpPr>
              <p:cNvPr id="2" name="Google Shape;832;p8">
                <a:extLst>
                  <a:ext uri="{FF2B5EF4-FFF2-40B4-BE49-F238E27FC236}">
                    <a16:creationId xmlns:a16="http://schemas.microsoft.com/office/drawing/2014/main" id="{E0582AF8-6D63-F126-6813-E546D91C64E3}"/>
                  </a:ext>
                </a:extLst>
              </p:cNvPr>
              <p:cNvSpPr/>
              <p:nvPr/>
            </p:nvSpPr>
            <p:spPr>
              <a:xfrm>
                <a:off x="3342359" y="2288873"/>
                <a:ext cx="1449581" cy="1246601"/>
              </a:xfrm>
              <a:custGeom>
                <a:avLst/>
                <a:gdLst/>
                <a:ahLst/>
                <a:cxnLst/>
                <a:rect l="l" t="t" r="r" b="b"/>
                <a:pathLst>
                  <a:path w="1449581" h="1246601" extrusionOk="0">
                    <a:moveTo>
                      <a:pt x="1449581" y="1182282"/>
                    </a:moveTo>
                    <a:lnTo>
                      <a:pt x="505111" y="1246601"/>
                    </a:lnTo>
                    <a:cubicBezTo>
                      <a:pt x="494709" y="1091528"/>
                      <a:pt x="284095" y="881868"/>
                      <a:pt x="80352" y="679175"/>
                    </a:cubicBezTo>
                    <a:cubicBezTo>
                      <a:pt x="54013" y="652932"/>
                      <a:pt x="27102" y="626211"/>
                      <a:pt x="0" y="598823"/>
                    </a:cubicBezTo>
                    <a:lnTo>
                      <a:pt x="745308" y="0"/>
                    </a:lnTo>
                    <a:cubicBezTo>
                      <a:pt x="1059273" y="312342"/>
                      <a:pt x="1414940" y="666387"/>
                      <a:pt x="1449581" y="1182282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" name="Google Shape;833;p8">
                <a:extLst>
                  <a:ext uri="{FF2B5EF4-FFF2-40B4-BE49-F238E27FC236}">
                    <a16:creationId xmlns:a16="http://schemas.microsoft.com/office/drawing/2014/main" id="{A4F74F00-55A8-5B82-33A7-A7016D66FC21}"/>
                  </a:ext>
                </a:extLst>
              </p:cNvPr>
              <p:cNvSpPr/>
              <p:nvPr/>
            </p:nvSpPr>
            <p:spPr>
              <a:xfrm>
                <a:off x="2296404" y="4049179"/>
                <a:ext cx="1658587" cy="1071724"/>
              </a:xfrm>
              <a:custGeom>
                <a:avLst/>
                <a:gdLst/>
                <a:ahLst/>
                <a:cxnLst/>
                <a:rect l="l" t="t" r="r" b="b"/>
                <a:pathLst>
                  <a:path w="1665698" h="1069292" extrusionOk="0">
                    <a:moveTo>
                      <a:pt x="1665699" y="793405"/>
                    </a:moveTo>
                    <a:cubicBezTo>
                      <a:pt x="1511675" y="868222"/>
                      <a:pt x="1339137" y="929584"/>
                      <a:pt x="1149041" y="977299"/>
                    </a:cubicBezTo>
                    <a:cubicBezTo>
                      <a:pt x="873057" y="1046580"/>
                      <a:pt x="626180" y="1069293"/>
                      <a:pt x="494009" y="1069293"/>
                    </a:cubicBezTo>
                    <a:cubicBezTo>
                      <a:pt x="474160" y="1069293"/>
                      <a:pt x="456887" y="1068816"/>
                      <a:pt x="442477" y="1067862"/>
                    </a:cubicBezTo>
                    <a:cubicBezTo>
                      <a:pt x="181572" y="1050589"/>
                      <a:pt x="-15968" y="823465"/>
                      <a:pt x="1018" y="560556"/>
                    </a:cubicBezTo>
                    <a:cubicBezTo>
                      <a:pt x="18005" y="299841"/>
                      <a:pt x="239689" y="101633"/>
                      <a:pt x="497731" y="115184"/>
                    </a:cubicBezTo>
                    <a:lnTo>
                      <a:pt x="500690" y="115184"/>
                    </a:lnTo>
                    <a:cubicBezTo>
                      <a:pt x="591730" y="115184"/>
                      <a:pt x="848818" y="84169"/>
                      <a:pt x="1092069" y="0"/>
                    </a:cubicBezTo>
                    <a:lnTo>
                      <a:pt x="1665699" y="793405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" name="Google Shape;840;p8">
                <a:extLst>
                  <a:ext uri="{FF2B5EF4-FFF2-40B4-BE49-F238E27FC236}">
                    <a16:creationId xmlns:a16="http://schemas.microsoft.com/office/drawing/2014/main" id="{CA75DE0E-3E2C-842E-D5F9-4FFED617CAAE}"/>
                  </a:ext>
                </a:extLst>
              </p:cNvPr>
              <p:cNvSpPr/>
              <p:nvPr/>
            </p:nvSpPr>
            <p:spPr>
              <a:xfrm>
                <a:off x="3364614" y="3460539"/>
                <a:ext cx="1453023" cy="1390987"/>
              </a:xfrm>
              <a:custGeom>
                <a:avLst/>
                <a:gdLst/>
                <a:ahLst/>
                <a:cxnLst/>
                <a:rect l="l" t="t" r="r" b="b"/>
                <a:pathLst>
                  <a:path w="1453023" h="1390987" extrusionOk="0">
                    <a:moveTo>
                      <a:pt x="1064044" y="1047916"/>
                    </a:moveTo>
                    <a:cubicBezTo>
                      <a:pt x="930728" y="1182663"/>
                      <a:pt x="766684" y="1297275"/>
                      <a:pt x="573629" y="1390987"/>
                    </a:cubicBezTo>
                    <a:lnTo>
                      <a:pt x="0" y="597582"/>
                    </a:lnTo>
                    <a:cubicBezTo>
                      <a:pt x="155837" y="543569"/>
                      <a:pt x="305948" y="467798"/>
                      <a:pt x="403192" y="364352"/>
                    </a:cubicBezTo>
                    <a:cubicBezTo>
                      <a:pt x="483066" y="279419"/>
                      <a:pt x="513509" y="189715"/>
                      <a:pt x="505111" y="64320"/>
                    </a:cubicBezTo>
                    <a:lnTo>
                      <a:pt x="1449581" y="0"/>
                    </a:lnTo>
                    <a:cubicBezTo>
                      <a:pt x="1476683" y="403382"/>
                      <a:pt x="1343368" y="765825"/>
                      <a:pt x="1064044" y="1047916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" name="Google Shape;848;p8">
                <a:extLst>
                  <a:ext uri="{FF2B5EF4-FFF2-40B4-BE49-F238E27FC236}">
                    <a16:creationId xmlns:a16="http://schemas.microsoft.com/office/drawing/2014/main" id="{1FE1CDF1-4B2B-37A3-E122-A10DB858A7AD}"/>
                  </a:ext>
                </a:extLst>
              </p:cNvPr>
              <p:cNvSpPr/>
              <p:nvPr/>
            </p:nvSpPr>
            <p:spPr>
              <a:xfrm>
                <a:off x="2639548" y="1497799"/>
                <a:ext cx="1446479" cy="1396617"/>
              </a:xfrm>
              <a:custGeom>
                <a:avLst/>
                <a:gdLst/>
                <a:ahLst/>
                <a:cxnLst/>
                <a:rect l="l" t="t" r="r" b="b"/>
                <a:pathLst>
                  <a:path w="1446479" h="1396617" extrusionOk="0">
                    <a:moveTo>
                      <a:pt x="1446480" y="797795"/>
                    </a:moveTo>
                    <a:lnTo>
                      <a:pt x="701171" y="1396618"/>
                    </a:lnTo>
                    <a:cubicBezTo>
                      <a:pt x="555545" y="1250228"/>
                      <a:pt x="401330" y="1086852"/>
                      <a:pt x="276508" y="900382"/>
                    </a:cubicBezTo>
                    <a:cubicBezTo>
                      <a:pt x="81831" y="609511"/>
                      <a:pt x="-8446" y="315014"/>
                      <a:pt x="620" y="0"/>
                    </a:cubicBezTo>
                    <a:lnTo>
                      <a:pt x="946808" y="27579"/>
                    </a:lnTo>
                    <a:cubicBezTo>
                      <a:pt x="1020957" y="263768"/>
                      <a:pt x="1130893" y="483639"/>
                      <a:pt x="1446480" y="797795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833;p8">
                <a:extLst>
                  <a:ext uri="{FF2B5EF4-FFF2-40B4-BE49-F238E27FC236}">
                    <a16:creationId xmlns:a16="http://schemas.microsoft.com/office/drawing/2014/main" id="{6E446DE9-27D0-527D-923A-95E0AFF11DC1}"/>
                  </a:ext>
                </a:extLst>
              </p:cNvPr>
              <p:cNvSpPr/>
              <p:nvPr/>
            </p:nvSpPr>
            <p:spPr>
              <a:xfrm rot="11654573">
                <a:off x="3869602" y="457795"/>
                <a:ext cx="1485772" cy="761963"/>
              </a:xfrm>
              <a:custGeom>
                <a:avLst/>
                <a:gdLst/>
                <a:ahLst/>
                <a:cxnLst/>
                <a:rect l="l" t="t" r="r" b="b"/>
                <a:pathLst>
                  <a:path w="1665698" h="1069292" extrusionOk="0">
                    <a:moveTo>
                      <a:pt x="1665699" y="793405"/>
                    </a:moveTo>
                    <a:cubicBezTo>
                      <a:pt x="1511675" y="868222"/>
                      <a:pt x="1339137" y="929584"/>
                      <a:pt x="1149041" y="977299"/>
                    </a:cubicBezTo>
                    <a:cubicBezTo>
                      <a:pt x="873057" y="1046580"/>
                      <a:pt x="626180" y="1069293"/>
                      <a:pt x="494009" y="1069293"/>
                    </a:cubicBezTo>
                    <a:cubicBezTo>
                      <a:pt x="474160" y="1069293"/>
                      <a:pt x="456887" y="1068816"/>
                      <a:pt x="442477" y="1067862"/>
                    </a:cubicBezTo>
                    <a:cubicBezTo>
                      <a:pt x="181572" y="1050589"/>
                      <a:pt x="-15968" y="823465"/>
                      <a:pt x="1018" y="560556"/>
                    </a:cubicBezTo>
                    <a:cubicBezTo>
                      <a:pt x="18005" y="299841"/>
                      <a:pt x="239689" y="101633"/>
                      <a:pt x="497731" y="115184"/>
                    </a:cubicBezTo>
                    <a:lnTo>
                      <a:pt x="500690" y="115184"/>
                    </a:lnTo>
                    <a:cubicBezTo>
                      <a:pt x="591730" y="115184"/>
                      <a:pt x="848818" y="84169"/>
                      <a:pt x="1092069" y="0"/>
                    </a:cubicBezTo>
                    <a:lnTo>
                      <a:pt x="1665699" y="793405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" name="Google Shape;831;p8">
              <a:hlinkClick r:id="rId2" action="ppaction://hlinksldjump"/>
              <a:extLst>
                <a:ext uri="{FF2B5EF4-FFF2-40B4-BE49-F238E27FC236}">
                  <a16:creationId xmlns:a16="http://schemas.microsoft.com/office/drawing/2014/main" id="{6C29210C-2BBD-2DFA-3AF6-AB366F67AE10}"/>
                </a:ext>
              </a:extLst>
            </p:cNvPr>
            <p:cNvSpPr/>
            <p:nvPr/>
          </p:nvSpPr>
          <p:spPr>
            <a:xfrm rot="19742612">
              <a:off x="7090645" y="678689"/>
              <a:ext cx="2201997" cy="3049919"/>
            </a:xfrm>
            <a:custGeom>
              <a:avLst/>
              <a:gdLst/>
              <a:ahLst/>
              <a:cxnLst/>
              <a:rect l="l" t="t" r="r" b="b"/>
              <a:pathLst>
                <a:path w="1344167" h="1706669" extrusionOk="0">
                  <a:moveTo>
                    <a:pt x="392218" y="1706669"/>
                  </a:moveTo>
                  <a:cubicBezTo>
                    <a:pt x="395653" y="1674319"/>
                    <a:pt x="397275" y="1646930"/>
                    <a:pt x="397466" y="1626413"/>
                  </a:cubicBezTo>
                  <a:cubicBezTo>
                    <a:pt x="401378" y="1258053"/>
                    <a:pt x="267586" y="1020719"/>
                    <a:pt x="0" y="921090"/>
                  </a:cubicBezTo>
                  <a:lnTo>
                    <a:pt x="250695" y="0"/>
                  </a:lnTo>
                  <a:cubicBezTo>
                    <a:pt x="276652" y="7825"/>
                    <a:pt x="302418" y="16414"/>
                    <a:pt x="327898" y="25957"/>
                  </a:cubicBezTo>
                  <a:cubicBezTo>
                    <a:pt x="653886" y="147248"/>
                    <a:pt x="919468" y="365020"/>
                    <a:pt x="1096014" y="655795"/>
                  </a:cubicBezTo>
                  <a:cubicBezTo>
                    <a:pt x="1264447" y="933210"/>
                    <a:pt x="1347948" y="1263206"/>
                    <a:pt x="1344036" y="1636433"/>
                  </a:cubicBezTo>
                  <a:lnTo>
                    <a:pt x="392218" y="170666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144;p2">
            <a:extLst>
              <a:ext uri="{FF2B5EF4-FFF2-40B4-BE49-F238E27FC236}">
                <a16:creationId xmlns:a16="http://schemas.microsoft.com/office/drawing/2014/main" id="{51F7CECB-8314-EC80-0E67-247ADCBB7946}"/>
              </a:ext>
            </a:extLst>
          </p:cNvPr>
          <p:cNvGrpSpPr/>
          <p:nvPr/>
        </p:nvGrpSpPr>
        <p:grpSpPr>
          <a:xfrm>
            <a:off x="7672476" y="6482838"/>
            <a:ext cx="627883" cy="247788"/>
            <a:chOff x="8577131" y="221165"/>
            <a:chExt cx="627883" cy="247788"/>
          </a:xfrm>
        </p:grpSpPr>
        <p:grpSp>
          <p:nvGrpSpPr>
            <p:cNvPr id="253" name="Google Shape;145;p2">
              <a:extLst>
                <a:ext uri="{FF2B5EF4-FFF2-40B4-BE49-F238E27FC236}">
                  <a16:creationId xmlns:a16="http://schemas.microsoft.com/office/drawing/2014/main" id="{6F96732E-AE9B-217E-7685-8A744F9DB189}"/>
                </a:ext>
              </a:extLst>
            </p:cNvPr>
            <p:cNvGrpSpPr/>
            <p:nvPr/>
          </p:nvGrpSpPr>
          <p:grpSpPr>
            <a:xfrm>
              <a:off x="8577131" y="221165"/>
              <a:ext cx="627883" cy="247788"/>
              <a:chOff x="8577131" y="221165"/>
              <a:chExt cx="627883" cy="247788"/>
            </a:xfrm>
          </p:grpSpPr>
          <p:sp>
            <p:nvSpPr>
              <p:cNvPr id="256" name="Google Shape;146;p2">
                <a:extLst>
                  <a:ext uri="{FF2B5EF4-FFF2-40B4-BE49-F238E27FC236}">
                    <a16:creationId xmlns:a16="http://schemas.microsoft.com/office/drawing/2014/main" id="{F5F73CA0-8A66-81B1-5D23-1C4298987CA2}"/>
                  </a:ext>
                </a:extLst>
              </p:cNvPr>
              <p:cNvSpPr/>
              <p:nvPr/>
            </p:nvSpPr>
            <p:spPr>
              <a:xfrm>
                <a:off x="8591322" y="234849"/>
                <a:ext cx="599608" cy="219581"/>
              </a:xfrm>
              <a:custGeom>
                <a:avLst/>
                <a:gdLst/>
                <a:ahLst/>
                <a:cxnLst/>
                <a:rect l="l" t="t" r="r" b="b"/>
                <a:pathLst>
                  <a:path w="599608" h="219581" extrusionOk="0">
                    <a:moveTo>
                      <a:pt x="13305" y="105644"/>
                    </a:moveTo>
                    <a:cubicBezTo>
                      <a:pt x="20558" y="94574"/>
                      <a:pt x="30101" y="84363"/>
                      <a:pt x="39835" y="75966"/>
                    </a:cubicBezTo>
                    <a:cubicBezTo>
                      <a:pt x="88695" y="33690"/>
                      <a:pt x="151011" y="7256"/>
                      <a:pt x="215426" y="1339"/>
                    </a:cubicBezTo>
                    <a:cubicBezTo>
                      <a:pt x="250640" y="-1905"/>
                      <a:pt x="286330" y="958"/>
                      <a:pt x="321067" y="7638"/>
                    </a:cubicBezTo>
                    <a:cubicBezTo>
                      <a:pt x="420600" y="26915"/>
                      <a:pt x="543419" y="61651"/>
                      <a:pt x="593806" y="147156"/>
                    </a:cubicBezTo>
                    <a:cubicBezTo>
                      <a:pt x="608598" y="172159"/>
                      <a:pt x="593711" y="204033"/>
                      <a:pt x="564986" y="208422"/>
                    </a:cubicBezTo>
                    <a:cubicBezTo>
                      <a:pt x="461445" y="224359"/>
                      <a:pt x="210082" y="223596"/>
                      <a:pt x="60829" y="203746"/>
                    </a:cubicBezTo>
                    <a:cubicBezTo>
                      <a:pt x="44511" y="201551"/>
                      <a:pt x="28765" y="194871"/>
                      <a:pt x="17122" y="183229"/>
                    </a:cubicBezTo>
                    <a:cubicBezTo>
                      <a:pt x="-7689" y="158226"/>
                      <a:pt x="-2441" y="129693"/>
                      <a:pt x="13305" y="105644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147;p2">
                <a:extLst>
                  <a:ext uri="{FF2B5EF4-FFF2-40B4-BE49-F238E27FC236}">
                    <a16:creationId xmlns:a16="http://schemas.microsoft.com/office/drawing/2014/main" id="{7436CF11-C17D-05C2-656C-ACC278B93F23}"/>
                  </a:ext>
                </a:extLst>
              </p:cNvPr>
              <p:cNvSpPr/>
              <p:nvPr/>
            </p:nvSpPr>
            <p:spPr>
              <a:xfrm>
                <a:off x="8577131" y="221165"/>
                <a:ext cx="627883" cy="247788"/>
              </a:xfrm>
              <a:custGeom>
                <a:avLst/>
                <a:gdLst/>
                <a:ahLst/>
                <a:cxnLst/>
                <a:rect l="l" t="t" r="r" b="b"/>
                <a:pathLst>
                  <a:path w="627883" h="247788" extrusionOk="0">
                    <a:moveTo>
                      <a:pt x="39807" y="126581"/>
                    </a:moveTo>
                    <a:cubicBezTo>
                      <a:pt x="66623" y="87073"/>
                      <a:pt x="115961" y="59971"/>
                      <a:pt x="160049" y="44702"/>
                    </a:cubicBezTo>
                    <a:cubicBezTo>
                      <a:pt x="210055" y="27334"/>
                      <a:pt x="263305" y="24185"/>
                      <a:pt x="315409" y="32392"/>
                    </a:cubicBezTo>
                    <a:cubicBezTo>
                      <a:pt x="357303" y="38977"/>
                      <a:pt x="399197" y="49092"/>
                      <a:pt x="439468" y="62357"/>
                    </a:cubicBezTo>
                    <a:cubicBezTo>
                      <a:pt x="478404" y="75145"/>
                      <a:pt x="517244" y="92036"/>
                      <a:pt x="549785" y="117325"/>
                    </a:cubicBezTo>
                    <a:cubicBezTo>
                      <a:pt x="569158" y="132403"/>
                      <a:pt x="621167" y="176968"/>
                      <a:pt x="589579" y="202448"/>
                    </a:cubicBezTo>
                    <a:cubicBezTo>
                      <a:pt x="579178" y="210846"/>
                      <a:pt x="561237" y="210369"/>
                      <a:pt x="548449" y="211609"/>
                    </a:cubicBezTo>
                    <a:cubicBezTo>
                      <a:pt x="532512" y="213232"/>
                      <a:pt x="516576" y="214377"/>
                      <a:pt x="500639" y="215331"/>
                    </a:cubicBezTo>
                    <a:cubicBezTo>
                      <a:pt x="417519" y="220294"/>
                      <a:pt x="333923" y="219912"/>
                      <a:pt x="250803" y="216763"/>
                    </a:cubicBezTo>
                    <a:cubicBezTo>
                      <a:pt x="204424" y="214949"/>
                      <a:pt x="158141" y="212182"/>
                      <a:pt x="111952" y="207410"/>
                    </a:cubicBezTo>
                    <a:cubicBezTo>
                      <a:pt x="90385" y="205216"/>
                      <a:pt x="65288" y="205216"/>
                      <a:pt x="47156" y="191760"/>
                    </a:cubicBezTo>
                    <a:cubicBezTo>
                      <a:pt x="23775" y="174392"/>
                      <a:pt x="25588" y="149103"/>
                      <a:pt x="39807" y="126581"/>
                    </a:cubicBezTo>
                    <a:cubicBezTo>
                      <a:pt x="49637" y="110931"/>
                      <a:pt x="24920" y="96616"/>
                      <a:pt x="15091" y="112171"/>
                    </a:cubicBezTo>
                    <a:cubicBezTo>
                      <a:pt x="2017" y="132880"/>
                      <a:pt x="-5045" y="157787"/>
                      <a:pt x="4212" y="181454"/>
                    </a:cubicBezTo>
                    <a:cubicBezTo>
                      <a:pt x="14041" y="206552"/>
                      <a:pt x="37899" y="224206"/>
                      <a:pt x="63760" y="229932"/>
                    </a:cubicBezTo>
                    <a:cubicBezTo>
                      <a:pt x="83992" y="234417"/>
                      <a:pt x="105559" y="235562"/>
                      <a:pt x="126076" y="237471"/>
                    </a:cubicBezTo>
                    <a:cubicBezTo>
                      <a:pt x="149361" y="239666"/>
                      <a:pt x="172741" y="241384"/>
                      <a:pt x="196122" y="242720"/>
                    </a:cubicBezTo>
                    <a:cubicBezTo>
                      <a:pt x="291552" y="248350"/>
                      <a:pt x="387554" y="249591"/>
                      <a:pt x="482984" y="244914"/>
                    </a:cubicBezTo>
                    <a:cubicBezTo>
                      <a:pt x="501593" y="243960"/>
                      <a:pt x="520107" y="242815"/>
                      <a:pt x="538620" y="241193"/>
                    </a:cubicBezTo>
                    <a:cubicBezTo>
                      <a:pt x="555034" y="239666"/>
                      <a:pt x="573261" y="239284"/>
                      <a:pt x="589007" y="234513"/>
                    </a:cubicBezTo>
                    <a:cubicBezTo>
                      <a:pt x="610288" y="228023"/>
                      <a:pt x="625557" y="208842"/>
                      <a:pt x="627656" y="186893"/>
                    </a:cubicBezTo>
                    <a:cubicBezTo>
                      <a:pt x="629756" y="164849"/>
                      <a:pt x="616968" y="146622"/>
                      <a:pt x="603799" y="130208"/>
                    </a:cubicBezTo>
                    <a:cubicBezTo>
                      <a:pt x="545586" y="57967"/>
                      <a:pt x="445003" y="29624"/>
                      <a:pt x="358067" y="11397"/>
                    </a:cubicBezTo>
                    <a:cubicBezTo>
                      <a:pt x="294606" y="-1867"/>
                      <a:pt x="230477" y="-5971"/>
                      <a:pt x="167493" y="12352"/>
                    </a:cubicBezTo>
                    <a:cubicBezTo>
                      <a:pt x="110426" y="28861"/>
                      <a:pt x="49064" y="62071"/>
                      <a:pt x="14996" y="112171"/>
                    </a:cubicBezTo>
                    <a:cubicBezTo>
                      <a:pt x="4689" y="127345"/>
                      <a:pt x="29501" y="141659"/>
                      <a:pt x="39807" y="126581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4" name="Google Shape;148;p2">
              <a:extLst>
                <a:ext uri="{FF2B5EF4-FFF2-40B4-BE49-F238E27FC236}">
                  <a16:creationId xmlns:a16="http://schemas.microsoft.com/office/drawing/2014/main" id="{70CAC6E0-A824-B8F2-DFDC-B109E84F4999}"/>
                </a:ext>
              </a:extLst>
            </p:cNvPr>
            <p:cNvSpPr/>
            <p:nvPr/>
          </p:nvSpPr>
          <p:spPr>
            <a:xfrm>
              <a:off x="8617427" y="262175"/>
              <a:ext cx="362810" cy="164784"/>
            </a:xfrm>
            <a:custGeom>
              <a:avLst/>
              <a:gdLst/>
              <a:ahLst/>
              <a:cxnLst/>
              <a:rect l="l" t="t" r="r" b="b"/>
              <a:pathLst>
                <a:path w="362810" h="164784" extrusionOk="0">
                  <a:moveTo>
                    <a:pt x="7813" y="77555"/>
                  </a:moveTo>
                  <a:cubicBezTo>
                    <a:pt x="12108" y="69348"/>
                    <a:pt x="17834" y="61809"/>
                    <a:pt x="23655" y="55511"/>
                  </a:cubicBezTo>
                  <a:cubicBezTo>
                    <a:pt x="52952" y="24210"/>
                    <a:pt x="90552" y="4838"/>
                    <a:pt x="129391" y="829"/>
                  </a:cubicBezTo>
                  <a:cubicBezTo>
                    <a:pt x="150672" y="-1365"/>
                    <a:pt x="172240" y="925"/>
                    <a:pt x="193329" y="6174"/>
                  </a:cubicBezTo>
                  <a:cubicBezTo>
                    <a:pt x="253641" y="21156"/>
                    <a:pt x="328172" y="47972"/>
                    <a:pt x="359187" y="112101"/>
                  </a:cubicBezTo>
                  <a:cubicBezTo>
                    <a:pt x="368253" y="130900"/>
                    <a:pt x="359473" y="154567"/>
                    <a:pt x="342105" y="157716"/>
                  </a:cubicBezTo>
                  <a:cubicBezTo>
                    <a:pt x="279598" y="168977"/>
                    <a:pt x="127483" y="166782"/>
                    <a:pt x="37111" y="151132"/>
                  </a:cubicBezTo>
                  <a:cubicBezTo>
                    <a:pt x="27186" y="149414"/>
                    <a:pt x="17643" y="144356"/>
                    <a:pt x="10581" y="135481"/>
                  </a:cubicBezTo>
                  <a:cubicBezTo>
                    <a:pt x="-4592" y="116681"/>
                    <a:pt x="-1538" y="95401"/>
                    <a:pt x="7813" y="77555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149;p2">
              <a:extLst>
                <a:ext uri="{FF2B5EF4-FFF2-40B4-BE49-F238E27FC236}">
                  <a16:creationId xmlns:a16="http://schemas.microsoft.com/office/drawing/2014/main" id="{2BE6DB37-CBB6-A60D-8CFF-B89FDA9775C7}"/>
                </a:ext>
              </a:extLst>
            </p:cNvPr>
            <p:cNvSpPr/>
            <p:nvPr/>
          </p:nvSpPr>
          <p:spPr>
            <a:xfrm>
              <a:off x="8663937" y="283872"/>
              <a:ext cx="134887" cy="61342"/>
            </a:xfrm>
            <a:custGeom>
              <a:avLst/>
              <a:gdLst/>
              <a:ahLst/>
              <a:cxnLst/>
              <a:rect l="l" t="t" r="r" b="b"/>
              <a:pathLst>
                <a:path w="134887" h="61342" extrusionOk="0">
                  <a:moveTo>
                    <a:pt x="2911" y="28851"/>
                  </a:moveTo>
                  <a:cubicBezTo>
                    <a:pt x="4533" y="25797"/>
                    <a:pt x="6632" y="22935"/>
                    <a:pt x="8828" y="20644"/>
                  </a:cubicBezTo>
                  <a:cubicBezTo>
                    <a:pt x="19706" y="9002"/>
                    <a:pt x="33735" y="1749"/>
                    <a:pt x="48145" y="318"/>
                  </a:cubicBezTo>
                  <a:cubicBezTo>
                    <a:pt x="56065" y="-541"/>
                    <a:pt x="64081" y="413"/>
                    <a:pt x="71907" y="2322"/>
                  </a:cubicBezTo>
                  <a:cubicBezTo>
                    <a:pt x="94332" y="7952"/>
                    <a:pt x="122007" y="17877"/>
                    <a:pt x="133555" y="41734"/>
                  </a:cubicBezTo>
                  <a:cubicBezTo>
                    <a:pt x="136894" y="48701"/>
                    <a:pt x="133650" y="57576"/>
                    <a:pt x="127256" y="58721"/>
                  </a:cubicBezTo>
                  <a:cubicBezTo>
                    <a:pt x="103971" y="62920"/>
                    <a:pt x="47477" y="62061"/>
                    <a:pt x="13790" y="56240"/>
                  </a:cubicBezTo>
                  <a:cubicBezTo>
                    <a:pt x="10068" y="55572"/>
                    <a:pt x="6537" y="53663"/>
                    <a:pt x="3961" y="50418"/>
                  </a:cubicBezTo>
                  <a:cubicBezTo>
                    <a:pt x="-1670" y="43357"/>
                    <a:pt x="-620" y="35436"/>
                    <a:pt x="2911" y="28851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301;p2">
            <a:extLst>
              <a:ext uri="{FF2B5EF4-FFF2-40B4-BE49-F238E27FC236}">
                <a16:creationId xmlns:a16="http://schemas.microsoft.com/office/drawing/2014/main" id="{FB790B46-51C8-FAD0-30E0-2401D48D8A91}"/>
              </a:ext>
            </a:extLst>
          </p:cNvPr>
          <p:cNvGrpSpPr/>
          <p:nvPr/>
        </p:nvGrpSpPr>
        <p:grpSpPr>
          <a:xfrm>
            <a:off x="4672175" y="2461320"/>
            <a:ext cx="612111" cy="560672"/>
            <a:chOff x="4500753" y="6397069"/>
            <a:chExt cx="421421" cy="172502"/>
          </a:xfrm>
        </p:grpSpPr>
        <p:grpSp>
          <p:nvGrpSpPr>
            <p:cNvPr id="260" name="Google Shape;302;p2">
              <a:extLst>
                <a:ext uri="{FF2B5EF4-FFF2-40B4-BE49-F238E27FC236}">
                  <a16:creationId xmlns:a16="http://schemas.microsoft.com/office/drawing/2014/main" id="{DD2F6904-7831-F303-AF84-625A55EEBCE4}"/>
                </a:ext>
              </a:extLst>
            </p:cNvPr>
            <p:cNvGrpSpPr/>
            <p:nvPr/>
          </p:nvGrpSpPr>
          <p:grpSpPr>
            <a:xfrm>
              <a:off x="4500753" y="6397069"/>
              <a:ext cx="421421" cy="172502"/>
              <a:chOff x="4500753" y="6397069"/>
              <a:chExt cx="421421" cy="172502"/>
            </a:xfrm>
          </p:grpSpPr>
          <p:sp>
            <p:nvSpPr>
              <p:cNvPr id="263" name="Google Shape;303;p2">
                <a:extLst>
                  <a:ext uri="{FF2B5EF4-FFF2-40B4-BE49-F238E27FC236}">
                    <a16:creationId xmlns:a16="http://schemas.microsoft.com/office/drawing/2014/main" id="{16DF86DC-BB82-4276-7AE8-0C5FDB694B02}"/>
                  </a:ext>
                </a:extLst>
              </p:cNvPr>
              <p:cNvSpPr/>
              <p:nvPr/>
            </p:nvSpPr>
            <p:spPr>
              <a:xfrm>
                <a:off x="4513984" y="6410684"/>
                <a:ext cx="393970" cy="144189"/>
              </a:xfrm>
              <a:custGeom>
                <a:avLst/>
                <a:gdLst/>
                <a:ahLst/>
                <a:cxnLst/>
                <a:rect l="l" t="t" r="r" b="b"/>
                <a:pathLst>
                  <a:path w="393970" h="144189" extrusionOk="0">
                    <a:moveTo>
                      <a:pt x="8722" y="69487"/>
                    </a:moveTo>
                    <a:cubicBezTo>
                      <a:pt x="13494" y="62234"/>
                      <a:pt x="19697" y="55554"/>
                      <a:pt x="26186" y="49924"/>
                    </a:cubicBezTo>
                    <a:cubicBezTo>
                      <a:pt x="58346" y="22154"/>
                      <a:pt x="99286" y="4785"/>
                      <a:pt x="141561" y="872"/>
                    </a:cubicBezTo>
                    <a:cubicBezTo>
                      <a:pt x="164750" y="-1227"/>
                      <a:pt x="188131" y="587"/>
                      <a:pt x="210938" y="4976"/>
                    </a:cubicBezTo>
                    <a:cubicBezTo>
                      <a:pt x="276308" y="17573"/>
                      <a:pt x="357042" y="40476"/>
                      <a:pt x="390156" y="96589"/>
                    </a:cubicBezTo>
                    <a:cubicBezTo>
                      <a:pt x="399890" y="113003"/>
                      <a:pt x="390060" y="133997"/>
                      <a:pt x="371261" y="136860"/>
                    </a:cubicBezTo>
                    <a:cubicBezTo>
                      <a:pt x="303219" y="147358"/>
                      <a:pt x="138126" y="146785"/>
                      <a:pt x="40119" y="133806"/>
                    </a:cubicBezTo>
                    <a:cubicBezTo>
                      <a:pt x="29335" y="132375"/>
                      <a:pt x="19124" y="127985"/>
                      <a:pt x="11394" y="120351"/>
                    </a:cubicBezTo>
                    <a:cubicBezTo>
                      <a:pt x="-5115" y="104032"/>
                      <a:pt x="-1584" y="85328"/>
                      <a:pt x="8722" y="69487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304;p2">
                <a:extLst>
                  <a:ext uri="{FF2B5EF4-FFF2-40B4-BE49-F238E27FC236}">
                    <a16:creationId xmlns:a16="http://schemas.microsoft.com/office/drawing/2014/main" id="{7A3F2BC9-D612-177E-5533-3C32930AF016}"/>
                  </a:ext>
                </a:extLst>
              </p:cNvPr>
              <p:cNvSpPr/>
              <p:nvPr/>
            </p:nvSpPr>
            <p:spPr>
              <a:xfrm>
                <a:off x="4500753" y="6397069"/>
                <a:ext cx="421421" cy="172502"/>
              </a:xfrm>
              <a:custGeom>
                <a:avLst/>
                <a:gdLst/>
                <a:ahLst/>
                <a:cxnLst/>
                <a:rect l="l" t="t" r="r" b="b"/>
                <a:pathLst>
                  <a:path w="421421" h="172502" extrusionOk="0">
                    <a:moveTo>
                      <a:pt x="34359" y="90355"/>
                    </a:moveTo>
                    <a:cubicBezTo>
                      <a:pt x="51728" y="65257"/>
                      <a:pt x="83601" y="47889"/>
                      <a:pt x="111944" y="38250"/>
                    </a:cubicBezTo>
                    <a:cubicBezTo>
                      <a:pt x="143913" y="27466"/>
                      <a:pt x="177886" y="25654"/>
                      <a:pt x="211191" y="30902"/>
                    </a:cubicBezTo>
                    <a:cubicBezTo>
                      <a:pt x="262437" y="39014"/>
                      <a:pt x="319885" y="52947"/>
                      <a:pt x="361684" y="85202"/>
                    </a:cubicBezTo>
                    <a:cubicBezTo>
                      <a:pt x="371608" y="92836"/>
                      <a:pt x="408254" y="124042"/>
                      <a:pt x="385828" y="135398"/>
                    </a:cubicBezTo>
                    <a:cubicBezTo>
                      <a:pt x="379339" y="138643"/>
                      <a:pt x="369605" y="138261"/>
                      <a:pt x="362543" y="139024"/>
                    </a:cubicBezTo>
                    <a:cubicBezTo>
                      <a:pt x="351377" y="140170"/>
                      <a:pt x="340212" y="140933"/>
                      <a:pt x="328951" y="141505"/>
                    </a:cubicBezTo>
                    <a:cubicBezTo>
                      <a:pt x="276465" y="144464"/>
                      <a:pt x="223692" y="144273"/>
                      <a:pt x="171110" y="142269"/>
                    </a:cubicBezTo>
                    <a:cubicBezTo>
                      <a:pt x="141718" y="141219"/>
                      <a:pt x="112230" y="139502"/>
                      <a:pt x="82933" y="136638"/>
                    </a:cubicBezTo>
                    <a:cubicBezTo>
                      <a:pt x="70241" y="135398"/>
                      <a:pt x="55067" y="135589"/>
                      <a:pt x="43330" y="130054"/>
                    </a:cubicBezTo>
                    <a:cubicBezTo>
                      <a:pt x="25484" y="121561"/>
                      <a:pt x="25007" y="105433"/>
                      <a:pt x="34359" y="90355"/>
                    </a:cubicBezTo>
                    <a:cubicBezTo>
                      <a:pt x="44093" y="74609"/>
                      <a:pt x="19281" y="60294"/>
                      <a:pt x="9643" y="75945"/>
                    </a:cubicBezTo>
                    <a:cubicBezTo>
                      <a:pt x="-9634" y="107055"/>
                      <a:pt x="481" y="143987"/>
                      <a:pt x="35600" y="157729"/>
                    </a:cubicBezTo>
                    <a:cubicBezTo>
                      <a:pt x="49342" y="163073"/>
                      <a:pt x="65278" y="163550"/>
                      <a:pt x="79879" y="164981"/>
                    </a:cubicBezTo>
                    <a:cubicBezTo>
                      <a:pt x="95148" y="166508"/>
                      <a:pt x="110417" y="167749"/>
                      <a:pt x="125686" y="168703"/>
                    </a:cubicBezTo>
                    <a:cubicBezTo>
                      <a:pt x="190292" y="172807"/>
                      <a:pt x="255375" y="173761"/>
                      <a:pt x="320077" y="170707"/>
                    </a:cubicBezTo>
                    <a:cubicBezTo>
                      <a:pt x="333055" y="170134"/>
                      <a:pt x="345938" y="169276"/>
                      <a:pt x="358821" y="168131"/>
                    </a:cubicBezTo>
                    <a:cubicBezTo>
                      <a:pt x="369891" y="167080"/>
                      <a:pt x="382202" y="166794"/>
                      <a:pt x="392794" y="163454"/>
                    </a:cubicBezTo>
                    <a:cubicBezTo>
                      <a:pt x="406822" y="158969"/>
                      <a:pt x="417511" y="147136"/>
                      <a:pt x="420564" y="132821"/>
                    </a:cubicBezTo>
                    <a:cubicBezTo>
                      <a:pt x="423904" y="117075"/>
                      <a:pt x="417033" y="103810"/>
                      <a:pt x="407872" y="91596"/>
                    </a:cubicBezTo>
                    <a:cubicBezTo>
                      <a:pt x="369605" y="40827"/>
                      <a:pt x="302040" y="20596"/>
                      <a:pt x="242587" y="7999"/>
                    </a:cubicBezTo>
                    <a:cubicBezTo>
                      <a:pt x="199167" y="-1163"/>
                      <a:pt x="155174" y="-4216"/>
                      <a:pt x="112135" y="8380"/>
                    </a:cubicBezTo>
                    <a:cubicBezTo>
                      <a:pt x="73390" y="19737"/>
                      <a:pt x="33119" y="42258"/>
                      <a:pt x="9834" y="76040"/>
                    </a:cubicBezTo>
                    <a:cubicBezTo>
                      <a:pt x="-854" y="91119"/>
                      <a:pt x="23957" y="105433"/>
                      <a:pt x="34359" y="90355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1" name="Google Shape;305;p2">
              <a:extLst>
                <a:ext uri="{FF2B5EF4-FFF2-40B4-BE49-F238E27FC236}">
                  <a16:creationId xmlns:a16="http://schemas.microsoft.com/office/drawing/2014/main" id="{8BC30DA2-2116-1A9D-9DED-0147F6DC8DFA}"/>
                </a:ext>
              </a:extLst>
            </p:cNvPr>
            <p:cNvSpPr/>
            <p:nvPr/>
          </p:nvSpPr>
          <p:spPr>
            <a:xfrm>
              <a:off x="4531152" y="6428771"/>
              <a:ext cx="238357" cy="108275"/>
            </a:xfrm>
            <a:custGeom>
              <a:avLst/>
              <a:gdLst/>
              <a:ahLst/>
              <a:cxnLst/>
              <a:rect l="l" t="t" r="r" b="b"/>
              <a:pathLst>
                <a:path w="238357" h="108275" extrusionOk="0">
                  <a:moveTo>
                    <a:pt x="5106" y="50923"/>
                  </a:moveTo>
                  <a:cubicBezTo>
                    <a:pt x="7969" y="45483"/>
                    <a:pt x="11690" y="40520"/>
                    <a:pt x="15508" y="36417"/>
                  </a:cubicBezTo>
                  <a:cubicBezTo>
                    <a:pt x="34784" y="15900"/>
                    <a:pt x="59405" y="3112"/>
                    <a:pt x="84981" y="535"/>
                  </a:cubicBezTo>
                  <a:cubicBezTo>
                    <a:pt x="99009" y="-896"/>
                    <a:pt x="113133" y="631"/>
                    <a:pt x="126970" y="4067"/>
                  </a:cubicBezTo>
                  <a:cubicBezTo>
                    <a:pt x="166573" y="13896"/>
                    <a:pt x="215529" y="31455"/>
                    <a:pt x="235951" y="73635"/>
                  </a:cubicBezTo>
                  <a:cubicBezTo>
                    <a:pt x="241963" y="85945"/>
                    <a:pt x="236142" y="101596"/>
                    <a:pt x="224785" y="103600"/>
                  </a:cubicBezTo>
                  <a:cubicBezTo>
                    <a:pt x="183655" y="111043"/>
                    <a:pt x="83836" y="109612"/>
                    <a:pt x="24383" y="99210"/>
                  </a:cubicBezTo>
                  <a:cubicBezTo>
                    <a:pt x="17893" y="98065"/>
                    <a:pt x="11595" y="94725"/>
                    <a:pt x="6919" y="88999"/>
                  </a:cubicBezTo>
                  <a:cubicBezTo>
                    <a:pt x="-3006" y="76689"/>
                    <a:pt x="-1002" y="62660"/>
                    <a:pt x="5106" y="50923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306;p2">
              <a:extLst>
                <a:ext uri="{FF2B5EF4-FFF2-40B4-BE49-F238E27FC236}">
                  <a16:creationId xmlns:a16="http://schemas.microsoft.com/office/drawing/2014/main" id="{437DE972-19E0-9EAC-90D1-E0B22C30A14D}"/>
                </a:ext>
              </a:extLst>
            </p:cNvPr>
            <p:cNvSpPr/>
            <p:nvPr/>
          </p:nvSpPr>
          <p:spPr>
            <a:xfrm>
              <a:off x="4561737" y="6443018"/>
              <a:ext cx="88771" cy="40310"/>
            </a:xfrm>
            <a:custGeom>
              <a:avLst/>
              <a:gdLst/>
              <a:ahLst/>
              <a:cxnLst/>
              <a:rect l="l" t="t" r="r" b="b"/>
              <a:pathLst>
                <a:path w="88771" h="40310" extrusionOk="0">
                  <a:moveTo>
                    <a:pt x="1909" y="18926"/>
                  </a:moveTo>
                  <a:cubicBezTo>
                    <a:pt x="2958" y="16921"/>
                    <a:pt x="4390" y="15108"/>
                    <a:pt x="5821" y="13582"/>
                  </a:cubicBezTo>
                  <a:cubicBezTo>
                    <a:pt x="12978" y="5947"/>
                    <a:pt x="22140" y="1176"/>
                    <a:pt x="31683" y="221"/>
                  </a:cubicBezTo>
                  <a:cubicBezTo>
                    <a:pt x="36931" y="-351"/>
                    <a:pt x="42180" y="221"/>
                    <a:pt x="47333" y="1557"/>
                  </a:cubicBezTo>
                  <a:cubicBezTo>
                    <a:pt x="62125" y="5184"/>
                    <a:pt x="80256" y="11768"/>
                    <a:pt x="87891" y="27419"/>
                  </a:cubicBezTo>
                  <a:cubicBezTo>
                    <a:pt x="90086" y="31999"/>
                    <a:pt x="87987" y="37821"/>
                    <a:pt x="83692" y="38584"/>
                  </a:cubicBezTo>
                  <a:cubicBezTo>
                    <a:pt x="68423" y="41351"/>
                    <a:pt x="31301" y="40779"/>
                    <a:pt x="9161" y="36962"/>
                  </a:cubicBezTo>
                  <a:cubicBezTo>
                    <a:pt x="6776" y="36580"/>
                    <a:pt x="4390" y="35339"/>
                    <a:pt x="2672" y="33145"/>
                  </a:cubicBezTo>
                  <a:cubicBezTo>
                    <a:pt x="-1145" y="28469"/>
                    <a:pt x="-382" y="23315"/>
                    <a:pt x="1909" y="18926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110;p2">
            <a:extLst>
              <a:ext uri="{FF2B5EF4-FFF2-40B4-BE49-F238E27FC236}">
                <a16:creationId xmlns:a16="http://schemas.microsoft.com/office/drawing/2014/main" id="{FF3F048C-0CA2-D757-EAA2-36A5BDF0DF9D}"/>
              </a:ext>
            </a:extLst>
          </p:cNvPr>
          <p:cNvSpPr/>
          <p:nvPr/>
        </p:nvSpPr>
        <p:spPr>
          <a:xfrm>
            <a:off x="4450901" y="6103061"/>
            <a:ext cx="548531" cy="597582"/>
          </a:xfrm>
          <a:custGeom>
            <a:avLst/>
            <a:gdLst/>
            <a:ahLst/>
            <a:cxnLst/>
            <a:rect l="l" t="t" r="r" b="b"/>
            <a:pathLst>
              <a:path w="548531" h="597582" extrusionOk="0">
                <a:moveTo>
                  <a:pt x="270639" y="582505"/>
                </a:moveTo>
                <a:cubicBezTo>
                  <a:pt x="199067" y="457873"/>
                  <a:pt x="107359" y="344884"/>
                  <a:pt x="0" y="249263"/>
                </a:cubicBezTo>
                <a:cubicBezTo>
                  <a:pt x="92090" y="317782"/>
                  <a:pt x="175591" y="397943"/>
                  <a:pt x="247927" y="486979"/>
                </a:cubicBezTo>
                <a:cubicBezTo>
                  <a:pt x="168625" y="340685"/>
                  <a:pt x="117474" y="179217"/>
                  <a:pt x="98102" y="13933"/>
                </a:cubicBezTo>
                <a:cubicBezTo>
                  <a:pt x="145912" y="140282"/>
                  <a:pt x="197540" y="265200"/>
                  <a:pt x="252889" y="388495"/>
                </a:cubicBezTo>
                <a:cubicBezTo>
                  <a:pt x="215385" y="261001"/>
                  <a:pt x="226932" y="119669"/>
                  <a:pt x="284668" y="0"/>
                </a:cubicBezTo>
                <a:cubicBezTo>
                  <a:pt x="292111" y="137228"/>
                  <a:pt x="299746" y="275793"/>
                  <a:pt x="336772" y="408058"/>
                </a:cubicBezTo>
                <a:cubicBezTo>
                  <a:pt x="335723" y="305567"/>
                  <a:pt x="373131" y="203075"/>
                  <a:pt x="440028" y="125490"/>
                </a:cubicBezTo>
                <a:cubicBezTo>
                  <a:pt x="400615" y="239529"/>
                  <a:pt x="384392" y="361584"/>
                  <a:pt x="392790" y="482017"/>
                </a:cubicBezTo>
                <a:cubicBezTo>
                  <a:pt x="406532" y="441459"/>
                  <a:pt x="420942" y="400424"/>
                  <a:pt x="445467" y="365210"/>
                </a:cubicBezTo>
                <a:cubicBezTo>
                  <a:pt x="469993" y="330092"/>
                  <a:pt x="506161" y="300986"/>
                  <a:pt x="548531" y="294306"/>
                </a:cubicBezTo>
                <a:cubicBezTo>
                  <a:pt x="467130" y="378761"/>
                  <a:pt x="407772" y="484212"/>
                  <a:pt x="377712" y="597582"/>
                </a:cubicBezTo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110;p2">
            <a:extLst>
              <a:ext uri="{FF2B5EF4-FFF2-40B4-BE49-F238E27FC236}">
                <a16:creationId xmlns:a16="http://schemas.microsoft.com/office/drawing/2014/main" id="{BB857E81-C524-9510-2DD0-09F8CB0596D4}"/>
              </a:ext>
            </a:extLst>
          </p:cNvPr>
          <p:cNvSpPr/>
          <p:nvPr/>
        </p:nvSpPr>
        <p:spPr>
          <a:xfrm>
            <a:off x="4663353" y="2296767"/>
            <a:ext cx="548531" cy="597582"/>
          </a:xfrm>
          <a:custGeom>
            <a:avLst/>
            <a:gdLst/>
            <a:ahLst/>
            <a:cxnLst/>
            <a:rect l="l" t="t" r="r" b="b"/>
            <a:pathLst>
              <a:path w="548531" h="597582" extrusionOk="0">
                <a:moveTo>
                  <a:pt x="270639" y="582505"/>
                </a:moveTo>
                <a:cubicBezTo>
                  <a:pt x="199067" y="457873"/>
                  <a:pt x="107359" y="344884"/>
                  <a:pt x="0" y="249263"/>
                </a:cubicBezTo>
                <a:cubicBezTo>
                  <a:pt x="92090" y="317782"/>
                  <a:pt x="175591" y="397943"/>
                  <a:pt x="247927" y="486979"/>
                </a:cubicBezTo>
                <a:cubicBezTo>
                  <a:pt x="168625" y="340685"/>
                  <a:pt x="117474" y="179217"/>
                  <a:pt x="98102" y="13933"/>
                </a:cubicBezTo>
                <a:cubicBezTo>
                  <a:pt x="145912" y="140282"/>
                  <a:pt x="197540" y="265200"/>
                  <a:pt x="252889" y="388495"/>
                </a:cubicBezTo>
                <a:cubicBezTo>
                  <a:pt x="215385" y="261001"/>
                  <a:pt x="226932" y="119669"/>
                  <a:pt x="284668" y="0"/>
                </a:cubicBezTo>
                <a:cubicBezTo>
                  <a:pt x="292111" y="137228"/>
                  <a:pt x="299746" y="275793"/>
                  <a:pt x="336772" y="408058"/>
                </a:cubicBezTo>
                <a:cubicBezTo>
                  <a:pt x="335723" y="305567"/>
                  <a:pt x="373131" y="203075"/>
                  <a:pt x="440028" y="125490"/>
                </a:cubicBezTo>
                <a:cubicBezTo>
                  <a:pt x="400615" y="239529"/>
                  <a:pt x="384392" y="361584"/>
                  <a:pt x="392790" y="482017"/>
                </a:cubicBezTo>
                <a:cubicBezTo>
                  <a:pt x="406532" y="441459"/>
                  <a:pt x="420942" y="400424"/>
                  <a:pt x="445467" y="365210"/>
                </a:cubicBezTo>
                <a:cubicBezTo>
                  <a:pt x="469993" y="330092"/>
                  <a:pt x="506161" y="300986"/>
                  <a:pt x="548531" y="294306"/>
                </a:cubicBezTo>
                <a:cubicBezTo>
                  <a:pt x="467130" y="378761"/>
                  <a:pt x="407772" y="484212"/>
                  <a:pt x="377712" y="597582"/>
                </a:cubicBezTo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80;p2">
            <a:extLst>
              <a:ext uri="{FF2B5EF4-FFF2-40B4-BE49-F238E27FC236}">
                <a16:creationId xmlns:a16="http://schemas.microsoft.com/office/drawing/2014/main" id="{64FB8EA7-291F-EDE0-AE7D-B6C3DB8DCCE0}"/>
              </a:ext>
            </a:extLst>
          </p:cNvPr>
          <p:cNvGrpSpPr/>
          <p:nvPr/>
        </p:nvGrpSpPr>
        <p:grpSpPr>
          <a:xfrm>
            <a:off x="10039850" y="4298520"/>
            <a:ext cx="757320" cy="461094"/>
            <a:chOff x="8409556" y="6386036"/>
            <a:chExt cx="627883" cy="247788"/>
          </a:xfrm>
        </p:grpSpPr>
        <p:grpSp>
          <p:nvGrpSpPr>
            <p:cNvPr id="143" name="Google Shape;181;p2">
              <a:extLst>
                <a:ext uri="{FF2B5EF4-FFF2-40B4-BE49-F238E27FC236}">
                  <a16:creationId xmlns:a16="http://schemas.microsoft.com/office/drawing/2014/main" id="{C60C7F99-1AFF-D99C-C45C-A1E82DE4F13D}"/>
                </a:ext>
              </a:extLst>
            </p:cNvPr>
            <p:cNvGrpSpPr/>
            <p:nvPr/>
          </p:nvGrpSpPr>
          <p:grpSpPr>
            <a:xfrm>
              <a:off x="8409556" y="6386036"/>
              <a:ext cx="627883" cy="247788"/>
              <a:chOff x="8409556" y="6386036"/>
              <a:chExt cx="627883" cy="247788"/>
            </a:xfrm>
          </p:grpSpPr>
          <p:sp>
            <p:nvSpPr>
              <p:cNvPr id="146" name="Google Shape;182;p2">
                <a:extLst>
                  <a:ext uri="{FF2B5EF4-FFF2-40B4-BE49-F238E27FC236}">
                    <a16:creationId xmlns:a16="http://schemas.microsoft.com/office/drawing/2014/main" id="{F1FE0BF8-052E-2807-D111-59C9BDB7901B}"/>
                  </a:ext>
                </a:extLst>
              </p:cNvPr>
              <p:cNvSpPr/>
              <p:nvPr/>
            </p:nvSpPr>
            <p:spPr>
              <a:xfrm>
                <a:off x="8423747" y="6399720"/>
                <a:ext cx="599608" cy="219581"/>
              </a:xfrm>
              <a:custGeom>
                <a:avLst/>
                <a:gdLst/>
                <a:ahLst/>
                <a:cxnLst/>
                <a:rect l="l" t="t" r="r" b="b"/>
                <a:pathLst>
                  <a:path w="599608" h="219581" extrusionOk="0">
                    <a:moveTo>
                      <a:pt x="13305" y="105644"/>
                    </a:moveTo>
                    <a:cubicBezTo>
                      <a:pt x="20558" y="94575"/>
                      <a:pt x="30101" y="84364"/>
                      <a:pt x="39835" y="75966"/>
                    </a:cubicBezTo>
                    <a:cubicBezTo>
                      <a:pt x="88695" y="33690"/>
                      <a:pt x="151011" y="7256"/>
                      <a:pt x="215426" y="1339"/>
                    </a:cubicBezTo>
                    <a:cubicBezTo>
                      <a:pt x="250640" y="-1905"/>
                      <a:pt x="286330" y="957"/>
                      <a:pt x="321067" y="7638"/>
                    </a:cubicBezTo>
                    <a:cubicBezTo>
                      <a:pt x="420600" y="26915"/>
                      <a:pt x="543419" y="61651"/>
                      <a:pt x="593806" y="147156"/>
                    </a:cubicBezTo>
                    <a:cubicBezTo>
                      <a:pt x="608598" y="172159"/>
                      <a:pt x="593711" y="204033"/>
                      <a:pt x="564986" y="208423"/>
                    </a:cubicBezTo>
                    <a:cubicBezTo>
                      <a:pt x="461444" y="224359"/>
                      <a:pt x="210082" y="223596"/>
                      <a:pt x="60829" y="203746"/>
                    </a:cubicBezTo>
                    <a:cubicBezTo>
                      <a:pt x="44511" y="201551"/>
                      <a:pt x="28765" y="194871"/>
                      <a:pt x="17122" y="183229"/>
                    </a:cubicBezTo>
                    <a:cubicBezTo>
                      <a:pt x="-7689" y="158226"/>
                      <a:pt x="-2441" y="129693"/>
                      <a:pt x="13305" y="105644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83;p2">
                <a:extLst>
                  <a:ext uri="{FF2B5EF4-FFF2-40B4-BE49-F238E27FC236}">
                    <a16:creationId xmlns:a16="http://schemas.microsoft.com/office/drawing/2014/main" id="{AF53BFD7-660B-DAA2-07F9-93C8A99E0294}"/>
                  </a:ext>
                </a:extLst>
              </p:cNvPr>
              <p:cNvSpPr/>
              <p:nvPr/>
            </p:nvSpPr>
            <p:spPr>
              <a:xfrm>
                <a:off x="8409556" y="6386036"/>
                <a:ext cx="627883" cy="247788"/>
              </a:xfrm>
              <a:custGeom>
                <a:avLst/>
                <a:gdLst/>
                <a:ahLst/>
                <a:cxnLst/>
                <a:rect l="l" t="t" r="r" b="b"/>
                <a:pathLst>
                  <a:path w="627883" h="247788" extrusionOk="0">
                    <a:moveTo>
                      <a:pt x="39807" y="126581"/>
                    </a:moveTo>
                    <a:cubicBezTo>
                      <a:pt x="66623" y="87073"/>
                      <a:pt x="115961" y="59971"/>
                      <a:pt x="160049" y="44702"/>
                    </a:cubicBezTo>
                    <a:cubicBezTo>
                      <a:pt x="210055" y="27334"/>
                      <a:pt x="263304" y="24185"/>
                      <a:pt x="315409" y="32392"/>
                    </a:cubicBezTo>
                    <a:cubicBezTo>
                      <a:pt x="357303" y="38977"/>
                      <a:pt x="399197" y="49092"/>
                      <a:pt x="439468" y="62357"/>
                    </a:cubicBezTo>
                    <a:cubicBezTo>
                      <a:pt x="478404" y="75145"/>
                      <a:pt x="517244" y="92036"/>
                      <a:pt x="549785" y="117324"/>
                    </a:cubicBezTo>
                    <a:cubicBezTo>
                      <a:pt x="569158" y="132403"/>
                      <a:pt x="621167" y="176968"/>
                      <a:pt x="589579" y="202448"/>
                    </a:cubicBezTo>
                    <a:cubicBezTo>
                      <a:pt x="579178" y="210846"/>
                      <a:pt x="561237" y="210369"/>
                      <a:pt x="548449" y="211609"/>
                    </a:cubicBezTo>
                    <a:cubicBezTo>
                      <a:pt x="532512" y="213232"/>
                      <a:pt x="516576" y="214377"/>
                      <a:pt x="500639" y="215331"/>
                    </a:cubicBezTo>
                    <a:cubicBezTo>
                      <a:pt x="417519" y="220294"/>
                      <a:pt x="333923" y="219912"/>
                      <a:pt x="250803" y="216763"/>
                    </a:cubicBezTo>
                    <a:cubicBezTo>
                      <a:pt x="204424" y="214950"/>
                      <a:pt x="158141" y="212182"/>
                      <a:pt x="111952" y="207410"/>
                    </a:cubicBezTo>
                    <a:cubicBezTo>
                      <a:pt x="90385" y="205216"/>
                      <a:pt x="65287" y="205216"/>
                      <a:pt x="47156" y="191760"/>
                    </a:cubicBezTo>
                    <a:cubicBezTo>
                      <a:pt x="23775" y="174392"/>
                      <a:pt x="25588" y="149103"/>
                      <a:pt x="39807" y="126581"/>
                    </a:cubicBezTo>
                    <a:cubicBezTo>
                      <a:pt x="49637" y="110931"/>
                      <a:pt x="24920" y="96616"/>
                      <a:pt x="15091" y="112171"/>
                    </a:cubicBezTo>
                    <a:cubicBezTo>
                      <a:pt x="2017" y="132880"/>
                      <a:pt x="-5045" y="157787"/>
                      <a:pt x="4212" y="181454"/>
                    </a:cubicBezTo>
                    <a:cubicBezTo>
                      <a:pt x="14041" y="206552"/>
                      <a:pt x="37899" y="224206"/>
                      <a:pt x="63760" y="229932"/>
                    </a:cubicBezTo>
                    <a:cubicBezTo>
                      <a:pt x="83992" y="234417"/>
                      <a:pt x="105559" y="235562"/>
                      <a:pt x="126076" y="237471"/>
                    </a:cubicBezTo>
                    <a:cubicBezTo>
                      <a:pt x="149361" y="239666"/>
                      <a:pt x="172741" y="241383"/>
                      <a:pt x="196122" y="242720"/>
                    </a:cubicBezTo>
                    <a:cubicBezTo>
                      <a:pt x="291552" y="248350"/>
                      <a:pt x="387554" y="249591"/>
                      <a:pt x="482984" y="244914"/>
                    </a:cubicBezTo>
                    <a:cubicBezTo>
                      <a:pt x="501593" y="243960"/>
                      <a:pt x="520107" y="242815"/>
                      <a:pt x="538620" y="241193"/>
                    </a:cubicBezTo>
                    <a:cubicBezTo>
                      <a:pt x="555034" y="239666"/>
                      <a:pt x="573261" y="239284"/>
                      <a:pt x="589007" y="234513"/>
                    </a:cubicBezTo>
                    <a:cubicBezTo>
                      <a:pt x="610288" y="228024"/>
                      <a:pt x="625557" y="208842"/>
                      <a:pt x="627656" y="186893"/>
                    </a:cubicBezTo>
                    <a:cubicBezTo>
                      <a:pt x="629756" y="164849"/>
                      <a:pt x="616968" y="146622"/>
                      <a:pt x="603799" y="130208"/>
                    </a:cubicBezTo>
                    <a:cubicBezTo>
                      <a:pt x="545586" y="57967"/>
                      <a:pt x="445003" y="29624"/>
                      <a:pt x="358067" y="11397"/>
                    </a:cubicBezTo>
                    <a:cubicBezTo>
                      <a:pt x="294606" y="-1867"/>
                      <a:pt x="230477" y="-5971"/>
                      <a:pt x="167493" y="12352"/>
                    </a:cubicBezTo>
                    <a:cubicBezTo>
                      <a:pt x="110426" y="28861"/>
                      <a:pt x="49064" y="62071"/>
                      <a:pt x="14996" y="112171"/>
                    </a:cubicBezTo>
                    <a:cubicBezTo>
                      <a:pt x="4785" y="127345"/>
                      <a:pt x="29501" y="141755"/>
                      <a:pt x="39807" y="126581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" name="Google Shape;184;p2">
              <a:extLst>
                <a:ext uri="{FF2B5EF4-FFF2-40B4-BE49-F238E27FC236}">
                  <a16:creationId xmlns:a16="http://schemas.microsoft.com/office/drawing/2014/main" id="{6FB8B89B-DD17-5C20-ED31-4BEED2734B47}"/>
                </a:ext>
              </a:extLst>
            </p:cNvPr>
            <p:cNvSpPr/>
            <p:nvPr/>
          </p:nvSpPr>
          <p:spPr>
            <a:xfrm>
              <a:off x="8449852" y="6427046"/>
              <a:ext cx="362810" cy="164784"/>
            </a:xfrm>
            <a:custGeom>
              <a:avLst/>
              <a:gdLst/>
              <a:ahLst/>
              <a:cxnLst/>
              <a:rect l="l" t="t" r="r" b="b"/>
              <a:pathLst>
                <a:path w="362810" h="164784" extrusionOk="0">
                  <a:moveTo>
                    <a:pt x="7813" y="77555"/>
                  </a:moveTo>
                  <a:cubicBezTo>
                    <a:pt x="12108" y="69348"/>
                    <a:pt x="17834" y="61809"/>
                    <a:pt x="23655" y="55511"/>
                  </a:cubicBezTo>
                  <a:cubicBezTo>
                    <a:pt x="52952" y="24210"/>
                    <a:pt x="90552" y="4837"/>
                    <a:pt x="129391" y="829"/>
                  </a:cubicBezTo>
                  <a:cubicBezTo>
                    <a:pt x="150672" y="-1365"/>
                    <a:pt x="172240" y="925"/>
                    <a:pt x="193329" y="6173"/>
                  </a:cubicBezTo>
                  <a:cubicBezTo>
                    <a:pt x="253641" y="21156"/>
                    <a:pt x="328172" y="47972"/>
                    <a:pt x="359187" y="112100"/>
                  </a:cubicBezTo>
                  <a:cubicBezTo>
                    <a:pt x="368253" y="130900"/>
                    <a:pt x="359473" y="154567"/>
                    <a:pt x="342105" y="157716"/>
                  </a:cubicBezTo>
                  <a:cubicBezTo>
                    <a:pt x="279598" y="168977"/>
                    <a:pt x="127483" y="166782"/>
                    <a:pt x="37111" y="151132"/>
                  </a:cubicBezTo>
                  <a:cubicBezTo>
                    <a:pt x="27186" y="149414"/>
                    <a:pt x="17643" y="144356"/>
                    <a:pt x="10581" y="135481"/>
                  </a:cubicBezTo>
                  <a:cubicBezTo>
                    <a:pt x="-4592" y="116681"/>
                    <a:pt x="-1538" y="95400"/>
                    <a:pt x="7813" y="77555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85;p2">
              <a:extLst>
                <a:ext uri="{FF2B5EF4-FFF2-40B4-BE49-F238E27FC236}">
                  <a16:creationId xmlns:a16="http://schemas.microsoft.com/office/drawing/2014/main" id="{62505C77-5927-BF59-5A60-E03852A38696}"/>
                </a:ext>
              </a:extLst>
            </p:cNvPr>
            <p:cNvSpPr/>
            <p:nvPr/>
          </p:nvSpPr>
          <p:spPr>
            <a:xfrm>
              <a:off x="8496362" y="6448743"/>
              <a:ext cx="134887" cy="61341"/>
            </a:xfrm>
            <a:custGeom>
              <a:avLst/>
              <a:gdLst/>
              <a:ahLst/>
              <a:cxnLst/>
              <a:rect l="l" t="t" r="r" b="b"/>
              <a:pathLst>
                <a:path w="134887" h="61341" extrusionOk="0">
                  <a:moveTo>
                    <a:pt x="2911" y="28852"/>
                  </a:moveTo>
                  <a:cubicBezTo>
                    <a:pt x="4533" y="25798"/>
                    <a:pt x="6632" y="22934"/>
                    <a:pt x="8828" y="20644"/>
                  </a:cubicBezTo>
                  <a:cubicBezTo>
                    <a:pt x="19706" y="9002"/>
                    <a:pt x="33735" y="1749"/>
                    <a:pt x="48145" y="317"/>
                  </a:cubicBezTo>
                  <a:cubicBezTo>
                    <a:pt x="56065" y="-541"/>
                    <a:pt x="64081" y="413"/>
                    <a:pt x="71907" y="2322"/>
                  </a:cubicBezTo>
                  <a:cubicBezTo>
                    <a:pt x="94332" y="7952"/>
                    <a:pt x="122007" y="17877"/>
                    <a:pt x="133554" y="41734"/>
                  </a:cubicBezTo>
                  <a:cubicBezTo>
                    <a:pt x="136894" y="48701"/>
                    <a:pt x="133650" y="57575"/>
                    <a:pt x="127256" y="58721"/>
                  </a:cubicBezTo>
                  <a:cubicBezTo>
                    <a:pt x="103971" y="62919"/>
                    <a:pt x="47477" y="62061"/>
                    <a:pt x="13790" y="56240"/>
                  </a:cubicBezTo>
                  <a:cubicBezTo>
                    <a:pt x="10068" y="55572"/>
                    <a:pt x="6537" y="53663"/>
                    <a:pt x="3961" y="50418"/>
                  </a:cubicBezTo>
                  <a:cubicBezTo>
                    <a:pt x="-1670" y="43356"/>
                    <a:pt x="-620" y="35531"/>
                    <a:pt x="2911" y="28852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32;p2">
            <a:extLst>
              <a:ext uri="{FF2B5EF4-FFF2-40B4-BE49-F238E27FC236}">
                <a16:creationId xmlns:a16="http://schemas.microsoft.com/office/drawing/2014/main" id="{E8C44DAE-056C-FDC4-12F7-D38309D8556B}"/>
              </a:ext>
            </a:extLst>
          </p:cNvPr>
          <p:cNvSpPr/>
          <p:nvPr/>
        </p:nvSpPr>
        <p:spPr>
          <a:xfrm flipH="1">
            <a:off x="10548156" y="5861344"/>
            <a:ext cx="1644833" cy="1009611"/>
          </a:xfrm>
          <a:custGeom>
            <a:avLst/>
            <a:gdLst/>
            <a:ahLst/>
            <a:cxnLst/>
            <a:rect l="l" t="t" r="r" b="b"/>
            <a:pathLst>
              <a:path w="1240089" h="1009611" extrusionOk="0">
                <a:moveTo>
                  <a:pt x="1217781" y="909983"/>
                </a:moveTo>
                <a:cubicBezTo>
                  <a:pt x="1204420" y="928401"/>
                  <a:pt x="1186670" y="942811"/>
                  <a:pt x="1166630" y="953594"/>
                </a:cubicBezTo>
                <a:cubicBezTo>
                  <a:pt x="1179799" y="955789"/>
                  <a:pt x="1192396" y="960942"/>
                  <a:pt x="1202989" y="969245"/>
                </a:cubicBezTo>
                <a:cubicBezTo>
                  <a:pt x="1196595" y="983368"/>
                  <a:pt x="1189056" y="996824"/>
                  <a:pt x="1180276" y="1009611"/>
                </a:cubicBezTo>
                <a:lnTo>
                  <a:pt x="236283" y="1009611"/>
                </a:lnTo>
                <a:cubicBezTo>
                  <a:pt x="151541" y="960179"/>
                  <a:pt x="79206" y="889274"/>
                  <a:pt x="29773" y="804437"/>
                </a:cubicBezTo>
                <a:cubicBezTo>
                  <a:pt x="2957" y="758344"/>
                  <a:pt x="-15747" y="695838"/>
                  <a:pt x="18798" y="655280"/>
                </a:cubicBezTo>
                <a:cubicBezTo>
                  <a:pt x="68136" y="597449"/>
                  <a:pt x="161084" y="644305"/>
                  <a:pt x="219488" y="692879"/>
                </a:cubicBezTo>
                <a:cubicBezTo>
                  <a:pt x="192863" y="609665"/>
                  <a:pt x="167478" y="526068"/>
                  <a:pt x="143334" y="442185"/>
                </a:cubicBezTo>
                <a:cubicBezTo>
                  <a:pt x="139899" y="429970"/>
                  <a:pt x="136559" y="416228"/>
                  <a:pt x="142953" y="405349"/>
                </a:cubicBezTo>
                <a:cubicBezTo>
                  <a:pt x="156313" y="382446"/>
                  <a:pt x="191717" y="396474"/>
                  <a:pt x="211758" y="413842"/>
                </a:cubicBezTo>
                <a:cubicBezTo>
                  <a:pt x="243727" y="441517"/>
                  <a:pt x="272833" y="472531"/>
                  <a:pt x="298599" y="506123"/>
                </a:cubicBezTo>
                <a:cubicBezTo>
                  <a:pt x="270733" y="465184"/>
                  <a:pt x="255942" y="416610"/>
                  <a:pt x="253747" y="367368"/>
                </a:cubicBezTo>
                <a:cubicBezTo>
                  <a:pt x="250789" y="302285"/>
                  <a:pt x="269970" y="236056"/>
                  <a:pt x="310623" y="185001"/>
                </a:cubicBezTo>
                <a:cubicBezTo>
                  <a:pt x="327037" y="197980"/>
                  <a:pt x="342592" y="212008"/>
                  <a:pt x="357193" y="226895"/>
                </a:cubicBezTo>
                <a:cubicBezTo>
                  <a:pt x="364446" y="234148"/>
                  <a:pt x="371412" y="241687"/>
                  <a:pt x="378092" y="249417"/>
                </a:cubicBezTo>
                <a:cubicBezTo>
                  <a:pt x="402045" y="276710"/>
                  <a:pt x="423040" y="306579"/>
                  <a:pt x="440599" y="338357"/>
                </a:cubicBezTo>
                <a:cubicBezTo>
                  <a:pt x="454341" y="362978"/>
                  <a:pt x="465983" y="388744"/>
                  <a:pt x="475335" y="415273"/>
                </a:cubicBezTo>
                <a:cubicBezTo>
                  <a:pt x="447088" y="287589"/>
                  <a:pt x="468083" y="149692"/>
                  <a:pt x="533071" y="36226"/>
                </a:cubicBezTo>
                <a:cubicBezTo>
                  <a:pt x="540896" y="22579"/>
                  <a:pt x="550343" y="8360"/>
                  <a:pt x="565039" y="2634"/>
                </a:cubicBezTo>
                <a:cubicBezTo>
                  <a:pt x="600539" y="-11012"/>
                  <a:pt x="630982" y="31073"/>
                  <a:pt x="644628" y="66477"/>
                </a:cubicBezTo>
                <a:cubicBezTo>
                  <a:pt x="678219" y="153509"/>
                  <a:pt x="703031" y="243882"/>
                  <a:pt x="718491" y="335781"/>
                </a:cubicBezTo>
                <a:cubicBezTo>
                  <a:pt x="770977" y="296273"/>
                  <a:pt x="766492" y="185764"/>
                  <a:pt x="832148" y="188055"/>
                </a:cubicBezTo>
                <a:cubicBezTo>
                  <a:pt x="874710" y="189582"/>
                  <a:pt x="892555" y="244931"/>
                  <a:pt x="886543" y="287016"/>
                </a:cubicBezTo>
                <a:cubicBezTo>
                  <a:pt x="880531" y="329196"/>
                  <a:pt x="862781" y="373380"/>
                  <a:pt x="879386" y="412697"/>
                </a:cubicBezTo>
                <a:cubicBezTo>
                  <a:pt x="878050" y="373189"/>
                  <a:pt x="931395" y="348663"/>
                  <a:pt x="965941" y="367558"/>
                </a:cubicBezTo>
                <a:cubicBezTo>
                  <a:pt x="1000582" y="386549"/>
                  <a:pt x="1012701" y="432833"/>
                  <a:pt x="1003158" y="471100"/>
                </a:cubicBezTo>
                <a:cubicBezTo>
                  <a:pt x="993615" y="509368"/>
                  <a:pt x="967277" y="541051"/>
                  <a:pt x="939888" y="569489"/>
                </a:cubicBezTo>
                <a:cubicBezTo>
                  <a:pt x="980446" y="544963"/>
                  <a:pt x="1029020" y="519960"/>
                  <a:pt x="1073395" y="526545"/>
                </a:cubicBezTo>
                <a:cubicBezTo>
                  <a:pt x="1083320" y="527977"/>
                  <a:pt x="1092958" y="530935"/>
                  <a:pt x="1102310" y="535897"/>
                </a:cubicBezTo>
                <a:cubicBezTo>
                  <a:pt x="1143918" y="557846"/>
                  <a:pt x="1160045" y="611859"/>
                  <a:pt x="1152125" y="658238"/>
                </a:cubicBezTo>
                <a:cubicBezTo>
                  <a:pt x="1144872" y="701086"/>
                  <a:pt x="1121587" y="738972"/>
                  <a:pt x="1097634" y="775331"/>
                </a:cubicBezTo>
                <a:cubicBezTo>
                  <a:pt x="1124736" y="741262"/>
                  <a:pt x="1185716" y="741548"/>
                  <a:pt x="1216158" y="774759"/>
                </a:cubicBezTo>
                <a:cubicBezTo>
                  <a:pt x="1249177" y="810640"/>
                  <a:pt x="1246410" y="870379"/>
                  <a:pt x="1217781" y="909983"/>
                </a:cubicBez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37;p2">
            <a:extLst>
              <a:ext uri="{FF2B5EF4-FFF2-40B4-BE49-F238E27FC236}">
                <a16:creationId xmlns:a16="http://schemas.microsoft.com/office/drawing/2014/main" id="{05BEBF08-EBDC-37AA-8C6A-C46DDD4E721B}"/>
              </a:ext>
            </a:extLst>
          </p:cNvPr>
          <p:cNvSpPr/>
          <p:nvPr/>
        </p:nvSpPr>
        <p:spPr>
          <a:xfrm flipH="1">
            <a:off x="11129913" y="5600008"/>
            <a:ext cx="1132277" cy="1253318"/>
          </a:xfrm>
          <a:custGeom>
            <a:avLst/>
            <a:gdLst/>
            <a:ahLst/>
            <a:cxnLst/>
            <a:rect l="l" t="t" r="r" b="b"/>
            <a:pathLst>
              <a:path w="1433332" h="1842494" extrusionOk="0">
                <a:moveTo>
                  <a:pt x="1423242" y="1842494"/>
                </a:moveTo>
                <a:lnTo>
                  <a:pt x="0" y="1842494"/>
                </a:lnTo>
                <a:lnTo>
                  <a:pt x="0" y="960626"/>
                </a:lnTo>
                <a:cubicBezTo>
                  <a:pt x="27961" y="996412"/>
                  <a:pt x="52296" y="1035538"/>
                  <a:pt x="72527" y="1077241"/>
                </a:cubicBezTo>
                <a:cubicBezTo>
                  <a:pt x="42943" y="987346"/>
                  <a:pt x="13074" y="889244"/>
                  <a:pt x="39508" y="798300"/>
                </a:cubicBezTo>
                <a:cubicBezTo>
                  <a:pt x="65942" y="707355"/>
                  <a:pt x="177023" y="644180"/>
                  <a:pt x="242106" y="707355"/>
                </a:cubicBezTo>
                <a:cubicBezTo>
                  <a:pt x="292207" y="756024"/>
                  <a:pt x="292111" y="853267"/>
                  <a:pt x="350228" y="889435"/>
                </a:cubicBezTo>
                <a:cubicBezTo>
                  <a:pt x="329806" y="633683"/>
                  <a:pt x="353568" y="373922"/>
                  <a:pt x="419796" y="128095"/>
                </a:cubicBezTo>
                <a:cubicBezTo>
                  <a:pt x="433538" y="76849"/>
                  <a:pt x="455201" y="19400"/>
                  <a:pt x="501484" y="3941"/>
                </a:cubicBezTo>
                <a:cubicBezTo>
                  <a:pt x="580310" y="-22493"/>
                  <a:pt x="636041" y="89446"/>
                  <a:pt x="651596" y="178864"/>
                </a:cubicBezTo>
                <a:cubicBezTo>
                  <a:pt x="682229" y="355504"/>
                  <a:pt x="689959" y="537012"/>
                  <a:pt x="674499" y="715848"/>
                </a:cubicBezTo>
                <a:cubicBezTo>
                  <a:pt x="687764" y="671664"/>
                  <a:pt x="702078" y="625476"/>
                  <a:pt x="732998" y="593888"/>
                </a:cubicBezTo>
                <a:cubicBezTo>
                  <a:pt x="763917" y="562301"/>
                  <a:pt x="816880" y="551804"/>
                  <a:pt x="847418" y="584059"/>
                </a:cubicBezTo>
                <a:cubicBezTo>
                  <a:pt x="868604" y="606390"/>
                  <a:pt x="873089" y="641508"/>
                  <a:pt x="874425" y="673764"/>
                </a:cubicBezTo>
                <a:cubicBezTo>
                  <a:pt x="877956" y="759078"/>
                  <a:pt x="867649" y="845060"/>
                  <a:pt x="844173" y="926367"/>
                </a:cubicBezTo>
                <a:cubicBezTo>
                  <a:pt x="900286" y="896211"/>
                  <a:pt x="971668" y="909857"/>
                  <a:pt x="1019097" y="953946"/>
                </a:cubicBezTo>
                <a:cubicBezTo>
                  <a:pt x="1032266" y="966065"/>
                  <a:pt x="1043527" y="980571"/>
                  <a:pt x="1052211" y="997175"/>
                </a:cubicBezTo>
                <a:cubicBezTo>
                  <a:pt x="1088665" y="1067030"/>
                  <a:pt x="1073015" y="1163510"/>
                  <a:pt x="1019574" y="1217141"/>
                </a:cubicBezTo>
                <a:cubicBezTo>
                  <a:pt x="1042191" y="1201396"/>
                  <a:pt x="1069484" y="1196433"/>
                  <a:pt x="1096586" y="1200251"/>
                </a:cubicBezTo>
                <a:cubicBezTo>
                  <a:pt x="1143728" y="1206740"/>
                  <a:pt x="1190584" y="1239568"/>
                  <a:pt x="1212629" y="1287283"/>
                </a:cubicBezTo>
                <a:cubicBezTo>
                  <a:pt x="1213106" y="1288237"/>
                  <a:pt x="1213487" y="1289191"/>
                  <a:pt x="1213869" y="1290146"/>
                </a:cubicBezTo>
                <a:cubicBezTo>
                  <a:pt x="1215110" y="1292818"/>
                  <a:pt x="1216255" y="1295585"/>
                  <a:pt x="1217400" y="1298352"/>
                </a:cubicBezTo>
                <a:cubicBezTo>
                  <a:pt x="1248510" y="1378609"/>
                  <a:pt x="1225893" y="1475852"/>
                  <a:pt x="1180087" y="1547711"/>
                </a:cubicBezTo>
                <a:cubicBezTo>
                  <a:pt x="1215491" y="1525858"/>
                  <a:pt x="1257767" y="1520514"/>
                  <a:pt x="1297466" y="1529484"/>
                </a:cubicBezTo>
                <a:lnTo>
                  <a:pt x="1297561" y="1529580"/>
                </a:lnTo>
                <a:cubicBezTo>
                  <a:pt x="1336783" y="1538359"/>
                  <a:pt x="1373428" y="1561357"/>
                  <a:pt x="1398240" y="1596190"/>
                </a:cubicBezTo>
                <a:cubicBezTo>
                  <a:pt x="1448245" y="1666330"/>
                  <a:pt x="1444333" y="1776457"/>
                  <a:pt x="1389556" y="1841731"/>
                </a:cubicBezTo>
                <a:cubicBezTo>
                  <a:pt x="1401389" y="1836291"/>
                  <a:pt x="1412936" y="1837246"/>
                  <a:pt x="1423242" y="1842494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246" name="Google Shape;117;p2">
            <a:extLst>
              <a:ext uri="{FF2B5EF4-FFF2-40B4-BE49-F238E27FC236}">
                <a16:creationId xmlns:a16="http://schemas.microsoft.com/office/drawing/2014/main" id="{43EDB37C-3724-1280-50F9-270D4DEAA8B9}"/>
              </a:ext>
            </a:extLst>
          </p:cNvPr>
          <p:cNvGrpSpPr/>
          <p:nvPr/>
        </p:nvGrpSpPr>
        <p:grpSpPr>
          <a:xfrm>
            <a:off x="8733890" y="6134777"/>
            <a:ext cx="421422" cy="172502"/>
            <a:chOff x="856379" y="1114543"/>
            <a:chExt cx="421422" cy="172502"/>
          </a:xfrm>
        </p:grpSpPr>
        <p:grpSp>
          <p:nvGrpSpPr>
            <p:cNvPr id="247" name="Google Shape;118;p2">
              <a:extLst>
                <a:ext uri="{FF2B5EF4-FFF2-40B4-BE49-F238E27FC236}">
                  <a16:creationId xmlns:a16="http://schemas.microsoft.com/office/drawing/2014/main" id="{A6404C25-0A3B-9299-FD5C-C49D34250682}"/>
                </a:ext>
              </a:extLst>
            </p:cNvPr>
            <p:cNvGrpSpPr/>
            <p:nvPr/>
          </p:nvGrpSpPr>
          <p:grpSpPr>
            <a:xfrm>
              <a:off x="856379" y="1114543"/>
              <a:ext cx="421422" cy="172502"/>
              <a:chOff x="856379" y="1114543"/>
              <a:chExt cx="421422" cy="172502"/>
            </a:xfrm>
          </p:grpSpPr>
          <p:sp>
            <p:nvSpPr>
              <p:cNvPr id="250" name="Google Shape;119;p2">
                <a:extLst>
                  <a:ext uri="{FF2B5EF4-FFF2-40B4-BE49-F238E27FC236}">
                    <a16:creationId xmlns:a16="http://schemas.microsoft.com/office/drawing/2014/main" id="{5E436088-DD26-B4CB-BC01-6C0A49E18E3F}"/>
                  </a:ext>
                </a:extLst>
              </p:cNvPr>
              <p:cNvSpPr/>
              <p:nvPr/>
            </p:nvSpPr>
            <p:spPr>
              <a:xfrm>
                <a:off x="869609" y="1128159"/>
                <a:ext cx="393970" cy="144189"/>
              </a:xfrm>
              <a:custGeom>
                <a:avLst/>
                <a:gdLst/>
                <a:ahLst/>
                <a:cxnLst/>
                <a:rect l="l" t="t" r="r" b="b"/>
                <a:pathLst>
                  <a:path w="393970" h="144189" extrusionOk="0">
                    <a:moveTo>
                      <a:pt x="8723" y="69487"/>
                    </a:moveTo>
                    <a:cubicBezTo>
                      <a:pt x="13494" y="62234"/>
                      <a:pt x="19697" y="55554"/>
                      <a:pt x="26186" y="49924"/>
                    </a:cubicBezTo>
                    <a:cubicBezTo>
                      <a:pt x="58346" y="22154"/>
                      <a:pt x="99286" y="4785"/>
                      <a:pt x="141561" y="873"/>
                    </a:cubicBezTo>
                    <a:cubicBezTo>
                      <a:pt x="164750" y="-1227"/>
                      <a:pt x="188131" y="586"/>
                      <a:pt x="210939" y="4976"/>
                    </a:cubicBezTo>
                    <a:cubicBezTo>
                      <a:pt x="276308" y="17573"/>
                      <a:pt x="357042" y="40476"/>
                      <a:pt x="390156" y="96589"/>
                    </a:cubicBezTo>
                    <a:cubicBezTo>
                      <a:pt x="399890" y="113003"/>
                      <a:pt x="390061" y="133997"/>
                      <a:pt x="371261" y="136860"/>
                    </a:cubicBezTo>
                    <a:cubicBezTo>
                      <a:pt x="303219" y="147358"/>
                      <a:pt x="138126" y="146785"/>
                      <a:pt x="40119" y="133807"/>
                    </a:cubicBezTo>
                    <a:cubicBezTo>
                      <a:pt x="29335" y="132375"/>
                      <a:pt x="19124" y="127985"/>
                      <a:pt x="11395" y="120351"/>
                    </a:cubicBezTo>
                    <a:cubicBezTo>
                      <a:pt x="-5115" y="104032"/>
                      <a:pt x="-1584" y="85328"/>
                      <a:pt x="8723" y="69487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120;p2">
                <a:extLst>
                  <a:ext uri="{FF2B5EF4-FFF2-40B4-BE49-F238E27FC236}">
                    <a16:creationId xmlns:a16="http://schemas.microsoft.com/office/drawing/2014/main" id="{EBE75EE8-06D5-9E41-315F-1047DC66CD7A}"/>
                  </a:ext>
                </a:extLst>
              </p:cNvPr>
              <p:cNvSpPr/>
              <p:nvPr/>
            </p:nvSpPr>
            <p:spPr>
              <a:xfrm>
                <a:off x="856379" y="1114543"/>
                <a:ext cx="421422" cy="172502"/>
              </a:xfrm>
              <a:custGeom>
                <a:avLst/>
                <a:gdLst/>
                <a:ahLst/>
                <a:cxnLst/>
                <a:rect l="l" t="t" r="r" b="b"/>
                <a:pathLst>
                  <a:path w="421422" h="172502" extrusionOk="0">
                    <a:moveTo>
                      <a:pt x="34359" y="90355"/>
                    </a:moveTo>
                    <a:cubicBezTo>
                      <a:pt x="51727" y="65257"/>
                      <a:pt x="83601" y="47889"/>
                      <a:pt x="111944" y="38250"/>
                    </a:cubicBezTo>
                    <a:cubicBezTo>
                      <a:pt x="143913" y="27467"/>
                      <a:pt x="177886" y="25653"/>
                      <a:pt x="211191" y="30902"/>
                    </a:cubicBezTo>
                    <a:cubicBezTo>
                      <a:pt x="262437" y="39014"/>
                      <a:pt x="319886" y="52946"/>
                      <a:pt x="361684" y="85202"/>
                    </a:cubicBezTo>
                    <a:cubicBezTo>
                      <a:pt x="371609" y="92836"/>
                      <a:pt x="408254" y="124042"/>
                      <a:pt x="385828" y="135398"/>
                    </a:cubicBezTo>
                    <a:cubicBezTo>
                      <a:pt x="379338" y="138643"/>
                      <a:pt x="369605" y="138261"/>
                      <a:pt x="362543" y="139024"/>
                    </a:cubicBezTo>
                    <a:cubicBezTo>
                      <a:pt x="351378" y="140169"/>
                      <a:pt x="340212" y="140933"/>
                      <a:pt x="328951" y="141505"/>
                    </a:cubicBezTo>
                    <a:cubicBezTo>
                      <a:pt x="276465" y="144464"/>
                      <a:pt x="223692" y="144273"/>
                      <a:pt x="171110" y="142269"/>
                    </a:cubicBezTo>
                    <a:cubicBezTo>
                      <a:pt x="141718" y="141219"/>
                      <a:pt x="112230" y="139501"/>
                      <a:pt x="82933" y="136639"/>
                    </a:cubicBezTo>
                    <a:cubicBezTo>
                      <a:pt x="70241" y="135398"/>
                      <a:pt x="55067" y="135589"/>
                      <a:pt x="43330" y="130054"/>
                    </a:cubicBezTo>
                    <a:cubicBezTo>
                      <a:pt x="25484" y="121561"/>
                      <a:pt x="25007" y="105337"/>
                      <a:pt x="34359" y="90355"/>
                    </a:cubicBezTo>
                    <a:cubicBezTo>
                      <a:pt x="44093" y="74609"/>
                      <a:pt x="19281" y="60295"/>
                      <a:pt x="9643" y="75945"/>
                    </a:cubicBezTo>
                    <a:cubicBezTo>
                      <a:pt x="-9634" y="107055"/>
                      <a:pt x="481" y="143987"/>
                      <a:pt x="35600" y="157729"/>
                    </a:cubicBezTo>
                    <a:cubicBezTo>
                      <a:pt x="49342" y="163073"/>
                      <a:pt x="65278" y="163550"/>
                      <a:pt x="79879" y="164981"/>
                    </a:cubicBezTo>
                    <a:cubicBezTo>
                      <a:pt x="95148" y="166508"/>
                      <a:pt x="110417" y="167749"/>
                      <a:pt x="125686" y="168703"/>
                    </a:cubicBezTo>
                    <a:cubicBezTo>
                      <a:pt x="190292" y="172806"/>
                      <a:pt x="255375" y="173761"/>
                      <a:pt x="320076" y="170707"/>
                    </a:cubicBezTo>
                    <a:cubicBezTo>
                      <a:pt x="333055" y="170134"/>
                      <a:pt x="345938" y="169276"/>
                      <a:pt x="358821" y="168130"/>
                    </a:cubicBezTo>
                    <a:cubicBezTo>
                      <a:pt x="369891" y="167081"/>
                      <a:pt x="382201" y="166794"/>
                      <a:pt x="392794" y="163454"/>
                    </a:cubicBezTo>
                    <a:cubicBezTo>
                      <a:pt x="406822" y="158969"/>
                      <a:pt x="417510" y="147136"/>
                      <a:pt x="420564" y="132821"/>
                    </a:cubicBezTo>
                    <a:cubicBezTo>
                      <a:pt x="423904" y="117075"/>
                      <a:pt x="417033" y="103811"/>
                      <a:pt x="407872" y="91596"/>
                    </a:cubicBezTo>
                    <a:cubicBezTo>
                      <a:pt x="369605" y="40827"/>
                      <a:pt x="302040" y="20596"/>
                      <a:pt x="242587" y="7999"/>
                    </a:cubicBezTo>
                    <a:cubicBezTo>
                      <a:pt x="199167" y="-1162"/>
                      <a:pt x="155173" y="-4216"/>
                      <a:pt x="112135" y="8381"/>
                    </a:cubicBezTo>
                    <a:cubicBezTo>
                      <a:pt x="73390" y="19737"/>
                      <a:pt x="33119" y="42258"/>
                      <a:pt x="9834" y="76040"/>
                    </a:cubicBezTo>
                    <a:cubicBezTo>
                      <a:pt x="-855" y="91118"/>
                      <a:pt x="23957" y="105433"/>
                      <a:pt x="34359" y="90355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8" name="Google Shape;121;p2">
              <a:extLst>
                <a:ext uri="{FF2B5EF4-FFF2-40B4-BE49-F238E27FC236}">
                  <a16:creationId xmlns:a16="http://schemas.microsoft.com/office/drawing/2014/main" id="{7035F96F-8A93-0766-C0D9-E96CEDB6A3D8}"/>
                </a:ext>
              </a:extLst>
            </p:cNvPr>
            <p:cNvSpPr/>
            <p:nvPr/>
          </p:nvSpPr>
          <p:spPr>
            <a:xfrm>
              <a:off x="886777" y="1146246"/>
              <a:ext cx="238357" cy="108274"/>
            </a:xfrm>
            <a:custGeom>
              <a:avLst/>
              <a:gdLst/>
              <a:ahLst/>
              <a:cxnLst/>
              <a:rect l="l" t="t" r="r" b="b"/>
              <a:pathLst>
                <a:path w="238357" h="108274" extrusionOk="0">
                  <a:moveTo>
                    <a:pt x="5106" y="50922"/>
                  </a:moveTo>
                  <a:cubicBezTo>
                    <a:pt x="7969" y="45483"/>
                    <a:pt x="11690" y="40521"/>
                    <a:pt x="15508" y="36417"/>
                  </a:cubicBezTo>
                  <a:cubicBezTo>
                    <a:pt x="34784" y="15900"/>
                    <a:pt x="59405" y="3112"/>
                    <a:pt x="84981" y="535"/>
                  </a:cubicBezTo>
                  <a:cubicBezTo>
                    <a:pt x="99009" y="-896"/>
                    <a:pt x="113132" y="631"/>
                    <a:pt x="126970" y="4066"/>
                  </a:cubicBezTo>
                  <a:cubicBezTo>
                    <a:pt x="166573" y="13896"/>
                    <a:pt x="215529" y="31455"/>
                    <a:pt x="235951" y="73635"/>
                  </a:cubicBezTo>
                  <a:cubicBezTo>
                    <a:pt x="241963" y="85945"/>
                    <a:pt x="236142" y="101596"/>
                    <a:pt x="224785" y="103600"/>
                  </a:cubicBezTo>
                  <a:cubicBezTo>
                    <a:pt x="183655" y="111043"/>
                    <a:pt x="83835" y="109612"/>
                    <a:pt x="24383" y="99210"/>
                  </a:cubicBezTo>
                  <a:cubicBezTo>
                    <a:pt x="17893" y="98065"/>
                    <a:pt x="11595" y="94725"/>
                    <a:pt x="6919" y="88999"/>
                  </a:cubicBezTo>
                  <a:cubicBezTo>
                    <a:pt x="-3006" y="76593"/>
                    <a:pt x="-1002" y="62660"/>
                    <a:pt x="5106" y="50922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122;p2">
              <a:extLst>
                <a:ext uri="{FF2B5EF4-FFF2-40B4-BE49-F238E27FC236}">
                  <a16:creationId xmlns:a16="http://schemas.microsoft.com/office/drawing/2014/main" id="{B34A3AAB-7849-F415-5F11-A13518A64E8A}"/>
                </a:ext>
              </a:extLst>
            </p:cNvPr>
            <p:cNvSpPr/>
            <p:nvPr/>
          </p:nvSpPr>
          <p:spPr>
            <a:xfrm>
              <a:off x="917303" y="1160493"/>
              <a:ext cx="88735" cy="40310"/>
            </a:xfrm>
            <a:custGeom>
              <a:avLst/>
              <a:gdLst/>
              <a:ahLst/>
              <a:cxnLst/>
              <a:rect l="l" t="t" r="r" b="b"/>
              <a:pathLst>
                <a:path w="88735" h="40310" extrusionOk="0">
                  <a:moveTo>
                    <a:pt x="1873" y="18925"/>
                  </a:moveTo>
                  <a:cubicBezTo>
                    <a:pt x="2923" y="16921"/>
                    <a:pt x="4354" y="15108"/>
                    <a:pt x="5786" y="13581"/>
                  </a:cubicBezTo>
                  <a:cubicBezTo>
                    <a:pt x="12943" y="5947"/>
                    <a:pt x="22104" y="1175"/>
                    <a:pt x="31647" y="221"/>
                  </a:cubicBezTo>
                  <a:cubicBezTo>
                    <a:pt x="36896" y="-351"/>
                    <a:pt x="42144" y="221"/>
                    <a:pt x="47298" y="1557"/>
                  </a:cubicBezTo>
                  <a:cubicBezTo>
                    <a:pt x="62089" y="5183"/>
                    <a:pt x="80221" y="11768"/>
                    <a:pt x="87855" y="27419"/>
                  </a:cubicBezTo>
                  <a:cubicBezTo>
                    <a:pt x="90050" y="31999"/>
                    <a:pt x="87951" y="37821"/>
                    <a:pt x="83656" y="38584"/>
                  </a:cubicBezTo>
                  <a:cubicBezTo>
                    <a:pt x="68388" y="41351"/>
                    <a:pt x="31265" y="40779"/>
                    <a:pt x="9126" y="36962"/>
                  </a:cubicBezTo>
                  <a:cubicBezTo>
                    <a:pt x="6740" y="36580"/>
                    <a:pt x="4354" y="35339"/>
                    <a:pt x="2636" y="33144"/>
                  </a:cubicBezTo>
                  <a:cubicBezTo>
                    <a:pt x="-1085" y="28468"/>
                    <a:pt x="-417" y="23315"/>
                    <a:pt x="1873" y="18925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" name="Google Shape;294;p2">
            <a:extLst>
              <a:ext uri="{FF2B5EF4-FFF2-40B4-BE49-F238E27FC236}">
                <a16:creationId xmlns:a16="http://schemas.microsoft.com/office/drawing/2014/main" id="{102D4E67-0C87-9417-B96D-5BA9022C75C2}"/>
              </a:ext>
            </a:extLst>
          </p:cNvPr>
          <p:cNvSpPr/>
          <p:nvPr/>
        </p:nvSpPr>
        <p:spPr>
          <a:xfrm flipH="1">
            <a:off x="10129546" y="3956863"/>
            <a:ext cx="548531" cy="597582"/>
          </a:xfrm>
          <a:custGeom>
            <a:avLst/>
            <a:gdLst/>
            <a:ahLst/>
            <a:cxnLst/>
            <a:rect l="l" t="t" r="r" b="b"/>
            <a:pathLst>
              <a:path w="548531" h="597582" extrusionOk="0">
                <a:moveTo>
                  <a:pt x="270639" y="582504"/>
                </a:moveTo>
                <a:cubicBezTo>
                  <a:pt x="199067" y="457873"/>
                  <a:pt x="107359" y="344884"/>
                  <a:pt x="0" y="249263"/>
                </a:cubicBezTo>
                <a:cubicBezTo>
                  <a:pt x="92090" y="317782"/>
                  <a:pt x="175591" y="397943"/>
                  <a:pt x="247927" y="486979"/>
                </a:cubicBezTo>
                <a:cubicBezTo>
                  <a:pt x="168625" y="340685"/>
                  <a:pt x="117474" y="179217"/>
                  <a:pt x="98102" y="13933"/>
                </a:cubicBezTo>
                <a:cubicBezTo>
                  <a:pt x="145912" y="140282"/>
                  <a:pt x="197540" y="265200"/>
                  <a:pt x="252889" y="388496"/>
                </a:cubicBezTo>
                <a:cubicBezTo>
                  <a:pt x="215385" y="261001"/>
                  <a:pt x="226932" y="119669"/>
                  <a:pt x="284667" y="0"/>
                </a:cubicBezTo>
                <a:cubicBezTo>
                  <a:pt x="292111" y="137228"/>
                  <a:pt x="299745" y="275792"/>
                  <a:pt x="336772" y="408059"/>
                </a:cubicBezTo>
                <a:cubicBezTo>
                  <a:pt x="335723" y="305567"/>
                  <a:pt x="373131" y="203075"/>
                  <a:pt x="440027" y="125490"/>
                </a:cubicBezTo>
                <a:cubicBezTo>
                  <a:pt x="400615" y="239529"/>
                  <a:pt x="384392" y="361584"/>
                  <a:pt x="392789" y="482017"/>
                </a:cubicBezTo>
                <a:cubicBezTo>
                  <a:pt x="406531" y="441459"/>
                  <a:pt x="420941" y="400424"/>
                  <a:pt x="445467" y="365211"/>
                </a:cubicBezTo>
                <a:cubicBezTo>
                  <a:pt x="469993" y="330092"/>
                  <a:pt x="506160" y="300986"/>
                  <a:pt x="548531" y="294306"/>
                </a:cubicBezTo>
                <a:cubicBezTo>
                  <a:pt x="467129" y="378762"/>
                  <a:pt x="407772" y="484212"/>
                  <a:pt x="377712" y="597582"/>
                </a:cubicBezTo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E892A84D-1864-E185-A072-EF33394445B1}"/>
              </a:ext>
            </a:extLst>
          </p:cNvPr>
          <p:cNvGrpSpPr/>
          <p:nvPr/>
        </p:nvGrpSpPr>
        <p:grpSpPr>
          <a:xfrm>
            <a:off x="10542124" y="2467358"/>
            <a:ext cx="1720066" cy="1657012"/>
            <a:chOff x="10605536" y="2751751"/>
            <a:chExt cx="1720066" cy="1657012"/>
          </a:xfrm>
        </p:grpSpPr>
        <p:sp>
          <p:nvSpPr>
            <p:cNvPr id="354" name="Google Shape;210;p2">
              <a:extLst>
                <a:ext uri="{FF2B5EF4-FFF2-40B4-BE49-F238E27FC236}">
                  <a16:creationId xmlns:a16="http://schemas.microsoft.com/office/drawing/2014/main" id="{1B6DB0C9-A6C7-FDBA-4550-C11E57E29EB5}"/>
                </a:ext>
              </a:extLst>
            </p:cNvPr>
            <p:cNvSpPr/>
            <p:nvPr/>
          </p:nvSpPr>
          <p:spPr>
            <a:xfrm>
              <a:off x="10605536" y="2751751"/>
              <a:ext cx="436496" cy="689767"/>
            </a:xfrm>
            <a:custGeom>
              <a:avLst/>
              <a:gdLst/>
              <a:ahLst/>
              <a:cxnLst/>
              <a:rect l="l" t="t" r="r" b="b"/>
              <a:pathLst>
                <a:path w="436496" h="689767" extrusionOk="0">
                  <a:moveTo>
                    <a:pt x="436497" y="0"/>
                  </a:moveTo>
                  <a:lnTo>
                    <a:pt x="308239" y="0"/>
                  </a:lnTo>
                  <a:lnTo>
                    <a:pt x="0" y="298505"/>
                  </a:lnTo>
                  <a:lnTo>
                    <a:pt x="246686" y="689768"/>
                  </a:lnTo>
                  <a:lnTo>
                    <a:pt x="374945" y="689768"/>
                  </a:lnTo>
                  <a:lnTo>
                    <a:pt x="436497" y="0"/>
                  </a:ln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211;p2">
              <a:extLst>
                <a:ext uri="{FF2B5EF4-FFF2-40B4-BE49-F238E27FC236}">
                  <a16:creationId xmlns:a16="http://schemas.microsoft.com/office/drawing/2014/main" id="{76330E34-B71E-B4E1-6A2D-F6CE935A95FC}"/>
                </a:ext>
              </a:extLst>
            </p:cNvPr>
            <p:cNvSpPr/>
            <p:nvPr/>
          </p:nvSpPr>
          <p:spPr>
            <a:xfrm>
              <a:off x="10724728" y="2751751"/>
              <a:ext cx="1132085" cy="689767"/>
            </a:xfrm>
            <a:custGeom>
              <a:avLst/>
              <a:gdLst/>
              <a:ahLst/>
              <a:cxnLst/>
              <a:rect l="l" t="t" r="r" b="b"/>
              <a:pathLst>
                <a:path w="1132085" h="689767" extrusionOk="0">
                  <a:moveTo>
                    <a:pt x="1132086" y="206320"/>
                  </a:moveTo>
                  <a:lnTo>
                    <a:pt x="307762" y="0"/>
                  </a:lnTo>
                  <a:lnTo>
                    <a:pt x="0" y="298505"/>
                  </a:lnTo>
                  <a:lnTo>
                    <a:pt x="246305" y="689768"/>
                  </a:lnTo>
                  <a:lnTo>
                    <a:pt x="1129987" y="668391"/>
                  </a:lnTo>
                  <a:lnTo>
                    <a:pt x="1132086" y="206320"/>
                  </a:ln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212;p2">
              <a:extLst>
                <a:ext uri="{FF2B5EF4-FFF2-40B4-BE49-F238E27FC236}">
                  <a16:creationId xmlns:a16="http://schemas.microsoft.com/office/drawing/2014/main" id="{89FD78D6-9F94-EB1E-7BF2-26C029D5247B}"/>
                </a:ext>
              </a:extLst>
            </p:cNvPr>
            <p:cNvSpPr/>
            <p:nvPr/>
          </p:nvSpPr>
          <p:spPr>
            <a:xfrm>
              <a:off x="11745446" y="2856700"/>
              <a:ext cx="258901" cy="1471281"/>
            </a:xfrm>
            <a:custGeom>
              <a:avLst/>
              <a:gdLst/>
              <a:ahLst/>
              <a:cxnLst/>
              <a:rect l="l" t="t" r="r" b="b"/>
              <a:pathLst>
                <a:path w="258901" h="1471281" extrusionOk="0">
                  <a:moveTo>
                    <a:pt x="0" y="83525"/>
                  </a:moveTo>
                  <a:cubicBezTo>
                    <a:pt x="0" y="-27842"/>
                    <a:pt x="258902" y="-27842"/>
                    <a:pt x="258902" y="83525"/>
                  </a:cubicBezTo>
                  <a:lnTo>
                    <a:pt x="258902" y="1431378"/>
                  </a:lnTo>
                  <a:cubicBezTo>
                    <a:pt x="258902" y="1483864"/>
                    <a:pt x="0" y="1485296"/>
                    <a:pt x="0" y="1431378"/>
                  </a:cubicBezTo>
                  <a:lnTo>
                    <a:pt x="0" y="83525"/>
                  </a:lnTo>
                  <a:lnTo>
                    <a:pt x="0" y="83525"/>
                  </a:lnTo>
                  <a:lnTo>
                    <a:pt x="0" y="83525"/>
                  </a:lnTo>
                  <a:close/>
                </a:path>
              </a:pathLst>
            </a:custGeom>
            <a:solidFill>
              <a:srgbClr val="6337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7" name="Google Shape;213;p2">
              <a:extLst>
                <a:ext uri="{FF2B5EF4-FFF2-40B4-BE49-F238E27FC236}">
                  <a16:creationId xmlns:a16="http://schemas.microsoft.com/office/drawing/2014/main" id="{C467CE63-8A52-BED8-BD40-CBC72790999C}"/>
                </a:ext>
              </a:extLst>
            </p:cNvPr>
            <p:cNvGrpSpPr/>
            <p:nvPr/>
          </p:nvGrpSpPr>
          <p:grpSpPr>
            <a:xfrm>
              <a:off x="10944826" y="2876869"/>
              <a:ext cx="772926" cy="490700"/>
              <a:chOff x="10436406" y="210041"/>
              <a:chExt cx="832625" cy="490700"/>
            </a:xfrm>
          </p:grpSpPr>
          <p:sp>
            <p:nvSpPr>
              <p:cNvPr id="358" name="Google Shape;214;p2">
                <a:extLst>
                  <a:ext uri="{FF2B5EF4-FFF2-40B4-BE49-F238E27FC236}">
                    <a16:creationId xmlns:a16="http://schemas.microsoft.com/office/drawing/2014/main" id="{13CDFDCE-D961-2013-9EFD-BA41AD024A18}"/>
                  </a:ext>
                </a:extLst>
              </p:cNvPr>
              <p:cNvSpPr/>
              <p:nvPr/>
            </p:nvSpPr>
            <p:spPr>
              <a:xfrm>
                <a:off x="10436406" y="210041"/>
                <a:ext cx="144862" cy="490700"/>
              </a:xfrm>
              <a:custGeom>
                <a:avLst/>
                <a:gdLst/>
                <a:ahLst/>
                <a:cxnLst/>
                <a:rect l="l" t="t" r="r" b="b"/>
                <a:pathLst>
                  <a:path w="144862" h="490700" extrusionOk="0">
                    <a:moveTo>
                      <a:pt x="129117" y="0"/>
                    </a:moveTo>
                    <a:lnTo>
                      <a:pt x="19277" y="0"/>
                    </a:lnTo>
                    <a:cubicBezTo>
                      <a:pt x="15651" y="0"/>
                      <a:pt x="12501" y="1241"/>
                      <a:pt x="10019" y="3817"/>
                    </a:cubicBezTo>
                    <a:cubicBezTo>
                      <a:pt x="7062" y="6585"/>
                      <a:pt x="5535" y="10402"/>
                      <a:pt x="5535" y="15173"/>
                    </a:cubicBezTo>
                    <a:cubicBezTo>
                      <a:pt x="4389" y="37886"/>
                      <a:pt x="3340" y="77012"/>
                      <a:pt x="2290" y="132457"/>
                    </a:cubicBezTo>
                    <a:cubicBezTo>
                      <a:pt x="1241" y="187902"/>
                      <a:pt x="667" y="236762"/>
                      <a:pt x="382" y="279133"/>
                    </a:cubicBezTo>
                    <a:cubicBezTo>
                      <a:pt x="96" y="321504"/>
                      <a:pt x="0" y="352232"/>
                      <a:pt x="0" y="371223"/>
                    </a:cubicBezTo>
                    <a:cubicBezTo>
                      <a:pt x="0" y="409776"/>
                      <a:pt x="191" y="444322"/>
                      <a:pt x="667" y="474859"/>
                    </a:cubicBezTo>
                    <a:cubicBezTo>
                      <a:pt x="859" y="479440"/>
                      <a:pt x="2577" y="483257"/>
                      <a:pt x="5630" y="486216"/>
                    </a:cubicBezTo>
                    <a:cubicBezTo>
                      <a:pt x="8684" y="489174"/>
                      <a:pt x="12596" y="490701"/>
                      <a:pt x="17177" y="490701"/>
                    </a:cubicBezTo>
                    <a:cubicBezTo>
                      <a:pt x="21758" y="490510"/>
                      <a:pt x="25575" y="488792"/>
                      <a:pt x="28533" y="485739"/>
                    </a:cubicBezTo>
                    <a:cubicBezTo>
                      <a:pt x="31491" y="482685"/>
                      <a:pt x="33018" y="478772"/>
                      <a:pt x="33018" y="474191"/>
                    </a:cubicBezTo>
                    <a:cubicBezTo>
                      <a:pt x="32351" y="442986"/>
                      <a:pt x="31969" y="406818"/>
                      <a:pt x="31969" y="365688"/>
                    </a:cubicBezTo>
                    <a:cubicBezTo>
                      <a:pt x="31969" y="309861"/>
                      <a:pt x="32542" y="246209"/>
                      <a:pt x="33687" y="174541"/>
                    </a:cubicBezTo>
                    <a:lnTo>
                      <a:pt x="81878" y="174541"/>
                    </a:lnTo>
                    <a:cubicBezTo>
                      <a:pt x="86269" y="174541"/>
                      <a:pt x="89990" y="172919"/>
                      <a:pt x="93044" y="169674"/>
                    </a:cubicBezTo>
                    <a:cubicBezTo>
                      <a:pt x="96097" y="166430"/>
                      <a:pt x="97720" y="162708"/>
                      <a:pt x="97720" y="158318"/>
                    </a:cubicBezTo>
                    <a:cubicBezTo>
                      <a:pt x="97720" y="153738"/>
                      <a:pt x="96193" y="149920"/>
                      <a:pt x="93044" y="146771"/>
                    </a:cubicBezTo>
                    <a:cubicBezTo>
                      <a:pt x="89990" y="143718"/>
                      <a:pt x="86174" y="142095"/>
                      <a:pt x="81878" y="142095"/>
                    </a:cubicBezTo>
                    <a:lnTo>
                      <a:pt x="33972" y="142095"/>
                    </a:lnTo>
                    <a:cubicBezTo>
                      <a:pt x="34928" y="94571"/>
                      <a:pt x="35786" y="57831"/>
                      <a:pt x="36740" y="31874"/>
                    </a:cubicBezTo>
                    <a:lnTo>
                      <a:pt x="129021" y="31874"/>
                    </a:lnTo>
                    <a:cubicBezTo>
                      <a:pt x="133411" y="31874"/>
                      <a:pt x="137133" y="30347"/>
                      <a:pt x="140186" y="27198"/>
                    </a:cubicBezTo>
                    <a:cubicBezTo>
                      <a:pt x="143240" y="24048"/>
                      <a:pt x="144862" y="20327"/>
                      <a:pt x="144862" y="16032"/>
                    </a:cubicBezTo>
                    <a:cubicBezTo>
                      <a:pt x="144862" y="11452"/>
                      <a:pt x="143336" y="7634"/>
                      <a:pt x="140186" y="4485"/>
                    </a:cubicBezTo>
                    <a:cubicBezTo>
                      <a:pt x="137037" y="1336"/>
                      <a:pt x="133506" y="0"/>
                      <a:pt x="129117" y="0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215;p2">
                <a:extLst>
                  <a:ext uri="{FF2B5EF4-FFF2-40B4-BE49-F238E27FC236}">
                    <a16:creationId xmlns:a16="http://schemas.microsoft.com/office/drawing/2014/main" id="{191D563F-8550-72FD-2364-62B7C9B5EC5A}"/>
                  </a:ext>
                </a:extLst>
              </p:cNvPr>
              <p:cNvSpPr/>
              <p:nvPr/>
            </p:nvSpPr>
            <p:spPr>
              <a:xfrm>
                <a:off x="10607702" y="231703"/>
                <a:ext cx="66992" cy="447280"/>
              </a:xfrm>
              <a:custGeom>
                <a:avLst/>
                <a:gdLst/>
                <a:ahLst/>
                <a:cxnLst/>
                <a:rect l="l" t="t" r="r" b="b"/>
                <a:pathLst>
                  <a:path w="66992" h="447280" extrusionOk="0">
                    <a:moveTo>
                      <a:pt x="52391" y="0"/>
                    </a:moveTo>
                    <a:cubicBezTo>
                      <a:pt x="24049" y="0"/>
                      <a:pt x="7826" y="2099"/>
                      <a:pt x="3817" y="6394"/>
                    </a:cubicBezTo>
                    <a:cubicBezTo>
                      <a:pt x="1241" y="9161"/>
                      <a:pt x="0" y="12597"/>
                      <a:pt x="0" y="16605"/>
                    </a:cubicBezTo>
                    <a:cubicBezTo>
                      <a:pt x="191" y="21281"/>
                      <a:pt x="1814" y="25003"/>
                      <a:pt x="4771" y="27770"/>
                    </a:cubicBezTo>
                    <a:cubicBezTo>
                      <a:pt x="7539" y="30347"/>
                      <a:pt x="10975" y="31587"/>
                      <a:pt x="14983" y="31587"/>
                    </a:cubicBezTo>
                    <a:lnTo>
                      <a:pt x="17845" y="31587"/>
                    </a:lnTo>
                    <a:cubicBezTo>
                      <a:pt x="16319" y="73195"/>
                      <a:pt x="15364" y="122914"/>
                      <a:pt x="14792" y="180935"/>
                    </a:cubicBezTo>
                    <a:cubicBezTo>
                      <a:pt x="14219" y="238957"/>
                      <a:pt x="14028" y="284477"/>
                      <a:pt x="14028" y="317495"/>
                    </a:cubicBezTo>
                    <a:cubicBezTo>
                      <a:pt x="14028" y="353568"/>
                      <a:pt x="14219" y="386873"/>
                      <a:pt x="14697" y="417602"/>
                    </a:cubicBezTo>
                    <a:lnTo>
                      <a:pt x="13743" y="417602"/>
                    </a:lnTo>
                    <a:cubicBezTo>
                      <a:pt x="9734" y="417792"/>
                      <a:pt x="6394" y="419319"/>
                      <a:pt x="3817" y="422087"/>
                    </a:cubicBezTo>
                    <a:cubicBezTo>
                      <a:pt x="1241" y="424854"/>
                      <a:pt x="0" y="428290"/>
                      <a:pt x="0" y="432298"/>
                    </a:cubicBezTo>
                    <a:cubicBezTo>
                      <a:pt x="191" y="436974"/>
                      <a:pt x="1814" y="440696"/>
                      <a:pt x="4771" y="443463"/>
                    </a:cubicBezTo>
                    <a:cubicBezTo>
                      <a:pt x="7539" y="446040"/>
                      <a:pt x="10879" y="447280"/>
                      <a:pt x="14697" y="447280"/>
                    </a:cubicBezTo>
                    <a:lnTo>
                      <a:pt x="53060" y="445372"/>
                    </a:lnTo>
                    <a:cubicBezTo>
                      <a:pt x="57354" y="445181"/>
                      <a:pt x="60693" y="443654"/>
                      <a:pt x="63175" y="440886"/>
                    </a:cubicBezTo>
                    <a:cubicBezTo>
                      <a:pt x="65656" y="438119"/>
                      <a:pt x="66896" y="434779"/>
                      <a:pt x="66896" y="430962"/>
                    </a:cubicBezTo>
                    <a:cubicBezTo>
                      <a:pt x="66896" y="426095"/>
                      <a:pt x="65275" y="422182"/>
                      <a:pt x="62125" y="419415"/>
                    </a:cubicBezTo>
                    <a:cubicBezTo>
                      <a:pt x="59357" y="416838"/>
                      <a:pt x="56017" y="415598"/>
                      <a:pt x="52200" y="415598"/>
                    </a:cubicBezTo>
                    <a:lnTo>
                      <a:pt x="44566" y="415884"/>
                    </a:lnTo>
                    <a:cubicBezTo>
                      <a:pt x="44184" y="384964"/>
                      <a:pt x="43898" y="351373"/>
                      <a:pt x="43898" y="315205"/>
                    </a:cubicBezTo>
                    <a:cubicBezTo>
                      <a:pt x="43898" y="281996"/>
                      <a:pt x="44089" y="246496"/>
                      <a:pt x="44566" y="208705"/>
                    </a:cubicBezTo>
                    <a:cubicBezTo>
                      <a:pt x="45425" y="129785"/>
                      <a:pt x="46570" y="70236"/>
                      <a:pt x="48097" y="29965"/>
                    </a:cubicBezTo>
                    <a:lnTo>
                      <a:pt x="53536" y="29679"/>
                    </a:lnTo>
                    <a:cubicBezTo>
                      <a:pt x="57545" y="29488"/>
                      <a:pt x="60884" y="27961"/>
                      <a:pt x="63270" y="25194"/>
                    </a:cubicBezTo>
                    <a:cubicBezTo>
                      <a:pt x="65751" y="22426"/>
                      <a:pt x="66992" y="19086"/>
                      <a:pt x="66992" y="15269"/>
                    </a:cubicBezTo>
                    <a:lnTo>
                      <a:pt x="66992" y="13646"/>
                    </a:lnTo>
                    <a:cubicBezTo>
                      <a:pt x="66801" y="9638"/>
                      <a:pt x="65275" y="6298"/>
                      <a:pt x="62507" y="3722"/>
                    </a:cubicBezTo>
                    <a:cubicBezTo>
                      <a:pt x="59453" y="1336"/>
                      <a:pt x="56208" y="0"/>
                      <a:pt x="52391" y="0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216;p2">
                <a:extLst>
                  <a:ext uri="{FF2B5EF4-FFF2-40B4-BE49-F238E27FC236}">
                    <a16:creationId xmlns:a16="http://schemas.microsoft.com/office/drawing/2014/main" id="{D4341391-67FF-A79A-9BEA-923AED7C355E}"/>
                  </a:ext>
                </a:extLst>
              </p:cNvPr>
              <p:cNvSpPr/>
              <p:nvPr/>
            </p:nvSpPr>
            <p:spPr>
              <a:xfrm>
                <a:off x="10717829" y="242678"/>
                <a:ext cx="156027" cy="425522"/>
              </a:xfrm>
              <a:custGeom>
                <a:avLst/>
                <a:gdLst/>
                <a:ahLst/>
                <a:cxnLst/>
                <a:rect l="l" t="t" r="r" b="b"/>
                <a:pathLst>
                  <a:path w="156027" h="425522" extrusionOk="0">
                    <a:moveTo>
                      <a:pt x="142286" y="6776"/>
                    </a:moveTo>
                    <a:cubicBezTo>
                      <a:pt x="138278" y="6776"/>
                      <a:pt x="134938" y="8112"/>
                      <a:pt x="132266" y="10688"/>
                    </a:cubicBezTo>
                    <a:cubicBezTo>
                      <a:pt x="129593" y="13265"/>
                      <a:pt x="128257" y="16414"/>
                      <a:pt x="128257" y="20231"/>
                    </a:cubicBezTo>
                    <a:lnTo>
                      <a:pt x="124346" y="326466"/>
                    </a:lnTo>
                    <a:lnTo>
                      <a:pt x="34259" y="10688"/>
                    </a:lnTo>
                    <a:cubicBezTo>
                      <a:pt x="33114" y="7157"/>
                      <a:pt x="31110" y="4390"/>
                      <a:pt x="28438" y="2672"/>
                    </a:cubicBezTo>
                    <a:cubicBezTo>
                      <a:pt x="25766" y="954"/>
                      <a:pt x="22808" y="0"/>
                      <a:pt x="19658" y="0"/>
                    </a:cubicBezTo>
                    <a:cubicBezTo>
                      <a:pt x="15460" y="0"/>
                      <a:pt x="11929" y="1622"/>
                      <a:pt x="8970" y="4771"/>
                    </a:cubicBezTo>
                    <a:cubicBezTo>
                      <a:pt x="6584" y="7348"/>
                      <a:pt x="5249" y="10402"/>
                      <a:pt x="5058" y="14028"/>
                    </a:cubicBezTo>
                    <a:cubicBezTo>
                      <a:pt x="3435" y="52964"/>
                      <a:pt x="2195" y="105068"/>
                      <a:pt x="1336" y="170247"/>
                    </a:cubicBezTo>
                    <a:cubicBezTo>
                      <a:pt x="478" y="235426"/>
                      <a:pt x="0" y="288008"/>
                      <a:pt x="0" y="327993"/>
                    </a:cubicBezTo>
                    <a:cubicBezTo>
                      <a:pt x="0" y="358053"/>
                      <a:pt x="191" y="385823"/>
                      <a:pt x="572" y="411494"/>
                    </a:cubicBezTo>
                    <a:cubicBezTo>
                      <a:pt x="763" y="415502"/>
                      <a:pt x="2195" y="418747"/>
                      <a:pt x="4867" y="421323"/>
                    </a:cubicBezTo>
                    <a:cubicBezTo>
                      <a:pt x="7539" y="423900"/>
                      <a:pt x="10879" y="425236"/>
                      <a:pt x="14886" y="425236"/>
                    </a:cubicBezTo>
                    <a:cubicBezTo>
                      <a:pt x="18704" y="425045"/>
                      <a:pt x="21854" y="423614"/>
                      <a:pt x="24429" y="420942"/>
                    </a:cubicBezTo>
                    <a:cubicBezTo>
                      <a:pt x="27006" y="418270"/>
                      <a:pt x="28342" y="415025"/>
                      <a:pt x="28342" y="411208"/>
                    </a:cubicBezTo>
                    <a:cubicBezTo>
                      <a:pt x="27960" y="387732"/>
                      <a:pt x="27770" y="361680"/>
                      <a:pt x="27770" y="333051"/>
                    </a:cubicBezTo>
                    <a:cubicBezTo>
                      <a:pt x="27770" y="260047"/>
                      <a:pt x="28629" y="182080"/>
                      <a:pt x="30442" y="98961"/>
                    </a:cubicBezTo>
                    <a:lnTo>
                      <a:pt x="120815" y="415407"/>
                    </a:lnTo>
                    <a:cubicBezTo>
                      <a:pt x="123009" y="421800"/>
                      <a:pt x="127494" y="425141"/>
                      <a:pt x="134269" y="425522"/>
                    </a:cubicBezTo>
                    <a:lnTo>
                      <a:pt x="134556" y="425522"/>
                    </a:lnTo>
                    <a:cubicBezTo>
                      <a:pt x="138945" y="425522"/>
                      <a:pt x="142763" y="423900"/>
                      <a:pt x="146198" y="420751"/>
                    </a:cubicBezTo>
                    <a:cubicBezTo>
                      <a:pt x="148966" y="417792"/>
                      <a:pt x="150589" y="414643"/>
                      <a:pt x="150970" y="411399"/>
                    </a:cubicBezTo>
                    <a:cubicBezTo>
                      <a:pt x="151352" y="408154"/>
                      <a:pt x="151543" y="405005"/>
                      <a:pt x="151543" y="402046"/>
                    </a:cubicBezTo>
                    <a:lnTo>
                      <a:pt x="151543" y="398134"/>
                    </a:lnTo>
                    <a:lnTo>
                      <a:pt x="156028" y="20899"/>
                    </a:lnTo>
                    <a:cubicBezTo>
                      <a:pt x="155837" y="16891"/>
                      <a:pt x="154405" y="13551"/>
                      <a:pt x="151829" y="10879"/>
                    </a:cubicBezTo>
                    <a:cubicBezTo>
                      <a:pt x="149253" y="8112"/>
                      <a:pt x="146008" y="6776"/>
                      <a:pt x="142286" y="6776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217;p2">
                <a:extLst>
                  <a:ext uri="{FF2B5EF4-FFF2-40B4-BE49-F238E27FC236}">
                    <a16:creationId xmlns:a16="http://schemas.microsoft.com/office/drawing/2014/main" id="{CA75F577-BB9F-E7D4-EE24-25A60E9AC623}"/>
                  </a:ext>
                </a:extLst>
              </p:cNvPr>
              <p:cNvSpPr/>
              <p:nvPr/>
            </p:nvSpPr>
            <p:spPr>
              <a:xfrm>
                <a:off x="10914223" y="267681"/>
                <a:ext cx="58976" cy="395461"/>
              </a:xfrm>
              <a:custGeom>
                <a:avLst/>
                <a:gdLst/>
                <a:ahLst/>
                <a:cxnLst/>
                <a:rect l="l" t="t" r="r" b="b"/>
                <a:pathLst>
                  <a:path w="58976" h="395461" extrusionOk="0">
                    <a:moveTo>
                      <a:pt x="46379" y="0"/>
                    </a:moveTo>
                    <a:cubicBezTo>
                      <a:pt x="21281" y="0"/>
                      <a:pt x="6966" y="1909"/>
                      <a:pt x="3435" y="5630"/>
                    </a:cubicBezTo>
                    <a:cubicBezTo>
                      <a:pt x="1145" y="8112"/>
                      <a:pt x="0" y="11070"/>
                      <a:pt x="0" y="14696"/>
                    </a:cubicBezTo>
                    <a:cubicBezTo>
                      <a:pt x="191" y="18800"/>
                      <a:pt x="1623" y="22140"/>
                      <a:pt x="4200" y="24621"/>
                    </a:cubicBezTo>
                    <a:cubicBezTo>
                      <a:pt x="6681" y="26911"/>
                      <a:pt x="9639" y="28056"/>
                      <a:pt x="13265" y="28056"/>
                    </a:cubicBezTo>
                    <a:lnTo>
                      <a:pt x="15842" y="28056"/>
                    </a:lnTo>
                    <a:cubicBezTo>
                      <a:pt x="14506" y="64797"/>
                      <a:pt x="13647" y="108790"/>
                      <a:pt x="13169" y="160036"/>
                    </a:cubicBezTo>
                    <a:cubicBezTo>
                      <a:pt x="12693" y="211282"/>
                      <a:pt x="12502" y="251458"/>
                      <a:pt x="12502" y="280660"/>
                    </a:cubicBezTo>
                    <a:cubicBezTo>
                      <a:pt x="12502" y="312533"/>
                      <a:pt x="12693" y="341926"/>
                      <a:pt x="13074" y="369123"/>
                    </a:cubicBezTo>
                    <a:lnTo>
                      <a:pt x="12215" y="369123"/>
                    </a:lnTo>
                    <a:cubicBezTo>
                      <a:pt x="8589" y="369314"/>
                      <a:pt x="5726" y="370650"/>
                      <a:pt x="3435" y="373036"/>
                    </a:cubicBezTo>
                    <a:cubicBezTo>
                      <a:pt x="1145" y="375421"/>
                      <a:pt x="0" y="378475"/>
                      <a:pt x="0" y="382102"/>
                    </a:cubicBezTo>
                    <a:cubicBezTo>
                      <a:pt x="191" y="386205"/>
                      <a:pt x="1623" y="389545"/>
                      <a:pt x="4200" y="392026"/>
                    </a:cubicBezTo>
                    <a:cubicBezTo>
                      <a:pt x="6681" y="394317"/>
                      <a:pt x="9543" y="395462"/>
                      <a:pt x="12978" y="395462"/>
                    </a:cubicBezTo>
                    <a:lnTo>
                      <a:pt x="46856" y="393744"/>
                    </a:lnTo>
                    <a:cubicBezTo>
                      <a:pt x="50578" y="393553"/>
                      <a:pt x="53632" y="392217"/>
                      <a:pt x="55732" y="389831"/>
                    </a:cubicBezTo>
                    <a:cubicBezTo>
                      <a:pt x="57927" y="387350"/>
                      <a:pt x="58976" y="384487"/>
                      <a:pt x="58976" y="381052"/>
                    </a:cubicBezTo>
                    <a:cubicBezTo>
                      <a:pt x="58976" y="376757"/>
                      <a:pt x="57545" y="373322"/>
                      <a:pt x="54777" y="370841"/>
                    </a:cubicBezTo>
                    <a:cubicBezTo>
                      <a:pt x="52295" y="368551"/>
                      <a:pt x="49433" y="367405"/>
                      <a:pt x="45998" y="367405"/>
                    </a:cubicBezTo>
                    <a:lnTo>
                      <a:pt x="39222" y="367692"/>
                    </a:lnTo>
                    <a:cubicBezTo>
                      <a:pt x="38841" y="340399"/>
                      <a:pt x="38650" y="310720"/>
                      <a:pt x="38650" y="278656"/>
                    </a:cubicBezTo>
                    <a:cubicBezTo>
                      <a:pt x="38650" y="249263"/>
                      <a:pt x="38841" y="217867"/>
                      <a:pt x="39222" y="184562"/>
                    </a:cubicBezTo>
                    <a:cubicBezTo>
                      <a:pt x="39986" y="114898"/>
                      <a:pt x="41035" y="62220"/>
                      <a:pt x="42372" y="26625"/>
                    </a:cubicBezTo>
                    <a:lnTo>
                      <a:pt x="47143" y="26339"/>
                    </a:lnTo>
                    <a:cubicBezTo>
                      <a:pt x="50769" y="26148"/>
                      <a:pt x="53632" y="24812"/>
                      <a:pt x="55732" y="22426"/>
                    </a:cubicBezTo>
                    <a:cubicBezTo>
                      <a:pt x="57927" y="19945"/>
                      <a:pt x="58976" y="17082"/>
                      <a:pt x="58976" y="13646"/>
                    </a:cubicBezTo>
                    <a:lnTo>
                      <a:pt x="58976" y="12215"/>
                    </a:lnTo>
                    <a:cubicBezTo>
                      <a:pt x="58785" y="8589"/>
                      <a:pt x="57449" y="5726"/>
                      <a:pt x="55063" y="3435"/>
                    </a:cubicBezTo>
                    <a:cubicBezTo>
                      <a:pt x="52678" y="1145"/>
                      <a:pt x="49720" y="0"/>
                      <a:pt x="46379" y="0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218;p2">
                <a:extLst>
                  <a:ext uri="{FF2B5EF4-FFF2-40B4-BE49-F238E27FC236}">
                    <a16:creationId xmlns:a16="http://schemas.microsoft.com/office/drawing/2014/main" id="{408F1CAC-1E39-8022-5E77-88A6963403A6}"/>
                  </a:ext>
                </a:extLst>
              </p:cNvPr>
              <p:cNvSpPr/>
              <p:nvPr/>
            </p:nvSpPr>
            <p:spPr>
              <a:xfrm>
                <a:off x="11008222" y="286289"/>
                <a:ext cx="104878" cy="378475"/>
              </a:xfrm>
              <a:custGeom>
                <a:avLst/>
                <a:gdLst/>
                <a:ahLst/>
                <a:cxnLst/>
                <a:rect l="l" t="t" r="r" b="b"/>
                <a:pathLst>
                  <a:path w="104878" h="378475" extrusionOk="0">
                    <a:moveTo>
                      <a:pt x="87223" y="234567"/>
                    </a:moveTo>
                    <a:cubicBezTo>
                      <a:pt x="79589" y="218725"/>
                      <a:pt x="72528" y="204029"/>
                      <a:pt x="65751" y="190574"/>
                    </a:cubicBezTo>
                    <a:cubicBezTo>
                      <a:pt x="58690" y="176259"/>
                      <a:pt x="52201" y="162517"/>
                      <a:pt x="46189" y="149443"/>
                    </a:cubicBezTo>
                    <a:cubicBezTo>
                      <a:pt x="40177" y="136274"/>
                      <a:pt x="35023" y="122532"/>
                      <a:pt x="30538" y="108313"/>
                    </a:cubicBezTo>
                    <a:cubicBezTo>
                      <a:pt x="26816" y="95430"/>
                      <a:pt x="24908" y="85696"/>
                      <a:pt x="24717" y="79207"/>
                    </a:cubicBezTo>
                    <a:cubicBezTo>
                      <a:pt x="24526" y="72718"/>
                      <a:pt x="24431" y="68996"/>
                      <a:pt x="24431" y="68042"/>
                    </a:cubicBezTo>
                    <a:cubicBezTo>
                      <a:pt x="24431" y="57067"/>
                      <a:pt x="26053" y="48097"/>
                      <a:pt x="29202" y="41035"/>
                    </a:cubicBezTo>
                    <a:cubicBezTo>
                      <a:pt x="34356" y="29870"/>
                      <a:pt x="40463" y="24335"/>
                      <a:pt x="47715" y="24335"/>
                    </a:cubicBezTo>
                    <a:cubicBezTo>
                      <a:pt x="53727" y="24335"/>
                      <a:pt x="59072" y="28438"/>
                      <a:pt x="63843" y="36550"/>
                    </a:cubicBezTo>
                    <a:cubicBezTo>
                      <a:pt x="67374" y="42562"/>
                      <a:pt x="69473" y="48765"/>
                      <a:pt x="70046" y="55254"/>
                    </a:cubicBezTo>
                    <a:cubicBezTo>
                      <a:pt x="70618" y="61743"/>
                      <a:pt x="71001" y="66324"/>
                      <a:pt x="71001" y="69187"/>
                    </a:cubicBezTo>
                    <a:cubicBezTo>
                      <a:pt x="71001" y="77489"/>
                      <a:pt x="69951" y="86746"/>
                      <a:pt x="67852" y="96957"/>
                    </a:cubicBezTo>
                    <a:cubicBezTo>
                      <a:pt x="67661" y="98007"/>
                      <a:pt x="67565" y="98961"/>
                      <a:pt x="67565" y="99915"/>
                    </a:cubicBezTo>
                    <a:cubicBezTo>
                      <a:pt x="67565" y="102015"/>
                      <a:pt x="68137" y="104019"/>
                      <a:pt x="69187" y="106023"/>
                    </a:cubicBezTo>
                    <a:cubicBezTo>
                      <a:pt x="70809" y="108886"/>
                      <a:pt x="73195" y="110699"/>
                      <a:pt x="76344" y="111558"/>
                    </a:cubicBezTo>
                    <a:cubicBezTo>
                      <a:pt x="77585" y="111939"/>
                      <a:pt x="78825" y="112130"/>
                      <a:pt x="80066" y="112130"/>
                    </a:cubicBezTo>
                    <a:cubicBezTo>
                      <a:pt x="82166" y="112130"/>
                      <a:pt x="84170" y="111558"/>
                      <a:pt x="86174" y="110317"/>
                    </a:cubicBezTo>
                    <a:cubicBezTo>
                      <a:pt x="89132" y="108695"/>
                      <a:pt x="91136" y="106214"/>
                      <a:pt x="91995" y="102683"/>
                    </a:cubicBezTo>
                    <a:cubicBezTo>
                      <a:pt x="94667" y="90181"/>
                      <a:pt x="96003" y="78730"/>
                      <a:pt x="96003" y="68519"/>
                    </a:cubicBezTo>
                    <a:cubicBezTo>
                      <a:pt x="96003" y="63365"/>
                      <a:pt x="95621" y="58499"/>
                      <a:pt x="94954" y="53727"/>
                    </a:cubicBezTo>
                    <a:cubicBezTo>
                      <a:pt x="92854" y="39794"/>
                      <a:pt x="88750" y="28438"/>
                      <a:pt x="82643" y="19849"/>
                    </a:cubicBezTo>
                    <a:cubicBezTo>
                      <a:pt x="76535" y="11165"/>
                      <a:pt x="69378" y="5344"/>
                      <a:pt x="61075" y="2386"/>
                    </a:cubicBezTo>
                    <a:cubicBezTo>
                      <a:pt x="56973" y="763"/>
                      <a:pt x="52773" y="0"/>
                      <a:pt x="48384" y="0"/>
                    </a:cubicBezTo>
                    <a:cubicBezTo>
                      <a:pt x="39223" y="0"/>
                      <a:pt x="30729" y="3054"/>
                      <a:pt x="22999" y="9257"/>
                    </a:cubicBezTo>
                    <a:cubicBezTo>
                      <a:pt x="16796" y="14219"/>
                      <a:pt x="11452" y="21376"/>
                      <a:pt x="6872" y="30728"/>
                    </a:cubicBezTo>
                    <a:cubicBezTo>
                      <a:pt x="3150" y="39222"/>
                      <a:pt x="1051" y="46761"/>
                      <a:pt x="669" y="53536"/>
                    </a:cubicBezTo>
                    <a:cubicBezTo>
                      <a:pt x="191" y="60216"/>
                      <a:pt x="0" y="65370"/>
                      <a:pt x="0" y="68900"/>
                    </a:cubicBezTo>
                    <a:cubicBezTo>
                      <a:pt x="0" y="84265"/>
                      <a:pt x="2386" y="99820"/>
                      <a:pt x="7157" y="115470"/>
                    </a:cubicBezTo>
                    <a:cubicBezTo>
                      <a:pt x="11739" y="130834"/>
                      <a:pt x="17178" y="145435"/>
                      <a:pt x="23477" y="159177"/>
                    </a:cubicBezTo>
                    <a:cubicBezTo>
                      <a:pt x="29775" y="172919"/>
                      <a:pt x="36550" y="187138"/>
                      <a:pt x="43994" y="201834"/>
                    </a:cubicBezTo>
                    <a:cubicBezTo>
                      <a:pt x="50674" y="215290"/>
                      <a:pt x="57640" y="229700"/>
                      <a:pt x="64893" y="245255"/>
                    </a:cubicBezTo>
                    <a:cubicBezTo>
                      <a:pt x="68424" y="252889"/>
                      <a:pt x="71668" y="261478"/>
                      <a:pt x="74531" y="271117"/>
                    </a:cubicBezTo>
                    <a:cubicBezTo>
                      <a:pt x="77490" y="280755"/>
                      <a:pt x="79112" y="288676"/>
                      <a:pt x="79398" y="294783"/>
                    </a:cubicBezTo>
                    <a:cubicBezTo>
                      <a:pt x="79685" y="300891"/>
                      <a:pt x="79970" y="304899"/>
                      <a:pt x="79970" y="306712"/>
                    </a:cubicBezTo>
                    <a:cubicBezTo>
                      <a:pt x="79970" y="315491"/>
                      <a:pt x="78635" y="324462"/>
                      <a:pt x="75963" y="333432"/>
                    </a:cubicBezTo>
                    <a:cubicBezTo>
                      <a:pt x="71859" y="345743"/>
                      <a:pt x="65084" y="352614"/>
                      <a:pt x="55541" y="353854"/>
                    </a:cubicBezTo>
                    <a:lnTo>
                      <a:pt x="54778" y="353854"/>
                    </a:lnTo>
                    <a:cubicBezTo>
                      <a:pt x="46093" y="353854"/>
                      <a:pt x="39127" y="348606"/>
                      <a:pt x="33878" y="338204"/>
                    </a:cubicBezTo>
                    <a:cubicBezTo>
                      <a:pt x="30347" y="330569"/>
                      <a:pt x="28629" y="322076"/>
                      <a:pt x="28629" y="312533"/>
                    </a:cubicBezTo>
                    <a:cubicBezTo>
                      <a:pt x="28629" y="301940"/>
                      <a:pt x="30252" y="289916"/>
                      <a:pt x="33400" y="276556"/>
                    </a:cubicBezTo>
                    <a:cubicBezTo>
                      <a:pt x="33592" y="275697"/>
                      <a:pt x="33687" y="274838"/>
                      <a:pt x="33687" y="273884"/>
                    </a:cubicBezTo>
                    <a:cubicBezTo>
                      <a:pt x="33687" y="271403"/>
                      <a:pt x="33115" y="269208"/>
                      <a:pt x="31874" y="267299"/>
                    </a:cubicBezTo>
                    <a:cubicBezTo>
                      <a:pt x="30156" y="264627"/>
                      <a:pt x="27579" y="262814"/>
                      <a:pt x="24240" y="261764"/>
                    </a:cubicBezTo>
                    <a:cubicBezTo>
                      <a:pt x="23190" y="261574"/>
                      <a:pt x="22140" y="261478"/>
                      <a:pt x="21091" y="261478"/>
                    </a:cubicBezTo>
                    <a:cubicBezTo>
                      <a:pt x="18992" y="261478"/>
                      <a:pt x="16891" y="262051"/>
                      <a:pt x="14697" y="263291"/>
                    </a:cubicBezTo>
                    <a:cubicBezTo>
                      <a:pt x="11834" y="265009"/>
                      <a:pt x="10116" y="267681"/>
                      <a:pt x="9449" y="271212"/>
                    </a:cubicBezTo>
                    <a:cubicBezTo>
                      <a:pt x="5918" y="285717"/>
                      <a:pt x="4200" y="298887"/>
                      <a:pt x="4200" y="310911"/>
                    </a:cubicBezTo>
                    <a:cubicBezTo>
                      <a:pt x="4200" y="314823"/>
                      <a:pt x="4391" y="318736"/>
                      <a:pt x="4771" y="322840"/>
                    </a:cubicBezTo>
                    <a:cubicBezTo>
                      <a:pt x="5631" y="331810"/>
                      <a:pt x="8017" y="340590"/>
                      <a:pt x="11929" y="349083"/>
                    </a:cubicBezTo>
                    <a:cubicBezTo>
                      <a:pt x="16510" y="358244"/>
                      <a:pt x="22522" y="365497"/>
                      <a:pt x="29965" y="370650"/>
                    </a:cubicBezTo>
                    <a:cubicBezTo>
                      <a:pt x="37409" y="375803"/>
                      <a:pt x="45616" y="378475"/>
                      <a:pt x="54587" y="378475"/>
                    </a:cubicBezTo>
                    <a:cubicBezTo>
                      <a:pt x="65562" y="378475"/>
                      <a:pt x="75199" y="374658"/>
                      <a:pt x="83692" y="367119"/>
                    </a:cubicBezTo>
                    <a:cubicBezTo>
                      <a:pt x="91136" y="360439"/>
                      <a:pt x="96576" y="351564"/>
                      <a:pt x="100107" y="340685"/>
                    </a:cubicBezTo>
                    <a:cubicBezTo>
                      <a:pt x="103256" y="329424"/>
                      <a:pt x="104879" y="318259"/>
                      <a:pt x="104879" y="307284"/>
                    </a:cubicBezTo>
                    <a:cubicBezTo>
                      <a:pt x="104879" y="293352"/>
                      <a:pt x="102874" y="279419"/>
                      <a:pt x="98771" y="265486"/>
                    </a:cubicBezTo>
                    <a:cubicBezTo>
                      <a:pt x="95049" y="253748"/>
                      <a:pt x="91327" y="243537"/>
                      <a:pt x="87223" y="234567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219;p2">
                <a:extLst>
                  <a:ext uri="{FF2B5EF4-FFF2-40B4-BE49-F238E27FC236}">
                    <a16:creationId xmlns:a16="http://schemas.microsoft.com/office/drawing/2014/main" id="{0C14B6F2-FC81-EDA7-B072-7B3FDE78D62A}"/>
                  </a:ext>
                </a:extLst>
              </p:cNvPr>
              <p:cNvSpPr/>
              <p:nvPr/>
            </p:nvSpPr>
            <p:spPr>
              <a:xfrm>
                <a:off x="11153562" y="317495"/>
                <a:ext cx="115470" cy="342688"/>
              </a:xfrm>
              <a:custGeom>
                <a:avLst/>
                <a:gdLst/>
                <a:ahLst/>
                <a:cxnLst/>
                <a:rect l="l" t="t" r="r" b="b"/>
                <a:pathLst>
                  <a:path w="115470" h="342688" extrusionOk="0">
                    <a:moveTo>
                      <a:pt x="115279" y="11452"/>
                    </a:moveTo>
                    <a:cubicBezTo>
                      <a:pt x="115279" y="8207"/>
                      <a:pt x="114229" y="5535"/>
                      <a:pt x="112035" y="3435"/>
                    </a:cubicBezTo>
                    <a:cubicBezTo>
                      <a:pt x="109840" y="1336"/>
                      <a:pt x="107263" y="191"/>
                      <a:pt x="104113" y="0"/>
                    </a:cubicBezTo>
                    <a:cubicBezTo>
                      <a:pt x="100869" y="191"/>
                      <a:pt x="98197" y="1336"/>
                      <a:pt x="96097" y="3435"/>
                    </a:cubicBezTo>
                    <a:cubicBezTo>
                      <a:pt x="93998" y="5535"/>
                      <a:pt x="92853" y="8207"/>
                      <a:pt x="92662" y="11452"/>
                    </a:cubicBezTo>
                    <a:lnTo>
                      <a:pt x="92662" y="102873"/>
                    </a:lnTo>
                    <a:lnTo>
                      <a:pt x="24047" y="102873"/>
                    </a:lnTo>
                    <a:cubicBezTo>
                      <a:pt x="25194" y="68614"/>
                      <a:pt x="26624" y="38458"/>
                      <a:pt x="28438" y="12406"/>
                    </a:cubicBezTo>
                    <a:lnTo>
                      <a:pt x="28438" y="11929"/>
                    </a:lnTo>
                    <a:cubicBezTo>
                      <a:pt x="28438" y="9066"/>
                      <a:pt x="27579" y="6489"/>
                      <a:pt x="25766" y="4390"/>
                    </a:cubicBezTo>
                    <a:cubicBezTo>
                      <a:pt x="23475" y="1813"/>
                      <a:pt x="20708" y="477"/>
                      <a:pt x="17272" y="477"/>
                    </a:cubicBezTo>
                    <a:cubicBezTo>
                      <a:pt x="14410" y="477"/>
                      <a:pt x="11833" y="1336"/>
                      <a:pt x="9733" y="3149"/>
                    </a:cubicBezTo>
                    <a:cubicBezTo>
                      <a:pt x="7347" y="5058"/>
                      <a:pt x="6012" y="7634"/>
                      <a:pt x="5821" y="10879"/>
                    </a:cubicBezTo>
                    <a:cubicBezTo>
                      <a:pt x="2767" y="53727"/>
                      <a:pt x="1050" y="93521"/>
                      <a:pt x="572" y="130262"/>
                    </a:cubicBezTo>
                    <a:cubicBezTo>
                      <a:pt x="96" y="167002"/>
                      <a:pt x="0" y="192005"/>
                      <a:pt x="0" y="205270"/>
                    </a:cubicBezTo>
                    <a:cubicBezTo>
                      <a:pt x="0" y="250027"/>
                      <a:pt x="954" y="292302"/>
                      <a:pt x="2862" y="332096"/>
                    </a:cubicBezTo>
                    <a:cubicBezTo>
                      <a:pt x="3149" y="335341"/>
                      <a:pt x="4485" y="337918"/>
                      <a:pt x="6584" y="339826"/>
                    </a:cubicBezTo>
                    <a:cubicBezTo>
                      <a:pt x="8779" y="341735"/>
                      <a:pt x="11356" y="342689"/>
                      <a:pt x="14219" y="342689"/>
                    </a:cubicBezTo>
                    <a:lnTo>
                      <a:pt x="14982" y="342689"/>
                    </a:lnTo>
                    <a:cubicBezTo>
                      <a:pt x="18036" y="342498"/>
                      <a:pt x="20517" y="341353"/>
                      <a:pt x="22521" y="339158"/>
                    </a:cubicBezTo>
                    <a:cubicBezTo>
                      <a:pt x="24429" y="336963"/>
                      <a:pt x="25384" y="334387"/>
                      <a:pt x="25384" y="331524"/>
                    </a:cubicBezTo>
                    <a:lnTo>
                      <a:pt x="25384" y="331047"/>
                    </a:lnTo>
                    <a:cubicBezTo>
                      <a:pt x="23475" y="289630"/>
                      <a:pt x="22521" y="246782"/>
                      <a:pt x="22521" y="202312"/>
                    </a:cubicBezTo>
                    <a:cubicBezTo>
                      <a:pt x="22521" y="177213"/>
                      <a:pt x="22808" y="151638"/>
                      <a:pt x="23475" y="125490"/>
                    </a:cubicBezTo>
                    <a:lnTo>
                      <a:pt x="92567" y="125490"/>
                    </a:lnTo>
                    <a:lnTo>
                      <a:pt x="92853" y="331333"/>
                    </a:lnTo>
                    <a:cubicBezTo>
                      <a:pt x="92853" y="334577"/>
                      <a:pt x="93903" y="337249"/>
                      <a:pt x="96097" y="339444"/>
                    </a:cubicBezTo>
                    <a:cubicBezTo>
                      <a:pt x="98292" y="341639"/>
                      <a:pt x="100869" y="342689"/>
                      <a:pt x="104018" y="342689"/>
                    </a:cubicBezTo>
                    <a:cubicBezTo>
                      <a:pt x="107168" y="342689"/>
                      <a:pt x="109744" y="341639"/>
                      <a:pt x="111939" y="339444"/>
                    </a:cubicBezTo>
                    <a:cubicBezTo>
                      <a:pt x="114134" y="337249"/>
                      <a:pt x="115279" y="334577"/>
                      <a:pt x="115470" y="331333"/>
                    </a:cubicBezTo>
                    <a:lnTo>
                      <a:pt x="115279" y="11452"/>
                    </a:ln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4" name="Google Shape;220;p2">
              <a:extLst>
                <a:ext uri="{FF2B5EF4-FFF2-40B4-BE49-F238E27FC236}">
                  <a16:creationId xmlns:a16="http://schemas.microsoft.com/office/drawing/2014/main" id="{1BA284D3-32AC-8B8E-E61D-C3F57B37AD9B}"/>
                </a:ext>
              </a:extLst>
            </p:cNvPr>
            <p:cNvSpPr/>
            <p:nvPr/>
          </p:nvSpPr>
          <p:spPr>
            <a:xfrm>
              <a:off x="11582070" y="3669310"/>
              <a:ext cx="548532" cy="597582"/>
            </a:xfrm>
            <a:custGeom>
              <a:avLst/>
              <a:gdLst/>
              <a:ahLst/>
              <a:cxnLst/>
              <a:rect l="l" t="t" r="r" b="b"/>
              <a:pathLst>
                <a:path w="548532" h="597582" extrusionOk="0">
                  <a:moveTo>
                    <a:pt x="270639" y="582504"/>
                  </a:moveTo>
                  <a:cubicBezTo>
                    <a:pt x="199067" y="457873"/>
                    <a:pt x="107359" y="344884"/>
                    <a:pt x="0" y="249263"/>
                  </a:cubicBezTo>
                  <a:cubicBezTo>
                    <a:pt x="92090" y="317782"/>
                    <a:pt x="175591" y="397943"/>
                    <a:pt x="247928" y="486979"/>
                  </a:cubicBezTo>
                  <a:cubicBezTo>
                    <a:pt x="168625" y="340685"/>
                    <a:pt x="117475" y="179217"/>
                    <a:pt x="98102" y="13933"/>
                  </a:cubicBezTo>
                  <a:cubicBezTo>
                    <a:pt x="145913" y="140282"/>
                    <a:pt x="197541" y="265200"/>
                    <a:pt x="252889" y="388495"/>
                  </a:cubicBezTo>
                  <a:cubicBezTo>
                    <a:pt x="215386" y="261001"/>
                    <a:pt x="226933" y="119669"/>
                    <a:pt x="284668" y="0"/>
                  </a:cubicBezTo>
                  <a:cubicBezTo>
                    <a:pt x="292111" y="137228"/>
                    <a:pt x="299746" y="275793"/>
                    <a:pt x="336773" y="408058"/>
                  </a:cubicBezTo>
                  <a:cubicBezTo>
                    <a:pt x="335723" y="305567"/>
                    <a:pt x="373132" y="203075"/>
                    <a:pt x="440027" y="125490"/>
                  </a:cubicBezTo>
                  <a:cubicBezTo>
                    <a:pt x="400616" y="239529"/>
                    <a:pt x="384392" y="361584"/>
                    <a:pt x="392790" y="482017"/>
                  </a:cubicBezTo>
                  <a:cubicBezTo>
                    <a:pt x="406533" y="441459"/>
                    <a:pt x="420941" y="400424"/>
                    <a:pt x="445468" y="365211"/>
                  </a:cubicBezTo>
                  <a:cubicBezTo>
                    <a:pt x="469993" y="330092"/>
                    <a:pt x="506161" y="300986"/>
                    <a:pt x="548532" y="294306"/>
                  </a:cubicBezTo>
                  <a:cubicBezTo>
                    <a:pt x="467130" y="378762"/>
                    <a:pt x="407773" y="484212"/>
                    <a:pt x="377713" y="597582"/>
                  </a:cubicBezTo>
                </a:path>
              </a:pathLst>
            </a:custGeom>
            <a:solidFill>
              <a:srgbClr val="5F89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221;p2">
              <a:extLst>
                <a:ext uri="{FF2B5EF4-FFF2-40B4-BE49-F238E27FC236}">
                  <a16:creationId xmlns:a16="http://schemas.microsoft.com/office/drawing/2014/main" id="{124507DE-96E1-3082-7D19-E3B13B41A784}"/>
                </a:ext>
              </a:extLst>
            </p:cNvPr>
            <p:cNvSpPr/>
            <p:nvPr/>
          </p:nvSpPr>
          <p:spPr>
            <a:xfrm>
              <a:off x="11423752" y="3642972"/>
              <a:ext cx="548531" cy="597582"/>
            </a:xfrm>
            <a:custGeom>
              <a:avLst/>
              <a:gdLst/>
              <a:ahLst/>
              <a:cxnLst/>
              <a:rect l="l" t="t" r="r" b="b"/>
              <a:pathLst>
                <a:path w="548531" h="597582" extrusionOk="0">
                  <a:moveTo>
                    <a:pt x="270639" y="582505"/>
                  </a:moveTo>
                  <a:cubicBezTo>
                    <a:pt x="199067" y="457873"/>
                    <a:pt x="107359" y="344884"/>
                    <a:pt x="0" y="249263"/>
                  </a:cubicBezTo>
                  <a:cubicBezTo>
                    <a:pt x="92090" y="317782"/>
                    <a:pt x="175591" y="397943"/>
                    <a:pt x="247927" y="486979"/>
                  </a:cubicBezTo>
                  <a:cubicBezTo>
                    <a:pt x="168625" y="340685"/>
                    <a:pt x="117475" y="179217"/>
                    <a:pt x="98102" y="13933"/>
                  </a:cubicBezTo>
                  <a:cubicBezTo>
                    <a:pt x="145913" y="140282"/>
                    <a:pt x="197540" y="265200"/>
                    <a:pt x="252889" y="388495"/>
                  </a:cubicBezTo>
                  <a:cubicBezTo>
                    <a:pt x="215386" y="261001"/>
                    <a:pt x="226933" y="119669"/>
                    <a:pt x="284667" y="0"/>
                  </a:cubicBezTo>
                  <a:cubicBezTo>
                    <a:pt x="292111" y="137228"/>
                    <a:pt x="299746" y="275793"/>
                    <a:pt x="336773" y="408059"/>
                  </a:cubicBezTo>
                  <a:cubicBezTo>
                    <a:pt x="335723" y="305567"/>
                    <a:pt x="373131" y="203075"/>
                    <a:pt x="440027" y="125490"/>
                  </a:cubicBezTo>
                  <a:cubicBezTo>
                    <a:pt x="400615" y="239529"/>
                    <a:pt x="384392" y="361584"/>
                    <a:pt x="392790" y="482017"/>
                  </a:cubicBezTo>
                  <a:cubicBezTo>
                    <a:pt x="406531" y="441459"/>
                    <a:pt x="420941" y="400424"/>
                    <a:pt x="445468" y="365210"/>
                  </a:cubicBezTo>
                  <a:cubicBezTo>
                    <a:pt x="469993" y="330092"/>
                    <a:pt x="506161" y="300986"/>
                    <a:pt x="548531" y="294306"/>
                  </a:cubicBezTo>
                  <a:cubicBezTo>
                    <a:pt x="467129" y="378761"/>
                    <a:pt x="407772" y="484212"/>
                    <a:pt x="377711" y="597582"/>
                  </a:cubicBezTo>
                </a:path>
              </a:pathLst>
            </a:custGeom>
            <a:solidFill>
              <a:srgbClr val="9DBA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6" name="Google Shape;222;p2">
              <a:extLst>
                <a:ext uri="{FF2B5EF4-FFF2-40B4-BE49-F238E27FC236}">
                  <a16:creationId xmlns:a16="http://schemas.microsoft.com/office/drawing/2014/main" id="{B9BF3636-DE5A-1164-DFF7-AEF3C1204B2B}"/>
                </a:ext>
              </a:extLst>
            </p:cNvPr>
            <p:cNvGrpSpPr/>
            <p:nvPr/>
          </p:nvGrpSpPr>
          <p:grpSpPr>
            <a:xfrm>
              <a:off x="11265781" y="4107361"/>
              <a:ext cx="545609" cy="217831"/>
              <a:chOff x="10757684" y="1440542"/>
              <a:chExt cx="545609" cy="217831"/>
            </a:xfrm>
          </p:grpSpPr>
          <p:grpSp>
            <p:nvGrpSpPr>
              <p:cNvPr id="367" name="Google Shape;223;p2">
                <a:extLst>
                  <a:ext uri="{FF2B5EF4-FFF2-40B4-BE49-F238E27FC236}">
                    <a16:creationId xmlns:a16="http://schemas.microsoft.com/office/drawing/2014/main" id="{D3E97FB0-8EDC-0A5C-2119-E819E00BFD76}"/>
                  </a:ext>
                </a:extLst>
              </p:cNvPr>
              <p:cNvGrpSpPr/>
              <p:nvPr/>
            </p:nvGrpSpPr>
            <p:grpSpPr>
              <a:xfrm>
                <a:off x="10757684" y="1440542"/>
                <a:ext cx="545609" cy="217831"/>
                <a:chOff x="10757684" y="1440542"/>
                <a:chExt cx="545609" cy="217831"/>
              </a:xfrm>
            </p:grpSpPr>
            <p:sp>
              <p:nvSpPr>
                <p:cNvPr id="370" name="Google Shape;224;p2">
                  <a:extLst>
                    <a:ext uri="{FF2B5EF4-FFF2-40B4-BE49-F238E27FC236}">
                      <a16:creationId xmlns:a16="http://schemas.microsoft.com/office/drawing/2014/main" id="{8C5B6BA8-4220-93C9-77D6-267F7230E14D}"/>
                    </a:ext>
                  </a:extLst>
                </p:cNvPr>
                <p:cNvSpPr/>
                <p:nvPr/>
              </p:nvSpPr>
              <p:spPr>
                <a:xfrm>
                  <a:off x="10771886" y="1454442"/>
                  <a:ext cx="517199" cy="189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199" h="189416" extrusionOk="0">
                      <a:moveTo>
                        <a:pt x="11503" y="91141"/>
                      </a:moveTo>
                      <a:cubicBezTo>
                        <a:pt x="17802" y="81598"/>
                        <a:pt x="25913" y="72818"/>
                        <a:pt x="34407" y="65470"/>
                      </a:cubicBezTo>
                      <a:cubicBezTo>
                        <a:pt x="76586" y="29016"/>
                        <a:pt x="130313" y="6208"/>
                        <a:pt x="185854" y="1150"/>
                      </a:cubicBezTo>
                      <a:cubicBezTo>
                        <a:pt x="216295" y="-1617"/>
                        <a:pt x="247025" y="769"/>
                        <a:pt x="276989" y="6590"/>
                      </a:cubicBezTo>
                      <a:cubicBezTo>
                        <a:pt x="362876" y="23195"/>
                        <a:pt x="468804" y="53160"/>
                        <a:pt x="512224" y="126927"/>
                      </a:cubicBezTo>
                      <a:cubicBezTo>
                        <a:pt x="524917" y="148494"/>
                        <a:pt x="512128" y="175978"/>
                        <a:pt x="487412" y="179795"/>
                      </a:cubicBezTo>
                      <a:cubicBezTo>
                        <a:pt x="398090" y="193537"/>
                        <a:pt x="181273" y="192869"/>
                        <a:pt x="52538" y="175787"/>
                      </a:cubicBezTo>
                      <a:cubicBezTo>
                        <a:pt x="38414" y="173879"/>
                        <a:pt x="24959" y="168153"/>
                        <a:pt x="14843" y="158037"/>
                      </a:cubicBezTo>
                      <a:cubicBezTo>
                        <a:pt x="-6629" y="136470"/>
                        <a:pt x="-2144" y="111849"/>
                        <a:pt x="11503" y="9114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225;p2">
                  <a:extLst>
                    <a:ext uri="{FF2B5EF4-FFF2-40B4-BE49-F238E27FC236}">
                      <a16:creationId xmlns:a16="http://schemas.microsoft.com/office/drawing/2014/main" id="{1633CED3-B44A-E083-39B3-119BF2275C30}"/>
                    </a:ext>
                  </a:extLst>
                </p:cNvPr>
                <p:cNvSpPr/>
                <p:nvPr/>
              </p:nvSpPr>
              <p:spPr>
                <a:xfrm>
                  <a:off x="10757684" y="1440542"/>
                  <a:ext cx="545609" cy="217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609" h="217831" extrusionOk="0">
                      <a:moveTo>
                        <a:pt x="38016" y="112199"/>
                      </a:moveTo>
                      <a:cubicBezTo>
                        <a:pt x="60824" y="78798"/>
                        <a:pt x="102431" y="55800"/>
                        <a:pt x="139743" y="42726"/>
                      </a:cubicBezTo>
                      <a:cubicBezTo>
                        <a:pt x="182878" y="27648"/>
                        <a:pt x="228685" y="24880"/>
                        <a:pt x="273727" y="31847"/>
                      </a:cubicBezTo>
                      <a:cubicBezTo>
                        <a:pt x="341769" y="42344"/>
                        <a:pt x="417635" y="61048"/>
                        <a:pt x="473367" y="103419"/>
                      </a:cubicBezTo>
                      <a:cubicBezTo>
                        <a:pt x="489208" y="115443"/>
                        <a:pt x="534919" y="153329"/>
                        <a:pt x="509725" y="174801"/>
                      </a:cubicBezTo>
                      <a:cubicBezTo>
                        <a:pt x="501327" y="181958"/>
                        <a:pt x="485772" y="181481"/>
                        <a:pt x="475275" y="182531"/>
                      </a:cubicBezTo>
                      <a:cubicBezTo>
                        <a:pt x="461534" y="183962"/>
                        <a:pt x="447791" y="184916"/>
                        <a:pt x="434050" y="185775"/>
                      </a:cubicBezTo>
                      <a:cubicBezTo>
                        <a:pt x="363336" y="189974"/>
                        <a:pt x="292336" y="189688"/>
                        <a:pt x="221527" y="187111"/>
                      </a:cubicBezTo>
                      <a:cubicBezTo>
                        <a:pt x="181256" y="185584"/>
                        <a:pt x="140888" y="183199"/>
                        <a:pt x="100808" y="179191"/>
                      </a:cubicBezTo>
                      <a:cubicBezTo>
                        <a:pt x="82581" y="177377"/>
                        <a:pt x="60824" y="177473"/>
                        <a:pt x="45173" y="166785"/>
                      </a:cubicBezTo>
                      <a:cubicBezTo>
                        <a:pt x="24560" y="152661"/>
                        <a:pt x="25991" y="131476"/>
                        <a:pt x="38016" y="112199"/>
                      </a:cubicBezTo>
                      <a:cubicBezTo>
                        <a:pt x="47844" y="96548"/>
                        <a:pt x="23033" y="82138"/>
                        <a:pt x="13298" y="97789"/>
                      </a:cubicBezTo>
                      <a:cubicBezTo>
                        <a:pt x="2325" y="115348"/>
                        <a:pt x="-3974" y="136343"/>
                        <a:pt x="2801" y="156669"/>
                      </a:cubicBezTo>
                      <a:cubicBezTo>
                        <a:pt x="10150" y="178618"/>
                        <a:pt x="29903" y="194555"/>
                        <a:pt x="51566" y="201044"/>
                      </a:cubicBezTo>
                      <a:cubicBezTo>
                        <a:pt x="69602" y="206388"/>
                        <a:pt x="90025" y="206961"/>
                        <a:pt x="108728" y="208679"/>
                      </a:cubicBezTo>
                      <a:cubicBezTo>
                        <a:pt x="128674" y="210587"/>
                        <a:pt x="148619" y="212019"/>
                        <a:pt x="168563" y="213259"/>
                      </a:cubicBezTo>
                      <a:cubicBezTo>
                        <a:pt x="251969" y="218317"/>
                        <a:pt x="335852" y="219462"/>
                        <a:pt x="419353" y="215263"/>
                      </a:cubicBezTo>
                      <a:cubicBezTo>
                        <a:pt x="435958" y="214404"/>
                        <a:pt x="452563" y="213355"/>
                        <a:pt x="469168" y="211828"/>
                      </a:cubicBezTo>
                      <a:cubicBezTo>
                        <a:pt x="483291" y="210492"/>
                        <a:pt x="499228" y="210205"/>
                        <a:pt x="512684" y="205434"/>
                      </a:cubicBezTo>
                      <a:cubicBezTo>
                        <a:pt x="530243" y="199231"/>
                        <a:pt x="542839" y="183485"/>
                        <a:pt x="545225" y="165067"/>
                      </a:cubicBezTo>
                      <a:cubicBezTo>
                        <a:pt x="547802" y="145122"/>
                        <a:pt x="537018" y="128804"/>
                        <a:pt x="525089" y="113917"/>
                      </a:cubicBezTo>
                      <a:cubicBezTo>
                        <a:pt x="474608" y="50551"/>
                        <a:pt x="386907" y="25644"/>
                        <a:pt x="310850" y="9802"/>
                      </a:cubicBezTo>
                      <a:cubicBezTo>
                        <a:pt x="255786" y="-1649"/>
                        <a:pt x="199960" y="-5180"/>
                        <a:pt x="145470" y="10852"/>
                      </a:cubicBezTo>
                      <a:cubicBezTo>
                        <a:pt x="95846" y="25453"/>
                        <a:pt x="43073" y="54177"/>
                        <a:pt x="13298" y="97693"/>
                      </a:cubicBezTo>
                      <a:cubicBezTo>
                        <a:pt x="2897" y="113058"/>
                        <a:pt x="27708" y="127372"/>
                        <a:pt x="38016" y="112199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68" name="Google Shape;226;p2">
                <a:extLst>
                  <a:ext uri="{FF2B5EF4-FFF2-40B4-BE49-F238E27FC236}">
                    <a16:creationId xmlns:a16="http://schemas.microsoft.com/office/drawing/2014/main" id="{F401C2DC-63A6-1EAF-2752-39797353A075}"/>
                  </a:ext>
                </a:extLst>
              </p:cNvPr>
              <p:cNvSpPr/>
              <p:nvPr/>
            </p:nvSpPr>
            <p:spPr>
              <a:xfrm>
                <a:off x="10794423" y="1478062"/>
                <a:ext cx="312936" cy="142048"/>
              </a:xfrm>
              <a:custGeom>
                <a:avLst/>
                <a:gdLst/>
                <a:ahLst/>
                <a:cxnLst/>
                <a:rect l="l" t="t" r="r" b="b"/>
                <a:pathLst>
                  <a:path w="312936" h="142048" extrusionOk="0">
                    <a:moveTo>
                      <a:pt x="6716" y="66854"/>
                    </a:moveTo>
                    <a:cubicBezTo>
                      <a:pt x="10438" y="59696"/>
                      <a:pt x="15305" y="53207"/>
                      <a:pt x="20363" y="47863"/>
                    </a:cubicBezTo>
                    <a:cubicBezTo>
                      <a:pt x="45651" y="20856"/>
                      <a:pt x="78002" y="4156"/>
                      <a:pt x="111594" y="721"/>
                    </a:cubicBezTo>
                    <a:cubicBezTo>
                      <a:pt x="130012" y="-1188"/>
                      <a:pt x="148620" y="816"/>
                      <a:pt x="166752" y="5301"/>
                    </a:cubicBezTo>
                    <a:cubicBezTo>
                      <a:pt x="218857" y="18280"/>
                      <a:pt x="283081" y="41278"/>
                      <a:pt x="309802" y="96628"/>
                    </a:cubicBezTo>
                    <a:cubicBezTo>
                      <a:pt x="317627" y="112851"/>
                      <a:pt x="310088" y="133273"/>
                      <a:pt x="295105" y="135945"/>
                    </a:cubicBezTo>
                    <a:cubicBezTo>
                      <a:pt x="241188" y="145679"/>
                      <a:pt x="109972" y="143770"/>
                      <a:pt x="32005" y="130219"/>
                    </a:cubicBezTo>
                    <a:cubicBezTo>
                      <a:pt x="23416" y="128692"/>
                      <a:pt x="15210" y="124302"/>
                      <a:pt x="9102" y="116763"/>
                    </a:cubicBezTo>
                    <a:cubicBezTo>
                      <a:pt x="-3972" y="100636"/>
                      <a:pt x="-1300" y="82313"/>
                      <a:pt x="6716" y="66854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227;p2">
                <a:extLst>
                  <a:ext uri="{FF2B5EF4-FFF2-40B4-BE49-F238E27FC236}">
                    <a16:creationId xmlns:a16="http://schemas.microsoft.com/office/drawing/2014/main" id="{F2B74A2B-124B-CFDC-CAE1-A6DBC0B3CAF9}"/>
                  </a:ext>
                </a:extLst>
              </p:cNvPr>
              <p:cNvSpPr/>
              <p:nvPr/>
            </p:nvSpPr>
            <p:spPr>
              <a:xfrm>
                <a:off x="10834563" y="1496659"/>
                <a:ext cx="116346" cy="52836"/>
              </a:xfrm>
              <a:custGeom>
                <a:avLst/>
                <a:gdLst/>
                <a:ahLst/>
                <a:cxnLst/>
                <a:rect l="l" t="t" r="r" b="b"/>
                <a:pathLst>
                  <a:path w="116346" h="52836" extrusionOk="0">
                    <a:moveTo>
                      <a:pt x="2458" y="24876"/>
                    </a:moveTo>
                    <a:cubicBezTo>
                      <a:pt x="3889" y="22204"/>
                      <a:pt x="5702" y="19818"/>
                      <a:pt x="7516" y="17814"/>
                    </a:cubicBezTo>
                    <a:cubicBezTo>
                      <a:pt x="16963" y="7794"/>
                      <a:pt x="28987" y="1591"/>
                      <a:pt x="41393" y="255"/>
                    </a:cubicBezTo>
                    <a:cubicBezTo>
                      <a:pt x="48265" y="-413"/>
                      <a:pt x="55135" y="255"/>
                      <a:pt x="61910" y="1973"/>
                    </a:cubicBezTo>
                    <a:cubicBezTo>
                      <a:pt x="81283" y="6744"/>
                      <a:pt x="105140" y="15429"/>
                      <a:pt x="115161" y="35946"/>
                    </a:cubicBezTo>
                    <a:cubicBezTo>
                      <a:pt x="118119" y="41958"/>
                      <a:pt x="115255" y="49592"/>
                      <a:pt x="109721" y="50547"/>
                    </a:cubicBezTo>
                    <a:cubicBezTo>
                      <a:pt x="89681" y="54173"/>
                      <a:pt x="40916" y="53505"/>
                      <a:pt x="11905" y="48447"/>
                    </a:cubicBezTo>
                    <a:cubicBezTo>
                      <a:pt x="8756" y="47875"/>
                      <a:pt x="5702" y="46252"/>
                      <a:pt x="3412" y="43390"/>
                    </a:cubicBezTo>
                    <a:cubicBezTo>
                      <a:pt x="-1455" y="37473"/>
                      <a:pt x="-501" y="30697"/>
                      <a:pt x="2458" y="24876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2" name="Google Shape;228;p2">
              <a:extLst>
                <a:ext uri="{FF2B5EF4-FFF2-40B4-BE49-F238E27FC236}">
                  <a16:creationId xmlns:a16="http://schemas.microsoft.com/office/drawing/2014/main" id="{6A7DBC8E-E261-0CE6-87B9-41FB829F6613}"/>
                </a:ext>
              </a:extLst>
            </p:cNvPr>
            <p:cNvGrpSpPr/>
            <p:nvPr/>
          </p:nvGrpSpPr>
          <p:grpSpPr>
            <a:xfrm>
              <a:off x="11522773" y="4096714"/>
              <a:ext cx="802829" cy="312049"/>
              <a:chOff x="11014676" y="1429895"/>
              <a:chExt cx="802829" cy="312049"/>
            </a:xfrm>
          </p:grpSpPr>
          <p:grpSp>
            <p:nvGrpSpPr>
              <p:cNvPr id="373" name="Google Shape;229;p2">
                <a:extLst>
                  <a:ext uri="{FF2B5EF4-FFF2-40B4-BE49-F238E27FC236}">
                    <a16:creationId xmlns:a16="http://schemas.microsoft.com/office/drawing/2014/main" id="{E8780B5B-AD61-ACE3-2EBE-97F38C3502E2}"/>
                  </a:ext>
                </a:extLst>
              </p:cNvPr>
              <p:cNvGrpSpPr/>
              <p:nvPr/>
            </p:nvGrpSpPr>
            <p:grpSpPr>
              <a:xfrm>
                <a:off x="11014676" y="1429895"/>
                <a:ext cx="802829" cy="312049"/>
                <a:chOff x="11014676" y="1429895"/>
                <a:chExt cx="802829" cy="312049"/>
              </a:xfrm>
            </p:grpSpPr>
            <p:sp>
              <p:nvSpPr>
                <p:cNvPr id="376" name="Google Shape;230;p2">
                  <a:extLst>
                    <a:ext uri="{FF2B5EF4-FFF2-40B4-BE49-F238E27FC236}">
                      <a16:creationId xmlns:a16="http://schemas.microsoft.com/office/drawing/2014/main" id="{90319FDA-A85F-C273-77A0-A301AAC299C3}"/>
                    </a:ext>
                  </a:extLst>
                </p:cNvPr>
                <p:cNvSpPr/>
                <p:nvPr/>
              </p:nvSpPr>
              <p:spPr>
                <a:xfrm>
                  <a:off x="11028782" y="1443634"/>
                  <a:ext cx="774704" cy="28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704" h="283653" extrusionOk="0">
                      <a:moveTo>
                        <a:pt x="17230" y="136495"/>
                      </a:moveTo>
                      <a:cubicBezTo>
                        <a:pt x="26582" y="122180"/>
                        <a:pt x="38893" y="109011"/>
                        <a:pt x="51489" y="98132"/>
                      </a:cubicBezTo>
                      <a:cubicBezTo>
                        <a:pt x="114664" y="43546"/>
                        <a:pt x="195207" y="9382"/>
                        <a:pt x="278327" y="1747"/>
                      </a:cubicBezTo>
                      <a:cubicBezTo>
                        <a:pt x="323847" y="-2451"/>
                        <a:pt x="369939" y="1175"/>
                        <a:pt x="414792" y="9859"/>
                      </a:cubicBezTo>
                      <a:cubicBezTo>
                        <a:pt x="543431" y="34766"/>
                        <a:pt x="702036" y="79714"/>
                        <a:pt x="767214" y="190031"/>
                      </a:cubicBezTo>
                      <a:cubicBezTo>
                        <a:pt x="786300" y="222382"/>
                        <a:pt x="767119" y="263512"/>
                        <a:pt x="729996" y="269238"/>
                      </a:cubicBezTo>
                      <a:cubicBezTo>
                        <a:pt x="596203" y="289850"/>
                        <a:pt x="271551" y="288801"/>
                        <a:pt x="78687" y="263226"/>
                      </a:cubicBezTo>
                      <a:cubicBezTo>
                        <a:pt x="57597" y="260458"/>
                        <a:pt x="37270" y="251774"/>
                        <a:pt x="22288" y="236696"/>
                      </a:cubicBezTo>
                      <a:cubicBezTo>
                        <a:pt x="-9967" y="204441"/>
                        <a:pt x="-3192" y="167605"/>
                        <a:pt x="17230" y="136495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" name="Google Shape;231;p2">
                  <a:extLst>
                    <a:ext uri="{FF2B5EF4-FFF2-40B4-BE49-F238E27FC236}">
                      <a16:creationId xmlns:a16="http://schemas.microsoft.com/office/drawing/2014/main" id="{E64B4237-F2A3-C139-EC97-45C76C3C052A}"/>
                    </a:ext>
                  </a:extLst>
                </p:cNvPr>
                <p:cNvSpPr/>
                <p:nvPr/>
              </p:nvSpPr>
              <p:spPr>
                <a:xfrm>
                  <a:off x="11014676" y="1429895"/>
                  <a:ext cx="802829" cy="31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829" h="312049" extrusionOk="0">
                      <a:moveTo>
                        <a:pt x="43646" y="157486"/>
                      </a:moveTo>
                      <a:cubicBezTo>
                        <a:pt x="61493" y="130957"/>
                        <a:pt x="87545" y="110535"/>
                        <a:pt x="113979" y="93071"/>
                      </a:cubicBezTo>
                      <a:cubicBezTo>
                        <a:pt x="140603" y="75512"/>
                        <a:pt x="169328" y="61102"/>
                        <a:pt x="199388" y="50510"/>
                      </a:cubicBezTo>
                      <a:cubicBezTo>
                        <a:pt x="264662" y="27511"/>
                        <a:pt x="334231" y="23121"/>
                        <a:pt x="402559" y="33523"/>
                      </a:cubicBezTo>
                      <a:cubicBezTo>
                        <a:pt x="458003" y="41921"/>
                        <a:pt x="513639" y="55472"/>
                        <a:pt x="566889" y="73222"/>
                      </a:cubicBezTo>
                      <a:cubicBezTo>
                        <a:pt x="617658" y="90113"/>
                        <a:pt x="668331" y="112253"/>
                        <a:pt x="710511" y="145749"/>
                      </a:cubicBezTo>
                      <a:cubicBezTo>
                        <a:pt x="737518" y="167220"/>
                        <a:pt x="802887" y="224955"/>
                        <a:pt x="760898" y="260360"/>
                      </a:cubicBezTo>
                      <a:cubicBezTo>
                        <a:pt x="747061" y="272002"/>
                        <a:pt x="724349" y="271621"/>
                        <a:pt x="707075" y="273434"/>
                      </a:cubicBezTo>
                      <a:cubicBezTo>
                        <a:pt x="685890" y="275629"/>
                        <a:pt x="664705" y="277251"/>
                        <a:pt x="643520" y="278492"/>
                      </a:cubicBezTo>
                      <a:cubicBezTo>
                        <a:pt x="534729" y="284981"/>
                        <a:pt x="425366" y="284504"/>
                        <a:pt x="316481" y="280209"/>
                      </a:cubicBezTo>
                      <a:cubicBezTo>
                        <a:pt x="255597" y="277824"/>
                        <a:pt x="194712" y="274102"/>
                        <a:pt x="134115" y="267613"/>
                      </a:cubicBezTo>
                      <a:cubicBezTo>
                        <a:pt x="104817" y="264463"/>
                        <a:pt x="72275" y="263700"/>
                        <a:pt x="49277" y="242992"/>
                      </a:cubicBezTo>
                      <a:cubicBezTo>
                        <a:pt x="21984" y="218371"/>
                        <a:pt x="25324" y="186211"/>
                        <a:pt x="43646" y="157486"/>
                      </a:cubicBezTo>
                      <a:cubicBezTo>
                        <a:pt x="53571" y="141931"/>
                        <a:pt x="28760" y="127521"/>
                        <a:pt x="18930" y="143077"/>
                      </a:cubicBezTo>
                      <a:cubicBezTo>
                        <a:pt x="2421" y="169034"/>
                        <a:pt x="-6549" y="200621"/>
                        <a:pt x="5665" y="230300"/>
                      </a:cubicBezTo>
                      <a:cubicBezTo>
                        <a:pt x="18263" y="261028"/>
                        <a:pt x="47846" y="282213"/>
                        <a:pt x="79719" y="289180"/>
                      </a:cubicBezTo>
                      <a:cubicBezTo>
                        <a:pt x="106535" y="295001"/>
                        <a:pt x="134973" y="296528"/>
                        <a:pt x="162170" y="299009"/>
                      </a:cubicBezTo>
                      <a:cubicBezTo>
                        <a:pt x="191754" y="301777"/>
                        <a:pt x="221338" y="303876"/>
                        <a:pt x="250921" y="305594"/>
                      </a:cubicBezTo>
                      <a:cubicBezTo>
                        <a:pt x="372594" y="312751"/>
                        <a:pt x="495030" y="314278"/>
                        <a:pt x="616703" y="308552"/>
                      </a:cubicBezTo>
                      <a:cubicBezTo>
                        <a:pt x="641039" y="307407"/>
                        <a:pt x="665372" y="305880"/>
                        <a:pt x="689612" y="303685"/>
                      </a:cubicBezTo>
                      <a:cubicBezTo>
                        <a:pt x="710225" y="301872"/>
                        <a:pt x="732269" y="300918"/>
                        <a:pt x="752405" y="295860"/>
                      </a:cubicBezTo>
                      <a:cubicBezTo>
                        <a:pt x="779412" y="289180"/>
                        <a:pt x="799165" y="265704"/>
                        <a:pt x="802410" y="238411"/>
                      </a:cubicBezTo>
                      <a:cubicBezTo>
                        <a:pt x="805751" y="209973"/>
                        <a:pt x="788573" y="186306"/>
                        <a:pt x="771491" y="165407"/>
                      </a:cubicBezTo>
                      <a:cubicBezTo>
                        <a:pt x="734559" y="120364"/>
                        <a:pt x="682646" y="89254"/>
                        <a:pt x="629682" y="66542"/>
                      </a:cubicBezTo>
                      <a:cubicBezTo>
                        <a:pt x="574142" y="42780"/>
                        <a:pt x="515643" y="26938"/>
                        <a:pt x="456572" y="14628"/>
                      </a:cubicBezTo>
                      <a:cubicBezTo>
                        <a:pt x="383854" y="-546"/>
                        <a:pt x="310469" y="-6653"/>
                        <a:pt x="237465" y="9761"/>
                      </a:cubicBezTo>
                      <a:cubicBezTo>
                        <a:pt x="169519" y="25030"/>
                        <a:pt x="104341" y="57762"/>
                        <a:pt x="52426" y="104332"/>
                      </a:cubicBezTo>
                      <a:cubicBezTo>
                        <a:pt x="39639" y="115784"/>
                        <a:pt x="28377" y="128857"/>
                        <a:pt x="18834" y="143077"/>
                      </a:cubicBezTo>
                      <a:cubicBezTo>
                        <a:pt x="8624" y="158345"/>
                        <a:pt x="33436" y="172660"/>
                        <a:pt x="43646" y="157486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4" name="Google Shape;232;p2">
                <a:extLst>
                  <a:ext uri="{FF2B5EF4-FFF2-40B4-BE49-F238E27FC236}">
                    <a16:creationId xmlns:a16="http://schemas.microsoft.com/office/drawing/2014/main" id="{BF9B1F97-6DCB-B6A2-F80A-460881851628}"/>
                  </a:ext>
                </a:extLst>
              </p:cNvPr>
              <p:cNvSpPr/>
              <p:nvPr/>
            </p:nvSpPr>
            <p:spPr>
              <a:xfrm>
                <a:off x="11062558" y="1479046"/>
                <a:ext cx="468925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468925" h="213016" extrusionOk="0">
                    <a:moveTo>
                      <a:pt x="10079" y="100129"/>
                    </a:moveTo>
                    <a:cubicBezTo>
                      <a:pt x="15710" y="89440"/>
                      <a:pt x="22963" y="79707"/>
                      <a:pt x="30597" y="71690"/>
                    </a:cubicBezTo>
                    <a:cubicBezTo>
                      <a:pt x="68483" y="31324"/>
                      <a:pt x="116961" y="6226"/>
                      <a:pt x="167253" y="1072"/>
                    </a:cubicBezTo>
                    <a:cubicBezTo>
                      <a:pt x="194737" y="-1791"/>
                      <a:pt x="222697" y="1263"/>
                      <a:pt x="249895" y="8039"/>
                    </a:cubicBezTo>
                    <a:cubicBezTo>
                      <a:pt x="327861" y="27411"/>
                      <a:pt x="424150" y="61957"/>
                      <a:pt x="464231" y="144885"/>
                    </a:cubicBezTo>
                    <a:cubicBezTo>
                      <a:pt x="475969" y="169125"/>
                      <a:pt x="464612" y="199757"/>
                      <a:pt x="442186" y="203861"/>
                    </a:cubicBezTo>
                    <a:cubicBezTo>
                      <a:pt x="361357" y="218462"/>
                      <a:pt x="164963" y="215599"/>
                      <a:pt x="48157" y="195272"/>
                    </a:cubicBezTo>
                    <a:cubicBezTo>
                      <a:pt x="35368" y="193077"/>
                      <a:pt x="23059" y="186493"/>
                      <a:pt x="13897" y="175137"/>
                    </a:cubicBezTo>
                    <a:cubicBezTo>
                      <a:pt x="-5952" y="150706"/>
                      <a:pt x="-2039" y="123223"/>
                      <a:pt x="10079" y="100129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233;p2">
                <a:extLst>
                  <a:ext uri="{FF2B5EF4-FFF2-40B4-BE49-F238E27FC236}">
                    <a16:creationId xmlns:a16="http://schemas.microsoft.com/office/drawing/2014/main" id="{C6C6ECAF-E5EB-9049-1487-FC0574331D65}"/>
                  </a:ext>
                </a:extLst>
              </p:cNvPr>
              <p:cNvSpPr/>
              <p:nvPr/>
            </p:nvSpPr>
            <p:spPr>
              <a:xfrm>
                <a:off x="11122618" y="1507022"/>
                <a:ext cx="174326" cy="79293"/>
              </a:xfrm>
              <a:custGeom>
                <a:avLst/>
                <a:gdLst/>
                <a:ahLst/>
                <a:cxnLst/>
                <a:rect l="l" t="t" r="r" b="b"/>
                <a:pathLst>
                  <a:path w="174326" h="79293" extrusionOk="0">
                    <a:moveTo>
                      <a:pt x="3746" y="37225"/>
                    </a:moveTo>
                    <a:cubicBezTo>
                      <a:pt x="5846" y="33217"/>
                      <a:pt x="8517" y="29591"/>
                      <a:pt x="11381" y="26632"/>
                    </a:cubicBezTo>
                    <a:cubicBezTo>
                      <a:pt x="25504" y="11650"/>
                      <a:pt x="43541" y="2298"/>
                      <a:pt x="62149" y="389"/>
                    </a:cubicBezTo>
                    <a:cubicBezTo>
                      <a:pt x="72361" y="-661"/>
                      <a:pt x="82762" y="485"/>
                      <a:pt x="92878" y="2966"/>
                    </a:cubicBezTo>
                    <a:cubicBezTo>
                      <a:pt x="121888" y="10218"/>
                      <a:pt x="157674" y="23006"/>
                      <a:pt x="172562" y="53925"/>
                    </a:cubicBezTo>
                    <a:cubicBezTo>
                      <a:pt x="176951" y="62991"/>
                      <a:pt x="172753" y="74347"/>
                      <a:pt x="164355" y="75874"/>
                    </a:cubicBezTo>
                    <a:cubicBezTo>
                      <a:pt x="134294" y="81314"/>
                      <a:pt x="61290" y="80264"/>
                      <a:pt x="17775" y="72725"/>
                    </a:cubicBezTo>
                    <a:cubicBezTo>
                      <a:pt x="13003" y="71866"/>
                      <a:pt x="8423" y="69480"/>
                      <a:pt x="4986" y="65186"/>
                    </a:cubicBezTo>
                    <a:cubicBezTo>
                      <a:pt x="-2171" y="56025"/>
                      <a:pt x="-739" y="45814"/>
                      <a:pt x="3746" y="37225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BA5D4F63-50E3-2E94-6D1B-940C275F2D56}"/>
              </a:ext>
            </a:extLst>
          </p:cNvPr>
          <p:cNvGrpSpPr/>
          <p:nvPr/>
        </p:nvGrpSpPr>
        <p:grpSpPr>
          <a:xfrm>
            <a:off x="188489" y="1092656"/>
            <a:ext cx="1706020" cy="2383058"/>
            <a:chOff x="188489" y="1092656"/>
            <a:chExt cx="1706020" cy="2383058"/>
          </a:xfrm>
        </p:grpSpPr>
        <p:sp>
          <p:nvSpPr>
            <p:cNvPr id="245" name="Google Shape;110;p2">
              <a:extLst>
                <a:ext uri="{FF2B5EF4-FFF2-40B4-BE49-F238E27FC236}">
                  <a16:creationId xmlns:a16="http://schemas.microsoft.com/office/drawing/2014/main" id="{966DA623-577A-7E9C-E56B-C191D9ED79C6}"/>
                </a:ext>
              </a:extLst>
            </p:cNvPr>
            <p:cNvSpPr/>
            <p:nvPr/>
          </p:nvSpPr>
          <p:spPr>
            <a:xfrm>
              <a:off x="455972" y="2184597"/>
              <a:ext cx="768774" cy="1027102"/>
            </a:xfrm>
            <a:custGeom>
              <a:avLst/>
              <a:gdLst/>
              <a:ahLst/>
              <a:cxnLst/>
              <a:rect l="l" t="t" r="r" b="b"/>
              <a:pathLst>
                <a:path w="548531" h="597582" extrusionOk="0">
                  <a:moveTo>
                    <a:pt x="270639" y="582505"/>
                  </a:moveTo>
                  <a:cubicBezTo>
                    <a:pt x="199067" y="457873"/>
                    <a:pt x="107359" y="344884"/>
                    <a:pt x="0" y="249263"/>
                  </a:cubicBezTo>
                  <a:cubicBezTo>
                    <a:pt x="92090" y="317782"/>
                    <a:pt x="175591" y="397943"/>
                    <a:pt x="247927" y="486979"/>
                  </a:cubicBezTo>
                  <a:cubicBezTo>
                    <a:pt x="168625" y="340685"/>
                    <a:pt x="117474" y="179217"/>
                    <a:pt x="98102" y="13933"/>
                  </a:cubicBezTo>
                  <a:cubicBezTo>
                    <a:pt x="145912" y="140282"/>
                    <a:pt x="197540" y="265200"/>
                    <a:pt x="252889" y="388495"/>
                  </a:cubicBezTo>
                  <a:cubicBezTo>
                    <a:pt x="215385" y="261001"/>
                    <a:pt x="226932" y="119669"/>
                    <a:pt x="284668" y="0"/>
                  </a:cubicBezTo>
                  <a:cubicBezTo>
                    <a:pt x="292111" y="137228"/>
                    <a:pt x="299746" y="275793"/>
                    <a:pt x="336772" y="408058"/>
                  </a:cubicBezTo>
                  <a:cubicBezTo>
                    <a:pt x="335723" y="305567"/>
                    <a:pt x="373131" y="203075"/>
                    <a:pt x="440028" y="125490"/>
                  </a:cubicBezTo>
                  <a:cubicBezTo>
                    <a:pt x="400615" y="239529"/>
                    <a:pt x="384392" y="361584"/>
                    <a:pt x="392790" y="482017"/>
                  </a:cubicBezTo>
                  <a:cubicBezTo>
                    <a:pt x="406532" y="441459"/>
                    <a:pt x="420942" y="400424"/>
                    <a:pt x="445467" y="365210"/>
                  </a:cubicBezTo>
                  <a:cubicBezTo>
                    <a:pt x="469993" y="330092"/>
                    <a:pt x="506161" y="300986"/>
                    <a:pt x="548531" y="294306"/>
                  </a:cubicBezTo>
                  <a:cubicBezTo>
                    <a:pt x="467130" y="378761"/>
                    <a:pt x="407772" y="484212"/>
                    <a:pt x="377712" y="597582"/>
                  </a:cubicBezTo>
                </a:path>
              </a:pathLst>
            </a:custGeom>
            <a:solidFill>
              <a:srgbClr val="9DBA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13;p2">
              <a:extLst>
                <a:ext uri="{FF2B5EF4-FFF2-40B4-BE49-F238E27FC236}">
                  <a16:creationId xmlns:a16="http://schemas.microsoft.com/office/drawing/2014/main" id="{26AB6AB1-0633-B9B1-1E74-431702C84738}"/>
                </a:ext>
              </a:extLst>
            </p:cNvPr>
            <p:cNvSpPr/>
            <p:nvPr/>
          </p:nvSpPr>
          <p:spPr>
            <a:xfrm>
              <a:off x="1374989" y="1092656"/>
              <a:ext cx="519520" cy="820983"/>
            </a:xfrm>
            <a:custGeom>
              <a:avLst/>
              <a:gdLst/>
              <a:ahLst/>
              <a:cxnLst/>
              <a:rect l="l" t="t" r="r" b="b"/>
              <a:pathLst>
                <a:path w="519520" h="820983" extrusionOk="0">
                  <a:moveTo>
                    <a:pt x="0" y="0"/>
                  </a:moveTo>
                  <a:lnTo>
                    <a:pt x="152688" y="0"/>
                  </a:lnTo>
                  <a:lnTo>
                    <a:pt x="519521" y="355286"/>
                  </a:lnTo>
                  <a:lnTo>
                    <a:pt x="225978" y="820984"/>
                  </a:lnTo>
                  <a:lnTo>
                    <a:pt x="73195" y="820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14;p2">
              <a:extLst>
                <a:ext uri="{FF2B5EF4-FFF2-40B4-BE49-F238E27FC236}">
                  <a16:creationId xmlns:a16="http://schemas.microsoft.com/office/drawing/2014/main" id="{6F0291CA-BE28-79AF-F157-EB7E8F103825}"/>
                </a:ext>
              </a:extLst>
            </p:cNvPr>
            <p:cNvSpPr/>
            <p:nvPr/>
          </p:nvSpPr>
          <p:spPr>
            <a:xfrm>
              <a:off x="1266007" y="1251260"/>
              <a:ext cx="215862" cy="540229"/>
            </a:xfrm>
            <a:custGeom>
              <a:avLst/>
              <a:gdLst/>
              <a:ahLst/>
              <a:cxnLst/>
              <a:rect l="l" t="t" r="r" b="b"/>
              <a:pathLst>
                <a:path w="215862" h="540229" extrusionOk="0">
                  <a:moveTo>
                    <a:pt x="212809" y="15460"/>
                  </a:moveTo>
                  <a:cubicBezTo>
                    <a:pt x="210041" y="11452"/>
                    <a:pt x="206033" y="8875"/>
                    <a:pt x="200976" y="7921"/>
                  </a:cubicBezTo>
                  <a:cubicBezTo>
                    <a:pt x="164044" y="2577"/>
                    <a:pt x="129308" y="0"/>
                    <a:pt x="96671" y="0"/>
                  </a:cubicBezTo>
                  <a:cubicBezTo>
                    <a:pt x="62316" y="0"/>
                    <a:pt x="35500" y="859"/>
                    <a:pt x="16414" y="2672"/>
                  </a:cubicBezTo>
                  <a:cubicBezTo>
                    <a:pt x="11356" y="3149"/>
                    <a:pt x="7348" y="5153"/>
                    <a:pt x="4390" y="8780"/>
                  </a:cubicBezTo>
                  <a:cubicBezTo>
                    <a:pt x="1432" y="12311"/>
                    <a:pt x="0" y="16223"/>
                    <a:pt x="0" y="20517"/>
                  </a:cubicBezTo>
                  <a:lnTo>
                    <a:pt x="0" y="22426"/>
                  </a:lnTo>
                  <a:cubicBezTo>
                    <a:pt x="763" y="27198"/>
                    <a:pt x="2863" y="31015"/>
                    <a:pt x="6298" y="33782"/>
                  </a:cubicBezTo>
                  <a:cubicBezTo>
                    <a:pt x="9734" y="36550"/>
                    <a:pt x="13647" y="37981"/>
                    <a:pt x="17941" y="37981"/>
                  </a:cubicBezTo>
                  <a:lnTo>
                    <a:pt x="19086" y="37981"/>
                  </a:lnTo>
                  <a:cubicBezTo>
                    <a:pt x="35882" y="36454"/>
                    <a:pt x="60216" y="35691"/>
                    <a:pt x="92090" y="35691"/>
                  </a:cubicBezTo>
                  <a:cubicBezTo>
                    <a:pt x="90277" y="90563"/>
                    <a:pt x="89036" y="154406"/>
                    <a:pt x="88273" y="227028"/>
                  </a:cubicBezTo>
                  <a:cubicBezTo>
                    <a:pt x="87509" y="299746"/>
                    <a:pt x="87128" y="356717"/>
                    <a:pt x="87128" y="397943"/>
                  </a:cubicBezTo>
                  <a:cubicBezTo>
                    <a:pt x="87128" y="442986"/>
                    <a:pt x="87509" y="484689"/>
                    <a:pt x="88273" y="523147"/>
                  </a:cubicBezTo>
                  <a:cubicBezTo>
                    <a:pt x="88559" y="528205"/>
                    <a:pt x="90277" y="532308"/>
                    <a:pt x="93617" y="535458"/>
                  </a:cubicBezTo>
                  <a:cubicBezTo>
                    <a:pt x="96957" y="538607"/>
                    <a:pt x="101251" y="540229"/>
                    <a:pt x="106595" y="540229"/>
                  </a:cubicBezTo>
                  <a:cubicBezTo>
                    <a:pt x="111462" y="539943"/>
                    <a:pt x="115470" y="538225"/>
                    <a:pt x="118810" y="534885"/>
                  </a:cubicBezTo>
                  <a:cubicBezTo>
                    <a:pt x="122150" y="531641"/>
                    <a:pt x="123773" y="527442"/>
                    <a:pt x="123773" y="522384"/>
                  </a:cubicBezTo>
                  <a:cubicBezTo>
                    <a:pt x="123296" y="482685"/>
                    <a:pt x="123009" y="439264"/>
                    <a:pt x="123009" y="392313"/>
                  </a:cubicBezTo>
                  <a:cubicBezTo>
                    <a:pt x="123009" y="352614"/>
                    <a:pt x="123105" y="310243"/>
                    <a:pt x="123391" y="265200"/>
                  </a:cubicBezTo>
                  <a:cubicBezTo>
                    <a:pt x="124441" y="167098"/>
                    <a:pt x="125777" y="90850"/>
                    <a:pt x="127590" y="36454"/>
                  </a:cubicBezTo>
                  <a:cubicBezTo>
                    <a:pt x="149730" y="37504"/>
                    <a:pt x="172251" y="39603"/>
                    <a:pt x="195250" y="42943"/>
                  </a:cubicBezTo>
                  <a:lnTo>
                    <a:pt x="198303" y="43325"/>
                  </a:lnTo>
                  <a:cubicBezTo>
                    <a:pt x="201834" y="43325"/>
                    <a:pt x="205174" y="42276"/>
                    <a:pt x="208228" y="40271"/>
                  </a:cubicBezTo>
                  <a:cubicBezTo>
                    <a:pt x="213286" y="36741"/>
                    <a:pt x="215863" y="31778"/>
                    <a:pt x="215863" y="25480"/>
                  </a:cubicBezTo>
                  <a:cubicBezTo>
                    <a:pt x="215863" y="21758"/>
                    <a:pt x="214908" y="18513"/>
                    <a:pt x="212809" y="15460"/>
                  </a:cubicBezTo>
                  <a:close/>
                </a:path>
              </a:pathLst>
            </a:custGeom>
            <a:solidFill>
              <a:srgbClr val="BA925F"/>
            </a:solidFill>
            <a:ln w="9800" cap="flat" cmpd="sng">
              <a:solidFill>
                <a:srgbClr val="BA925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15;p2">
              <a:extLst>
                <a:ext uri="{FF2B5EF4-FFF2-40B4-BE49-F238E27FC236}">
                  <a16:creationId xmlns:a16="http://schemas.microsoft.com/office/drawing/2014/main" id="{474A75C3-ABF2-D749-3954-8AA2BDBE6DB8}"/>
                </a:ext>
              </a:extLst>
            </p:cNvPr>
            <p:cNvSpPr/>
            <p:nvPr/>
          </p:nvSpPr>
          <p:spPr>
            <a:xfrm>
              <a:off x="380337" y="1414574"/>
              <a:ext cx="251044" cy="1797126"/>
            </a:xfrm>
            <a:custGeom>
              <a:avLst/>
              <a:gdLst/>
              <a:ahLst/>
              <a:cxnLst/>
              <a:rect l="l" t="t" r="r" b="b"/>
              <a:pathLst>
                <a:path w="308238" h="2206653" extrusionOk="0">
                  <a:moveTo>
                    <a:pt x="308239" y="125323"/>
                  </a:moveTo>
                  <a:cubicBezTo>
                    <a:pt x="308239" y="-41774"/>
                    <a:pt x="0" y="-41774"/>
                    <a:pt x="0" y="125323"/>
                  </a:cubicBezTo>
                  <a:lnTo>
                    <a:pt x="0" y="2146816"/>
                  </a:lnTo>
                  <a:cubicBezTo>
                    <a:pt x="0" y="2225546"/>
                    <a:pt x="308239" y="2227646"/>
                    <a:pt x="308239" y="2146816"/>
                  </a:cubicBezTo>
                  <a:lnTo>
                    <a:pt x="308239" y="125323"/>
                  </a:lnTo>
                  <a:lnTo>
                    <a:pt x="308239" y="125323"/>
                  </a:lnTo>
                  <a:lnTo>
                    <a:pt x="308239" y="125323"/>
                  </a:lnTo>
                  <a:close/>
                </a:path>
              </a:pathLst>
            </a:custGeom>
            <a:solidFill>
              <a:srgbClr val="6337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16;p2">
              <a:extLst>
                <a:ext uri="{FF2B5EF4-FFF2-40B4-BE49-F238E27FC236}">
                  <a16:creationId xmlns:a16="http://schemas.microsoft.com/office/drawing/2014/main" id="{54283E3A-25D9-E775-BF98-95D7A76BB1C2}"/>
                </a:ext>
              </a:extLst>
            </p:cNvPr>
            <p:cNvSpPr/>
            <p:nvPr/>
          </p:nvSpPr>
          <p:spPr>
            <a:xfrm>
              <a:off x="394446" y="1092656"/>
              <a:ext cx="1347375" cy="820983"/>
            </a:xfrm>
            <a:custGeom>
              <a:avLst/>
              <a:gdLst/>
              <a:ahLst/>
              <a:cxnLst/>
              <a:rect l="l" t="t" r="r" b="b"/>
              <a:pathLst>
                <a:path w="1347375" h="820983" extrusionOk="0">
                  <a:moveTo>
                    <a:pt x="0" y="245541"/>
                  </a:moveTo>
                  <a:lnTo>
                    <a:pt x="981116" y="0"/>
                  </a:lnTo>
                  <a:lnTo>
                    <a:pt x="1347376" y="355286"/>
                  </a:lnTo>
                  <a:lnTo>
                    <a:pt x="1054215" y="820984"/>
                  </a:lnTo>
                  <a:lnTo>
                    <a:pt x="2481" y="795504"/>
                  </a:lnTo>
                  <a:lnTo>
                    <a:pt x="0" y="245541"/>
                  </a:ln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5" name="Google Shape;287;p2">
              <a:extLst>
                <a:ext uri="{FF2B5EF4-FFF2-40B4-BE49-F238E27FC236}">
                  <a16:creationId xmlns:a16="http://schemas.microsoft.com/office/drawing/2014/main" id="{06CAC7AA-E208-F9AE-FF09-3E9C6FD9D5C6}"/>
                </a:ext>
              </a:extLst>
            </p:cNvPr>
            <p:cNvGrpSpPr/>
            <p:nvPr/>
          </p:nvGrpSpPr>
          <p:grpSpPr>
            <a:xfrm>
              <a:off x="522513" y="1253957"/>
              <a:ext cx="965849" cy="542112"/>
              <a:chOff x="1129313" y="4122503"/>
              <a:chExt cx="965849" cy="542112"/>
            </a:xfrm>
          </p:grpSpPr>
          <p:sp>
            <p:nvSpPr>
              <p:cNvPr id="276" name="Google Shape;288;p2">
                <a:extLst>
                  <a:ext uri="{FF2B5EF4-FFF2-40B4-BE49-F238E27FC236}">
                    <a16:creationId xmlns:a16="http://schemas.microsoft.com/office/drawing/2014/main" id="{A34137FB-7F57-D4AD-DB9A-1092722020C1}"/>
                  </a:ext>
                </a:extLst>
              </p:cNvPr>
              <p:cNvSpPr/>
              <p:nvPr/>
            </p:nvSpPr>
            <p:spPr>
              <a:xfrm>
                <a:off x="1129313" y="4274212"/>
                <a:ext cx="108599" cy="390403"/>
              </a:xfrm>
              <a:custGeom>
                <a:avLst/>
                <a:gdLst/>
                <a:ahLst/>
                <a:cxnLst/>
                <a:rect l="l" t="t" r="r" b="b"/>
                <a:pathLst>
                  <a:path w="108599" h="390403" extrusionOk="0">
                    <a:moveTo>
                      <a:pt x="90945" y="242106"/>
                    </a:moveTo>
                    <a:cubicBezTo>
                      <a:pt x="83024" y="225692"/>
                      <a:pt x="75581" y="210614"/>
                      <a:pt x="68614" y="196777"/>
                    </a:cubicBezTo>
                    <a:cubicBezTo>
                      <a:pt x="61266" y="181985"/>
                      <a:pt x="54491" y="167861"/>
                      <a:pt x="48288" y="154310"/>
                    </a:cubicBezTo>
                    <a:cubicBezTo>
                      <a:pt x="42085" y="140759"/>
                      <a:pt x="36645" y="126540"/>
                      <a:pt x="32064" y="111844"/>
                    </a:cubicBezTo>
                    <a:cubicBezTo>
                      <a:pt x="28247" y="98579"/>
                      <a:pt x="26148" y="88559"/>
                      <a:pt x="26052" y="81783"/>
                    </a:cubicBezTo>
                    <a:cubicBezTo>
                      <a:pt x="25862" y="75008"/>
                      <a:pt x="25766" y="71191"/>
                      <a:pt x="25766" y="70332"/>
                    </a:cubicBezTo>
                    <a:cubicBezTo>
                      <a:pt x="25766" y="59071"/>
                      <a:pt x="27388" y="49719"/>
                      <a:pt x="30728" y="42466"/>
                    </a:cubicBezTo>
                    <a:cubicBezTo>
                      <a:pt x="36073" y="31015"/>
                      <a:pt x="42466" y="25289"/>
                      <a:pt x="50005" y="25289"/>
                    </a:cubicBezTo>
                    <a:cubicBezTo>
                      <a:pt x="56208" y="25289"/>
                      <a:pt x="61839" y="29488"/>
                      <a:pt x="66801" y="37885"/>
                    </a:cubicBezTo>
                    <a:cubicBezTo>
                      <a:pt x="70427" y="44089"/>
                      <a:pt x="72622" y="50482"/>
                      <a:pt x="73290" y="57162"/>
                    </a:cubicBezTo>
                    <a:cubicBezTo>
                      <a:pt x="73958" y="63842"/>
                      <a:pt x="74245" y="68614"/>
                      <a:pt x="74245" y="71477"/>
                    </a:cubicBezTo>
                    <a:cubicBezTo>
                      <a:pt x="74245" y="80066"/>
                      <a:pt x="73099" y="89609"/>
                      <a:pt x="70904" y="100201"/>
                    </a:cubicBezTo>
                    <a:cubicBezTo>
                      <a:pt x="70714" y="101251"/>
                      <a:pt x="70618" y="102301"/>
                      <a:pt x="70618" y="103255"/>
                    </a:cubicBezTo>
                    <a:cubicBezTo>
                      <a:pt x="70618" y="105450"/>
                      <a:pt x="71191" y="107549"/>
                      <a:pt x="72240" y="109553"/>
                    </a:cubicBezTo>
                    <a:cubicBezTo>
                      <a:pt x="73863" y="112512"/>
                      <a:pt x="76344" y="114420"/>
                      <a:pt x="79684" y="115279"/>
                    </a:cubicBezTo>
                    <a:cubicBezTo>
                      <a:pt x="80925" y="115661"/>
                      <a:pt x="82261" y="115852"/>
                      <a:pt x="83501" y="115852"/>
                    </a:cubicBezTo>
                    <a:cubicBezTo>
                      <a:pt x="85696" y="115852"/>
                      <a:pt x="87796" y="115184"/>
                      <a:pt x="89800" y="113943"/>
                    </a:cubicBezTo>
                    <a:cubicBezTo>
                      <a:pt x="92949" y="112321"/>
                      <a:pt x="94953" y="109649"/>
                      <a:pt x="95812" y="106023"/>
                    </a:cubicBezTo>
                    <a:cubicBezTo>
                      <a:pt x="98579" y="93044"/>
                      <a:pt x="99915" y="81306"/>
                      <a:pt x="99915" y="70809"/>
                    </a:cubicBezTo>
                    <a:cubicBezTo>
                      <a:pt x="99915" y="65560"/>
                      <a:pt x="99533" y="60407"/>
                      <a:pt x="98770" y="55540"/>
                    </a:cubicBezTo>
                    <a:cubicBezTo>
                      <a:pt x="96575" y="41130"/>
                      <a:pt x="92281" y="29488"/>
                      <a:pt x="85982" y="20517"/>
                    </a:cubicBezTo>
                    <a:cubicBezTo>
                      <a:pt x="79684" y="11547"/>
                      <a:pt x="72145" y="5535"/>
                      <a:pt x="63556" y="2481"/>
                    </a:cubicBezTo>
                    <a:cubicBezTo>
                      <a:pt x="59358" y="859"/>
                      <a:pt x="54968" y="0"/>
                      <a:pt x="50387" y="0"/>
                    </a:cubicBezTo>
                    <a:cubicBezTo>
                      <a:pt x="40844" y="0"/>
                      <a:pt x="32064" y="3149"/>
                      <a:pt x="23953" y="9543"/>
                    </a:cubicBezTo>
                    <a:cubicBezTo>
                      <a:pt x="17559" y="14601"/>
                      <a:pt x="11929" y="22044"/>
                      <a:pt x="7157" y="31683"/>
                    </a:cubicBezTo>
                    <a:cubicBezTo>
                      <a:pt x="3340" y="40462"/>
                      <a:pt x="1145" y="48288"/>
                      <a:pt x="668" y="55159"/>
                    </a:cubicBezTo>
                    <a:cubicBezTo>
                      <a:pt x="191" y="62125"/>
                      <a:pt x="0" y="67374"/>
                      <a:pt x="0" y="71000"/>
                    </a:cubicBezTo>
                    <a:cubicBezTo>
                      <a:pt x="0" y="86841"/>
                      <a:pt x="2481" y="102873"/>
                      <a:pt x="7444" y="119096"/>
                    </a:cubicBezTo>
                    <a:cubicBezTo>
                      <a:pt x="12215" y="134938"/>
                      <a:pt x="17845" y="150016"/>
                      <a:pt x="24335" y="164235"/>
                    </a:cubicBezTo>
                    <a:cubicBezTo>
                      <a:pt x="30824" y="178454"/>
                      <a:pt x="37981" y="193150"/>
                      <a:pt x="45711" y="208228"/>
                    </a:cubicBezTo>
                    <a:cubicBezTo>
                      <a:pt x="52677" y="222065"/>
                      <a:pt x="59930" y="237048"/>
                      <a:pt x="67469" y="253080"/>
                    </a:cubicBezTo>
                    <a:cubicBezTo>
                      <a:pt x="71095" y="260905"/>
                      <a:pt x="74531" y="269780"/>
                      <a:pt x="77489" y="279705"/>
                    </a:cubicBezTo>
                    <a:cubicBezTo>
                      <a:pt x="80447" y="289630"/>
                      <a:pt x="82261" y="297837"/>
                      <a:pt x="82547" y="304135"/>
                    </a:cubicBezTo>
                    <a:cubicBezTo>
                      <a:pt x="82929" y="310529"/>
                      <a:pt x="83119" y="314632"/>
                      <a:pt x="83119" y="316446"/>
                    </a:cubicBezTo>
                    <a:cubicBezTo>
                      <a:pt x="83119" y="325511"/>
                      <a:pt x="81783" y="334768"/>
                      <a:pt x="79016" y="344025"/>
                    </a:cubicBezTo>
                    <a:cubicBezTo>
                      <a:pt x="74817" y="356812"/>
                      <a:pt x="67755" y="363779"/>
                      <a:pt x="57831" y="365115"/>
                    </a:cubicBezTo>
                    <a:lnTo>
                      <a:pt x="56972" y="365115"/>
                    </a:lnTo>
                    <a:cubicBezTo>
                      <a:pt x="48001" y="365115"/>
                      <a:pt x="40749" y="359771"/>
                      <a:pt x="35214" y="348987"/>
                    </a:cubicBezTo>
                    <a:cubicBezTo>
                      <a:pt x="31587" y="341162"/>
                      <a:pt x="29679" y="332287"/>
                      <a:pt x="29679" y="322458"/>
                    </a:cubicBezTo>
                    <a:cubicBezTo>
                      <a:pt x="29679" y="311483"/>
                      <a:pt x="31301" y="299173"/>
                      <a:pt x="34641" y="285240"/>
                    </a:cubicBezTo>
                    <a:cubicBezTo>
                      <a:pt x="34832" y="284286"/>
                      <a:pt x="34927" y="283427"/>
                      <a:pt x="34927" y="282472"/>
                    </a:cubicBezTo>
                    <a:cubicBezTo>
                      <a:pt x="34927" y="279896"/>
                      <a:pt x="34259" y="277606"/>
                      <a:pt x="33019" y="275601"/>
                    </a:cubicBezTo>
                    <a:cubicBezTo>
                      <a:pt x="31206" y="272834"/>
                      <a:pt x="28534" y="270926"/>
                      <a:pt x="25003" y="269876"/>
                    </a:cubicBezTo>
                    <a:cubicBezTo>
                      <a:pt x="23857" y="269685"/>
                      <a:pt x="22808" y="269590"/>
                      <a:pt x="21663" y="269590"/>
                    </a:cubicBezTo>
                    <a:cubicBezTo>
                      <a:pt x="19468" y="269590"/>
                      <a:pt x="17273" y="270257"/>
                      <a:pt x="15078" y="271498"/>
                    </a:cubicBezTo>
                    <a:cubicBezTo>
                      <a:pt x="12120" y="273311"/>
                      <a:pt x="10306" y="276079"/>
                      <a:pt x="9543" y="279705"/>
                    </a:cubicBezTo>
                    <a:cubicBezTo>
                      <a:pt x="5917" y="294687"/>
                      <a:pt x="4008" y="308334"/>
                      <a:pt x="4008" y="320740"/>
                    </a:cubicBezTo>
                    <a:cubicBezTo>
                      <a:pt x="4008" y="324748"/>
                      <a:pt x="4199" y="328852"/>
                      <a:pt x="4581" y="333051"/>
                    </a:cubicBezTo>
                    <a:cubicBezTo>
                      <a:pt x="5535" y="342307"/>
                      <a:pt x="8016" y="351373"/>
                      <a:pt x="12024" y="360153"/>
                    </a:cubicBezTo>
                    <a:cubicBezTo>
                      <a:pt x="16796" y="369600"/>
                      <a:pt x="22999" y="377044"/>
                      <a:pt x="30728" y="382388"/>
                    </a:cubicBezTo>
                    <a:cubicBezTo>
                      <a:pt x="38458" y="387732"/>
                      <a:pt x="46952" y="390404"/>
                      <a:pt x="56304" y="390404"/>
                    </a:cubicBezTo>
                    <a:cubicBezTo>
                      <a:pt x="67660" y="390404"/>
                      <a:pt x="77775" y="386491"/>
                      <a:pt x="86555" y="378666"/>
                    </a:cubicBezTo>
                    <a:cubicBezTo>
                      <a:pt x="94285" y="371700"/>
                      <a:pt x="99915" y="362634"/>
                      <a:pt x="103637" y="351373"/>
                    </a:cubicBezTo>
                    <a:cubicBezTo>
                      <a:pt x="106977" y="339730"/>
                      <a:pt x="108599" y="328279"/>
                      <a:pt x="108599" y="316923"/>
                    </a:cubicBezTo>
                    <a:cubicBezTo>
                      <a:pt x="108599" y="302513"/>
                      <a:pt x="106500" y="288103"/>
                      <a:pt x="102301" y="273693"/>
                    </a:cubicBezTo>
                    <a:cubicBezTo>
                      <a:pt x="98961" y="261860"/>
                      <a:pt x="95144" y="251362"/>
                      <a:pt x="90945" y="242106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89;p2">
                <a:extLst>
                  <a:ext uri="{FF2B5EF4-FFF2-40B4-BE49-F238E27FC236}">
                    <a16:creationId xmlns:a16="http://schemas.microsoft.com/office/drawing/2014/main" id="{E4E885B8-C45B-622E-15DB-5E27E37B0DC0}"/>
                  </a:ext>
                </a:extLst>
              </p:cNvPr>
              <p:cNvSpPr/>
              <p:nvPr/>
            </p:nvSpPr>
            <p:spPr>
              <a:xfrm>
                <a:off x="1265109" y="4246823"/>
                <a:ext cx="166143" cy="415406"/>
              </a:xfrm>
              <a:custGeom>
                <a:avLst/>
                <a:gdLst/>
                <a:ahLst/>
                <a:cxnLst/>
                <a:rect l="l" t="t" r="r" b="b"/>
                <a:pathLst>
                  <a:path w="166143" h="415406" extrusionOk="0">
                    <a:moveTo>
                      <a:pt x="154597" y="6108"/>
                    </a:moveTo>
                    <a:cubicBezTo>
                      <a:pt x="126158" y="2004"/>
                      <a:pt x="99438" y="0"/>
                      <a:pt x="74340" y="0"/>
                    </a:cubicBezTo>
                    <a:cubicBezTo>
                      <a:pt x="47906" y="0"/>
                      <a:pt x="27293" y="668"/>
                      <a:pt x="12597" y="2004"/>
                    </a:cubicBezTo>
                    <a:cubicBezTo>
                      <a:pt x="8684" y="2386"/>
                      <a:pt x="5630" y="3913"/>
                      <a:pt x="3340" y="6680"/>
                    </a:cubicBezTo>
                    <a:cubicBezTo>
                      <a:pt x="1050" y="9448"/>
                      <a:pt x="0" y="12406"/>
                      <a:pt x="0" y="15746"/>
                    </a:cubicBezTo>
                    <a:lnTo>
                      <a:pt x="0" y="17178"/>
                    </a:lnTo>
                    <a:cubicBezTo>
                      <a:pt x="573" y="20899"/>
                      <a:pt x="2195" y="23762"/>
                      <a:pt x="4867" y="25957"/>
                    </a:cubicBezTo>
                    <a:cubicBezTo>
                      <a:pt x="7539" y="28056"/>
                      <a:pt x="10497" y="29202"/>
                      <a:pt x="13837" y="29202"/>
                    </a:cubicBezTo>
                    <a:lnTo>
                      <a:pt x="14696" y="29202"/>
                    </a:lnTo>
                    <a:cubicBezTo>
                      <a:pt x="27675" y="28056"/>
                      <a:pt x="46379" y="27484"/>
                      <a:pt x="70809" y="27484"/>
                    </a:cubicBezTo>
                    <a:cubicBezTo>
                      <a:pt x="69473" y="69664"/>
                      <a:pt x="68423" y="118715"/>
                      <a:pt x="67851" y="174637"/>
                    </a:cubicBezTo>
                    <a:cubicBezTo>
                      <a:pt x="67278" y="230559"/>
                      <a:pt x="66992" y="274361"/>
                      <a:pt x="66992" y="306044"/>
                    </a:cubicBezTo>
                    <a:cubicBezTo>
                      <a:pt x="66992" y="340685"/>
                      <a:pt x="67278" y="372749"/>
                      <a:pt x="67851" y="402333"/>
                    </a:cubicBezTo>
                    <a:cubicBezTo>
                      <a:pt x="68042" y="406245"/>
                      <a:pt x="69378" y="409395"/>
                      <a:pt x="71954" y="411781"/>
                    </a:cubicBezTo>
                    <a:cubicBezTo>
                      <a:pt x="74531" y="414166"/>
                      <a:pt x="77871" y="415407"/>
                      <a:pt x="81974" y="415407"/>
                    </a:cubicBezTo>
                    <a:cubicBezTo>
                      <a:pt x="85696" y="415216"/>
                      <a:pt x="88845" y="413880"/>
                      <a:pt x="91422" y="411303"/>
                    </a:cubicBezTo>
                    <a:cubicBezTo>
                      <a:pt x="93999" y="408822"/>
                      <a:pt x="95239" y="405577"/>
                      <a:pt x="95239" y="401665"/>
                    </a:cubicBezTo>
                    <a:cubicBezTo>
                      <a:pt x="94857" y="371127"/>
                      <a:pt x="94667" y="337727"/>
                      <a:pt x="94667" y="301559"/>
                    </a:cubicBezTo>
                    <a:cubicBezTo>
                      <a:pt x="94667" y="271021"/>
                      <a:pt x="94762" y="238480"/>
                      <a:pt x="94953" y="203839"/>
                    </a:cubicBezTo>
                    <a:cubicBezTo>
                      <a:pt x="95716" y="128353"/>
                      <a:pt x="96861" y="69759"/>
                      <a:pt x="98197" y="27866"/>
                    </a:cubicBezTo>
                    <a:cubicBezTo>
                      <a:pt x="115279" y="28629"/>
                      <a:pt x="132552" y="30251"/>
                      <a:pt x="150207" y="32828"/>
                    </a:cubicBezTo>
                    <a:lnTo>
                      <a:pt x="152593" y="33114"/>
                    </a:lnTo>
                    <a:cubicBezTo>
                      <a:pt x="155360" y="33114"/>
                      <a:pt x="157841" y="32351"/>
                      <a:pt x="160227" y="30824"/>
                    </a:cubicBezTo>
                    <a:cubicBezTo>
                      <a:pt x="164140" y="28056"/>
                      <a:pt x="166144" y="24335"/>
                      <a:pt x="166144" y="19468"/>
                    </a:cubicBezTo>
                    <a:cubicBezTo>
                      <a:pt x="166144" y="16700"/>
                      <a:pt x="165380" y="14219"/>
                      <a:pt x="163758" y="11929"/>
                    </a:cubicBezTo>
                    <a:cubicBezTo>
                      <a:pt x="161563" y="8780"/>
                      <a:pt x="158509" y="6871"/>
                      <a:pt x="154597" y="6108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90;p2">
                <a:extLst>
                  <a:ext uri="{FF2B5EF4-FFF2-40B4-BE49-F238E27FC236}">
                    <a16:creationId xmlns:a16="http://schemas.microsoft.com/office/drawing/2014/main" id="{686F02EC-4078-EE60-6537-859A76258A5D}"/>
                  </a:ext>
                </a:extLst>
              </p:cNvPr>
              <p:cNvSpPr/>
              <p:nvPr/>
            </p:nvSpPr>
            <p:spPr>
              <a:xfrm>
                <a:off x="1475437" y="4184890"/>
                <a:ext cx="153451" cy="475336"/>
              </a:xfrm>
              <a:custGeom>
                <a:avLst/>
                <a:gdLst/>
                <a:ahLst/>
                <a:cxnLst/>
                <a:rect l="l" t="t" r="r" b="b"/>
                <a:pathLst>
                  <a:path w="153451" h="475336" extrusionOk="0">
                    <a:moveTo>
                      <a:pt x="134652" y="214717"/>
                    </a:moveTo>
                    <a:cubicBezTo>
                      <a:pt x="126158" y="139614"/>
                      <a:pt x="117093" y="85124"/>
                      <a:pt x="107454" y="51341"/>
                    </a:cubicBezTo>
                    <a:cubicBezTo>
                      <a:pt x="100297" y="25098"/>
                      <a:pt x="92663" y="9447"/>
                      <a:pt x="84646" y="4294"/>
                    </a:cubicBezTo>
                    <a:cubicBezTo>
                      <a:pt x="80161" y="1431"/>
                      <a:pt x="75103" y="0"/>
                      <a:pt x="69569" y="0"/>
                    </a:cubicBezTo>
                    <a:cubicBezTo>
                      <a:pt x="64224" y="0"/>
                      <a:pt x="59071" y="1813"/>
                      <a:pt x="54109" y="5344"/>
                    </a:cubicBezTo>
                    <a:cubicBezTo>
                      <a:pt x="45138" y="13169"/>
                      <a:pt x="37504" y="29679"/>
                      <a:pt x="31301" y="54872"/>
                    </a:cubicBezTo>
                    <a:cubicBezTo>
                      <a:pt x="25003" y="80066"/>
                      <a:pt x="19849" y="110508"/>
                      <a:pt x="15841" y="146103"/>
                    </a:cubicBezTo>
                    <a:cubicBezTo>
                      <a:pt x="11833" y="181699"/>
                      <a:pt x="8684" y="218821"/>
                      <a:pt x="6394" y="257661"/>
                    </a:cubicBezTo>
                    <a:cubicBezTo>
                      <a:pt x="4199" y="296501"/>
                      <a:pt x="2577" y="333242"/>
                      <a:pt x="1718" y="367882"/>
                    </a:cubicBezTo>
                    <a:cubicBezTo>
                      <a:pt x="859" y="402524"/>
                      <a:pt x="286" y="431725"/>
                      <a:pt x="0" y="455296"/>
                    </a:cubicBezTo>
                    <a:cubicBezTo>
                      <a:pt x="0" y="459781"/>
                      <a:pt x="1432" y="463503"/>
                      <a:pt x="4390" y="466462"/>
                    </a:cubicBezTo>
                    <a:cubicBezTo>
                      <a:pt x="7348" y="469420"/>
                      <a:pt x="10975" y="470947"/>
                      <a:pt x="15460" y="470947"/>
                    </a:cubicBezTo>
                    <a:cubicBezTo>
                      <a:pt x="19945" y="470947"/>
                      <a:pt x="23667" y="469516"/>
                      <a:pt x="26530" y="466652"/>
                    </a:cubicBezTo>
                    <a:cubicBezTo>
                      <a:pt x="29392" y="463790"/>
                      <a:pt x="31015" y="460068"/>
                      <a:pt x="31206" y="455678"/>
                    </a:cubicBezTo>
                    <a:cubicBezTo>
                      <a:pt x="31874" y="401665"/>
                      <a:pt x="33591" y="348319"/>
                      <a:pt x="36263" y="295642"/>
                    </a:cubicBezTo>
                    <a:lnTo>
                      <a:pt x="111462" y="295642"/>
                    </a:lnTo>
                    <a:cubicBezTo>
                      <a:pt x="117474" y="362538"/>
                      <a:pt x="121101" y="417506"/>
                      <a:pt x="122246" y="460354"/>
                    </a:cubicBezTo>
                    <a:cubicBezTo>
                      <a:pt x="122437" y="464553"/>
                      <a:pt x="124059" y="468179"/>
                      <a:pt x="126922" y="471042"/>
                    </a:cubicBezTo>
                    <a:cubicBezTo>
                      <a:pt x="129880" y="473905"/>
                      <a:pt x="133507" y="475337"/>
                      <a:pt x="137992" y="475337"/>
                    </a:cubicBezTo>
                    <a:cubicBezTo>
                      <a:pt x="142477" y="475146"/>
                      <a:pt x="146199" y="473523"/>
                      <a:pt x="149062" y="470470"/>
                    </a:cubicBezTo>
                    <a:cubicBezTo>
                      <a:pt x="152020" y="467511"/>
                      <a:pt x="153451" y="463790"/>
                      <a:pt x="153451" y="459304"/>
                    </a:cubicBezTo>
                    <a:cubicBezTo>
                      <a:pt x="152783" y="431248"/>
                      <a:pt x="150779" y="394985"/>
                      <a:pt x="147439" y="350228"/>
                    </a:cubicBezTo>
                    <a:cubicBezTo>
                      <a:pt x="144004" y="305376"/>
                      <a:pt x="139805" y="260237"/>
                      <a:pt x="134652" y="214717"/>
                    </a:cubicBezTo>
                    <a:close/>
                    <a:moveTo>
                      <a:pt x="37886" y="264341"/>
                    </a:moveTo>
                    <a:cubicBezTo>
                      <a:pt x="41035" y="207465"/>
                      <a:pt x="45234" y="158318"/>
                      <a:pt x="50673" y="116902"/>
                    </a:cubicBezTo>
                    <a:cubicBezTo>
                      <a:pt x="56017" y="75581"/>
                      <a:pt x="62220" y="48192"/>
                      <a:pt x="69187" y="34832"/>
                    </a:cubicBezTo>
                    <a:cubicBezTo>
                      <a:pt x="76535" y="49910"/>
                      <a:pt x="83692" y="78920"/>
                      <a:pt x="90563" y="121673"/>
                    </a:cubicBezTo>
                    <a:cubicBezTo>
                      <a:pt x="97434" y="164426"/>
                      <a:pt x="103351" y="211950"/>
                      <a:pt x="108504" y="264246"/>
                    </a:cubicBezTo>
                    <a:lnTo>
                      <a:pt x="37886" y="264246"/>
                    </a:ln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91;p2">
                <a:extLst>
                  <a:ext uri="{FF2B5EF4-FFF2-40B4-BE49-F238E27FC236}">
                    <a16:creationId xmlns:a16="http://schemas.microsoft.com/office/drawing/2014/main" id="{3990E776-7C3A-D22D-5D98-6670B8E2CA8E}"/>
                  </a:ext>
                </a:extLst>
              </p:cNvPr>
              <p:cNvSpPr/>
              <p:nvPr/>
            </p:nvSpPr>
            <p:spPr>
              <a:xfrm>
                <a:off x="1690632" y="4150344"/>
                <a:ext cx="153260" cy="500529"/>
              </a:xfrm>
              <a:custGeom>
                <a:avLst/>
                <a:gdLst/>
                <a:ahLst/>
                <a:cxnLst/>
                <a:rect l="l" t="t" r="r" b="b"/>
                <a:pathLst>
                  <a:path w="153260" h="500529" extrusionOk="0">
                    <a:moveTo>
                      <a:pt x="129594" y="260047"/>
                    </a:moveTo>
                    <a:cubicBezTo>
                      <a:pt x="145340" y="214908"/>
                      <a:pt x="153261" y="173587"/>
                      <a:pt x="153261" y="136083"/>
                    </a:cubicBezTo>
                    <a:cubicBezTo>
                      <a:pt x="153261" y="86460"/>
                      <a:pt x="144290" y="49146"/>
                      <a:pt x="126349" y="24239"/>
                    </a:cubicBezTo>
                    <a:cubicBezTo>
                      <a:pt x="114611" y="8112"/>
                      <a:pt x="100965" y="0"/>
                      <a:pt x="85410" y="0"/>
                    </a:cubicBezTo>
                    <a:cubicBezTo>
                      <a:pt x="67946" y="0"/>
                      <a:pt x="52009" y="9352"/>
                      <a:pt x="37695" y="28152"/>
                    </a:cubicBezTo>
                    <a:lnTo>
                      <a:pt x="38077" y="18895"/>
                    </a:lnTo>
                    <a:cubicBezTo>
                      <a:pt x="38077" y="14601"/>
                      <a:pt x="36550" y="10879"/>
                      <a:pt x="33591" y="7634"/>
                    </a:cubicBezTo>
                    <a:cubicBezTo>
                      <a:pt x="30633" y="4390"/>
                      <a:pt x="26339" y="2863"/>
                      <a:pt x="20899" y="2863"/>
                    </a:cubicBezTo>
                    <a:cubicBezTo>
                      <a:pt x="16605" y="2863"/>
                      <a:pt x="12883" y="4294"/>
                      <a:pt x="9734" y="7157"/>
                    </a:cubicBezTo>
                    <a:cubicBezTo>
                      <a:pt x="6585" y="10020"/>
                      <a:pt x="4962" y="13646"/>
                      <a:pt x="4676" y="18227"/>
                    </a:cubicBezTo>
                    <a:cubicBezTo>
                      <a:pt x="3722" y="46951"/>
                      <a:pt x="2768" y="87414"/>
                      <a:pt x="1813" y="139709"/>
                    </a:cubicBezTo>
                    <a:cubicBezTo>
                      <a:pt x="573" y="165380"/>
                      <a:pt x="0" y="242678"/>
                      <a:pt x="0" y="371604"/>
                    </a:cubicBezTo>
                    <a:cubicBezTo>
                      <a:pt x="0" y="413593"/>
                      <a:pt x="286" y="451288"/>
                      <a:pt x="763" y="484498"/>
                    </a:cubicBezTo>
                    <a:cubicBezTo>
                      <a:pt x="1050" y="488983"/>
                      <a:pt x="2768" y="492800"/>
                      <a:pt x="6012" y="495854"/>
                    </a:cubicBezTo>
                    <a:cubicBezTo>
                      <a:pt x="9257" y="498908"/>
                      <a:pt x="13265" y="500530"/>
                      <a:pt x="18036" y="500530"/>
                    </a:cubicBezTo>
                    <a:cubicBezTo>
                      <a:pt x="22808" y="500339"/>
                      <a:pt x="26720" y="498622"/>
                      <a:pt x="29870" y="495568"/>
                    </a:cubicBezTo>
                    <a:cubicBezTo>
                      <a:pt x="33019" y="492514"/>
                      <a:pt x="34546" y="488601"/>
                      <a:pt x="34546" y="483830"/>
                    </a:cubicBezTo>
                    <a:cubicBezTo>
                      <a:pt x="34069" y="458923"/>
                      <a:pt x="33687" y="430771"/>
                      <a:pt x="33496" y="399470"/>
                    </a:cubicBezTo>
                    <a:cubicBezTo>
                      <a:pt x="53632" y="432011"/>
                      <a:pt x="80161" y="464076"/>
                      <a:pt x="113180" y="495663"/>
                    </a:cubicBezTo>
                    <a:cubicBezTo>
                      <a:pt x="116520" y="498526"/>
                      <a:pt x="120337" y="499957"/>
                      <a:pt x="124632" y="499957"/>
                    </a:cubicBezTo>
                    <a:cubicBezTo>
                      <a:pt x="129403" y="499957"/>
                      <a:pt x="133411" y="498240"/>
                      <a:pt x="136656" y="494804"/>
                    </a:cubicBezTo>
                    <a:cubicBezTo>
                      <a:pt x="139900" y="491369"/>
                      <a:pt x="141523" y="487647"/>
                      <a:pt x="141523" y="483543"/>
                    </a:cubicBezTo>
                    <a:cubicBezTo>
                      <a:pt x="141523" y="478772"/>
                      <a:pt x="139709" y="474764"/>
                      <a:pt x="136179" y="471424"/>
                    </a:cubicBezTo>
                    <a:cubicBezTo>
                      <a:pt x="98388" y="434874"/>
                      <a:pt x="70332" y="399374"/>
                      <a:pt x="51914" y="364924"/>
                    </a:cubicBezTo>
                    <a:cubicBezTo>
                      <a:pt x="84933" y="348892"/>
                      <a:pt x="110890" y="313965"/>
                      <a:pt x="129594" y="260047"/>
                    </a:cubicBezTo>
                    <a:close/>
                    <a:moveTo>
                      <a:pt x="33400" y="336295"/>
                    </a:moveTo>
                    <a:cubicBezTo>
                      <a:pt x="33687" y="268158"/>
                      <a:pt x="34259" y="202979"/>
                      <a:pt x="35214" y="140759"/>
                    </a:cubicBezTo>
                    <a:cubicBezTo>
                      <a:pt x="37599" y="103255"/>
                      <a:pt x="46474" y="73481"/>
                      <a:pt x="61743" y="51341"/>
                    </a:cubicBezTo>
                    <a:cubicBezTo>
                      <a:pt x="70332" y="39222"/>
                      <a:pt x="78348" y="33210"/>
                      <a:pt x="85792" y="33210"/>
                    </a:cubicBezTo>
                    <a:cubicBezTo>
                      <a:pt x="89895" y="33210"/>
                      <a:pt x="94285" y="36645"/>
                      <a:pt x="99056" y="43516"/>
                    </a:cubicBezTo>
                    <a:cubicBezTo>
                      <a:pt x="112894" y="62984"/>
                      <a:pt x="119860" y="93999"/>
                      <a:pt x="119860" y="136465"/>
                    </a:cubicBezTo>
                    <a:cubicBezTo>
                      <a:pt x="119860" y="173015"/>
                      <a:pt x="112226" y="211950"/>
                      <a:pt x="96862" y="253271"/>
                    </a:cubicBezTo>
                    <a:cubicBezTo>
                      <a:pt x="80161" y="299555"/>
                      <a:pt x="58976" y="327229"/>
                      <a:pt x="33400" y="336295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92;p2">
                <a:extLst>
                  <a:ext uri="{FF2B5EF4-FFF2-40B4-BE49-F238E27FC236}">
                    <a16:creationId xmlns:a16="http://schemas.microsoft.com/office/drawing/2014/main" id="{4F1AA5E6-3FA4-ADC5-876B-4F91F87CE94B}"/>
                  </a:ext>
                </a:extLst>
              </p:cNvPr>
              <p:cNvSpPr/>
              <p:nvPr/>
            </p:nvSpPr>
            <p:spPr>
              <a:xfrm>
                <a:off x="1879176" y="4122503"/>
                <a:ext cx="215986" cy="540028"/>
              </a:xfrm>
              <a:custGeom>
                <a:avLst/>
                <a:gdLst/>
                <a:ahLst/>
                <a:cxnLst/>
                <a:rect l="l" t="t" r="r" b="b"/>
                <a:pathLst>
                  <a:path w="166143" h="415406" extrusionOk="0">
                    <a:moveTo>
                      <a:pt x="154597" y="6108"/>
                    </a:moveTo>
                    <a:cubicBezTo>
                      <a:pt x="126158" y="2004"/>
                      <a:pt x="99438" y="0"/>
                      <a:pt x="74340" y="0"/>
                    </a:cubicBezTo>
                    <a:cubicBezTo>
                      <a:pt x="47906" y="0"/>
                      <a:pt x="27293" y="668"/>
                      <a:pt x="12597" y="2004"/>
                    </a:cubicBezTo>
                    <a:cubicBezTo>
                      <a:pt x="8684" y="2386"/>
                      <a:pt x="5630" y="3913"/>
                      <a:pt x="3340" y="6680"/>
                    </a:cubicBezTo>
                    <a:cubicBezTo>
                      <a:pt x="1050" y="9448"/>
                      <a:pt x="0" y="12406"/>
                      <a:pt x="0" y="15746"/>
                    </a:cubicBezTo>
                    <a:lnTo>
                      <a:pt x="0" y="17178"/>
                    </a:lnTo>
                    <a:cubicBezTo>
                      <a:pt x="573" y="20899"/>
                      <a:pt x="2195" y="23762"/>
                      <a:pt x="4867" y="25957"/>
                    </a:cubicBezTo>
                    <a:cubicBezTo>
                      <a:pt x="7539" y="28056"/>
                      <a:pt x="10497" y="29202"/>
                      <a:pt x="13837" y="29202"/>
                    </a:cubicBezTo>
                    <a:lnTo>
                      <a:pt x="14696" y="29202"/>
                    </a:lnTo>
                    <a:cubicBezTo>
                      <a:pt x="27675" y="28056"/>
                      <a:pt x="46379" y="27484"/>
                      <a:pt x="70809" y="27484"/>
                    </a:cubicBezTo>
                    <a:cubicBezTo>
                      <a:pt x="69473" y="69664"/>
                      <a:pt x="68423" y="118715"/>
                      <a:pt x="67851" y="174637"/>
                    </a:cubicBezTo>
                    <a:cubicBezTo>
                      <a:pt x="67278" y="230559"/>
                      <a:pt x="66992" y="274361"/>
                      <a:pt x="66992" y="306044"/>
                    </a:cubicBezTo>
                    <a:cubicBezTo>
                      <a:pt x="66992" y="340685"/>
                      <a:pt x="67278" y="372749"/>
                      <a:pt x="67851" y="402333"/>
                    </a:cubicBezTo>
                    <a:cubicBezTo>
                      <a:pt x="68042" y="406245"/>
                      <a:pt x="69378" y="409395"/>
                      <a:pt x="71954" y="411781"/>
                    </a:cubicBezTo>
                    <a:cubicBezTo>
                      <a:pt x="74531" y="414166"/>
                      <a:pt x="77871" y="415407"/>
                      <a:pt x="81974" y="415407"/>
                    </a:cubicBezTo>
                    <a:cubicBezTo>
                      <a:pt x="85696" y="415216"/>
                      <a:pt x="88845" y="413880"/>
                      <a:pt x="91422" y="411303"/>
                    </a:cubicBezTo>
                    <a:cubicBezTo>
                      <a:pt x="93999" y="408822"/>
                      <a:pt x="95239" y="405577"/>
                      <a:pt x="95239" y="401665"/>
                    </a:cubicBezTo>
                    <a:cubicBezTo>
                      <a:pt x="94857" y="371127"/>
                      <a:pt x="94667" y="337727"/>
                      <a:pt x="94667" y="301559"/>
                    </a:cubicBezTo>
                    <a:cubicBezTo>
                      <a:pt x="94667" y="271021"/>
                      <a:pt x="94762" y="238480"/>
                      <a:pt x="94953" y="203839"/>
                    </a:cubicBezTo>
                    <a:cubicBezTo>
                      <a:pt x="95716" y="128353"/>
                      <a:pt x="96861" y="69759"/>
                      <a:pt x="98197" y="27866"/>
                    </a:cubicBezTo>
                    <a:cubicBezTo>
                      <a:pt x="115279" y="28629"/>
                      <a:pt x="132552" y="30251"/>
                      <a:pt x="150207" y="32828"/>
                    </a:cubicBezTo>
                    <a:lnTo>
                      <a:pt x="152593" y="33114"/>
                    </a:lnTo>
                    <a:cubicBezTo>
                      <a:pt x="155360" y="33114"/>
                      <a:pt x="157841" y="32351"/>
                      <a:pt x="160227" y="30824"/>
                    </a:cubicBezTo>
                    <a:cubicBezTo>
                      <a:pt x="164140" y="28056"/>
                      <a:pt x="166144" y="24335"/>
                      <a:pt x="166144" y="19468"/>
                    </a:cubicBezTo>
                    <a:cubicBezTo>
                      <a:pt x="166144" y="16700"/>
                      <a:pt x="165380" y="14219"/>
                      <a:pt x="163758" y="11929"/>
                    </a:cubicBezTo>
                    <a:cubicBezTo>
                      <a:pt x="161563" y="8780"/>
                      <a:pt x="158509" y="6871"/>
                      <a:pt x="154597" y="6108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" name="Google Shape;204;p2">
              <a:extLst>
                <a:ext uri="{FF2B5EF4-FFF2-40B4-BE49-F238E27FC236}">
                  <a16:creationId xmlns:a16="http://schemas.microsoft.com/office/drawing/2014/main" id="{DB3808F8-B57C-B2B2-FDC4-89D9D145BB2B}"/>
                </a:ext>
              </a:extLst>
            </p:cNvPr>
            <p:cNvGrpSpPr/>
            <p:nvPr/>
          </p:nvGrpSpPr>
          <p:grpSpPr>
            <a:xfrm>
              <a:off x="188489" y="2895040"/>
              <a:ext cx="968332" cy="580674"/>
              <a:chOff x="1597075" y="4992295"/>
              <a:chExt cx="802829" cy="312049"/>
            </a:xfrm>
          </p:grpSpPr>
          <p:grpSp>
            <p:nvGrpSpPr>
              <p:cNvPr id="149" name="Google Shape;205;p2">
                <a:extLst>
                  <a:ext uri="{FF2B5EF4-FFF2-40B4-BE49-F238E27FC236}">
                    <a16:creationId xmlns:a16="http://schemas.microsoft.com/office/drawing/2014/main" id="{08A9A24C-463C-A1CE-84B3-7499A25D85EA}"/>
                  </a:ext>
                </a:extLst>
              </p:cNvPr>
              <p:cNvGrpSpPr/>
              <p:nvPr/>
            </p:nvGrpSpPr>
            <p:grpSpPr>
              <a:xfrm>
                <a:off x="1597075" y="4992295"/>
                <a:ext cx="802829" cy="312049"/>
                <a:chOff x="1597075" y="4992295"/>
                <a:chExt cx="802829" cy="312049"/>
              </a:xfrm>
            </p:grpSpPr>
            <p:sp>
              <p:nvSpPr>
                <p:cNvPr id="152" name="Google Shape;206;p2">
                  <a:extLst>
                    <a:ext uri="{FF2B5EF4-FFF2-40B4-BE49-F238E27FC236}">
                      <a16:creationId xmlns:a16="http://schemas.microsoft.com/office/drawing/2014/main" id="{F09E84D8-4125-5C2F-3C74-D268E1106294}"/>
                    </a:ext>
                  </a:extLst>
                </p:cNvPr>
                <p:cNvSpPr/>
                <p:nvPr/>
              </p:nvSpPr>
              <p:spPr>
                <a:xfrm>
                  <a:off x="1611157" y="5006130"/>
                  <a:ext cx="774633" cy="28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633" h="283653" extrusionOk="0">
                      <a:moveTo>
                        <a:pt x="17159" y="136495"/>
                      </a:moveTo>
                      <a:cubicBezTo>
                        <a:pt x="26511" y="122180"/>
                        <a:pt x="38821" y="109011"/>
                        <a:pt x="51418" y="98132"/>
                      </a:cubicBezTo>
                      <a:cubicBezTo>
                        <a:pt x="114593" y="43546"/>
                        <a:pt x="195136" y="9382"/>
                        <a:pt x="278255" y="1747"/>
                      </a:cubicBezTo>
                      <a:cubicBezTo>
                        <a:pt x="323775" y="-2451"/>
                        <a:pt x="369868" y="1175"/>
                        <a:pt x="414720" y="9859"/>
                      </a:cubicBezTo>
                      <a:cubicBezTo>
                        <a:pt x="543360" y="34766"/>
                        <a:pt x="701964" y="79714"/>
                        <a:pt x="767143" y="190031"/>
                      </a:cubicBezTo>
                      <a:cubicBezTo>
                        <a:pt x="786229" y="222382"/>
                        <a:pt x="767047" y="263512"/>
                        <a:pt x="729925" y="269237"/>
                      </a:cubicBezTo>
                      <a:cubicBezTo>
                        <a:pt x="596132" y="289851"/>
                        <a:pt x="271480" y="288800"/>
                        <a:pt x="78616" y="263225"/>
                      </a:cubicBezTo>
                      <a:cubicBezTo>
                        <a:pt x="57526" y="260458"/>
                        <a:pt x="37199" y="251774"/>
                        <a:pt x="22217" y="236696"/>
                      </a:cubicBezTo>
                      <a:cubicBezTo>
                        <a:pt x="-9943" y="204345"/>
                        <a:pt x="-3168" y="167605"/>
                        <a:pt x="17159" y="136495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207;p2">
                  <a:extLst>
                    <a:ext uri="{FF2B5EF4-FFF2-40B4-BE49-F238E27FC236}">
                      <a16:creationId xmlns:a16="http://schemas.microsoft.com/office/drawing/2014/main" id="{6F05E570-B196-EA4E-8AAA-2BBC4145C43C}"/>
                    </a:ext>
                  </a:extLst>
                </p:cNvPr>
                <p:cNvSpPr/>
                <p:nvPr/>
              </p:nvSpPr>
              <p:spPr>
                <a:xfrm>
                  <a:off x="1597075" y="4992295"/>
                  <a:ext cx="802829" cy="31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829" h="312049" extrusionOk="0">
                      <a:moveTo>
                        <a:pt x="43647" y="157487"/>
                      </a:moveTo>
                      <a:cubicBezTo>
                        <a:pt x="61492" y="130957"/>
                        <a:pt x="87544" y="110535"/>
                        <a:pt x="113979" y="93071"/>
                      </a:cubicBezTo>
                      <a:cubicBezTo>
                        <a:pt x="140604" y="75512"/>
                        <a:pt x="169328" y="61102"/>
                        <a:pt x="199388" y="50509"/>
                      </a:cubicBezTo>
                      <a:cubicBezTo>
                        <a:pt x="264663" y="27511"/>
                        <a:pt x="334231" y="23121"/>
                        <a:pt x="402559" y="33523"/>
                      </a:cubicBezTo>
                      <a:cubicBezTo>
                        <a:pt x="458004" y="41921"/>
                        <a:pt x="513639" y="55472"/>
                        <a:pt x="566889" y="73222"/>
                      </a:cubicBezTo>
                      <a:cubicBezTo>
                        <a:pt x="617658" y="90113"/>
                        <a:pt x="668331" y="112253"/>
                        <a:pt x="710511" y="145748"/>
                      </a:cubicBezTo>
                      <a:cubicBezTo>
                        <a:pt x="737518" y="167220"/>
                        <a:pt x="802887" y="224956"/>
                        <a:pt x="760898" y="260360"/>
                      </a:cubicBezTo>
                      <a:cubicBezTo>
                        <a:pt x="747061" y="272003"/>
                        <a:pt x="724349" y="271620"/>
                        <a:pt x="707076" y="273434"/>
                      </a:cubicBezTo>
                      <a:cubicBezTo>
                        <a:pt x="685890" y="275629"/>
                        <a:pt x="664705" y="277251"/>
                        <a:pt x="643519" y="278492"/>
                      </a:cubicBezTo>
                      <a:cubicBezTo>
                        <a:pt x="534729" y="284981"/>
                        <a:pt x="425367" y="284504"/>
                        <a:pt x="316481" y="280209"/>
                      </a:cubicBezTo>
                      <a:cubicBezTo>
                        <a:pt x="255597" y="277824"/>
                        <a:pt x="194712" y="274102"/>
                        <a:pt x="134114" y="267613"/>
                      </a:cubicBezTo>
                      <a:cubicBezTo>
                        <a:pt x="104817" y="264463"/>
                        <a:pt x="72276" y="263700"/>
                        <a:pt x="49277" y="242991"/>
                      </a:cubicBezTo>
                      <a:cubicBezTo>
                        <a:pt x="21984" y="218371"/>
                        <a:pt x="25324" y="186306"/>
                        <a:pt x="43647" y="157487"/>
                      </a:cubicBezTo>
                      <a:cubicBezTo>
                        <a:pt x="53571" y="141931"/>
                        <a:pt x="28760" y="127521"/>
                        <a:pt x="18930" y="143077"/>
                      </a:cubicBezTo>
                      <a:cubicBezTo>
                        <a:pt x="2421" y="169033"/>
                        <a:pt x="-6549" y="200621"/>
                        <a:pt x="5666" y="230300"/>
                      </a:cubicBezTo>
                      <a:cubicBezTo>
                        <a:pt x="18262" y="261028"/>
                        <a:pt x="47846" y="282214"/>
                        <a:pt x="79719" y="289180"/>
                      </a:cubicBezTo>
                      <a:cubicBezTo>
                        <a:pt x="106535" y="295001"/>
                        <a:pt x="134973" y="296528"/>
                        <a:pt x="162171" y="299009"/>
                      </a:cubicBezTo>
                      <a:cubicBezTo>
                        <a:pt x="191754" y="301777"/>
                        <a:pt x="221337" y="303876"/>
                        <a:pt x="250921" y="305594"/>
                      </a:cubicBezTo>
                      <a:cubicBezTo>
                        <a:pt x="372594" y="312751"/>
                        <a:pt x="495030" y="314278"/>
                        <a:pt x="616704" y="308552"/>
                      </a:cubicBezTo>
                      <a:cubicBezTo>
                        <a:pt x="641038" y="307407"/>
                        <a:pt x="665373" y="305880"/>
                        <a:pt x="689612" y="303685"/>
                      </a:cubicBezTo>
                      <a:cubicBezTo>
                        <a:pt x="710225" y="301872"/>
                        <a:pt x="732269" y="300918"/>
                        <a:pt x="752405" y="295860"/>
                      </a:cubicBezTo>
                      <a:cubicBezTo>
                        <a:pt x="779412" y="289180"/>
                        <a:pt x="799166" y="265704"/>
                        <a:pt x="802410" y="238411"/>
                      </a:cubicBezTo>
                      <a:cubicBezTo>
                        <a:pt x="805750" y="209973"/>
                        <a:pt x="788573" y="186306"/>
                        <a:pt x="771491" y="165407"/>
                      </a:cubicBezTo>
                      <a:cubicBezTo>
                        <a:pt x="734560" y="120364"/>
                        <a:pt x="682646" y="89254"/>
                        <a:pt x="629682" y="66542"/>
                      </a:cubicBezTo>
                      <a:cubicBezTo>
                        <a:pt x="574142" y="42780"/>
                        <a:pt x="515643" y="26938"/>
                        <a:pt x="456572" y="14628"/>
                      </a:cubicBezTo>
                      <a:cubicBezTo>
                        <a:pt x="383854" y="-545"/>
                        <a:pt x="310469" y="-6653"/>
                        <a:pt x="237465" y="9761"/>
                      </a:cubicBezTo>
                      <a:cubicBezTo>
                        <a:pt x="169519" y="25030"/>
                        <a:pt x="104340" y="57762"/>
                        <a:pt x="52426" y="104332"/>
                      </a:cubicBezTo>
                      <a:cubicBezTo>
                        <a:pt x="39639" y="115784"/>
                        <a:pt x="28378" y="128858"/>
                        <a:pt x="18835" y="143077"/>
                      </a:cubicBezTo>
                      <a:cubicBezTo>
                        <a:pt x="8624" y="158345"/>
                        <a:pt x="33340" y="172755"/>
                        <a:pt x="43647" y="157487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0" name="Google Shape;208;p2">
                <a:extLst>
                  <a:ext uri="{FF2B5EF4-FFF2-40B4-BE49-F238E27FC236}">
                    <a16:creationId xmlns:a16="http://schemas.microsoft.com/office/drawing/2014/main" id="{99E6AEEC-D63E-F2B0-C8EB-91BD30948298}"/>
                  </a:ext>
                </a:extLst>
              </p:cNvPr>
              <p:cNvSpPr/>
              <p:nvPr/>
            </p:nvSpPr>
            <p:spPr>
              <a:xfrm>
                <a:off x="1644956" y="5041446"/>
                <a:ext cx="468925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468925" h="213016" extrusionOk="0">
                    <a:moveTo>
                      <a:pt x="10080" y="100129"/>
                    </a:moveTo>
                    <a:cubicBezTo>
                      <a:pt x="15710" y="89440"/>
                      <a:pt x="22963" y="79707"/>
                      <a:pt x="30597" y="71690"/>
                    </a:cubicBezTo>
                    <a:cubicBezTo>
                      <a:pt x="68483" y="31324"/>
                      <a:pt x="116961" y="6226"/>
                      <a:pt x="167253" y="1073"/>
                    </a:cubicBezTo>
                    <a:cubicBezTo>
                      <a:pt x="194737" y="-1791"/>
                      <a:pt x="222698" y="1263"/>
                      <a:pt x="249895" y="8039"/>
                    </a:cubicBezTo>
                    <a:cubicBezTo>
                      <a:pt x="327862" y="27411"/>
                      <a:pt x="424150" y="61957"/>
                      <a:pt x="464231" y="144885"/>
                    </a:cubicBezTo>
                    <a:cubicBezTo>
                      <a:pt x="475969" y="169125"/>
                      <a:pt x="464613" y="199757"/>
                      <a:pt x="442187" y="203861"/>
                    </a:cubicBezTo>
                    <a:cubicBezTo>
                      <a:pt x="361358" y="218462"/>
                      <a:pt x="164963" y="215599"/>
                      <a:pt x="48156" y="195272"/>
                    </a:cubicBezTo>
                    <a:cubicBezTo>
                      <a:pt x="35369" y="193078"/>
                      <a:pt x="23058" y="186493"/>
                      <a:pt x="13897" y="175137"/>
                    </a:cubicBezTo>
                    <a:cubicBezTo>
                      <a:pt x="-5952" y="150707"/>
                      <a:pt x="-2040" y="123223"/>
                      <a:pt x="10080" y="100129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209;p2">
                <a:extLst>
                  <a:ext uri="{FF2B5EF4-FFF2-40B4-BE49-F238E27FC236}">
                    <a16:creationId xmlns:a16="http://schemas.microsoft.com/office/drawing/2014/main" id="{4D9ECB5A-8B66-ACA1-4EB3-EBC090C6911F}"/>
                  </a:ext>
                </a:extLst>
              </p:cNvPr>
              <p:cNvSpPr/>
              <p:nvPr/>
            </p:nvSpPr>
            <p:spPr>
              <a:xfrm>
                <a:off x="1705017" y="5069423"/>
                <a:ext cx="174325" cy="79293"/>
              </a:xfrm>
              <a:custGeom>
                <a:avLst/>
                <a:gdLst/>
                <a:ahLst/>
                <a:cxnLst/>
                <a:rect l="l" t="t" r="r" b="b"/>
                <a:pathLst>
                  <a:path w="174325" h="79293" extrusionOk="0">
                    <a:moveTo>
                      <a:pt x="3746" y="37225"/>
                    </a:moveTo>
                    <a:cubicBezTo>
                      <a:pt x="5845" y="33217"/>
                      <a:pt x="8517" y="29591"/>
                      <a:pt x="11380" y="26632"/>
                    </a:cubicBezTo>
                    <a:cubicBezTo>
                      <a:pt x="25504" y="11650"/>
                      <a:pt x="43540" y="2298"/>
                      <a:pt x="62149" y="389"/>
                    </a:cubicBezTo>
                    <a:cubicBezTo>
                      <a:pt x="72360" y="-660"/>
                      <a:pt x="82762" y="485"/>
                      <a:pt x="92878" y="2966"/>
                    </a:cubicBezTo>
                    <a:cubicBezTo>
                      <a:pt x="121888" y="10218"/>
                      <a:pt x="157674" y="23006"/>
                      <a:pt x="172561" y="53925"/>
                    </a:cubicBezTo>
                    <a:cubicBezTo>
                      <a:pt x="176951" y="62991"/>
                      <a:pt x="172752" y="74347"/>
                      <a:pt x="164354" y="75874"/>
                    </a:cubicBezTo>
                    <a:cubicBezTo>
                      <a:pt x="134294" y="81314"/>
                      <a:pt x="61290" y="80264"/>
                      <a:pt x="17774" y="72725"/>
                    </a:cubicBezTo>
                    <a:cubicBezTo>
                      <a:pt x="13003" y="71866"/>
                      <a:pt x="8422" y="69480"/>
                      <a:pt x="4986" y="65186"/>
                    </a:cubicBezTo>
                    <a:cubicBezTo>
                      <a:pt x="-2171" y="56120"/>
                      <a:pt x="-739" y="45814"/>
                      <a:pt x="3746" y="37225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70" name="Picture 269" descr="A picture containing accessory, umbrella, invertebrate&#10;&#10;Description automatically generated">
            <a:extLst>
              <a:ext uri="{FF2B5EF4-FFF2-40B4-BE49-F238E27FC236}">
                <a16:creationId xmlns:a16="http://schemas.microsoft.com/office/drawing/2014/main" id="{B85AC05C-F1F4-4F00-AAD9-50C7396CD5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26" y="758537"/>
            <a:ext cx="2953532" cy="2953532"/>
          </a:xfrm>
          <a:prstGeom prst="rect">
            <a:avLst/>
          </a:prstGeom>
        </p:spPr>
      </p:pic>
      <p:grpSp>
        <p:nvGrpSpPr>
          <p:cNvPr id="415" name="Group 414">
            <a:extLst>
              <a:ext uri="{FF2B5EF4-FFF2-40B4-BE49-F238E27FC236}">
                <a16:creationId xmlns:a16="http://schemas.microsoft.com/office/drawing/2014/main" id="{54E16FB6-FDE1-2308-DE86-64B16D5BBDB3}"/>
              </a:ext>
            </a:extLst>
          </p:cNvPr>
          <p:cNvGrpSpPr/>
          <p:nvPr/>
        </p:nvGrpSpPr>
        <p:grpSpPr>
          <a:xfrm>
            <a:off x="5687319" y="2100291"/>
            <a:ext cx="2241943" cy="1141598"/>
            <a:chOff x="4440285" y="3727721"/>
            <a:chExt cx="2241943" cy="1141598"/>
          </a:xfrm>
        </p:grpSpPr>
        <p:grpSp>
          <p:nvGrpSpPr>
            <p:cNvPr id="416" name="Google Shape;180;p2">
              <a:extLst>
                <a:ext uri="{FF2B5EF4-FFF2-40B4-BE49-F238E27FC236}">
                  <a16:creationId xmlns:a16="http://schemas.microsoft.com/office/drawing/2014/main" id="{7DC72859-B09C-8E91-FF82-90C864BFE74F}"/>
                </a:ext>
              </a:extLst>
            </p:cNvPr>
            <p:cNvGrpSpPr/>
            <p:nvPr/>
          </p:nvGrpSpPr>
          <p:grpSpPr>
            <a:xfrm>
              <a:off x="4660247" y="3727721"/>
              <a:ext cx="1829999" cy="1141598"/>
              <a:chOff x="8409556" y="6386036"/>
              <a:chExt cx="627883" cy="247788"/>
            </a:xfrm>
          </p:grpSpPr>
          <p:grpSp>
            <p:nvGrpSpPr>
              <p:cNvPr id="418" name="Google Shape;181;p2">
                <a:extLst>
                  <a:ext uri="{FF2B5EF4-FFF2-40B4-BE49-F238E27FC236}">
                    <a16:creationId xmlns:a16="http://schemas.microsoft.com/office/drawing/2014/main" id="{29ACFF68-4CC4-42F0-FBF0-3FF408078BB2}"/>
                  </a:ext>
                </a:extLst>
              </p:cNvPr>
              <p:cNvGrpSpPr/>
              <p:nvPr/>
            </p:nvGrpSpPr>
            <p:grpSpPr>
              <a:xfrm>
                <a:off x="8409556" y="6386036"/>
                <a:ext cx="627883" cy="247788"/>
                <a:chOff x="8409556" y="6386036"/>
                <a:chExt cx="627883" cy="247788"/>
              </a:xfrm>
            </p:grpSpPr>
            <p:sp>
              <p:nvSpPr>
                <p:cNvPr id="421" name="Google Shape;182;p2">
                  <a:extLst>
                    <a:ext uri="{FF2B5EF4-FFF2-40B4-BE49-F238E27FC236}">
                      <a16:creationId xmlns:a16="http://schemas.microsoft.com/office/drawing/2014/main" id="{60219B17-935E-A259-6C9B-D15018602DC5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183;p2">
                  <a:extLst>
                    <a:ext uri="{FF2B5EF4-FFF2-40B4-BE49-F238E27FC236}">
                      <a16:creationId xmlns:a16="http://schemas.microsoft.com/office/drawing/2014/main" id="{A497E4C1-FBBA-836F-D921-4AEDDBFDF494}"/>
                    </a:ext>
                  </a:extLst>
                </p:cNvPr>
                <p:cNvSpPr/>
                <p:nvPr/>
              </p:nvSpPr>
              <p:spPr>
                <a:xfrm>
                  <a:off x="8409556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19" name="Google Shape;184;p2">
                <a:extLst>
                  <a:ext uri="{FF2B5EF4-FFF2-40B4-BE49-F238E27FC236}">
                    <a16:creationId xmlns:a16="http://schemas.microsoft.com/office/drawing/2014/main" id="{22FA52B3-E022-B90E-033D-A77DC4A667D7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185;p2">
                <a:extLst>
                  <a:ext uri="{FF2B5EF4-FFF2-40B4-BE49-F238E27FC236}">
                    <a16:creationId xmlns:a16="http://schemas.microsoft.com/office/drawing/2014/main" id="{EE2B1268-5B4C-F7C1-3D25-7330F8B2386C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1BF7E980-FE74-2DCF-A968-98042FEEBE6F}"/>
                </a:ext>
              </a:extLst>
            </p:cNvPr>
            <p:cNvSpPr txBox="1"/>
            <p:nvPr/>
          </p:nvSpPr>
          <p:spPr>
            <a:xfrm>
              <a:off x="4440285" y="4002536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 3</a:t>
              </a:r>
            </a:p>
          </p:txBody>
        </p:sp>
      </p:grpSp>
      <p:grpSp>
        <p:nvGrpSpPr>
          <p:cNvPr id="423" name="Group 422">
            <a:extLst>
              <a:ext uri="{FF2B5EF4-FFF2-40B4-BE49-F238E27FC236}">
                <a16:creationId xmlns:a16="http://schemas.microsoft.com/office/drawing/2014/main" id="{2C2060DA-E685-E8E6-BE8B-4E99DBA9EFA9}"/>
              </a:ext>
            </a:extLst>
          </p:cNvPr>
          <p:cNvGrpSpPr/>
          <p:nvPr/>
        </p:nvGrpSpPr>
        <p:grpSpPr>
          <a:xfrm>
            <a:off x="8713918" y="1350568"/>
            <a:ext cx="2241943" cy="1141598"/>
            <a:chOff x="4440285" y="3727721"/>
            <a:chExt cx="2241943" cy="1141598"/>
          </a:xfrm>
        </p:grpSpPr>
        <p:grpSp>
          <p:nvGrpSpPr>
            <p:cNvPr id="424" name="Google Shape;180;p2">
              <a:extLst>
                <a:ext uri="{FF2B5EF4-FFF2-40B4-BE49-F238E27FC236}">
                  <a16:creationId xmlns:a16="http://schemas.microsoft.com/office/drawing/2014/main" id="{41752EB2-FF08-3873-142A-56CE1E9FA2F4}"/>
                </a:ext>
              </a:extLst>
            </p:cNvPr>
            <p:cNvGrpSpPr/>
            <p:nvPr/>
          </p:nvGrpSpPr>
          <p:grpSpPr>
            <a:xfrm>
              <a:off x="4660247" y="3727721"/>
              <a:ext cx="1829999" cy="1141598"/>
              <a:chOff x="8409556" y="6386036"/>
              <a:chExt cx="627883" cy="247788"/>
            </a:xfrm>
          </p:grpSpPr>
          <p:grpSp>
            <p:nvGrpSpPr>
              <p:cNvPr id="426" name="Google Shape;181;p2">
                <a:extLst>
                  <a:ext uri="{FF2B5EF4-FFF2-40B4-BE49-F238E27FC236}">
                    <a16:creationId xmlns:a16="http://schemas.microsoft.com/office/drawing/2014/main" id="{EBF2B49F-DA20-E358-74D6-1DA1D66827FB}"/>
                  </a:ext>
                </a:extLst>
              </p:cNvPr>
              <p:cNvGrpSpPr/>
              <p:nvPr/>
            </p:nvGrpSpPr>
            <p:grpSpPr>
              <a:xfrm>
                <a:off x="8409556" y="6386036"/>
                <a:ext cx="627883" cy="247788"/>
                <a:chOff x="8409556" y="6386036"/>
                <a:chExt cx="627883" cy="247788"/>
              </a:xfrm>
            </p:grpSpPr>
            <p:sp>
              <p:nvSpPr>
                <p:cNvPr id="429" name="Google Shape;182;p2">
                  <a:extLst>
                    <a:ext uri="{FF2B5EF4-FFF2-40B4-BE49-F238E27FC236}">
                      <a16:creationId xmlns:a16="http://schemas.microsoft.com/office/drawing/2014/main" id="{18D62C28-758D-6174-0ED7-F7C0AB414296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183;p2">
                  <a:extLst>
                    <a:ext uri="{FF2B5EF4-FFF2-40B4-BE49-F238E27FC236}">
                      <a16:creationId xmlns:a16="http://schemas.microsoft.com/office/drawing/2014/main" id="{09149985-F702-A625-07F8-F221A4F2F88A}"/>
                    </a:ext>
                  </a:extLst>
                </p:cNvPr>
                <p:cNvSpPr/>
                <p:nvPr/>
              </p:nvSpPr>
              <p:spPr>
                <a:xfrm>
                  <a:off x="8409556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7" name="Google Shape;184;p2">
                <a:extLst>
                  <a:ext uri="{FF2B5EF4-FFF2-40B4-BE49-F238E27FC236}">
                    <a16:creationId xmlns:a16="http://schemas.microsoft.com/office/drawing/2014/main" id="{669BDD8A-C60E-A493-EEFC-833AB9B4DE00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185;p2">
                <a:extLst>
                  <a:ext uri="{FF2B5EF4-FFF2-40B4-BE49-F238E27FC236}">
                    <a16:creationId xmlns:a16="http://schemas.microsoft.com/office/drawing/2014/main" id="{398812E6-5C90-36DF-EB2E-AD6F6D785054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A90C7E7C-2110-02F7-E48D-77E264D1A8B6}"/>
                </a:ext>
              </a:extLst>
            </p:cNvPr>
            <p:cNvSpPr txBox="1"/>
            <p:nvPr/>
          </p:nvSpPr>
          <p:spPr>
            <a:xfrm>
              <a:off x="4440285" y="4002536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 4</a:t>
              </a:r>
            </a:p>
          </p:txBody>
        </p:sp>
      </p:grpSp>
      <p:sp>
        <p:nvSpPr>
          <p:cNvPr id="386" name="TextBox 385">
            <a:extLst>
              <a:ext uri="{FF2B5EF4-FFF2-40B4-BE49-F238E27FC236}">
                <a16:creationId xmlns:a16="http://schemas.microsoft.com/office/drawing/2014/main" id="{A6C43B25-A8BA-F55C-4DB6-A88ED14F45C5}"/>
              </a:ext>
            </a:extLst>
          </p:cNvPr>
          <p:cNvSpPr txBox="1"/>
          <p:nvPr/>
        </p:nvSpPr>
        <p:spPr>
          <a:xfrm>
            <a:off x="4980998" y="767945"/>
            <a:ext cx="1969629" cy="523220"/>
          </a:xfrm>
          <a:custGeom>
            <a:avLst/>
            <a:gdLst>
              <a:gd name="connsiteX0" fmla="*/ 1237774 w 1969629"/>
              <a:gd name="connsiteY0" fmla="*/ 584578 h 523220"/>
              <a:gd name="connsiteX1" fmla="*/ 997763 w 1969629"/>
              <a:gd name="connsiteY1" fmla="*/ 523197 h 523220"/>
              <a:gd name="connsiteX2" fmla="*/ 24133 w 1969629"/>
              <a:gd name="connsiteY2" fmla="*/ 319170 h 523220"/>
              <a:gd name="connsiteX3" fmla="*/ 791669 w 1969629"/>
              <a:gd name="connsiteY3" fmla="*/ 5080 h 523220"/>
              <a:gd name="connsiteX4" fmla="*/ 1809249 w 1969629"/>
              <a:gd name="connsiteY4" fmla="*/ 118515 h 523220"/>
              <a:gd name="connsiteX5" fmla="*/ 1365705 w 1969629"/>
              <a:gd name="connsiteY5" fmla="*/ 502861 h 523220"/>
              <a:gd name="connsiteX6" fmla="*/ 1237774 w 1969629"/>
              <a:gd name="connsiteY6" fmla="*/ 584578 h 523220"/>
              <a:gd name="connsiteX0" fmla="*/ 1237774 w 1969629"/>
              <a:gd name="connsiteY0" fmla="*/ 584578 h 523220"/>
              <a:gd name="connsiteX1" fmla="*/ 997763 w 1969629"/>
              <a:gd name="connsiteY1" fmla="*/ 523197 h 523220"/>
              <a:gd name="connsiteX2" fmla="*/ 24133 w 1969629"/>
              <a:gd name="connsiteY2" fmla="*/ 319170 h 523220"/>
              <a:gd name="connsiteX3" fmla="*/ 791669 w 1969629"/>
              <a:gd name="connsiteY3" fmla="*/ 5080 h 523220"/>
              <a:gd name="connsiteX4" fmla="*/ 1809249 w 1969629"/>
              <a:gd name="connsiteY4" fmla="*/ 118515 h 523220"/>
              <a:gd name="connsiteX5" fmla="*/ 1365705 w 1969629"/>
              <a:gd name="connsiteY5" fmla="*/ 502861 h 523220"/>
              <a:gd name="connsiteX6" fmla="*/ 1237774 w 1969629"/>
              <a:gd name="connsiteY6" fmla="*/ 584578 h 523220"/>
              <a:gd name="connsiteX0" fmla="*/ 1237774 w 1969629"/>
              <a:gd name="connsiteY0" fmla="*/ 584578 h 523220"/>
              <a:gd name="connsiteX1" fmla="*/ 997763 w 1969629"/>
              <a:gd name="connsiteY1" fmla="*/ 523197 h 523220"/>
              <a:gd name="connsiteX2" fmla="*/ 24133 w 1969629"/>
              <a:gd name="connsiteY2" fmla="*/ 319170 h 523220"/>
              <a:gd name="connsiteX3" fmla="*/ 791669 w 1969629"/>
              <a:gd name="connsiteY3" fmla="*/ 5080 h 523220"/>
              <a:gd name="connsiteX4" fmla="*/ 1809249 w 1969629"/>
              <a:gd name="connsiteY4" fmla="*/ 118515 h 523220"/>
              <a:gd name="connsiteX5" fmla="*/ 1365705 w 1969629"/>
              <a:gd name="connsiteY5" fmla="*/ 502861 h 523220"/>
              <a:gd name="connsiteX6" fmla="*/ 1237774 w 1969629"/>
              <a:gd name="connsiteY6" fmla="*/ 584578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9629" h="523220" fill="none" extrusionOk="0">
                <a:moveTo>
                  <a:pt x="1237774" y="584578"/>
                </a:moveTo>
                <a:cubicBezTo>
                  <a:pt x="1096170" y="576405"/>
                  <a:pt x="1068830" y="533323"/>
                  <a:pt x="997763" y="523197"/>
                </a:cubicBezTo>
                <a:cubicBezTo>
                  <a:pt x="493383" y="554937"/>
                  <a:pt x="55625" y="373767"/>
                  <a:pt x="24133" y="319170"/>
                </a:cubicBezTo>
                <a:cubicBezTo>
                  <a:pt x="46579" y="263688"/>
                  <a:pt x="151800" y="-4856"/>
                  <a:pt x="791669" y="5080"/>
                </a:cubicBezTo>
                <a:cubicBezTo>
                  <a:pt x="1298104" y="-21116"/>
                  <a:pt x="1501300" y="185039"/>
                  <a:pt x="1809249" y="118515"/>
                </a:cubicBezTo>
                <a:cubicBezTo>
                  <a:pt x="2069965" y="312684"/>
                  <a:pt x="1786405" y="409016"/>
                  <a:pt x="1365705" y="502861"/>
                </a:cubicBezTo>
                <a:cubicBezTo>
                  <a:pt x="1338069" y="527224"/>
                  <a:pt x="1270070" y="548294"/>
                  <a:pt x="1237774" y="584578"/>
                </a:cubicBezTo>
                <a:close/>
              </a:path>
              <a:path w="1969629" h="523220" stroke="0" extrusionOk="0">
                <a:moveTo>
                  <a:pt x="1237774" y="584578"/>
                </a:moveTo>
                <a:cubicBezTo>
                  <a:pt x="1115070" y="566276"/>
                  <a:pt x="1118818" y="549993"/>
                  <a:pt x="997763" y="523197"/>
                </a:cubicBezTo>
                <a:cubicBezTo>
                  <a:pt x="442160" y="448646"/>
                  <a:pt x="174766" y="399687"/>
                  <a:pt x="24133" y="319170"/>
                </a:cubicBezTo>
                <a:cubicBezTo>
                  <a:pt x="-10615" y="296355"/>
                  <a:pt x="210054" y="1455"/>
                  <a:pt x="791669" y="5080"/>
                </a:cubicBezTo>
                <a:cubicBezTo>
                  <a:pt x="1133006" y="-113618"/>
                  <a:pt x="1507277" y="29948"/>
                  <a:pt x="1809249" y="118515"/>
                </a:cubicBezTo>
                <a:cubicBezTo>
                  <a:pt x="2197498" y="329198"/>
                  <a:pt x="1974523" y="483482"/>
                  <a:pt x="1365705" y="502861"/>
                </a:cubicBezTo>
                <a:cubicBezTo>
                  <a:pt x="1349692" y="541310"/>
                  <a:pt x="1312144" y="549683"/>
                  <a:pt x="1237774" y="584578"/>
                </a:cubicBezTo>
                <a:close/>
              </a:path>
              <a:path w="1969629" h="523220" fill="none" stroke="0" extrusionOk="0">
                <a:moveTo>
                  <a:pt x="1237774" y="584578"/>
                </a:moveTo>
                <a:cubicBezTo>
                  <a:pt x="1111343" y="573767"/>
                  <a:pt x="1068943" y="545143"/>
                  <a:pt x="997763" y="523197"/>
                </a:cubicBezTo>
                <a:cubicBezTo>
                  <a:pt x="481790" y="582055"/>
                  <a:pt x="93188" y="422864"/>
                  <a:pt x="24133" y="319170"/>
                </a:cubicBezTo>
                <a:cubicBezTo>
                  <a:pt x="-25838" y="111786"/>
                  <a:pt x="125830" y="-35370"/>
                  <a:pt x="791669" y="5080"/>
                </a:cubicBezTo>
                <a:cubicBezTo>
                  <a:pt x="1194391" y="65306"/>
                  <a:pt x="1513490" y="-44545"/>
                  <a:pt x="1809249" y="118515"/>
                </a:cubicBezTo>
                <a:cubicBezTo>
                  <a:pt x="2204051" y="9129"/>
                  <a:pt x="1738921" y="561642"/>
                  <a:pt x="1365705" y="502861"/>
                </a:cubicBezTo>
                <a:cubicBezTo>
                  <a:pt x="1317460" y="551280"/>
                  <a:pt x="1270277" y="539530"/>
                  <a:pt x="1237774" y="584578"/>
                </a:cubicBezTo>
                <a:close/>
              </a:path>
              <a:path w="1969629" h="523220" fill="none" stroke="0" extrusionOk="0">
                <a:moveTo>
                  <a:pt x="1237774" y="584578"/>
                </a:moveTo>
                <a:cubicBezTo>
                  <a:pt x="1104092" y="569356"/>
                  <a:pt x="1064731" y="537767"/>
                  <a:pt x="997763" y="523197"/>
                </a:cubicBezTo>
                <a:cubicBezTo>
                  <a:pt x="475528" y="566617"/>
                  <a:pt x="59141" y="371197"/>
                  <a:pt x="24133" y="319170"/>
                </a:cubicBezTo>
                <a:cubicBezTo>
                  <a:pt x="-52738" y="236324"/>
                  <a:pt x="199914" y="-13711"/>
                  <a:pt x="791669" y="5080"/>
                </a:cubicBezTo>
                <a:cubicBezTo>
                  <a:pt x="1265740" y="-75"/>
                  <a:pt x="1484334" y="61101"/>
                  <a:pt x="1809249" y="118515"/>
                </a:cubicBezTo>
                <a:cubicBezTo>
                  <a:pt x="2083348" y="265529"/>
                  <a:pt x="1816785" y="454055"/>
                  <a:pt x="1365705" y="502861"/>
                </a:cubicBezTo>
                <a:cubicBezTo>
                  <a:pt x="1328859" y="536306"/>
                  <a:pt x="1267466" y="550744"/>
                  <a:pt x="1237774" y="58457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237774 w 1969629"/>
                      <a:gd name="connsiteY0" fmla="*/ 584578 h 523220"/>
                      <a:gd name="connsiteX1" fmla="*/ 997763 w 1969629"/>
                      <a:gd name="connsiteY1" fmla="*/ 523197 h 523220"/>
                      <a:gd name="connsiteX2" fmla="*/ 24133 w 1969629"/>
                      <a:gd name="connsiteY2" fmla="*/ 319170 h 523220"/>
                      <a:gd name="connsiteX3" fmla="*/ 791669 w 1969629"/>
                      <a:gd name="connsiteY3" fmla="*/ 5080 h 523220"/>
                      <a:gd name="connsiteX4" fmla="*/ 1809249 w 1969629"/>
                      <a:gd name="connsiteY4" fmla="*/ 118515 h 523220"/>
                      <a:gd name="connsiteX5" fmla="*/ 1365705 w 1969629"/>
                      <a:gd name="connsiteY5" fmla="*/ 502861 h 523220"/>
                      <a:gd name="connsiteX6" fmla="*/ 1237774 w 1969629"/>
                      <a:gd name="connsiteY6" fmla="*/ 584578 h 523220"/>
                      <a:gd name="connsiteX0" fmla="*/ 1237774 w 1969629"/>
                      <a:gd name="connsiteY0" fmla="*/ 584578 h 523220"/>
                      <a:gd name="connsiteX1" fmla="*/ 997763 w 1969629"/>
                      <a:gd name="connsiteY1" fmla="*/ 523197 h 523220"/>
                      <a:gd name="connsiteX2" fmla="*/ 24133 w 1969629"/>
                      <a:gd name="connsiteY2" fmla="*/ 319170 h 523220"/>
                      <a:gd name="connsiteX3" fmla="*/ 791669 w 1969629"/>
                      <a:gd name="connsiteY3" fmla="*/ 5080 h 523220"/>
                      <a:gd name="connsiteX4" fmla="*/ 1809249 w 1969629"/>
                      <a:gd name="connsiteY4" fmla="*/ 118515 h 523220"/>
                      <a:gd name="connsiteX5" fmla="*/ 1365705 w 1969629"/>
                      <a:gd name="connsiteY5" fmla="*/ 502861 h 523220"/>
                      <a:gd name="connsiteX6" fmla="*/ 1237774 w 1969629"/>
                      <a:gd name="connsiteY6" fmla="*/ 584578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9629" h="523220" fill="none" extrusionOk="0">
                        <a:moveTo>
                          <a:pt x="1237774" y="584578"/>
                        </a:moveTo>
                        <a:cubicBezTo>
                          <a:pt x="1102575" y="567967"/>
                          <a:pt x="1068449" y="536567"/>
                          <a:pt x="997763" y="523197"/>
                        </a:cubicBezTo>
                        <a:cubicBezTo>
                          <a:pt x="494906" y="552947"/>
                          <a:pt x="72573" y="393181"/>
                          <a:pt x="24133" y="319170"/>
                        </a:cubicBezTo>
                        <a:cubicBezTo>
                          <a:pt x="6038" y="191427"/>
                          <a:pt x="205426" y="-9970"/>
                          <a:pt x="791669" y="5080"/>
                        </a:cubicBezTo>
                        <a:cubicBezTo>
                          <a:pt x="1279903" y="-14704"/>
                          <a:pt x="1507621" y="134192"/>
                          <a:pt x="1809249" y="118515"/>
                        </a:cubicBezTo>
                        <a:cubicBezTo>
                          <a:pt x="2084250" y="306576"/>
                          <a:pt x="1795478" y="432160"/>
                          <a:pt x="1365705" y="502861"/>
                        </a:cubicBezTo>
                        <a:cubicBezTo>
                          <a:pt x="1334315" y="535719"/>
                          <a:pt x="1267315" y="551718"/>
                          <a:pt x="1237774" y="584578"/>
                        </a:cubicBezTo>
                        <a:close/>
                      </a:path>
                      <a:path w="1969629" h="523220" stroke="0" extrusionOk="0">
                        <a:moveTo>
                          <a:pt x="1237774" y="584578"/>
                        </a:moveTo>
                        <a:cubicBezTo>
                          <a:pt x="1116332" y="566054"/>
                          <a:pt x="1124170" y="549145"/>
                          <a:pt x="997763" y="523197"/>
                        </a:cubicBezTo>
                        <a:cubicBezTo>
                          <a:pt x="465535" y="487957"/>
                          <a:pt x="181030" y="405240"/>
                          <a:pt x="24133" y="319170"/>
                        </a:cubicBezTo>
                        <a:cubicBezTo>
                          <a:pt x="-40630" y="245027"/>
                          <a:pt x="199073" y="19126"/>
                          <a:pt x="791669" y="5080"/>
                        </a:cubicBezTo>
                        <a:cubicBezTo>
                          <a:pt x="1151625" y="-54680"/>
                          <a:pt x="1523546" y="25129"/>
                          <a:pt x="1809249" y="118515"/>
                        </a:cubicBezTo>
                        <a:cubicBezTo>
                          <a:pt x="2161039" y="246795"/>
                          <a:pt x="1941085" y="469669"/>
                          <a:pt x="1365705" y="502861"/>
                        </a:cubicBezTo>
                        <a:cubicBezTo>
                          <a:pt x="1352646" y="536916"/>
                          <a:pt x="1306019" y="548406"/>
                          <a:pt x="1237774" y="584578"/>
                        </a:cubicBezTo>
                        <a:close/>
                      </a:path>
                      <a:path w="1969629" h="523220" fill="none" stroke="0" extrusionOk="0">
                        <a:moveTo>
                          <a:pt x="1237774" y="584578"/>
                        </a:moveTo>
                        <a:cubicBezTo>
                          <a:pt x="1112021" y="566722"/>
                          <a:pt x="1066194" y="540736"/>
                          <a:pt x="997763" y="523197"/>
                        </a:cubicBezTo>
                        <a:cubicBezTo>
                          <a:pt x="486361" y="550252"/>
                          <a:pt x="89755" y="410720"/>
                          <a:pt x="24133" y="319170"/>
                        </a:cubicBezTo>
                        <a:cubicBezTo>
                          <a:pt x="-59413" y="148612"/>
                          <a:pt x="201094" y="-19445"/>
                          <a:pt x="791669" y="5080"/>
                        </a:cubicBezTo>
                        <a:cubicBezTo>
                          <a:pt x="1180686" y="48974"/>
                          <a:pt x="1492544" y="-26600"/>
                          <a:pt x="1809249" y="118515"/>
                        </a:cubicBezTo>
                        <a:cubicBezTo>
                          <a:pt x="2195933" y="126609"/>
                          <a:pt x="1851942" y="498565"/>
                          <a:pt x="1365705" y="502861"/>
                        </a:cubicBezTo>
                        <a:cubicBezTo>
                          <a:pt x="1323055" y="544679"/>
                          <a:pt x="1263033" y="549131"/>
                          <a:pt x="1237774" y="58457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endParaRPr lang="en-US" sz="2800" dirty="0">
              <a:effectLst/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B586F6DB-9E14-7EDB-FF31-FEF628E4F740}"/>
              </a:ext>
            </a:extLst>
          </p:cNvPr>
          <p:cNvSpPr txBox="1"/>
          <p:nvPr/>
        </p:nvSpPr>
        <p:spPr>
          <a:xfrm>
            <a:off x="8546960" y="827303"/>
            <a:ext cx="1741318" cy="523220"/>
          </a:xfrm>
          <a:custGeom>
            <a:avLst/>
            <a:gdLst>
              <a:gd name="connsiteX0" fmla="*/ 1570425 w 1741318"/>
              <a:gd name="connsiteY0" fmla="*/ 487285 h 523220"/>
              <a:gd name="connsiteX1" fmla="*/ 1331715 w 1741318"/>
              <a:gd name="connsiteY1" fmla="*/ 483528 h 523220"/>
              <a:gd name="connsiteX2" fmla="*/ 332823 w 1741318"/>
              <a:gd name="connsiteY2" fmla="*/ 467336 h 523220"/>
              <a:gd name="connsiteX3" fmla="*/ 283189 w 1741318"/>
              <a:gd name="connsiteY3" fmla="*/ 68527 h 523220"/>
              <a:gd name="connsiteX4" fmla="*/ 1280399 w 1741318"/>
              <a:gd name="connsiteY4" fmla="*/ 30780 h 523220"/>
              <a:gd name="connsiteX5" fmla="*/ 1574813 w 1741318"/>
              <a:gd name="connsiteY5" fmla="*/ 415473 h 523220"/>
              <a:gd name="connsiteX6" fmla="*/ 1570425 w 1741318"/>
              <a:gd name="connsiteY6" fmla="*/ 487285 h 523220"/>
              <a:gd name="connsiteX0" fmla="*/ 1570425 w 1741318"/>
              <a:gd name="connsiteY0" fmla="*/ 487285 h 523220"/>
              <a:gd name="connsiteX1" fmla="*/ 1331715 w 1741318"/>
              <a:gd name="connsiteY1" fmla="*/ 483528 h 523220"/>
              <a:gd name="connsiteX2" fmla="*/ 332823 w 1741318"/>
              <a:gd name="connsiteY2" fmla="*/ 467336 h 523220"/>
              <a:gd name="connsiteX3" fmla="*/ 283189 w 1741318"/>
              <a:gd name="connsiteY3" fmla="*/ 68527 h 523220"/>
              <a:gd name="connsiteX4" fmla="*/ 1280399 w 1741318"/>
              <a:gd name="connsiteY4" fmla="*/ 30780 h 523220"/>
              <a:gd name="connsiteX5" fmla="*/ 1574813 w 1741318"/>
              <a:gd name="connsiteY5" fmla="*/ 415473 h 523220"/>
              <a:gd name="connsiteX6" fmla="*/ 1570425 w 1741318"/>
              <a:gd name="connsiteY6" fmla="*/ 487285 h 523220"/>
              <a:gd name="connsiteX0" fmla="*/ 1570425 w 1741318"/>
              <a:gd name="connsiteY0" fmla="*/ 487285 h 523220"/>
              <a:gd name="connsiteX1" fmla="*/ 1331715 w 1741318"/>
              <a:gd name="connsiteY1" fmla="*/ 483528 h 523220"/>
              <a:gd name="connsiteX2" fmla="*/ 332823 w 1741318"/>
              <a:gd name="connsiteY2" fmla="*/ 467336 h 523220"/>
              <a:gd name="connsiteX3" fmla="*/ 283189 w 1741318"/>
              <a:gd name="connsiteY3" fmla="*/ 68527 h 523220"/>
              <a:gd name="connsiteX4" fmla="*/ 1280399 w 1741318"/>
              <a:gd name="connsiteY4" fmla="*/ 30780 h 523220"/>
              <a:gd name="connsiteX5" fmla="*/ 1574813 w 1741318"/>
              <a:gd name="connsiteY5" fmla="*/ 415473 h 523220"/>
              <a:gd name="connsiteX6" fmla="*/ 1570425 w 1741318"/>
              <a:gd name="connsiteY6" fmla="*/ 487285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1318" h="523220" fill="none" extrusionOk="0">
                <a:moveTo>
                  <a:pt x="1570425" y="487285"/>
                </a:moveTo>
                <a:cubicBezTo>
                  <a:pt x="1505003" y="505040"/>
                  <a:pt x="1445073" y="450738"/>
                  <a:pt x="1331715" y="483528"/>
                </a:cubicBezTo>
                <a:cubicBezTo>
                  <a:pt x="919091" y="648119"/>
                  <a:pt x="544293" y="456585"/>
                  <a:pt x="332823" y="467336"/>
                </a:cubicBezTo>
                <a:cubicBezTo>
                  <a:pt x="-14720" y="403485"/>
                  <a:pt x="-188979" y="171680"/>
                  <a:pt x="283189" y="68527"/>
                </a:cubicBezTo>
                <a:cubicBezTo>
                  <a:pt x="705675" y="-31585"/>
                  <a:pt x="872795" y="148560"/>
                  <a:pt x="1280399" y="30780"/>
                </a:cubicBezTo>
                <a:cubicBezTo>
                  <a:pt x="1796848" y="126792"/>
                  <a:pt x="1726436" y="228485"/>
                  <a:pt x="1574813" y="415473"/>
                </a:cubicBezTo>
                <a:cubicBezTo>
                  <a:pt x="1594644" y="433341"/>
                  <a:pt x="1566343" y="462771"/>
                  <a:pt x="1570425" y="487285"/>
                </a:cubicBezTo>
                <a:close/>
              </a:path>
              <a:path w="1741318" h="523220" stroke="0" extrusionOk="0">
                <a:moveTo>
                  <a:pt x="1570425" y="487285"/>
                </a:moveTo>
                <a:cubicBezTo>
                  <a:pt x="1476523" y="492230"/>
                  <a:pt x="1374008" y="487795"/>
                  <a:pt x="1331715" y="483528"/>
                </a:cubicBezTo>
                <a:cubicBezTo>
                  <a:pt x="901580" y="434900"/>
                  <a:pt x="574655" y="442876"/>
                  <a:pt x="332823" y="467336"/>
                </a:cubicBezTo>
                <a:cubicBezTo>
                  <a:pt x="-32209" y="447753"/>
                  <a:pt x="-108938" y="83626"/>
                  <a:pt x="283189" y="68527"/>
                </a:cubicBezTo>
                <a:cubicBezTo>
                  <a:pt x="486613" y="-125082"/>
                  <a:pt x="781495" y="-18053"/>
                  <a:pt x="1280399" y="30780"/>
                </a:cubicBezTo>
                <a:cubicBezTo>
                  <a:pt x="1771131" y="127289"/>
                  <a:pt x="1909709" y="331077"/>
                  <a:pt x="1574813" y="415473"/>
                </a:cubicBezTo>
                <a:cubicBezTo>
                  <a:pt x="1591191" y="453358"/>
                  <a:pt x="1580452" y="454934"/>
                  <a:pt x="1570425" y="487285"/>
                </a:cubicBezTo>
                <a:close/>
              </a:path>
              <a:path w="1741318" h="523220" fill="none" stroke="0" extrusionOk="0">
                <a:moveTo>
                  <a:pt x="1570425" y="487285"/>
                </a:moveTo>
                <a:cubicBezTo>
                  <a:pt x="1521125" y="517214"/>
                  <a:pt x="1431214" y="495912"/>
                  <a:pt x="1331715" y="483528"/>
                </a:cubicBezTo>
                <a:cubicBezTo>
                  <a:pt x="977668" y="568369"/>
                  <a:pt x="592663" y="516896"/>
                  <a:pt x="332823" y="467336"/>
                </a:cubicBezTo>
                <a:cubicBezTo>
                  <a:pt x="-18557" y="301152"/>
                  <a:pt x="-138948" y="157878"/>
                  <a:pt x="283189" y="68527"/>
                </a:cubicBezTo>
                <a:cubicBezTo>
                  <a:pt x="616704" y="65556"/>
                  <a:pt x="893911" y="-63376"/>
                  <a:pt x="1280399" y="30780"/>
                </a:cubicBezTo>
                <a:cubicBezTo>
                  <a:pt x="1839233" y="54082"/>
                  <a:pt x="1751564" y="327028"/>
                  <a:pt x="1574813" y="415473"/>
                </a:cubicBezTo>
                <a:cubicBezTo>
                  <a:pt x="1588604" y="442014"/>
                  <a:pt x="1563412" y="464722"/>
                  <a:pt x="1570425" y="487285"/>
                </a:cubicBezTo>
                <a:close/>
              </a:path>
              <a:path w="1741318" h="523220" fill="none" stroke="0" extrusionOk="0">
                <a:moveTo>
                  <a:pt x="1570425" y="487285"/>
                </a:moveTo>
                <a:cubicBezTo>
                  <a:pt x="1515521" y="501750"/>
                  <a:pt x="1435766" y="474214"/>
                  <a:pt x="1331715" y="483528"/>
                </a:cubicBezTo>
                <a:cubicBezTo>
                  <a:pt x="900400" y="640421"/>
                  <a:pt x="563302" y="462871"/>
                  <a:pt x="332823" y="467336"/>
                </a:cubicBezTo>
                <a:cubicBezTo>
                  <a:pt x="-48757" y="361257"/>
                  <a:pt x="-199746" y="138085"/>
                  <a:pt x="283189" y="68527"/>
                </a:cubicBezTo>
                <a:cubicBezTo>
                  <a:pt x="617502" y="27091"/>
                  <a:pt x="875536" y="73945"/>
                  <a:pt x="1280399" y="30780"/>
                </a:cubicBezTo>
                <a:cubicBezTo>
                  <a:pt x="1805554" y="100758"/>
                  <a:pt x="1775515" y="302994"/>
                  <a:pt x="1574813" y="415473"/>
                </a:cubicBezTo>
                <a:cubicBezTo>
                  <a:pt x="1589003" y="436023"/>
                  <a:pt x="1563209" y="465981"/>
                  <a:pt x="1570425" y="48728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570425 w 1741318"/>
                      <a:gd name="connsiteY0" fmla="*/ 487285 h 523220"/>
                      <a:gd name="connsiteX1" fmla="*/ 1331715 w 1741318"/>
                      <a:gd name="connsiteY1" fmla="*/ 483528 h 523220"/>
                      <a:gd name="connsiteX2" fmla="*/ 332823 w 1741318"/>
                      <a:gd name="connsiteY2" fmla="*/ 467336 h 523220"/>
                      <a:gd name="connsiteX3" fmla="*/ 283189 w 1741318"/>
                      <a:gd name="connsiteY3" fmla="*/ 68527 h 523220"/>
                      <a:gd name="connsiteX4" fmla="*/ 1280399 w 1741318"/>
                      <a:gd name="connsiteY4" fmla="*/ 30780 h 523220"/>
                      <a:gd name="connsiteX5" fmla="*/ 1574813 w 1741318"/>
                      <a:gd name="connsiteY5" fmla="*/ 415473 h 523220"/>
                      <a:gd name="connsiteX6" fmla="*/ 1570425 w 1741318"/>
                      <a:gd name="connsiteY6" fmla="*/ 487285 h 523220"/>
                      <a:gd name="connsiteX0" fmla="*/ 1570425 w 1741318"/>
                      <a:gd name="connsiteY0" fmla="*/ 487285 h 523220"/>
                      <a:gd name="connsiteX1" fmla="*/ 1331715 w 1741318"/>
                      <a:gd name="connsiteY1" fmla="*/ 483528 h 523220"/>
                      <a:gd name="connsiteX2" fmla="*/ 332823 w 1741318"/>
                      <a:gd name="connsiteY2" fmla="*/ 467336 h 523220"/>
                      <a:gd name="connsiteX3" fmla="*/ 283189 w 1741318"/>
                      <a:gd name="connsiteY3" fmla="*/ 68527 h 523220"/>
                      <a:gd name="connsiteX4" fmla="*/ 1280399 w 1741318"/>
                      <a:gd name="connsiteY4" fmla="*/ 30780 h 523220"/>
                      <a:gd name="connsiteX5" fmla="*/ 1574813 w 1741318"/>
                      <a:gd name="connsiteY5" fmla="*/ 415473 h 523220"/>
                      <a:gd name="connsiteX6" fmla="*/ 1570425 w 1741318"/>
                      <a:gd name="connsiteY6" fmla="*/ 487285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41318" h="523220" fill="none" extrusionOk="0">
                        <a:moveTo>
                          <a:pt x="1570425" y="487285"/>
                        </a:moveTo>
                        <a:cubicBezTo>
                          <a:pt x="1510789" y="497416"/>
                          <a:pt x="1442574" y="472016"/>
                          <a:pt x="1331715" y="483528"/>
                        </a:cubicBezTo>
                        <a:cubicBezTo>
                          <a:pt x="953812" y="602743"/>
                          <a:pt x="594843" y="514493"/>
                          <a:pt x="332823" y="467336"/>
                        </a:cubicBezTo>
                        <a:cubicBezTo>
                          <a:pt x="-41515" y="355725"/>
                          <a:pt x="-155019" y="168442"/>
                          <a:pt x="283189" y="68527"/>
                        </a:cubicBezTo>
                        <a:cubicBezTo>
                          <a:pt x="658075" y="-14817"/>
                          <a:pt x="880237" y="88699"/>
                          <a:pt x="1280399" y="30780"/>
                        </a:cubicBezTo>
                        <a:cubicBezTo>
                          <a:pt x="1806040" y="122862"/>
                          <a:pt x="1742242" y="268803"/>
                          <a:pt x="1574813" y="415473"/>
                        </a:cubicBezTo>
                        <a:cubicBezTo>
                          <a:pt x="1593681" y="435520"/>
                          <a:pt x="1563078" y="466829"/>
                          <a:pt x="1570425" y="487285"/>
                        </a:cubicBezTo>
                        <a:close/>
                      </a:path>
                      <a:path w="1741318" h="523220" stroke="0" extrusionOk="0">
                        <a:moveTo>
                          <a:pt x="1570425" y="487285"/>
                        </a:moveTo>
                        <a:cubicBezTo>
                          <a:pt x="1479034" y="491788"/>
                          <a:pt x="1383095" y="486356"/>
                          <a:pt x="1331715" y="483528"/>
                        </a:cubicBezTo>
                        <a:cubicBezTo>
                          <a:pt x="917312" y="461358"/>
                          <a:pt x="618882" y="482080"/>
                          <a:pt x="332823" y="467336"/>
                        </a:cubicBezTo>
                        <a:cubicBezTo>
                          <a:pt x="-39415" y="435430"/>
                          <a:pt x="-143916" y="139911"/>
                          <a:pt x="283189" y="68527"/>
                        </a:cubicBezTo>
                        <a:cubicBezTo>
                          <a:pt x="502343" y="-75288"/>
                          <a:pt x="804159" y="-24767"/>
                          <a:pt x="1280399" y="30780"/>
                        </a:cubicBezTo>
                        <a:cubicBezTo>
                          <a:pt x="1761056" y="104519"/>
                          <a:pt x="1849320" y="306131"/>
                          <a:pt x="1574813" y="415473"/>
                        </a:cubicBezTo>
                        <a:cubicBezTo>
                          <a:pt x="1591986" y="452176"/>
                          <a:pt x="1576164" y="454040"/>
                          <a:pt x="1570425" y="487285"/>
                        </a:cubicBezTo>
                        <a:close/>
                      </a:path>
                      <a:path w="1741318" h="523220" fill="none" stroke="0" extrusionOk="0">
                        <a:moveTo>
                          <a:pt x="1570425" y="487285"/>
                        </a:moveTo>
                        <a:cubicBezTo>
                          <a:pt x="1523141" y="496269"/>
                          <a:pt x="1425856" y="487323"/>
                          <a:pt x="1331715" y="483528"/>
                        </a:cubicBezTo>
                        <a:cubicBezTo>
                          <a:pt x="978493" y="562626"/>
                          <a:pt x="587818" y="499754"/>
                          <a:pt x="332823" y="467336"/>
                        </a:cubicBezTo>
                        <a:cubicBezTo>
                          <a:pt x="-57426" y="343784"/>
                          <a:pt x="-132262" y="159293"/>
                          <a:pt x="283189" y="68527"/>
                        </a:cubicBezTo>
                        <a:cubicBezTo>
                          <a:pt x="577431" y="18756"/>
                          <a:pt x="876106" y="-48123"/>
                          <a:pt x="1280399" y="30780"/>
                        </a:cubicBezTo>
                        <a:cubicBezTo>
                          <a:pt x="1836950" y="87119"/>
                          <a:pt x="1772900" y="315121"/>
                          <a:pt x="1574813" y="415473"/>
                        </a:cubicBezTo>
                        <a:cubicBezTo>
                          <a:pt x="1589646" y="440785"/>
                          <a:pt x="1560896" y="468057"/>
                          <a:pt x="1570425" y="48728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endParaRPr lang="en-US" sz="2800" dirty="0">
              <a:effectLst/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cartoon of a frog&#10;&#10;Description automatically generated">
            <a:extLst>
              <a:ext uri="{FF2B5EF4-FFF2-40B4-BE49-F238E27FC236}">
                <a16:creationId xmlns:a16="http://schemas.microsoft.com/office/drawing/2014/main" id="{6DC979CB-DEBE-9607-3E17-304C7D4F2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27" y="687205"/>
            <a:ext cx="1258691" cy="16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/>
      <p:bldP spid="38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a Turtle Tortoise Portable Network Graphics Vector - Sea Turtle Cute  Cartoon Transparent Background, HD Png Download , Transparent Png Image -  PNGitem">
            <a:extLst>
              <a:ext uri="{FF2B5EF4-FFF2-40B4-BE49-F238E27FC236}">
                <a16:creationId xmlns:a16="http://schemas.microsoft.com/office/drawing/2014/main" id="{7E7234EA-3272-DC99-50EB-987E3CCC9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0" b="90720" l="4884" r="96860">
                        <a14:foregroundMark x1="4884" y1="51705" x2="4884" y2="51705"/>
                        <a14:foregroundMark x1="9884" y1="46780" x2="9884" y2="46780"/>
                        <a14:foregroundMark x1="13372" y1="42235" x2="6744" y2="53977"/>
                        <a14:foregroundMark x1="11744" y1="40152" x2="11744" y2="40152"/>
                        <a14:foregroundMark x1="10233" y1="40909" x2="9302" y2="42803"/>
                        <a14:foregroundMark x1="9302" y1="44318" x2="7907" y2="50189"/>
                        <a14:foregroundMark x1="28140" y1="43750" x2="28721" y2="58333"/>
                        <a14:foregroundMark x1="16279" y1="90909" x2="16279" y2="90909"/>
                        <a14:foregroundMark x1="51977" y1="9848" x2="60581" y2="9848"/>
                        <a14:foregroundMark x1="57558" y1="11174" x2="56744" y2="13258"/>
                        <a14:foregroundMark x1="43140" y1="15720" x2="51860" y2="11174"/>
                        <a14:foregroundMark x1="35698" y1="20644" x2="42907" y2="18750"/>
                        <a14:foregroundMark x1="42558" y1="14205" x2="36163" y2="20644"/>
                        <a14:foregroundMark x1="26047" y1="45833" x2="27442" y2="65720"/>
                        <a14:foregroundMark x1="13605" y1="40909" x2="13605" y2="40909"/>
                        <a14:foregroundMark x1="7791" y1="46212" x2="7791" y2="46212"/>
                        <a14:foregroundMark x1="8140" y1="45265" x2="8140" y2="45265"/>
                        <a14:foregroundMark x1="12326" y1="38826" x2="6744" y2="46970"/>
                        <a14:foregroundMark x1="6744" y1="46970" x2="6628" y2="48106"/>
                        <a14:foregroundMark x1="11163" y1="40152" x2="11163" y2="40152"/>
                        <a14:foregroundMark x1="7326" y1="43750" x2="7326" y2="43750"/>
                        <a14:foregroundMark x1="8488" y1="43750" x2="8488" y2="43750"/>
                        <a14:foregroundMark x1="88721" y1="40909" x2="88721" y2="40909"/>
                        <a14:foregroundMark x1="91977" y1="40720" x2="94070" y2="40720"/>
                        <a14:foregroundMark x1="96860" y1="38447" x2="96860" y2="38447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961" y="3983535"/>
            <a:ext cx="4353731" cy="267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481091-2704-6229-ADB6-5684C94CF881}"/>
              </a:ext>
            </a:extLst>
          </p:cNvPr>
          <p:cNvSpPr txBox="1"/>
          <p:nvPr/>
        </p:nvSpPr>
        <p:spPr>
          <a:xfrm rot="637952" flipH="1">
            <a:off x="840204" y="3532324"/>
            <a:ext cx="6670435" cy="1708160"/>
          </a:xfrm>
          <a:custGeom>
            <a:avLst/>
            <a:gdLst>
              <a:gd name="connsiteX0" fmla="*/ -358069 w 6670435"/>
              <a:gd name="connsiteY0" fmla="*/ 895912 h 1708160"/>
              <a:gd name="connsiteX1" fmla="*/ 36354 w 6670435"/>
              <a:gd name="connsiteY1" fmla="*/ 728319 h 1708160"/>
              <a:gd name="connsiteX2" fmla="*/ 3354713 w 6670435"/>
              <a:gd name="connsiteY2" fmla="*/ 13 h 1708160"/>
              <a:gd name="connsiteX3" fmla="*/ 6666957 w 6670435"/>
              <a:gd name="connsiteY3" fmla="*/ 815080 h 1708160"/>
              <a:gd name="connsiteX4" fmla="*/ 3389335 w 6670435"/>
              <a:gd name="connsiteY4" fmla="*/ 1708046 h 1708160"/>
              <a:gd name="connsiteX5" fmla="*/ 92596 w 6670435"/>
              <a:gd name="connsiteY5" fmla="*/ 1053932 h 1708160"/>
              <a:gd name="connsiteX6" fmla="*/ -358069 w 6670435"/>
              <a:gd name="connsiteY6" fmla="*/ 895912 h 1708160"/>
              <a:gd name="connsiteX0" fmla="*/ -358069 w 6670435"/>
              <a:gd name="connsiteY0" fmla="*/ 895912 h 1708160"/>
              <a:gd name="connsiteX1" fmla="*/ 36354 w 6670435"/>
              <a:gd name="connsiteY1" fmla="*/ 728319 h 1708160"/>
              <a:gd name="connsiteX2" fmla="*/ 3354713 w 6670435"/>
              <a:gd name="connsiteY2" fmla="*/ 13 h 1708160"/>
              <a:gd name="connsiteX3" fmla="*/ 6666957 w 6670435"/>
              <a:gd name="connsiteY3" fmla="*/ 815080 h 1708160"/>
              <a:gd name="connsiteX4" fmla="*/ 3389335 w 6670435"/>
              <a:gd name="connsiteY4" fmla="*/ 1708046 h 1708160"/>
              <a:gd name="connsiteX5" fmla="*/ 92596 w 6670435"/>
              <a:gd name="connsiteY5" fmla="*/ 1053932 h 1708160"/>
              <a:gd name="connsiteX6" fmla="*/ -358069 w 6670435"/>
              <a:gd name="connsiteY6" fmla="*/ 895912 h 170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70435" h="1708160" fill="none" extrusionOk="0">
                <a:moveTo>
                  <a:pt x="-358069" y="895912"/>
                </a:moveTo>
                <a:cubicBezTo>
                  <a:pt x="-262473" y="843110"/>
                  <a:pt x="-38514" y="749324"/>
                  <a:pt x="36354" y="728319"/>
                </a:cubicBezTo>
                <a:cubicBezTo>
                  <a:pt x="-50375" y="601506"/>
                  <a:pt x="1255054" y="-538578"/>
                  <a:pt x="3354713" y="13"/>
                </a:cubicBezTo>
                <a:cubicBezTo>
                  <a:pt x="5234787" y="68338"/>
                  <a:pt x="6488602" y="356966"/>
                  <a:pt x="6666957" y="815080"/>
                </a:cubicBezTo>
                <a:cubicBezTo>
                  <a:pt x="6912928" y="1356460"/>
                  <a:pt x="4929691" y="1995407"/>
                  <a:pt x="3389335" y="1708046"/>
                </a:cubicBezTo>
                <a:cubicBezTo>
                  <a:pt x="1844295" y="1736707"/>
                  <a:pt x="324773" y="1342015"/>
                  <a:pt x="92596" y="1053932"/>
                </a:cubicBezTo>
                <a:cubicBezTo>
                  <a:pt x="-70568" y="996278"/>
                  <a:pt x="-139266" y="932310"/>
                  <a:pt x="-358069" y="895912"/>
                </a:cubicBezTo>
                <a:close/>
              </a:path>
              <a:path w="6670435" h="1708160" stroke="0" extrusionOk="0">
                <a:moveTo>
                  <a:pt x="-358069" y="895912"/>
                </a:moveTo>
                <a:cubicBezTo>
                  <a:pt x="-258629" y="825732"/>
                  <a:pt x="-130427" y="808514"/>
                  <a:pt x="36354" y="728319"/>
                </a:cubicBezTo>
                <a:cubicBezTo>
                  <a:pt x="32520" y="83194"/>
                  <a:pt x="1664554" y="-137749"/>
                  <a:pt x="3354713" y="13"/>
                </a:cubicBezTo>
                <a:cubicBezTo>
                  <a:pt x="5199790" y="133775"/>
                  <a:pt x="6519601" y="353687"/>
                  <a:pt x="6666957" y="815080"/>
                </a:cubicBezTo>
                <a:cubicBezTo>
                  <a:pt x="6645001" y="1219403"/>
                  <a:pt x="4823837" y="1699711"/>
                  <a:pt x="3389335" y="1708046"/>
                </a:cubicBezTo>
                <a:cubicBezTo>
                  <a:pt x="1890572" y="1681121"/>
                  <a:pt x="422784" y="1462647"/>
                  <a:pt x="92596" y="1053932"/>
                </a:cubicBezTo>
                <a:cubicBezTo>
                  <a:pt x="-97870" y="1035040"/>
                  <a:pt x="-98570" y="933234"/>
                  <a:pt x="-358069" y="895912"/>
                </a:cubicBezTo>
                <a:close/>
              </a:path>
              <a:path w="6670435" h="1708160" fill="none" stroke="0" extrusionOk="0">
                <a:moveTo>
                  <a:pt x="-358069" y="895912"/>
                </a:moveTo>
                <a:cubicBezTo>
                  <a:pt x="-251539" y="835292"/>
                  <a:pt x="-55727" y="769907"/>
                  <a:pt x="36354" y="728319"/>
                </a:cubicBezTo>
                <a:cubicBezTo>
                  <a:pt x="-140465" y="622696"/>
                  <a:pt x="1463236" y="-321817"/>
                  <a:pt x="3354713" y="13"/>
                </a:cubicBezTo>
                <a:cubicBezTo>
                  <a:pt x="5064134" y="27747"/>
                  <a:pt x="6553240" y="329522"/>
                  <a:pt x="6666957" y="815080"/>
                </a:cubicBezTo>
                <a:cubicBezTo>
                  <a:pt x="6528113" y="1698518"/>
                  <a:pt x="4841869" y="1603937"/>
                  <a:pt x="3389335" y="1708046"/>
                </a:cubicBezTo>
                <a:cubicBezTo>
                  <a:pt x="1884044" y="1676793"/>
                  <a:pt x="379532" y="1463632"/>
                  <a:pt x="92596" y="1053932"/>
                </a:cubicBezTo>
                <a:cubicBezTo>
                  <a:pt x="-104691" y="1017451"/>
                  <a:pt x="-144522" y="931208"/>
                  <a:pt x="-358069" y="89591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-358069 w 6670435"/>
                      <a:gd name="connsiteY0" fmla="*/ 1178408 h 2246769"/>
                      <a:gd name="connsiteX1" fmla="*/ 36354 w 6670435"/>
                      <a:gd name="connsiteY1" fmla="*/ 957970 h 2246769"/>
                      <a:gd name="connsiteX2" fmla="*/ 3354713 w 6670435"/>
                      <a:gd name="connsiteY2" fmla="*/ 18 h 2246769"/>
                      <a:gd name="connsiteX3" fmla="*/ 6666957 w 6670435"/>
                      <a:gd name="connsiteY3" fmla="*/ 1072088 h 2246769"/>
                      <a:gd name="connsiteX4" fmla="*/ 3389335 w 6670435"/>
                      <a:gd name="connsiteY4" fmla="*/ 2246620 h 2246769"/>
                      <a:gd name="connsiteX5" fmla="*/ 92596 w 6670435"/>
                      <a:gd name="connsiteY5" fmla="*/ 1386254 h 2246769"/>
                      <a:gd name="connsiteX6" fmla="*/ -358069 w 6670435"/>
                      <a:gd name="connsiteY6" fmla="*/ 1178408 h 2246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70435" h="2246769" fill="none" extrusionOk="0">
                        <a:moveTo>
                          <a:pt x="-358069" y="1178408"/>
                        </a:moveTo>
                        <a:cubicBezTo>
                          <a:pt x="-254489" y="1095121"/>
                          <a:pt x="-40348" y="1006140"/>
                          <a:pt x="36354" y="957970"/>
                        </a:cubicBezTo>
                        <a:cubicBezTo>
                          <a:pt x="20051" y="670109"/>
                          <a:pt x="1507460" y="-328086"/>
                          <a:pt x="3354713" y="18"/>
                        </a:cubicBezTo>
                        <a:cubicBezTo>
                          <a:pt x="5167650" y="-67509"/>
                          <a:pt x="6580731" y="457968"/>
                          <a:pt x="6666957" y="1072088"/>
                        </a:cubicBezTo>
                        <a:cubicBezTo>
                          <a:pt x="6831500" y="1821903"/>
                          <a:pt x="4940049" y="2515005"/>
                          <a:pt x="3389335" y="2246620"/>
                        </a:cubicBezTo>
                        <a:cubicBezTo>
                          <a:pt x="1884978" y="2261438"/>
                          <a:pt x="367675" y="1909113"/>
                          <a:pt x="92596" y="1386254"/>
                        </a:cubicBezTo>
                        <a:cubicBezTo>
                          <a:pt x="-78687" y="1334589"/>
                          <a:pt x="-145987" y="1237271"/>
                          <a:pt x="-358069" y="1178408"/>
                        </a:cubicBezTo>
                        <a:close/>
                      </a:path>
                      <a:path w="6670435" h="2246769" stroke="0" extrusionOk="0">
                        <a:moveTo>
                          <a:pt x="-358069" y="1178408"/>
                        </a:moveTo>
                        <a:cubicBezTo>
                          <a:pt x="-245889" y="1083148"/>
                          <a:pt x="-91352" y="1055313"/>
                          <a:pt x="36354" y="957970"/>
                        </a:cubicBezTo>
                        <a:cubicBezTo>
                          <a:pt x="129444" y="323825"/>
                          <a:pt x="1771131" y="-56922"/>
                          <a:pt x="3354713" y="18"/>
                        </a:cubicBezTo>
                        <a:cubicBezTo>
                          <a:pt x="5158883" y="83944"/>
                          <a:pt x="6497878" y="511188"/>
                          <a:pt x="6666957" y="1072088"/>
                        </a:cubicBezTo>
                        <a:cubicBezTo>
                          <a:pt x="6661255" y="1671574"/>
                          <a:pt x="5174735" y="2098938"/>
                          <a:pt x="3389335" y="2246620"/>
                        </a:cubicBezTo>
                        <a:cubicBezTo>
                          <a:pt x="1861007" y="2123314"/>
                          <a:pt x="386273" y="1904004"/>
                          <a:pt x="92596" y="1386254"/>
                        </a:cubicBezTo>
                        <a:cubicBezTo>
                          <a:pt x="-92675" y="1351241"/>
                          <a:pt x="-125877" y="1220009"/>
                          <a:pt x="-358069" y="1178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35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cậu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BB196-CABE-B26B-AAEA-1C9635F75EA1}"/>
              </a:ext>
            </a:extLst>
          </p:cNvPr>
          <p:cNvSpPr txBox="1"/>
          <p:nvPr/>
        </p:nvSpPr>
        <p:spPr>
          <a:xfrm>
            <a:off x="0" y="145903"/>
            <a:ext cx="2146071" cy="938719"/>
          </a:xfrm>
          <a:custGeom>
            <a:avLst/>
            <a:gdLst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812426 w 2146071"/>
              <a:gd name="connsiteY2" fmla="*/ 924666 h 938719"/>
              <a:gd name="connsiteX3" fmla="*/ 348604 w 2146071"/>
              <a:gd name="connsiteY3" fmla="*/ 123110 h 938719"/>
              <a:gd name="connsiteX4" fmla="*/ 1253480 w 2146071"/>
              <a:gd name="connsiteY4" fmla="*/ 6684 h 938719"/>
              <a:gd name="connsiteX5" fmla="*/ 1951342 w 2146071"/>
              <a:gd name="connsiteY5" fmla="*/ 738993 h 938719"/>
              <a:gd name="connsiteX6" fmla="*/ 1928245 w 2146071"/>
              <a:gd name="connsiteY6" fmla="*/ 857576 h 938719"/>
              <a:gd name="connsiteX0" fmla="*/ 1928245 w 2146071"/>
              <a:gd name="connsiteY0" fmla="*/ 857576 h 938719"/>
              <a:gd name="connsiteX1" fmla="*/ 1656471 w 2146071"/>
              <a:gd name="connsiteY1" fmla="*/ 863276 h 938719"/>
              <a:gd name="connsiteX2" fmla="*/ 812426 w 2146071"/>
              <a:gd name="connsiteY2" fmla="*/ 924666 h 938719"/>
              <a:gd name="connsiteX3" fmla="*/ 348604 w 2146071"/>
              <a:gd name="connsiteY3" fmla="*/ 123110 h 938719"/>
              <a:gd name="connsiteX4" fmla="*/ 1253480 w 2146071"/>
              <a:gd name="connsiteY4" fmla="*/ 6684 h 938719"/>
              <a:gd name="connsiteX5" fmla="*/ 1951342 w 2146071"/>
              <a:gd name="connsiteY5" fmla="*/ 738993 h 938719"/>
              <a:gd name="connsiteX6" fmla="*/ 1928245 w 2146071"/>
              <a:gd name="connsiteY6" fmla="*/ 857576 h 93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071" h="938719" fill="none" extrusionOk="0">
                <a:moveTo>
                  <a:pt x="1928245" y="857576"/>
                </a:moveTo>
                <a:cubicBezTo>
                  <a:pt x="1804775" y="863594"/>
                  <a:pt x="1752418" y="835654"/>
                  <a:pt x="1656471" y="863276"/>
                </a:cubicBezTo>
                <a:cubicBezTo>
                  <a:pt x="1358484" y="990685"/>
                  <a:pt x="1058475" y="887317"/>
                  <a:pt x="812426" y="924666"/>
                </a:cubicBezTo>
                <a:cubicBezTo>
                  <a:pt x="101642" y="885857"/>
                  <a:pt x="-423059" y="335662"/>
                  <a:pt x="348604" y="123110"/>
                </a:cubicBezTo>
                <a:cubicBezTo>
                  <a:pt x="646728" y="38035"/>
                  <a:pt x="889574" y="45440"/>
                  <a:pt x="1253480" y="6684"/>
                </a:cubicBezTo>
                <a:cubicBezTo>
                  <a:pt x="2096938" y="91497"/>
                  <a:pt x="2235571" y="388971"/>
                  <a:pt x="1951342" y="738993"/>
                </a:cubicBezTo>
                <a:cubicBezTo>
                  <a:pt x="1957699" y="765777"/>
                  <a:pt x="1933898" y="796497"/>
                  <a:pt x="1928245" y="857576"/>
                </a:cubicBezTo>
                <a:close/>
              </a:path>
              <a:path w="2146071" h="938719" stroke="0" extrusionOk="0">
                <a:moveTo>
                  <a:pt x="1928245" y="857576"/>
                </a:moveTo>
                <a:cubicBezTo>
                  <a:pt x="1799207" y="895407"/>
                  <a:pt x="1744312" y="849462"/>
                  <a:pt x="1656471" y="863276"/>
                </a:cubicBezTo>
                <a:cubicBezTo>
                  <a:pt x="1348137" y="881655"/>
                  <a:pt x="1097613" y="923984"/>
                  <a:pt x="812426" y="924666"/>
                </a:cubicBezTo>
                <a:cubicBezTo>
                  <a:pt x="69662" y="1014911"/>
                  <a:pt x="-263137" y="293521"/>
                  <a:pt x="348604" y="123110"/>
                </a:cubicBezTo>
                <a:cubicBezTo>
                  <a:pt x="548432" y="-5888"/>
                  <a:pt x="830027" y="-47371"/>
                  <a:pt x="1253480" y="6684"/>
                </a:cubicBezTo>
                <a:cubicBezTo>
                  <a:pt x="2096464" y="14386"/>
                  <a:pt x="2462071" y="498471"/>
                  <a:pt x="1951342" y="738993"/>
                </a:cubicBezTo>
                <a:cubicBezTo>
                  <a:pt x="1949361" y="783374"/>
                  <a:pt x="1929447" y="800607"/>
                  <a:pt x="1928245" y="857576"/>
                </a:cubicBezTo>
                <a:close/>
              </a:path>
              <a:path w="2146071" h="938719" fill="none" stroke="0" extrusionOk="0">
                <a:moveTo>
                  <a:pt x="1928245" y="857576"/>
                </a:moveTo>
                <a:cubicBezTo>
                  <a:pt x="1816599" y="869064"/>
                  <a:pt x="1740961" y="850225"/>
                  <a:pt x="1656471" y="863276"/>
                </a:cubicBezTo>
                <a:cubicBezTo>
                  <a:pt x="1361610" y="972797"/>
                  <a:pt x="1046615" y="863883"/>
                  <a:pt x="812426" y="924666"/>
                </a:cubicBezTo>
                <a:cubicBezTo>
                  <a:pt x="-7826" y="777865"/>
                  <a:pt x="-362212" y="280371"/>
                  <a:pt x="348604" y="123110"/>
                </a:cubicBezTo>
                <a:cubicBezTo>
                  <a:pt x="590182" y="71573"/>
                  <a:pt x="889347" y="-4242"/>
                  <a:pt x="1253480" y="6684"/>
                </a:cubicBezTo>
                <a:cubicBezTo>
                  <a:pt x="2132738" y="54376"/>
                  <a:pt x="2304231" y="510312"/>
                  <a:pt x="1951342" y="738993"/>
                </a:cubicBezTo>
                <a:cubicBezTo>
                  <a:pt x="1944045" y="773109"/>
                  <a:pt x="1932117" y="790780"/>
                  <a:pt x="1928245" y="85757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1928245 w 2146071"/>
                      <a:gd name="connsiteY0" fmla="*/ 857576 h 938719"/>
                      <a:gd name="connsiteX1" fmla="*/ 1656471 w 2146071"/>
                      <a:gd name="connsiteY1" fmla="*/ 863276 h 938719"/>
                      <a:gd name="connsiteX2" fmla="*/ 812426 w 2146071"/>
                      <a:gd name="connsiteY2" fmla="*/ 924666 h 938719"/>
                      <a:gd name="connsiteX3" fmla="*/ 348604 w 2146071"/>
                      <a:gd name="connsiteY3" fmla="*/ 123110 h 938719"/>
                      <a:gd name="connsiteX4" fmla="*/ 1253480 w 2146071"/>
                      <a:gd name="connsiteY4" fmla="*/ 6684 h 938719"/>
                      <a:gd name="connsiteX5" fmla="*/ 1951342 w 2146071"/>
                      <a:gd name="connsiteY5" fmla="*/ 738993 h 938719"/>
                      <a:gd name="connsiteX6" fmla="*/ 1928245 w 2146071"/>
                      <a:gd name="connsiteY6" fmla="*/ 857576 h 938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46071" h="938719" fill="none" extrusionOk="0">
                        <a:moveTo>
                          <a:pt x="1928245" y="857576"/>
                        </a:moveTo>
                        <a:cubicBezTo>
                          <a:pt x="1807175" y="860433"/>
                          <a:pt x="1751091" y="846954"/>
                          <a:pt x="1656471" y="863276"/>
                        </a:cubicBezTo>
                        <a:cubicBezTo>
                          <a:pt x="1384557" y="956610"/>
                          <a:pt x="1066666" y="896700"/>
                          <a:pt x="812426" y="924666"/>
                        </a:cubicBezTo>
                        <a:cubicBezTo>
                          <a:pt x="26390" y="751729"/>
                          <a:pt x="-298279" y="323764"/>
                          <a:pt x="348604" y="123110"/>
                        </a:cubicBezTo>
                        <a:cubicBezTo>
                          <a:pt x="610190" y="50906"/>
                          <a:pt x="893953" y="10214"/>
                          <a:pt x="1253480" y="6684"/>
                        </a:cubicBezTo>
                        <a:cubicBezTo>
                          <a:pt x="2133213" y="75987"/>
                          <a:pt x="2268915" y="474023"/>
                          <a:pt x="1951342" y="738993"/>
                        </a:cubicBezTo>
                        <a:cubicBezTo>
                          <a:pt x="1954979" y="771933"/>
                          <a:pt x="1930596" y="800601"/>
                          <a:pt x="1928245" y="857576"/>
                        </a:cubicBezTo>
                        <a:close/>
                      </a:path>
                      <a:path w="2146071" h="938719" stroke="0" extrusionOk="0">
                        <a:moveTo>
                          <a:pt x="1928245" y="857576"/>
                        </a:moveTo>
                        <a:cubicBezTo>
                          <a:pt x="1816710" y="892325"/>
                          <a:pt x="1759660" y="847032"/>
                          <a:pt x="1656471" y="863276"/>
                        </a:cubicBezTo>
                        <a:cubicBezTo>
                          <a:pt x="1366415" y="912393"/>
                          <a:pt x="1119431" y="943324"/>
                          <a:pt x="812426" y="924666"/>
                        </a:cubicBezTo>
                        <a:cubicBezTo>
                          <a:pt x="13279" y="918491"/>
                          <a:pt x="-325221" y="393423"/>
                          <a:pt x="348604" y="123110"/>
                        </a:cubicBezTo>
                        <a:cubicBezTo>
                          <a:pt x="553786" y="11060"/>
                          <a:pt x="893482" y="-66168"/>
                          <a:pt x="1253480" y="6684"/>
                        </a:cubicBezTo>
                        <a:cubicBezTo>
                          <a:pt x="2062265" y="-62910"/>
                          <a:pt x="2368885" y="459976"/>
                          <a:pt x="1951342" y="738993"/>
                        </a:cubicBezTo>
                        <a:cubicBezTo>
                          <a:pt x="1949797" y="782725"/>
                          <a:pt x="1924819" y="799642"/>
                          <a:pt x="1928245" y="85757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5500" dirty="0">
                <a:solidFill>
                  <a:srgbClr val="FF0066"/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en-US" sz="5500" dirty="0">
              <a:solidFill>
                <a:srgbClr val="FF0066"/>
              </a:solidFill>
              <a:effectLst/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CE8CDBB-9FB3-9711-3553-5C867329E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22453" y="2042052"/>
            <a:ext cx="1095755" cy="109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1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1">
            <a:extLst>
              <a:ext uri="{FF2B5EF4-FFF2-40B4-BE49-F238E27FC236}">
                <a16:creationId xmlns:a16="http://schemas.microsoft.com/office/drawing/2014/main" id="{F37605EC-AEAB-4D33-8113-7CB602DEE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"/>
            <a:ext cx="12200890" cy="685546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052" y="928469"/>
            <a:ext cx="2761213" cy="3854548"/>
          </a:xfrm>
          <a:custGeom>
            <a:avLst/>
            <a:gdLst>
              <a:gd name="connsiteX0" fmla="*/ 87115 w 2761213"/>
              <a:gd name="connsiteY0" fmla="*/ 3854548 h 3854548"/>
              <a:gd name="connsiteX1" fmla="*/ 2709 w 2761213"/>
              <a:gd name="connsiteY1" fmla="*/ 3671668 h 3854548"/>
              <a:gd name="connsiteX2" fmla="*/ 30844 w 2761213"/>
              <a:gd name="connsiteY2" fmla="*/ 3474720 h 3854548"/>
              <a:gd name="connsiteX3" fmla="*/ 58980 w 2761213"/>
              <a:gd name="connsiteY3" fmla="*/ 3418449 h 3854548"/>
              <a:gd name="connsiteX4" fmla="*/ 87115 w 2761213"/>
              <a:gd name="connsiteY4" fmla="*/ 3334043 h 3854548"/>
              <a:gd name="connsiteX5" fmla="*/ 115250 w 2761213"/>
              <a:gd name="connsiteY5" fmla="*/ 3291840 h 3854548"/>
              <a:gd name="connsiteX6" fmla="*/ 143386 w 2761213"/>
              <a:gd name="connsiteY6" fmla="*/ 3207434 h 3854548"/>
              <a:gd name="connsiteX7" fmla="*/ 171521 w 2761213"/>
              <a:gd name="connsiteY7" fmla="*/ 3165231 h 3854548"/>
              <a:gd name="connsiteX8" fmla="*/ 255927 w 2761213"/>
              <a:gd name="connsiteY8" fmla="*/ 2968283 h 3854548"/>
              <a:gd name="connsiteX9" fmla="*/ 298130 w 2761213"/>
              <a:gd name="connsiteY9" fmla="*/ 2897945 h 3854548"/>
              <a:gd name="connsiteX10" fmla="*/ 340334 w 2761213"/>
              <a:gd name="connsiteY10" fmla="*/ 2799471 h 3854548"/>
              <a:gd name="connsiteX11" fmla="*/ 410672 w 2761213"/>
              <a:gd name="connsiteY11" fmla="*/ 2729132 h 3854548"/>
              <a:gd name="connsiteX12" fmla="*/ 509146 w 2761213"/>
              <a:gd name="connsiteY12" fmla="*/ 2602523 h 3854548"/>
              <a:gd name="connsiteX13" fmla="*/ 551349 w 2761213"/>
              <a:gd name="connsiteY13" fmla="*/ 2560320 h 3854548"/>
              <a:gd name="connsiteX14" fmla="*/ 663890 w 2761213"/>
              <a:gd name="connsiteY14" fmla="*/ 2433711 h 3854548"/>
              <a:gd name="connsiteX15" fmla="*/ 706094 w 2761213"/>
              <a:gd name="connsiteY15" fmla="*/ 2419643 h 3854548"/>
              <a:gd name="connsiteX16" fmla="*/ 734229 w 2761213"/>
              <a:gd name="connsiteY16" fmla="*/ 2377440 h 3854548"/>
              <a:gd name="connsiteX17" fmla="*/ 776432 w 2761213"/>
              <a:gd name="connsiteY17" fmla="*/ 2363372 h 3854548"/>
              <a:gd name="connsiteX18" fmla="*/ 832703 w 2761213"/>
              <a:gd name="connsiteY18" fmla="*/ 2321169 h 3854548"/>
              <a:gd name="connsiteX19" fmla="*/ 874906 w 2761213"/>
              <a:gd name="connsiteY19" fmla="*/ 2307101 h 3854548"/>
              <a:gd name="connsiteX20" fmla="*/ 945244 w 2761213"/>
              <a:gd name="connsiteY20" fmla="*/ 2264898 h 3854548"/>
              <a:gd name="connsiteX21" fmla="*/ 1240666 w 2761213"/>
              <a:gd name="connsiteY21" fmla="*/ 2110154 h 3854548"/>
              <a:gd name="connsiteX22" fmla="*/ 1339140 w 2761213"/>
              <a:gd name="connsiteY22" fmla="*/ 2067951 h 3854548"/>
              <a:gd name="connsiteX23" fmla="*/ 1423546 w 2761213"/>
              <a:gd name="connsiteY23" fmla="*/ 2011680 h 3854548"/>
              <a:gd name="connsiteX24" fmla="*/ 1493884 w 2761213"/>
              <a:gd name="connsiteY24" fmla="*/ 1969477 h 3854548"/>
              <a:gd name="connsiteX25" fmla="*/ 1620494 w 2761213"/>
              <a:gd name="connsiteY25" fmla="*/ 1885071 h 3854548"/>
              <a:gd name="connsiteX26" fmla="*/ 1662697 w 2761213"/>
              <a:gd name="connsiteY26" fmla="*/ 1856935 h 3854548"/>
              <a:gd name="connsiteX27" fmla="*/ 1761170 w 2761213"/>
              <a:gd name="connsiteY27" fmla="*/ 1772529 h 3854548"/>
              <a:gd name="connsiteX28" fmla="*/ 1789306 w 2761213"/>
              <a:gd name="connsiteY28" fmla="*/ 1744394 h 3854548"/>
              <a:gd name="connsiteX29" fmla="*/ 1972186 w 2761213"/>
              <a:gd name="connsiteY29" fmla="*/ 1603717 h 3854548"/>
              <a:gd name="connsiteX30" fmla="*/ 2000321 w 2761213"/>
              <a:gd name="connsiteY30" fmla="*/ 1561514 h 3854548"/>
              <a:gd name="connsiteX31" fmla="*/ 2112863 w 2761213"/>
              <a:gd name="connsiteY31" fmla="*/ 1448972 h 3854548"/>
              <a:gd name="connsiteX32" fmla="*/ 2267607 w 2761213"/>
              <a:gd name="connsiteY32" fmla="*/ 1308295 h 3854548"/>
              <a:gd name="connsiteX33" fmla="*/ 2309810 w 2761213"/>
              <a:gd name="connsiteY33" fmla="*/ 1252025 h 3854548"/>
              <a:gd name="connsiteX34" fmla="*/ 2337946 w 2761213"/>
              <a:gd name="connsiteY34" fmla="*/ 1153551 h 3854548"/>
              <a:gd name="connsiteX35" fmla="*/ 2436420 w 2761213"/>
              <a:gd name="connsiteY35" fmla="*/ 970671 h 3854548"/>
              <a:gd name="connsiteX36" fmla="*/ 2464555 w 2761213"/>
              <a:gd name="connsiteY36" fmla="*/ 914400 h 3854548"/>
              <a:gd name="connsiteX37" fmla="*/ 2633367 w 2761213"/>
              <a:gd name="connsiteY37" fmla="*/ 633046 h 3854548"/>
              <a:gd name="connsiteX38" fmla="*/ 2661503 w 2761213"/>
              <a:gd name="connsiteY38" fmla="*/ 520505 h 3854548"/>
              <a:gd name="connsiteX39" fmla="*/ 2689638 w 2761213"/>
              <a:gd name="connsiteY39" fmla="*/ 351692 h 3854548"/>
              <a:gd name="connsiteX40" fmla="*/ 2717774 w 2761213"/>
              <a:gd name="connsiteY40" fmla="*/ 309489 h 3854548"/>
              <a:gd name="connsiteX41" fmla="*/ 2731841 w 2761213"/>
              <a:gd name="connsiteY41" fmla="*/ 225083 h 3854548"/>
              <a:gd name="connsiteX42" fmla="*/ 2745909 w 2761213"/>
              <a:gd name="connsiteY42" fmla="*/ 112541 h 3854548"/>
              <a:gd name="connsiteX43" fmla="*/ 2759977 w 2761213"/>
              <a:gd name="connsiteY43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1213" h="3854548">
                <a:moveTo>
                  <a:pt x="87115" y="3854548"/>
                </a:moveTo>
                <a:cubicBezTo>
                  <a:pt x="58980" y="3793588"/>
                  <a:pt x="16402" y="3737396"/>
                  <a:pt x="2709" y="3671668"/>
                </a:cubicBezTo>
                <a:cubicBezTo>
                  <a:pt x="-6073" y="3629514"/>
                  <a:pt x="7325" y="3529598"/>
                  <a:pt x="30844" y="3474720"/>
                </a:cubicBezTo>
                <a:cubicBezTo>
                  <a:pt x="39105" y="3455445"/>
                  <a:pt x="51192" y="3437920"/>
                  <a:pt x="58980" y="3418449"/>
                </a:cubicBezTo>
                <a:cubicBezTo>
                  <a:pt x="69994" y="3390913"/>
                  <a:pt x="70664" y="3358719"/>
                  <a:pt x="87115" y="3334043"/>
                </a:cubicBezTo>
                <a:cubicBezTo>
                  <a:pt x="96493" y="3319975"/>
                  <a:pt x="108383" y="3307290"/>
                  <a:pt x="115250" y="3291840"/>
                </a:cubicBezTo>
                <a:cubicBezTo>
                  <a:pt x="127295" y="3264739"/>
                  <a:pt x="126935" y="3232110"/>
                  <a:pt x="143386" y="3207434"/>
                </a:cubicBezTo>
                <a:cubicBezTo>
                  <a:pt x="152764" y="3193366"/>
                  <a:pt x="164322" y="3180529"/>
                  <a:pt x="171521" y="3165231"/>
                </a:cubicBezTo>
                <a:cubicBezTo>
                  <a:pt x="201933" y="3100605"/>
                  <a:pt x="219179" y="3029529"/>
                  <a:pt x="255927" y="2968283"/>
                </a:cubicBezTo>
                <a:cubicBezTo>
                  <a:pt x="269995" y="2944837"/>
                  <a:pt x="285902" y="2922401"/>
                  <a:pt x="298130" y="2897945"/>
                </a:cubicBezTo>
                <a:cubicBezTo>
                  <a:pt x="323226" y="2847753"/>
                  <a:pt x="299349" y="2852166"/>
                  <a:pt x="340334" y="2799471"/>
                </a:cubicBezTo>
                <a:cubicBezTo>
                  <a:pt x="360691" y="2773298"/>
                  <a:pt x="392279" y="2756721"/>
                  <a:pt x="410672" y="2729132"/>
                </a:cubicBezTo>
                <a:cubicBezTo>
                  <a:pt x="451630" y="2667695"/>
                  <a:pt x="444214" y="2675571"/>
                  <a:pt x="509146" y="2602523"/>
                </a:cubicBezTo>
                <a:cubicBezTo>
                  <a:pt x="522363" y="2587654"/>
                  <a:pt x="538132" y="2575189"/>
                  <a:pt x="551349" y="2560320"/>
                </a:cubicBezTo>
                <a:cubicBezTo>
                  <a:pt x="556843" y="2554139"/>
                  <a:pt x="637932" y="2451016"/>
                  <a:pt x="663890" y="2433711"/>
                </a:cubicBezTo>
                <a:cubicBezTo>
                  <a:pt x="676228" y="2425485"/>
                  <a:pt x="692026" y="2424332"/>
                  <a:pt x="706094" y="2419643"/>
                </a:cubicBezTo>
                <a:cubicBezTo>
                  <a:pt x="715472" y="2405575"/>
                  <a:pt x="721027" y="2388002"/>
                  <a:pt x="734229" y="2377440"/>
                </a:cubicBezTo>
                <a:cubicBezTo>
                  <a:pt x="745808" y="2368177"/>
                  <a:pt x="763557" y="2370729"/>
                  <a:pt x="776432" y="2363372"/>
                </a:cubicBezTo>
                <a:cubicBezTo>
                  <a:pt x="796789" y="2351739"/>
                  <a:pt x="812346" y="2332802"/>
                  <a:pt x="832703" y="2321169"/>
                </a:cubicBezTo>
                <a:cubicBezTo>
                  <a:pt x="845578" y="2313812"/>
                  <a:pt x="861643" y="2313733"/>
                  <a:pt x="874906" y="2307101"/>
                </a:cubicBezTo>
                <a:cubicBezTo>
                  <a:pt x="899362" y="2294873"/>
                  <a:pt x="921170" y="2277861"/>
                  <a:pt x="945244" y="2264898"/>
                </a:cubicBezTo>
                <a:cubicBezTo>
                  <a:pt x="1043122" y="2212195"/>
                  <a:pt x="1142038" y="2161440"/>
                  <a:pt x="1240666" y="2110154"/>
                </a:cubicBezTo>
                <a:cubicBezTo>
                  <a:pt x="1302754" y="2077868"/>
                  <a:pt x="1282307" y="2086894"/>
                  <a:pt x="1339140" y="2067951"/>
                </a:cubicBezTo>
                <a:cubicBezTo>
                  <a:pt x="1367275" y="2049194"/>
                  <a:pt x="1395018" y="2029834"/>
                  <a:pt x="1423546" y="2011680"/>
                </a:cubicBezTo>
                <a:cubicBezTo>
                  <a:pt x="1446614" y="1997000"/>
                  <a:pt x="1470884" y="1984263"/>
                  <a:pt x="1493884" y="1969477"/>
                </a:cubicBezTo>
                <a:cubicBezTo>
                  <a:pt x="1536550" y="1942049"/>
                  <a:pt x="1578291" y="1913206"/>
                  <a:pt x="1620494" y="1885071"/>
                </a:cubicBezTo>
                <a:cubicBezTo>
                  <a:pt x="1634562" y="1875692"/>
                  <a:pt x="1650742" y="1868890"/>
                  <a:pt x="1662697" y="1856935"/>
                </a:cubicBezTo>
                <a:cubicBezTo>
                  <a:pt x="1798138" y="1721494"/>
                  <a:pt x="1654054" y="1858222"/>
                  <a:pt x="1761170" y="1772529"/>
                </a:cubicBezTo>
                <a:cubicBezTo>
                  <a:pt x="1771527" y="1764244"/>
                  <a:pt x="1778837" y="1752537"/>
                  <a:pt x="1789306" y="1744394"/>
                </a:cubicBezTo>
                <a:cubicBezTo>
                  <a:pt x="1858903" y="1690264"/>
                  <a:pt x="1910067" y="1665836"/>
                  <a:pt x="1972186" y="1603717"/>
                </a:cubicBezTo>
                <a:cubicBezTo>
                  <a:pt x="1984141" y="1591762"/>
                  <a:pt x="1988948" y="1574024"/>
                  <a:pt x="2000321" y="1561514"/>
                </a:cubicBezTo>
                <a:cubicBezTo>
                  <a:pt x="2036008" y="1522258"/>
                  <a:pt x="2072107" y="1482935"/>
                  <a:pt x="2112863" y="1448972"/>
                </a:cubicBezTo>
                <a:cubicBezTo>
                  <a:pt x="2151883" y="1416455"/>
                  <a:pt x="2235524" y="1351071"/>
                  <a:pt x="2267607" y="1308295"/>
                </a:cubicBezTo>
                <a:lnTo>
                  <a:pt x="2309810" y="1252025"/>
                </a:lnTo>
                <a:cubicBezTo>
                  <a:pt x="2316950" y="1223467"/>
                  <a:pt x="2325836" y="1181807"/>
                  <a:pt x="2337946" y="1153551"/>
                </a:cubicBezTo>
                <a:cubicBezTo>
                  <a:pt x="2357066" y="1108939"/>
                  <a:pt x="2426357" y="989360"/>
                  <a:pt x="2436420" y="970671"/>
                </a:cubicBezTo>
                <a:cubicBezTo>
                  <a:pt x="2446362" y="952207"/>
                  <a:pt x="2453988" y="932514"/>
                  <a:pt x="2464555" y="914400"/>
                </a:cubicBezTo>
                <a:cubicBezTo>
                  <a:pt x="2519664" y="819928"/>
                  <a:pt x="2598780" y="736804"/>
                  <a:pt x="2633367" y="633046"/>
                </a:cubicBezTo>
                <a:cubicBezTo>
                  <a:pt x="2651486" y="578689"/>
                  <a:pt x="2650186" y="588405"/>
                  <a:pt x="2661503" y="520505"/>
                </a:cubicBezTo>
                <a:cubicBezTo>
                  <a:pt x="2664219" y="504206"/>
                  <a:pt x="2679690" y="378218"/>
                  <a:pt x="2689638" y="351692"/>
                </a:cubicBezTo>
                <a:cubicBezTo>
                  <a:pt x="2695575" y="335861"/>
                  <a:pt x="2708395" y="323557"/>
                  <a:pt x="2717774" y="309489"/>
                </a:cubicBezTo>
                <a:cubicBezTo>
                  <a:pt x="2722463" y="281354"/>
                  <a:pt x="2727807" y="253320"/>
                  <a:pt x="2731841" y="225083"/>
                </a:cubicBezTo>
                <a:cubicBezTo>
                  <a:pt x="2737187" y="187657"/>
                  <a:pt x="2739146" y="149737"/>
                  <a:pt x="2745909" y="112541"/>
                </a:cubicBezTo>
                <a:cubicBezTo>
                  <a:pt x="2767391" y="-5610"/>
                  <a:pt x="2759977" y="170082"/>
                  <a:pt x="2759977" y="0"/>
                </a:cubicBezTo>
              </a:path>
            </a:pathLst>
          </a:custGeom>
          <a:noFill/>
          <a:ln w="0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8085566" flipH="1">
            <a:off x="6252318" y="233576"/>
            <a:ext cx="2265321" cy="5965960"/>
          </a:xfrm>
          <a:custGeom>
            <a:avLst/>
            <a:gdLst>
              <a:gd name="connsiteX0" fmla="*/ 263531 w 3829705"/>
              <a:gd name="connsiteY0" fmla="*/ 0 h 3532904"/>
              <a:gd name="connsiteX1" fmla="*/ 333870 w 3829705"/>
              <a:gd name="connsiteY1" fmla="*/ 1463040 h 3532904"/>
              <a:gd name="connsiteX2" fmla="*/ 3555371 w 3829705"/>
              <a:gd name="connsiteY2" fmla="*/ 3376246 h 3532904"/>
              <a:gd name="connsiteX3" fmla="*/ 3653845 w 3829705"/>
              <a:gd name="connsiteY3" fmla="*/ 3418449 h 3532904"/>
              <a:gd name="connsiteX4" fmla="*/ 3653845 w 3829705"/>
              <a:gd name="connsiteY4" fmla="*/ 3418449 h 35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05" h="3532904">
                <a:moveTo>
                  <a:pt x="263531" y="0"/>
                </a:moveTo>
                <a:cubicBezTo>
                  <a:pt x="24380" y="450166"/>
                  <a:pt x="-214770" y="900332"/>
                  <a:pt x="333870" y="1463040"/>
                </a:cubicBezTo>
                <a:cubicBezTo>
                  <a:pt x="882510" y="2025748"/>
                  <a:pt x="3002042" y="3050345"/>
                  <a:pt x="3555371" y="3376246"/>
                </a:cubicBezTo>
                <a:cubicBezTo>
                  <a:pt x="4108700" y="3702147"/>
                  <a:pt x="3653845" y="3418449"/>
                  <a:pt x="3653845" y="3418449"/>
                </a:cubicBezTo>
                <a:lnTo>
                  <a:pt x="3653845" y="341844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3" descr="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847260" y="1351235"/>
            <a:ext cx="5687060" cy="56572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750133" y="562708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750132" y="649647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88" y="3238102"/>
            <a:ext cx="740922" cy="11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107">
            <a:off x="3667432" y="3464352"/>
            <a:ext cx="1908614" cy="1908614"/>
          </a:xfrm>
          <a:prstGeom prst="rect">
            <a:avLst/>
          </a:prstGeom>
        </p:spPr>
      </p:pic>
      <p:pic>
        <p:nvPicPr>
          <p:cNvPr id="24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8395268" y="3430270"/>
            <a:ext cx="826656" cy="10269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" y="2365001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4003647" y="2928572"/>
            <a:ext cx="4528652" cy="4528652"/>
          </a:xfrm>
          <a:prstGeom prst="rect">
            <a:avLst/>
          </a:prstGeom>
        </p:spPr>
      </p:pic>
      <p:pic>
        <p:nvPicPr>
          <p:cNvPr id="27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7644893" y="2950694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" descr="66"/>
          <p:cNvPicPr>
            <a:picLocks noChangeAspect="1"/>
          </p:cNvPicPr>
          <p:nvPr/>
        </p:nvPicPr>
        <p:blipFill rotWithShape="1">
          <a:blip r:embed="rId13"/>
          <a:srcRect l="29137" t="45773" r="47029" b="15489"/>
          <a:stretch/>
        </p:blipFill>
        <p:spPr>
          <a:xfrm>
            <a:off x="182302" y="4065563"/>
            <a:ext cx="2898523" cy="2649973"/>
          </a:xfrm>
          <a:prstGeom prst="ellipse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430510" y="1351234"/>
            <a:ext cx="3780968" cy="4126503"/>
          </a:xfrm>
          <a:custGeom>
            <a:avLst/>
            <a:gdLst>
              <a:gd name="connsiteX0" fmla="*/ 2461846 w 2461846"/>
              <a:gd name="connsiteY0" fmla="*/ 0 h 4783022"/>
              <a:gd name="connsiteX1" fmla="*/ 2391507 w 2461846"/>
              <a:gd name="connsiteY1" fmla="*/ 70339 h 4783022"/>
              <a:gd name="connsiteX2" fmla="*/ 2307101 w 2461846"/>
              <a:gd name="connsiteY2" fmla="*/ 196948 h 4783022"/>
              <a:gd name="connsiteX3" fmla="*/ 2278966 w 2461846"/>
              <a:gd name="connsiteY3" fmla="*/ 281354 h 4783022"/>
              <a:gd name="connsiteX4" fmla="*/ 2194560 w 2461846"/>
              <a:gd name="connsiteY4" fmla="*/ 478302 h 4783022"/>
              <a:gd name="connsiteX5" fmla="*/ 2180492 w 2461846"/>
              <a:gd name="connsiteY5" fmla="*/ 534573 h 4783022"/>
              <a:gd name="connsiteX6" fmla="*/ 2152357 w 2461846"/>
              <a:gd name="connsiteY6" fmla="*/ 633047 h 4783022"/>
              <a:gd name="connsiteX7" fmla="*/ 2138289 w 2461846"/>
              <a:gd name="connsiteY7" fmla="*/ 717453 h 4783022"/>
              <a:gd name="connsiteX8" fmla="*/ 2110154 w 2461846"/>
              <a:gd name="connsiteY8" fmla="*/ 787791 h 4783022"/>
              <a:gd name="connsiteX9" fmla="*/ 2082018 w 2461846"/>
              <a:gd name="connsiteY9" fmla="*/ 914400 h 4783022"/>
              <a:gd name="connsiteX10" fmla="*/ 2053883 w 2461846"/>
              <a:gd name="connsiteY10" fmla="*/ 1012874 h 4783022"/>
              <a:gd name="connsiteX11" fmla="*/ 1997612 w 2461846"/>
              <a:gd name="connsiteY11" fmla="*/ 1350499 h 4783022"/>
              <a:gd name="connsiteX12" fmla="*/ 1899138 w 2461846"/>
              <a:gd name="connsiteY12" fmla="*/ 1659988 h 4783022"/>
              <a:gd name="connsiteX13" fmla="*/ 1885070 w 2461846"/>
              <a:gd name="connsiteY13" fmla="*/ 1758462 h 4783022"/>
              <a:gd name="connsiteX14" fmla="*/ 1828800 w 2461846"/>
              <a:gd name="connsiteY14" fmla="*/ 1983545 h 4783022"/>
              <a:gd name="connsiteX15" fmla="*/ 1786597 w 2461846"/>
              <a:gd name="connsiteY15" fmla="*/ 2208628 h 4783022"/>
              <a:gd name="connsiteX16" fmla="*/ 1674055 w 2461846"/>
              <a:gd name="connsiteY16" fmla="*/ 2518117 h 4783022"/>
              <a:gd name="connsiteX17" fmla="*/ 1645920 w 2461846"/>
              <a:gd name="connsiteY17" fmla="*/ 2588456 h 4783022"/>
              <a:gd name="connsiteX18" fmla="*/ 1589649 w 2461846"/>
              <a:gd name="connsiteY18" fmla="*/ 2757268 h 4783022"/>
              <a:gd name="connsiteX19" fmla="*/ 1575581 w 2461846"/>
              <a:gd name="connsiteY19" fmla="*/ 2813539 h 4783022"/>
              <a:gd name="connsiteX20" fmla="*/ 1505243 w 2461846"/>
              <a:gd name="connsiteY20" fmla="*/ 3024554 h 4783022"/>
              <a:gd name="connsiteX21" fmla="*/ 1378634 w 2461846"/>
              <a:gd name="connsiteY21" fmla="*/ 3334044 h 4783022"/>
              <a:gd name="connsiteX22" fmla="*/ 1266092 w 2461846"/>
              <a:gd name="connsiteY22" fmla="*/ 3601330 h 4783022"/>
              <a:gd name="connsiteX23" fmla="*/ 1055077 w 2461846"/>
              <a:gd name="connsiteY23" fmla="*/ 3896751 h 4783022"/>
              <a:gd name="connsiteX24" fmla="*/ 1026941 w 2461846"/>
              <a:gd name="connsiteY24" fmla="*/ 3938954 h 4783022"/>
              <a:gd name="connsiteX25" fmla="*/ 478301 w 2461846"/>
              <a:gd name="connsiteY25" fmla="*/ 4403188 h 4783022"/>
              <a:gd name="connsiteX26" fmla="*/ 422030 w 2461846"/>
              <a:gd name="connsiteY26" fmla="*/ 4417256 h 4783022"/>
              <a:gd name="connsiteX27" fmla="*/ 309489 w 2461846"/>
              <a:gd name="connsiteY27" fmla="*/ 4543865 h 4783022"/>
              <a:gd name="connsiteX28" fmla="*/ 267286 w 2461846"/>
              <a:gd name="connsiteY28" fmla="*/ 4586068 h 4783022"/>
              <a:gd name="connsiteX29" fmla="*/ 168812 w 2461846"/>
              <a:gd name="connsiteY29" fmla="*/ 4698610 h 4783022"/>
              <a:gd name="connsiteX30" fmla="*/ 98474 w 2461846"/>
              <a:gd name="connsiteY30" fmla="*/ 4768948 h 4783022"/>
              <a:gd name="connsiteX31" fmla="*/ 0 w 2461846"/>
              <a:gd name="connsiteY31" fmla="*/ 4783016 h 478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61846" h="4783022">
                <a:moveTo>
                  <a:pt x="2461846" y="0"/>
                </a:moveTo>
                <a:cubicBezTo>
                  <a:pt x="2438400" y="23446"/>
                  <a:pt x="2411993" y="44266"/>
                  <a:pt x="2391507" y="70339"/>
                </a:cubicBezTo>
                <a:cubicBezTo>
                  <a:pt x="2360170" y="110222"/>
                  <a:pt x="2307101" y="196948"/>
                  <a:pt x="2307101" y="196948"/>
                </a:cubicBezTo>
                <a:cubicBezTo>
                  <a:pt x="2297723" y="225083"/>
                  <a:pt x="2289980" y="253818"/>
                  <a:pt x="2278966" y="281354"/>
                </a:cubicBezTo>
                <a:cubicBezTo>
                  <a:pt x="2252440" y="347670"/>
                  <a:pt x="2211883" y="409010"/>
                  <a:pt x="2194560" y="478302"/>
                </a:cubicBezTo>
                <a:cubicBezTo>
                  <a:pt x="2189871" y="497059"/>
                  <a:pt x="2185579" y="515920"/>
                  <a:pt x="2180492" y="534573"/>
                </a:cubicBezTo>
                <a:cubicBezTo>
                  <a:pt x="2171510" y="567508"/>
                  <a:pt x="2160033" y="599783"/>
                  <a:pt x="2152357" y="633047"/>
                </a:cubicBezTo>
                <a:cubicBezTo>
                  <a:pt x="2145943" y="660840"/>
                  <a:pt x="2145794" y="689935"/>
                  <a:pt x="2138289" y="717453"/>
                </a:cubicBezTo>
                <a:cubicBezTo>
                  <a:pt x="2131645" y="741815"/>
                  <a:pt x="2117091" y="763511"/>
                  <a:pt x="2110154" y="787791"/>
                </a:cubicBezTo>
                <a:cubicBezTo>
                  <a:pt x="2098277" y="829360"/>
                  <a:pt x="2092503" y="872458"/>
                  <a:pt x="2082018" y="914400"/>
                </a:cubicBezTo>
                <a:cubicBezTo>
                  <a:pt x="2073738" y="947519"/>
                  <a:pt x="2063261" y="980049"/>
                  <a:pt x="2053883" y="1012874"/>
                </a:cubicBezTo>
                <a:cubicBezTo>
                  <a:pt x="2039104" y="1175435"/>
                  <a:pt x="2045478" y="1182968"/>
                  <a:pt x="1997612" y="1350499"/>
                </a:cubicBezTo>
                <a:cubicBezTo>
                  <a:pt x="1967871" y="1454593"/>
                  <a:pt x="1899138" y="1659988"/>
                  <a:pt x="1899138" y="1659988"/>
                </a:cubicBezTo>
                <a:cubicBezTo>
                  <a:pt x="1894449" y="1692813"/>
                  <a:pt x="1892114" y="1726061"/>
                  <a:pt x="1885070" y="1758462"/>
                </a:cubicBezTo>
                <a:cubicBezTo>
                  <a:pt x="1868642" y="1834034"/>
                  <a:pt x="1841514" y="1907261"/>
                  <a:pt x="1828800" y="1983545"/>
                </a:cubicBezTo>
                <a:cubicBezTo>
                  <a:pt x="1826895" y="1994975"/>
                  <a:pt x="1804532" y="2156816"/>
                  <a:pt x="1786597" y="2208628"/>
                </a:cubicBezTo>
                <a:cubicBezTo>
                  <a:pt x="1750689" y="2312361"/>
                  <a:pt x="1712180" y="2415178"/>
                  <a:pt x="1674055" y="2518117"/>
                </a:cubicBezTo>
                <a:cubicBezTo>
                  <a:pt x="1665284" y="2541797"/>
                  <a:pt x="1653906" y="2564499"/>
                  <a:pt x="1645920" y="2588456"/>
                </a:cubicBezTo>
                <a:cubicBezTo>
                  <a:pt x="1627163" y="2644727"/>
                  <a:pt x="1607341" y="2700654"/>
                  <a:pt x="1589649" y="2757268"/>
                </a:cubicBezTo>
                <a:cubicBezTo>
                  <a:pt x="1583882" y="2775722"/>
                  <a:pt x="1581403" y="2795102"/>
                  <a:pt x="1575581" y="2813539"/>
                </a:cubicBezTo>
                <a:cubicBezTo>
                  <a:pt x="1553254" y="2884241"/>
                  <a:pt x="1531276" y="2955132"/>
                  <a:pt x="1505243" y="3024554"/>
                </a:cubicBezTo>
                <a:cubicBezTo>
                  <a:pt x="1381775" y="3353803"/>
                  <a:pt x="1578986" y="2833167"/>
                  <a:pt x="1378634" y="3334044"/>
                </a:cubicBezTo>
                <a:cubicBezTo>
                  <a:pt x="1323006" y="3473112"/>
                  <a:pt x="1377097" y="3411968"/>
                  <a:pt x="1266092" y="3601330"/>
                </a:cubicBezTo>
                <a:cubicBezTo>
                  <a:pt x="1133475" y="3827558"/>
                  <a:pt x="1155317" y="3763098"/>
                  <a:pt x="1055077" y="3896751"/>
                </a:cubicBezTo>
                <a:cubicBezTo>
                  <a:pt x="1044933" y="3910277"/>
                  <a:pt x="1039243" y="3927355"/>
                  <a:pt x="1026941" y="3938954"/>
                </a:cubicBezTo>
                <a:cubicBezTo>
                  <a:pt x="902204" y="4056563"/>
                  <a:pt x="695194" y="4316431"/>
                  <a:pt x="478301" y="4403188"/>
                </a:cubicBezTo>
                <a:cubicBezTo>
                  <a:pt x="460350" y="4410369"/>
                  <a:pt x="440787" y="4412567"/>
                  <a:pt x="422030" y="4417256"/>
                </a:cubicBezTo>
                <a:cubicBezTo>
                  <a:pt x="384516" y="4459459"/>
                  <a:pt x="347644" y="4502241"/>
                  <a:pt x="309489" y="4543865"/>
                </a:cubicBezTo>
                <a:cubicBezTo>
                  <a:pt x="296046" y="4558530"/>
                  <a:pt x="280669" y="4571347"/>
                  <a:pt x="267286" y="4586068"/>
                </a:cubicBezTo>
                <a:cubicBezTo>
                  <a:pt x="233755" y="4622952"/>
                  <a:pt x="202622" y="4661982"/>
                  <a:pt x="168812" y="4698610"/>
                </a:cubicBezTo>
                <a:cubicBezTo>
                  <a:pt x="146322" y="4722974"/>
                  <a:pt x="127583" y="4753070"/>
                  <a:pt x="98474" y="4768948"/>
                </a:cubicBezTo>
                <a:cubicBezTo>
                  <a:pt x="71269" y="4783787"/>
                  <a:pt x="32427" y="4783016"/>
                  <a:pt x="0" y="4783016"/>
                </a:cubicBezTo>
              </a:path>
            </a:pathLst>
          </a:custGeom>
          <a:noFill/>
          <a:ln w="6350"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7787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08724 -0.43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218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578 L 0.2013 -0.447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2208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2862 -0.4601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-2300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502FF713-6969-FC3D-4434-EA337760414B}"/>
              </a:ext>
            </a:extLst>
          </p:cNvPr>
          <p:cNvSpPr/>
          <p:nvPr/>
        </p:nvSpPr>
        <p:spPr>
          <a:xfrm>
            <a:off x="742951" y="397430"/>
            <a:ext cx="11044237" cy="231719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Một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sợi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dây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dài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28 dm,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cắt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đi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18 dm.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Hỏi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sợi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dây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còn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lại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dài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bao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nhiêu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đề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 – xi –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mét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#9Slide03 IcielPanton Black" pitchFamily="2" charset="77"/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3D1225-772D-3EB0-8B5A-23C8E764CFF3}"/>
              </a:ext>
            </a:extLst>
          </p:cNvPr>
          <p:cNvCxnSpPr>
            <a:cxnSpLocks/>
          </p:cNvCxnSpPr>
          <p:nvPr/>
        </p:nvCxnSpPr>
        <p:spPr>
          <a:xfrm>
            <a:off x="4338638" y="1491824"/>
            <a:ext cx="2430849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FE17E8-7B11-2DB9-2551-0B3457719278}"/>
              </a:ext>
            </a:extLst>
          </p:cNvPr>
          <p:cNvCxnSpPr>
            <a:cxnSpLocks/>
          </p:cNvCxnSpPr>
          <p:nvPr/>
        </p:nvCxnSpPr>
        <p:spPr>
          <a:xfrm>
            <a:off x="7093686" y="1500536"/>
            <a:ext cx="2998168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1FC8B5-BD19-A15B-CC50-95640470D64B}"/>
              </a:ext>
            </a:extLst>
          </p:cNvPr>
          <p:cNvCxnSpPr>
            <a:cxnSpLocks/>
          </p:cNvCxnSpPr>
          <p:nvPr/>
        </p:nvCxnSpPr>
        <p:spPr>
          <a:xfrm>
            <a:off x="3167760" y="2261723"/>
            <a:ext cx="196215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FD0DC1FB-8C1A-46EC-E5D5-8940EB6F5F5B}"/>
              </a:ext>
            </a:extLst>
          </p:cNvPr>
          <p:cNvSpPr/>
          <p:nvPr/>
        </p:nvSpPr>
        <p:spPr>
          <a:xfrm>
            <a:off x="4534442" y="3381458"/>
            <a:ext cx="1443281" cy="121649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?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2BFE0ABC-A0B2-3A4C-0CC1-C82B1807780D}"/>
              </a:ext>
            </a:extLst>
          </p:cNvPr>
          <p:cNvSpPr/>
          <p:nvPr/>
        </p:nvSpPr>
        <p:spPr>
          <a:xfrm>
            <a:off x="8089065" y="3381458"/>
            <a:ext cx="1443281" cy="121649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4B7435-31FA-A7C2-02EF-30E70A1A1AF5}"/>
              </a:ext>
            </a:extLst>
          </p:cNvPr>
          <p:cNvSpPr txBox="1"/>
          <p:nvPr/>
        </p:nvSpPr>
        <p:spPr>
          <a:xfrm>
            <a:off x="711973" y="3490587"/>
            <a:ext cx="4039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solidFill>
                  <a:schemeClr val="accent2"/>
                </a:solidFill>
                <a:latin typeface="#9Slide03 IcielPanton Black" pitchFamily="2" charset="77"/>
              </a:rPr>
              <a:t>Phép tính:</a:t>
            </a: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0E2FC701-0969-4559-4F10-72B0067A77C5}"/>
              </a:ext>
            </a:extLst>
          </p:cNvPr>
          <p:cNvSpPr/>
          <p:nvPr/>
        </p:nvSpPr>
        <p:spPr>
          <a:xfrm>
            <a:off x="10509385" y="3391546"/>
            <a:ext cx="1443281" cy="121649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56C810-D797-0A7B-3E9D-6F6E9E987FDB}"/>
              </a:ext>
            </a:extLst>
          </p:cNvPr>
          <p:cNvSpPr txBox="1"/>
          <p:nvPr/>
        </p:nvSpPr>
        <p:spPr>
          <a:xfrm>
            <a:off x="9685422" y="3490587"/>
            <a:ext cx="670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solidFill>
                  <a:schemeClr val="accent2"/>
                </a:solidFill>
                <a:latin typeface="#9Slide03 IcielPanton Black" pitchFamily="2" charset="77"/>
              </a:rPr>
              <a:t>=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AEDE097-0C36-009B-C4CF-4E846A832946}"/>
              </a:ext>
            </a:extLst>
          </p:cNvPr>
          <p:cNvSpPr/>
          <p:nvPr/>
        </p:nvSpPr>
        <p:spPr>
          <a:xfrm>
            <a:off x="6386513" y="3381458"/>
            <a:ext cx="1252538" cy="1226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01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2"/>
                </a:solidFill>
                <a:latin typeface="#9Slide07 SVNBango" panose="02000000000000000000" pitchFamily="2" charset="0"/>
              </a:rPr>
              <a:t>?</a:t>
            </a:r>
            <a:endParaRPr lang="en-VN" sz="5400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3A146C-B3B8-D28B-C60F-03C0709FFA64}"/>
              </a:ext>
            </a:extLst>
          </p:cNvPr>
          <p:cNvSpPr txBox="1"/>
          <p:nvPr/>
        </p:nvSpPr>
        <p:spPr>
          <a:xfrm>
            <a:off x="711972" y="4971725"/>
            <a:ext cx="11075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chemeClr val="accent2"/>
                </a:solidFill>
                <a:latin typeface="#9Slide03 IcielPanton Black" pitchFamily="2" charset="77"/>
              </a:rPr>
              <a:t>Trả lời: Sợi dây còn lại </a:t>
            </a:r>
            <a:r>
              <a:rPr lang="en-VN" sz="5400">
                <a:solidFill>
                  <a:schemeClr val="accent2"/>
                </a:solidFill>
                <a:latin typeface="#9Slide03 IcielPanton Black" pitchFamily="2" charset="77"/>
              </a:rPr>
              <a:t>dài      </a:t>
            </a:r>
            <a:r>
              <a:rPr lang="vi-VN" sz="5400" dirty="0">
                <a:solidFill>
                  <a:schemeClr val="accent2"/>
                </a:solidFill>
                <a:latin typeface="#9Slide03 IcielPanton Black" pitchFamily="2" charset="77"/>
              </a:rPr>
              <a:t>  </a:t>
            </a:r>
            <a:r>
              <a:rPr lang="en-US" sz="5400" dirty="0">
                <a:solidFill>
                  <a:schemeClr val="accent2"/>
                </a:solidFill>
                <a:latin typeface="#9Slide03 IcielPanton Black" pitchFamily="2" charset="77"/>
              </a:rPr>
              <a:t>dm.</a:t>
            </a:r>
            <a:r>
              <a:rPr lang="en-VN" sz="5400" dirty="0">
                <a:solidFill>
                  <a:schemeClr val="accent2"/>
                </a:solidFill>
                <a:latin typeface="#9Slide03 IcielPanton Black" pitchFamily="2" charset="77"/>
              </a:rPr>
              <a:t> </a:t>
            </a: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EBD4F3DC-D088-1C72-C553-AB0E60852E2B}"/>
              </a:ext>
            </a:extLst>
          </p:cNvPr>
          <p:cNvSpPr/>
          <p:nvPr/>
        </p:nvSpPr>
        <p:spPr>
          <a:xfrm>
            <a:off x="7895058" y="4895799"/>
            <a:ext cx="1057084" cy="92333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?</a:t>
            </a:r>
          </a:p>
        </p:txBody>
      </p:sp>
      <p:sp>
        <p:nvSpPr>
          <p:cNvPr id="18" name="Rectangle: Rounded Corners 4">
            <a:extLst>
              <a:ext uri="{FF2B5EF4-FFF2-40B4-BE49-F238E27FC236}">
                <a16:creationId xmlns:a16="http://schemas.microsoft.com/office/drawing/2014/main" id="{DCA51610-78FD-0DF1-08C7-165EEE669E15}"/>
              </a:ext>
            </a:extLst>
          </p:cNvPr>
          <p:cNvSpPr/>
          <p:nvPr/>
        </p:nvSpPr>
        <p:spPr>
          <a:xfrm>
            <a:off x="4522040" y="3384251"/>
            <a:ext cx="1443281" cy="121649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28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6B71EDC-6BC6-F3E9-875C-A8C5E97172E6}"/>
              </a:ext>
            </a:extLst>
          </p:cNvPr>
          <p:cNvSpPr/>
          <p:nvPr/>
        </p:nvSpPr>
        <p:spPr>
          <a:xfrm>
            <a:off x="6386513" y="3381458"/>
            <a:ext cx="1252538" cy="1226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01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2"/>
                </a:solidFill>
                <a:latin typeface="#9Slide07 SVNBango" panose="02000000000000000000" pitchFamily="2" charset="0"/>
              </a:rPr>
              <a:t>-</a:t>
            </a:r>
            <a:endParaRPr lang="en-VN" sz="5400" dirty="0">
              <a:solidFill>
                <a:schemeClr val="accent2"/>
              </a:solidFill>
            </a:endParaRPr>
          </a:p>
        </p:txBody>
      </p:sp>
      <p:sp>
        <p:nvSpPr>
          <p:cNvPr id="20" name="Rectangle: Rounded Corners 6">
            <a:extLst>
              <a:ext uri="{FF2B5EF4-FFF2-40B4-BE49-F238E27FC236}">
                <a16:creationId xmlns:a16="http://schemas.microsoft.com/office/drawing/2014/main" id="{22BB6A52-48C0-A50D-E37E-E1912E6B7C2C}"/>
              </a:ext>
            </a:extLst>
          </p:cNvPr>
          <p:cNvSpPr/>
          <p:nvPr/>
        </p:nvSpPr>
        <p:spPr>
          <a:xfrm>
            <a:off x="8089064" y="3390170"/>
            <a:ext cx="1443281" cy="121649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18</a:t>
            </a:r>
          </a:p>
        </p:txBody>
      </p:sp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CD403046-3B84-21D4-5BC8-C684CC766175}"/>
              </a:ext>
            </a:extLst>
          </p:cNvPr>
          <p:cNvSpPr/>
          <p:nvPr/>
        </p:nvSpPr>
        <p:spPr>
          <a:xfrm>
            <a:off x="10523673" y="3410007"/>
            <a:ext cx="1443281" cy="121649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10</a:t>
            </a:r>
          </a:p>
        </p:txBody>
      </p:sp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id="{22A96886-893F-C0AC-6652-FF52BDC83F0B}"/>
              </a:ext>
            </a:extLst>
          </p:cNvPr>
          <p:cNvSpPr/>
          <p:nvPr/>
        </p:nvSpPr>
        <p:spPr>
          <a:xfrm>
            <a:off x="7895058" y="4904511"/>
            <a:ext cx="1057084" cy="92333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#9Slide07 SVNBango" panose="02000000000000000000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5582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F9000BDF-B410-B0E5-24E5-D650A84FCD8B}"/>
              </a:ext>
            </a:extLst>
          </p:cNvPr>
          <p:cNvGrpSpPr/>
          <p:nvPr/>
        </p:nvGrpSpPr>
        <p:grpSpPr>
          <a:xfrm rot="1223878">
            <a:off x="6891820" y="568106"/>
            <a:ext cx="4173361" cy="1912204"/>
            <a:chOff x="4956086" y="880873"/>
            <a:chExt cx="3537398" cy="1909043"/>
          </a:xfrm>
        </p:grpSpPr>
        <p:sp>
          <p:nvSpPr>
            <p:cNvPr id="11" name="Google Shape;64;p2">
              <a:extLst>
                <a:ext uri="{FF2B5EF4-FFF2-40B4-BE49-F238E27FC236}">
                  <a16:creationId xmlns:a16="http://schemas.microsoft.com/office/drawing/2014/main" id="{2D131123-9520-DC4D-0763-A1F0E049E3F5}"/>
                </a:ext>
              </a:extLst>
            </p:cNvPr>
            <p:cNvSpPr/>
            <p:nvPr/>
          </p:nvSpPr>
          <p:spPr>
            <a:xfrm>
              <a:off x="5126097" y="1185262"/>
              <a:ext cx="3338999" cy="1544247"/>
            </a:xfrm>
            <a:custGeom>
              <a:avLst/>
              <a:gdLst/>
              <a:ahLst/>
              <a:cxnLst/>
              <a:rect l="l" t="t" r="r" b="b"/>
              <a:pathLst>
                <a:path w="3338999" h="1544247" extrusionOk="0">
                  <a:moveTo>
                    <a:pt x="3239656" y="582982"/>
                  </a:moveTo>
                  <a:cubicBezTo>
                    <a:pt x="3199671" y="542424"/>
                    <a:pt x="3158255" y="503679"/>
                    <a:pt x="3115597" y="466843"/>
                  </a:cubicBezTo>
                  <a:cubicBezTo>
                    <a:pt x="3078475" y="434779"/>
                    <a:pt x="3040399" y="404050"/>
                    <a:pt x="3001368" y="375040"/>
                  </a:cubicBezTo>
                  <a:cubicBezTo>
                    <a:pt x="2963005" y="346315"/>
                    <a:pt x="2923879" y="319118"/>
                    <a:pt x="2883798" y="293352"/>
                  </a:cubicBezTo>
                  <a:cubicBezTo>
                    <a:pt x="2842954" y="267204"/>
                    <a:pt x="2801347" y="242583"/>
                    <a:pt x="2758880" y="219680"/>
                  </a:cubicBezTo>
                  <a:cubicBezTo>
                    <a:pt x="2704962" y="190383"/>
                    <a:pt x="2649708" y="163853"/>
                    <a:pt x="2593309" y="140282"/>
                  </a:cubicBezTo>
                  <a:cubicBezTo>
                    <a:pt x="2548362" y="121291"/>
                    <a:pt x="2502746" y="104210"/>
                    <a:pt x="2456367" y="88941"/>
                  </a:cubicBezTo>
                  <a:cubicBezTo>
                    <a:pt x="2404072" y="71763"/>
                    <a:pt x="2350822" y="56876"/>
                    <a:pt x="2296904" y="44566"/>
                  </a:cubicBezTo>
                  <a:cubicBezTo>
                    <a:pt x="2248998" y="33591"/>
                    <a:pt x="2200424" y="24525"/>
                    <a:pt x="2151278" y="17655"/>
                  </a:cubicBezTo>
                  <a:cubicBezTo>
                    <a:pt x="2095451" y="9638"/>
                    <a:pt x="2038957" y="4294"/>
                    <a:pt x="1981794" y="1813"/>
                  </a:cubicBezTo>
                  <a:cubicBezTo>
                    <a:pt x="1955551" y="573"/>
                    <a:pt x="1929117" y="0"/>
                    <a:pt x="1902587" y="0"/>
                  </a:cubicBezTo>
                  <a:cubicBezTo>
                    <a:pt x="1878920" y="0"/>
                    <a:pt x="1855445" y="477"/>
                    <a:pt x="1831969" y="1431"/>
                  </a:cubicBezTo>
                  <a:cubicBezTo>
                    <a:pt x="1785399" y="3245"/>
                    <a:pt x="1739211" y="6966"/>
                    <a:pt x="1693500" y="12406"/>
                  </a:cubicBezTo>
                  <a:cubicBezTo>
                    <a:pt x="1642731" y="18418"/>
                    <a:pt x="1592535" y="26625"/>
                    <a:pt x="1542912" y="36931"/>
                  </a:cubicBezTo>
                  <a:cubicBezTo>
                    <a:pt x="1488230" y="48383"/>
                    <a:pt x="1434217" y="62316"/>
                    <a:pt x="1381158" y="78730"/>
                  </a:cubicBezTo>
                  <a:cubicBezTo>
                    <a:pt x="1331725" y="93903"/>
                    <a:pt x="1282960" y="111271"/>
                    <a:pt x="1235054" y="130739"/>
                  </a:cubicBezTo>
                  <a:cubicBezTo>
                    <a:pt x="1185622" y="150684"/>
                    <a:pt x="1137048" y="172824"/>
                    <a:pt x="1089429" y="197063"/>
                  </a:cubicBezTo>
                  <a:cubicBezTo>
                    <a:pt x="1043336" y="220443"/>
                    <a:pt x="998197" y="245732"/>
                    <a:pt x="954013" y="272930"/>
                  </a:cubicBezTo>
                  <a:cubicBezTo>
                    <a:pt x="905153" y="302990"/>
                    <a:pt x="857438" y="335245"/>
                    <a:pt x="810964" y="369696"/>
                  </a:cubicBezTo>
                  <a:cubicBezTo>
                    <a:pt x="770024" y="400042"/>
                    <a:pt x="730039" y="432011"/>
                    <a:pt x="691199" y="465603"/>
                  </a:cubicBezTo>
                  <a:cubicBezTo>
                    <a:pt x="653123" y="498335"/>
                    <a:pt x="616000" y="532690"/>
                    <a:pt x="580023" y="568476"/>
                  </a:cubicBezTo>
                  <a:cubicBezTo>
                    <a:pt x="544237" y="604072"/>
                    <a:pt x="509501" y="641003"/>
                    <a:pt x="475814" y="679366"/>
                  </a:cubicBezTo>
                  <a:cubicBezTo>
                    <a:pt x="440505" y="719733"/>
                    <a:pt x="406341" y="761531"/>
                    <a:pt x="373513" y="804761"/>
                  </a:cubicBezTo>
                  <a:cubicBezTo>
                    <a:pt x="343452" y="844269"/>
                    <a:pt x="314442" y="885018"/>
                    <a:pt x="286672" y="926911"/>
                  </a:cubicBezTo>
                  <a:cubicBezTo>
                    <a:pt x="253366" y="976916"/>
                    <a:pt x="221779" y="1028640"/>
                    <a:pt x="191910" y="1081794"/>
                  </a:cubicBezTo>
                  <a:cubicBezTo>
                    <a:pt x="167479" y="1125215"/>
                    <a:pt x="144195" y="1169590"/>
                    <a:pt x="122150" y="1214919"/>
                  </a:cubicBezTo>
                  <a:cubicBezTo>
                    <a:pt x="97434" y="1265688"/>
                    <a:pt x="74245" y="1317601"/>
                    <a:pt x="52773" y="1370661"/>
                  </a:cubicBezTo>
                  <a:cubicBezTo>
                    <a:pt x="33878" y="1416944"/>
                    <a:pt x="16318" y="1463991"/>
                    <a:pt x="0" y="1511897"/>
                  </a:cubicBezTo>
                  <a:lnTo>
                    <a:pt x="92185" y="1544248"/>
                  </a:lnTo>
                  <a:cubicBezTo>
                    <a:pt x="107454" y="1499873"/>
                    <a:pt x="123963" y="1456166"/>
                    <a:pt x="141523" y="1413222"/>
                  </a:cubicBezTo>
                  <a:cubicBezTo>
                    <a:pt x="163281" y="1360259"/>
                    <a:pt x="186661" y="1308345"/>
                    <a:pt x="211759" y="1257767"/>
                  </a:cubicBezTo>
                  <a:cubicBezTo>
                    <a:pt x="232372" y="1215873"/>
                    <a:pt x="254130" y="1174838"/>
                    <a:pt x="277033" y="1134662"/>
                  </a:cubicBezTo>
                  <a:cubicBezTo>
                    <a:pt x="306712" y="1082271"/>
                    <a:pt x="338299" y="1031312"/>
                    <a:pt x="371700" y="982070"/>
                  </a:cubicBezTo>
                  <a:cubicBezTo>
                    <a:pt x="397657" y="943516"/>
                    <a:pt x="424663" y="906012"/>
                    <a:pt x="452720" y="869558"/>
                  </a:cubicBezTo>
                  <a:cubicBezTo>
                    <a:pt x="485070" y="827473"/>
                    <a:pt x="518757" y="786820"/>
                    <a:pt x="553494" y="747694"/>
                  </a:cubicBezTo>
                  <a:cubicBezTo>
                    <a:pt x="584986" y="712480"/>
                    <a:pt x="617336" y="678507"/>
                    <a:pt x="650641" y="645870"/>
                  </a:cubicBezTo>
                  <a:cubicBezTo>
                    <a:pt x="685760" y="611229"/>
                    <a:pt x="722023" y="578115"/>
                    <a:pt x="759241" y="546623"/>
                  </a:cubicBezTo>
                  <a:cubicBezTo>
                    <a:pt x="795313" y="515799"/>
                    <a:pt x="832435" y="486502"/>
                    <a:pt x="870417" y="458732"/>
                  </a:cubicBezTo>
                  <a:cubicBezTo>
                    <a:pt x="916986" y="424568"/>
                    <a:pt x="964892" y="392694"/>
                    <a:pt x="1013943" y="363206"/>
                  </a:cubicBezTo>
                  <a:cubicBezTo>
                    <a:pt x="1054978" y="338490"/>
                    <a:pt x="1096967" y="315491"/>
                    <a:pt x="1139624" y="294211"/>
                  </a:cubicBezTo>
                  <a:cubicBezTo>
                    <a:pt x="1185813" y="271116"/>
                    <a:pt x="1232860" y="250122"/>
                    <a:pt x="1280765" y="231322"/>
                  </a:cubicBezTo>
                  <a:cubicBezTo>
                    <a:pt x="1325140" y="213763"/>
                    <a:pt x="1370183" y="198113"/>
                    <a:pt x="1415894" y="184275"/>
                  </a:cubicBezTo>
                  <a:cubicBezTo>
                    <a:pt x="1467045" y="168911"/>
                    <a:pt x="1519054" y="155837"/>
                    <a:pt x="1571731" y="145340"/>
                  </a:cubicBezTo>
                  <a:cubicBezTo>
                    <a:pt x="1617442" y="136179"/>
                    <a:pt x="1663630" y="128830"/>
                    <a:pt x="1710296" y="123486"/>
                  </a:cubicBezTo>
                  <a:cubicBezTo>
                    <a:pt x="1756102" y="118238"/>
                    <a:pt x="1802386" y="114802"/>
                    <a:pt x="1849051" y="113371"/>
                  </a:cubicBezTo>
                  <a:cubicBezTo>
                    <a:pt x="1866801" y="112798"/>
                    <a:pt x="1884646" y="112512"/>
                    <a:pt x="1902587" y="112512"/>
                  </a:cubicBezTo>
                  <a:cubicBezTo>
                    <a:pt x="1930739" y="112512"/>
                    <a:pt x="1958795" y="113180"/>
                    <a:pt x="1986565" y="114611"/>
                  </a:cubicBezTo>
                  <a:cubicBezTo>
                    <a:pt x="2040388" y="117283"/>
                    <a:pt x="2093638" y="122532"/>
                    <a:pt x="2146220" y="130166"/>
                  </a:cubicBezTo>
                  <a:cubicBezTo>
                    <a:pt x="2191263" y="136751"/>
                    <a:pt x="2235733" y="145149"/>
                    <a:pt x="2279726" y="155265"/>
                  </a:cubicBezTo>
                  <a:cubicBezTo>
                    <a:pt x="2328014" y="166334"/>
                    <a:pt x="2375538" y="179504"/>
                    <a:pt x="2422490" y="194677"/>
                  </a:cubicBezTo>
                  <a:cubicBezTo>
                    <a:pt x="2465051" y="208419"/>
                    <a:pt x="2507041" y="223879"/>
                    <a:pt x="2548362" y="240961"/>
                  </a:cubicBezTo>
                  <a:cubicBezTo>
                    <a:pt x="2603711" y="263673"/>
                    <a:pt x="2658011" y="289344"/>
                    <a:pt x="2710974" y="317686"/>
                  </a:cubicBezTo>
                  <a:cubicBezTo>
                    <a:pt x="2750005" y="338490"/>
                    <a:pt x="2788368" y="360916"/>
                    <a:pt x="2825968" y="384678"/>
                  </a:cubicBezTo>
                  <a:cubicBezTo>
                    <a:pt x="2862803" y="407868"/>
                    <a:pt x="2898876" y="432489"/>
                    <a:pt x="2934280" y="458446"/>
                  </a:cubicBezTo>
                  <a:cubicBezTo>
                    <a:pt x="2970448" y="484880"/>
                    <a:pt x="3005853" y="512650"/>
                    <a:pt x="3040399" y="541851"/>
                  </a:cubicBezTo>
                  <a:cubicBezTo>
                    <a:pt x="3083724" y="578401"/>
                    <a:pt x="3125808" y="616955"/>
                    <a:pt x="3166366" y="657512"/>
                  </a:cubicBezTo>
                  <a:cubicBezTo>
                    <a:pt x="3198049" y="689100"/>
                    <a:pt x="3228968" y="721928"/>
                    <a:pt x="3258838" y="755901"/>
                  </a:cubicBezTo>
                  <a:lnTo>
                    <a:pt x="3338999" y="690340"/>
                  </a:lnTo>
                  <a:cubicBezTo>
                    <a:pt x="3306934" y="653314"/>
                    <a:pt x="3273820" y="617336"/>
                    <a:pt x="3239656" y="582982"/>
                  </a:cubicBez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65;p2">
              <a:extLst>
                <a:ext uri="{FF2B5EF4-FFF2-40B4-BE49-F238E27FC236}">
                  <a16:creationId xmlns:a16="http://schemas.microsoft.com/office/drawing/2014/main" id="{3C2566B3-C0EE-ECB8-2A3B-FC5EA96C2967}"/>
                </a:ext>
              </a:extLst>
            </p:cNvPr>
            <p:cNvSpPr/>
            <p:nvPr/>
          </p:nvSpPr>
          <p:spPr>
            <a:xfrm>
              <a:off x="5302452" y="1383756"/>
              <a:ext cx="3015014" cy="1406160"/>
            </a:xfrm>
            <a:custGeom>
              <a:avLst/>
              <a:gdLst/>
              <a:ahLst/>
              <a:cxnLst/>
              <a:rect l="l" t="t" r="r" b="b"/>
              <a:pathLst>
                <a:path w="3015014" h="1406160" extrusionOk="0">
                  <a:moveTo>
                    <a:pt x="2928746" y="521429"/>
                  </a:moveTo>
                  <a:cubicBezTo>
                    <a:pt x="2887806" y="480585"/>
                    <a:pt x="2845531" y="441841"/>
                    <a:pt x="2801919" y="405291"/>
                  </a:cubicBezTo>
                  <a:cubicBezTo>
                    <a:pt x="2769759" y="378284"/>
                    <a:pt x="2736836" y="352423"/>
                    <a:pt x="2703245" y="327897"/>
                  </a:cubicBezTo>
                  <a:cubicBezTo>
                    <a:pt x="2670607" y="303849"/>
                    <a:pt x="2637207" y="281041"/>
                    <a:pt x="2603329" y="259474"/>
                  </a:cubicBezTo>
                  <a:cubicBezTo>
                    <a:pt x="2568402" y="237239"/>
                    <a:pt x="2532902" y="216340"/>
                    <a:pt x="2496734" y="196777"/>
                  </a:cubicBezTo>
                  <a:cubicBezTo>
                    <a:pt x="2444725" y="168529"/>
                    <a:pt x="2391475" y="143145"/>
                    <a:pt x="2337175" y="120719"/>
                  </a:cubicBezTo>
                  <a:cubicBezTo>
                    <a:pt x="2298717" y="104782"/>
                    <a:pt x="2259686" y="90277"/>
                    <a:pt x="2220083" y="77394"/>
                  </a:cubicBezTo>
                  <a:cubicBezTo>
                    <a:pt x="2177426" y="63461"/>
                    <a:pt x="2134100" y="51341"/>
                    <a:pt x="2090202" y="41130"/>
                  </a:cubicBezTo>
                  <a:cubicBezTo>
                    <a:pt x="2049263" y="31492"/>
                    <a:pt x="2007847" y="23476"/>
                    <a:pt x="1966048" y="17273"/>
                  </a:cubicBezTo>
                  <a:cubicBezTo>
                    <a:pt x="1915947" y="9638"/>
                    <a:pt x="1865179" y="4581"/>
                    <a:pt x="1813933" y="2099"/>
                  </a:cubicBezTo>
                  <a:cubicBezTo>
                    <a:pt x="1787785" y="668"/>
                    <a:pt x="1761542" y="0"/>
                    <a:pt x="1735203" y="0"/>
                  </a:cubicBezTo>
                  <a:cubicBezTo>
                    <a:pt x="1718694" y="0"/>
                    <a:pt x="1702184" y="286"/>
                    <a:pt x="1685770" y="763"/>
                  </a:cubicBezTo>
                  <a:cubicBezTo>
                    <a:pt x="1639105" y="2290"/>
                    <a:pt x="1592821" y="5821"/>
                    <a:pt x="1547015" y="11452"/>
                  </a:cubicBezTo>
                  <a:cubicBezTo>
                    <a:pt x="1503594" y="16700"/>
                    <a:pt x="1460556" y="23857"/>
                    <a:pt x="1418089" y="32637"/>
                  </a:cubicBezTo>
                  <a:cubicBezTo>
                    <a:pt x="1367225" y="43230"/>
                    <a:pt x="1317124" y="56399"/>
                    <a:pt x="1267787" y="71859"/>
                  </a:cubicBezTo>
                  <a:cubicBezTo>
                    <a:pt x="1225512" y="85124"/>
                    <a:pt x="1183809" y="100106"/>
                    <a:pt x="1142678" y="116806"/>
                  </a:cubicBezTo>
                  <a:cubicBezTo>
                    <a:pt x="1096490" y="135606"/>
                    <a:pt x="1051066" y="156505"/>
                    <a:pt x="1006500" y="179504"/>
                  </a:cubicBezTo>
                  <a:cubicBezTo>
                    <a:pt x="967183" y="199640"/>
                    <a:pt x="928629" y="221493"/>
                    <a:pt x="890743" y="244778"/>
                  </a:cubicBezTo>
                  <a:cubicBezTo>
                    <a:pt x="842169" y="274647"/>
                    <a:pt x="794741" y="306998"/>
                    <a:pt x="748553" y="341735"/>
                  </a:cubicBezTo>
                  <a:cubicBezTo>
                    <a:pt x="713816" y="367883"/>
                    <a:pt x="679843" y="395366"/>
                    <a:pt x="646633" y="424091"/>
                  </a:cubicBezTo>
                  <a:cubicBezTo>
                    <a:pt x="610847" y="455010"/>
                    <a:pt x="575920" y="487456"/>
                    <a:pt x="541947" y="521334"/>
                  </a:cubicBezTo>
                  <a:cubicBezTo>
                    <a:pt x="511409" y="551585"/>
                    <a:pt x="481730" y="583077"/>
                    <a:pt x="452815" y="615714"/>
                  </a:cubicBezTo>
                  <a:cubicBezTo>
                    <a:pt x="418747" y="653982"/>
                    <a:pt x="385919" y="693680"/>
                    <a:pt x="354331" y="734811"/>
                  </a:cubicBezTo>
                  <a:cubicBezTo>
                    <a:pt x="328470" y="768307"/>
                    <a:pt x="303372" y="802757"/>
                    <a:pt x="279133" y="838066"/>
                  </a:cubicBezTo>
                  <a:cubicBezTo>
                    <a:pt x="245923" y="886449"/>
                    <a:pt x="214240" y="936454"/>
                    <a:pt x="184180" y="988082"/>
                  </a:cubicBezTo>
                  <a:cubicBezTo>
                    <a:pt x="162708" y="1024918"/>
                    <a:pt x="142000" y="1062517"/>
                    <a:pt x="122246" y="1100880"/>
                  </a:cubicBezTo>
                  <a:cubicBezTo>
                    <a:pt x="96384" y="1150981"/>
                    <a:pt x="71954" y="1202322"/>
                    <a:pt x="49051" y="1254904"/>
                  </a:cubicBezTo>
                  <a:cubicBezTo>
                    <a:pt x="31778" y="1294412"/>
                    <a:pt x="15460" y="1334493"/>
                    <a:pt x="0" y="1375337"/>
                  </a:cubicBezTo>
                  <a:lnTo>
                    <a:pt x="87700" y="1406160"/>
                  </a:lnTo>
                  <a:cubicBezTo>
                    <a:pt x="102301" y="1368657"/>
                    <a:pt x="117570" y="1331725"/>
                    <a:pt x="133697" y="1295462"/>
                  </a:cubicBezTo>
                  <a:cubicBezTo>
                    <a:pt x="156887" y="1242975"/>
                    <a:pt x="181699" y="1191729"/>
                    <a:pt x="208037" y="1141915"/>
                  </a:cubicBezTo>
                  <a:cubicBezTo>
                    <a:pt x="226551" y="1106892"/>
                    <a:pt x="245828" y="1072442"/>
                    <a:pt x="265868" y="1038755"/>
                  </a:cubicBezTo>
                  <a:cubicBezTo>
                    <a:pt x="295928" y="987986"/>
                    <a:pt x="327802" y="938745"/>
                    <a:pt x="361107" y="891316"/>
                  </a:cubicBezTo>
                  <a:cubicBezTo>
                    <a:pt x="383628" y="859156"/>
                    <a:pt x="406913" y="827855"/>
                    <a:pt x="430866" y="797413"/>
                  </a:cubicBezTo>
                  <a:cubicBezTo>
                    <a:pt x="462167" y="757523"/>
                    <a:pt x="494709" y="719065"/>
                    <a:pt x="528300" y="682038"/>
                  </a:cubicBezTo>
                  <a:cubicBezTo>
                    <a:pt x="555021" y="652550"/>
                    <a:pt x="582504" y="624112"/>
                    <a:pt x="610656" y="596628"/>
                  </a:cubicBezTo>
                  <a:cubicBezTo>
                    <a:pt x="643866" y="564086"/>
                    <a:pt x="678030" y="532976"/>
                    <a:pt x="713148" y="503298"/>
                  </a:cubicBezTo>
                  <a:cubicBezTo>
                    <a:pt x="743781" y="477436"/>
                    <a:pt x="775082" y="452624"/>
                    <a:pt x="806956" y="429149"/>
                  </a:cubicBezTo>
                  <a:cubicBezTo>
                    <a:pt x="853335" y="394794"/>
                    <a:pt x="901050" y="363016"/>
                    <a:pt x="949910" y="333909"/>
                  </a:cubicBezTo>
                  <a:cubicBezTo>
                    <a:pt x="984742" y="313106"/>
                    <a:pt x="1020242" y="293638"/>
                    <a:pt x="1056219" y="275697"/>
                  </a:cubicBezTo>
                  <a:cubicBezTo>
                    <a:pt x="1099449" y="253939"/>
                    <a:pt x="1143442" y="234281"/>
                    <a:pt x="1188198" y="216721"/>
                  </a:cubicBezTo>
                  <a:cubicBezTo>
                    <a:pt x="1225798" y="202025"/>
                    <a:pt x="1263874" y="188760"/>
                    <a:pt x="1302428" y="177118"/>
                  </a:cubicBezTo>
                  <a:cubicBezTo>
                    <a:pt x="1349857" y="162613"/>
                    <a:pt x="1397954" y="150493"/>
                    <a:pt x="1446814" y="140855"/>
                  </a:cubicBezTo>
                  <a:cubicBezTo>
                    <a:pt x="1485367" y="133220"/>
                    <a:pt x="1524398" y="127017"/>
                    <a:pt x="1563811" y="122437"/>
                  </a:cubicBezTo>
                  <a:cubicBezTo>
                    <a:pt x="1609713" y="117093"/>
                    <a:pt x="1656092" y="113848"/>
                    <a:pt x="1702948" y="112894"/>
                  </a:cubicBezTo>
                  <a:cubicBezTo>
                    <a:pt x="1713636" y="112607"/>
                    <a:pt x="1724419" y="112512"/>
                    <a:pt x="1735203" y="112512"/>
                  </a:cubicBezTo>
                  <a:cubicBezTo>
                    <a:pt x="1763164" y="112512"/>
                    <a:pt x="1791030" y="113275"/>
                    <a:pt x="1818704" y="114898"/>
                  </a:cubicBezTo>
                  <a:cubicBezTo>
                    <a:pt x="1866610" y="117570"/>
                    <a:pt x="1914134" y="122532"/>
                    <a:pt x="1960990" y="129785"/>
                  </a:cubicBezTo>
                  <a:cubicBezTo>
                    <a:pt x="1998781" y="135606"/>
                    <a:pt x="2036094" y="142859"/>
                    <a:pt x="2073121" y="151543"/>
                  </a:cubicBezTo>
                  <a:cubicBezTo>
                    <a:pt x="2111293" y="160513"/>
                    <a:pt x="2148987" y="170915"/>
                    <a:pt x="2186300" y="182748"/>
                  </a:cubicBezTo>
                  <a:cubicBezTo>
                    <a:pt x="2222182" y="194105"/>
                    <a:pt x="2257587" y="206797"/>
                    <a:pt x="2292514" y="220825"/>
                  </a:cubicBezTo>
                  <a:cubicBezTo>
                    <a:pt x="2345859" y="242201"/>
                    <a:pt x="2398155" y="266536"/>
                    <a:pt x="2449305" y="293733"/>
                  </a:cubicBezTo>
                  <a:cubicBezTo>
                    <a:pt x="2482133" y="311102"/>
                    <a:pt x="2514484" y="329806"/>
                    <a:pt x="2546262" y="349560"/>
                  </a:cubicBezTo>
                  <a:cubicBezTo>
                    <a:pt x="2577086" y="368646"/>
                    <a:pt x="2607433" y="388782"/>
                    <a:pt x="2637207" y="410063"/>
                  </a:cubicBezTo>
                  <a:cubicBezTo>
                    <a:pt x="2668031" y="431916"/>
                    <a:pt x="2698282" y="454915"/>
                    <a:pt x="2727961" y="479058"/>
                  </a:cubicBezTo>
                  <a:cubicBezTo>
                    <a:pt x="2772527" y="515131"/>
                    <a:pt x="2815661" y="553494"/>
                    <a:pt x="2857364" y="594242"/>
                  </a:cubicBezTo>
                  <a:cubicBezTo>
                    <a:pt x="2884562" y="620676"/>
                    <a:pt x="2911091" y="648065"/>
                    <a:pt x="2937048" y="676312"/>
                  </a:cubicBezTo>
                  <a:lnTo>
                    <a:pt x="3015014" y="612565"/>
                  </a:lnTo>
                  <a:cubicBezTo>
                    <a:pt x="2986958" y="581073"/>
                    <a:pt x="2958233" y="550631"/>
                    <a:pt x="2928746" y="521429"/>
                  </a:cubicBez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" name="Google Shape;66;p2">
              <a:extLst>
                <a:ext uri="{FF2B5EF4-FFF2-40B4-BE49-F238E27FC236}">
                  <a16:creationId xmlns:a16="http://schemas.microsoft.com/office/drawing/2014/main" id="{ED57D4F3-3C02-67FA-DE49-010AFC5931A4}"/>
                </a:ext>
              </a:extLst>
            </p:cNvPr>
            <p:cNvGrpSpPr/>
            <p:nvPr/>
          </p:nvGrpSpPr>
          <p:grpSpPr>
            <a:xfrm>
              <a:off x="4956086" y="880873"/>
              <a:ext cx="3537398" cy="1836263"/>
              <a:chOff x="1669732" y="207655"/>
              <a:chExt cx="3537398" cy="1836263"/>
            </a:xfrm>
          </p:grpSpPr>
          <p:sp>
            <p:nvSpPr>
              <p:cNvPr id="14" name="Google Shape;67;p2">
                <a:extLst>
                  <a:ext uri="{FF2B5EF4-FFF2-40B4-BE49-F238E27FC236}">
                    <a16:creationId xmlns:a16="http://schemas.microsoft.com/office/drawing/2014/main" id="{3AED3667-17DF-89D7-3997-53CB2681E911}"/>
                  </a:ext>
                </a:extLst>
              </p:cNvPr>
              <p:cNvSpPr/>
              <p:nvPr/>
            </p:nvSpPr>
            <p:spPr>
              <a:xfrm>
                <a:off x="3903939" y="224737"/>
                <a:ext cx="185038" cy="666482"/>
              </a:xfrm>
              <a:custGeom>
                <a:avLst/>
                <a:gdLst/>
                <a:ahLst/>
                <a:cxnLst/>
                <a:rect l="l" t="t" r="r" b="b"/>
                <a:pathLst>
                  <a:path w="185038" h="666482" extrusionOk="0">
                    <a:moveTo>
                      <a:pt x="185039" y="70714"/>
                    </a:moveTo>
                    <a:lnTo>
                      <a:pt x="167193" y="185898"/>
                    </a:lnTo>
                    <a:lnTo>
                      <a:pt x="150016" y="296501"/>
                    </a:lnTo>
                    <a:lnTo>
                      <a:pt x="136847" y="380956"/>
                    </a:lnTo>
                    <a:lnTo>
                      <a:pt x="119765" y="491369"/>
                    </a:lnTo>
                    <a:lnTo>
                      <a:pt x="92567" y="666483"/>
                    </a:lnTo>
                    <a:lnTo>
                      <a:pt x="0" y="639285"/>
                    </a:lnTo>
                    <a:lnTo>
                      <a:pt x="7635" y="469611"/>
                    </a:lnTo>
                    <a:lnTo>
                      <a:pt x="12692" y="357099"/>
                    </a:lnTo>
                    <a:lnTo>
                      <a:pt x="16509" y="271403"/>
                    </a:lnTo>
                    <a:lnTo>
                      <a:pt x="21567" y="158986"/>
                    </a:lnTo>
                    <a:lnTo>
                      <a:pt x="25480" y="70714"/>
                    </a:lnTo>
                    <a:lnTo>
                      <a:pt x="120242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68;p2">
                <a:extLst>
                  <a:ext uri="{FF2B5EF4-FFF2-40B4-BE49-F238E27FC236}">
                    <a16:creationId xmlns:a16="http://schemas.microsoft.com/office/drawing/2014/main" id="{86602976-BE60-32A7-FC69-C150CDC04FC8}"/>
                  </a:ext>
                </a:extLst>
              </p:cNvPr>
              <p:cNvSpPr/>
              <p:nvPr/>
            </p:nvSpPr>
            <p:spPr>
              <a:xfrm>
                <a:off x="3595127" y="207655"/>
                <a:ext cx="182080" cy="658848"/>
              </a:xfrm>
              <a:custGeom>
                <a:avLst/>
                <a:gdLst/>
                <a:ahLst/>
                <a:cxnLst/>
                <a:rect l="l" t="t" r="r" b="b"/>
                <a:pathLst>
                  <a:path w="182080" h="658848" extrusionOk="0">
                    <a:moveTo>
                      <a:pt x="182080" y="658848"/>
                    </a:moveTo>
                    <a:lnTo>
                      <a:pt x="85982" y="650451"/>
                    </a:lnTo>
                    <a:lnTo>
                      <a:pt x="58403" y="469802"/>
                    </a:lnTo>
                    <a:lnTo>
                      <a:pt x="41226" y="357672"/>
                    </a:lnTo>
                    <a:lnTo>
                      <a:pt x="28152" y="271785"/>
                    </a:lnTo>
                    <a:lnTo>
                      <a:pt x="11070" y="159845"/>
                    </a:lnTo>
                    <a:lnTo>
                      <a:pt x="0" y="87700"/>
                    </a:lnTo>
                    <a:lnTo>
                      <a:pt x="79112" y="0"/>
                    </a:lnTo>
                    <a:lnTo>
                      <a:pt x="156505" y="56495"/>
                    </a:lnTo>
                    <a:lnTo>
                      <a:pt x="160895" y="160227"/>
                    </a:lnTo>
                    <a:lnTo>
                      <a:pt x="165666" y="272930"/>
                    </a:lnTo>
                    <a:lnTo>
                      <a:pt x="169388" y="359008"/>
                    </a:lnTo>
                    <a:lnTo>
                      <a:pt x="174160" y="471806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69;p2">
                <a:extLst>
                  <a:ext uri="{FF2B5EF4-FFF2-40B4-BE49-F238E27FC236}">
                    <a16:creationId xmlns:a16="http://schemas.microsoft.com/office/drawing/2014/main" id="{1C7DB0C8-8D6C-F6CE-2449-835015844ABE}"/>
                  </a:ext>
                </a:extLst>
              </p:cNvPr>
              <p:cNvSpPr/>
              <p:nvPr/>
            </p:nvSpPr>
            <p:spPr>
              <a:xfrm>
                <a:off x="3305020" y="261478"/>
                <a:ext cx="242392" cy="645965"/>
              </a:xfrm>
              <a:custGeom>
                <a:avLst/>
                <a:gdLst/>
                <a:ahLst/>
                <a:cxnLst/>
                <a:rect l="l" t="t" r="r" b="b"/>
                <a:pathLst>
                  <a:path w="242392" h="645965" extrusionOk="0">
                    <a:moveTo>
                      <a:pt x="242392" y="644152"/>
                    </a:moveTo>
                    <a:lnTo>
                      <a:pt x="145912" y="645965"/>
                    </a:lnTo>
                    <a:lnTo>
                      <a:pt x="92376" y="443940"/>
                    </a:lnTo>
                    <a:lnTo>
                      <a:pt x="63652" y="335723"/>
                    </a:lnTo>
                    <a:lnTo>
                      <a:pt x="40939" y="249931"/>
                    </a:lnTo>
                    <a:lnTo>
                      <a:pt x="12120" y="141523"/>
                    </a:lnTo>
                    <a:lnTo>
                      <a:pt x="0" y="95716"/>
                    </a:lnTo>
                    <a:lnTo>
                      <a:pt x="69282" y="0"/>
                    </a:lnTo>
                    <a:lnTo>
                      <a:pt x="152306" y="48001"/>
                    </a:lnTo>
                    <a:lnTo>
                      <a:pt x="162708" y="116997"/>
                    </a:lnTo>
                    <a:lnTo>
                      <a:pt x="179504" y="228078"/>
                    </a:lnTo>
                    <a:lnTo>
                      <a:pt x="192578" y="314537"/>
                    </a:lnTo>
                    <a:lnTo>
                      <a:pt x="209373" y="425522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70;p2">
                <a:extLst>
                  <a:ext uri="{FF2B5EF4-FFF2-40B4-BE49-F238E27FC236}">
                    <a16:creationId xmlns:a16="http://schemas.microsoft.com/office/drawing/2014/main" id="{8FD4128D-1521-8F58-4EF3-FA77B7EAB63B}"/>
                  </a:ext>
                </a:extLst>
              </p:cNvPr>
              <p:cNvSpPr/>
              <p:nvPr/>
            </p:nvSpPr>
            <p:spPr>
              <a:xfrm>
                <a:off x="2999263" y="368741"/>
                <a:ext cx="330569" cy="624111"/>
              </a:xfrm>
              <a:custGeom>
                <a:avLst/>
                <a:gdLst/>
                <a:ahLst/>
                <a:cxnLst/>
                <a:rect l="l" t="t" r="r" b="b"/>
                <a:pathLst>
                  <a:path w="330569" h="624111" extrusionOk="0">
                    <a:moveTo>
                      <a:pt x="330569" y="606267"/>
                    </a:moveTo>
                    <a:lnTo>
                      <a:pt x="235712" y="624112"/>
                    </a:lnTo>
                    <a:lnTo>
                      <a:pt x="139519" y="412448"/>
                    </a:lnTo>
                    <a:lnTo>
                      <a:pt x="93999" y="312629"/>
                    </a:lnTo>
                    <a:lnTo>
                      <a:pt x="55731" y="228650"/>
                    </a:lnTo>
                    <a:lnTo>
                      <a:pt x="10020" y="127972"/>
                    </a:lnTo>
                    <a:lnTo>
                      <a:pt x="0" y="105927"/>
                    </a:lnTo>
                    <a:lnTo>
                      <a:pt x="52296" y="0"/>
                    </a:lnTo>
                    <a:lnTo>
                      <a:pt x="142095" y="33496"/>
                    </a:lnTo>
                    <a:lnTo>
                      <a:pt x="156123" y="76058"/>
                    </a:lnTo>
                    <a:lnTo>
                      <a:pt x="190860" y="181603"/>
                    </a:lnTo>
                    <a:lnTo>
                      <a:pt x="219107" y="267586"/>
                    </a:lnTo>
                    <a:lnTo>
                      <a:pt x="253748" y="37294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71;p2">
                <a:extLst>
                  <a:ext uri="{FF2B5EF4-FFF2-40B4-BE49-F238E27FC236}">
                    <a16:creationId xmlns:a16="http://schemas.microsoft.com/office/drawing/2014/main" id="{E4B722A5-9AA4-A351-8DDC-CED6A6B91187}"/>
                  </a:ext>
                </a:extLst>
              </p:cNvPr>
              <p:cNvSpPr/>
              <p:nvPr/>
            </p:nvSpPr>
            <p:spPr>
              <a:xfrm>
                <a:off x="2715740" y="507305"/>
                <a:ext cx="405481" cy="587085"/>
              </a:xfrm>
              <a:custGeom>
                <a:avLst/>
                <a:gdLst/>
                <a:ahLst/>
                <a:cxnLst/>
                <a:rect l="l" t="t" r="r" b="b"/>
                <a:pathLst>
                  <a:path w="405481" h="587085" extrusionOk="0">
                    <a:moveTo>
                      <a:pt x="405482" y="554543"/>
                    </a:moveTo>
                    <a:lnTo>
                      <a:pt x="314823" y="587085"/>
                    </a:lnTo>
                    <a:lnTo>
                      <a:pt x="184752" y="391167"/>
                    </a:lnTo>
                    <a:lnTo>
                      <a:pt x="125586" y="301940"/>
                    </a:lnTo>
                    <a:lnTo>
                      <a:pt x="72431" y="221970"/>
                    </a:lnTo>
                    <a:lnTo>
                      <a:pt x="12501" y="131693"/>
                    </a:lnTo>
                    <a:lnTo>
                      <a:pt x="0" y="112894"/>
                    </a:lnTo>
                    <a:lnTo>
                      <a:pt x="34927" y="0"/>
                    </a:lnTo>
                    <a:lnTo>
                      <a:pt x="128830" y="18704"/>
                    </a:lnTo>
                    <a:lnTo>
                      <a:pt x="147916" y="55827"/>
                    </a:lnTo>
                    <a:lnTo>
                      <a:pt x="198112" y="152879"/>
                    </a:lnTo>
                    <a:lnTo>
                      <a:pt x="241342" y="236762"/>
                    </a:lnTo>
                    <a:lnTo>
                      <a:pt x="291061" y="332955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72;p2">
                <a:extLst>
                  <a:ext uri="{FF2B5EF4-FFF2-40B4-BE49-F238E27FC236}">
                    <a16:creationId xmlns:a16="http://schemas.microsoft.com/office/drawing/2014/main" id="{DADDED3E-353B-9175-91DA-316B2B9BD309}"/>
                  </a:ext>
                </a:extLst>
              </p:cNvPr>
              <p:cNvSpPr/>
              <p:nvPr/>
            </p:nvSpPr>
            <p:spPr>
              <a:xfrm>
                <a:off x="2437180" y="681942"/>
                <a:ext cx="452433" cy="551966"/>
              </a:xfrm>
              <a:custGeom>
                <a:avLst/>
                <a:gdLst/>
                <a:ahLst/>
                <a:cxnLst/>
                <a:rect l="l" t="t" r="r" b="b"/>
                <a:pathLst>
                  <a:path w="452433" h="551966" extrusionOk="0">
                    <a:moveTo>
                      <a:pt x="452433" y="509501"/>
                    </a:moveTo>
                    <a:lnTo>
                      <a:pt x="365974" y="551967"/>
                    </a:lnTo>
                    <a:lnTo>
                      <a:pt x="226551" y="385919"/>
                    </a:lnTo>
                    <a:lnTo>
                      <a:pt x="160036" y="306712"/>
                    </a:lnTo>
                    <a:lnTo>
                      <a:pt x="96289" y="230750"/>
                    </a:lnTo>
                    <a:lnTo>
                      <a:pt x="28247" y="149730"/>
                    </a:lnTo>
                    <a:lnTo>
                      <a:pt x="0" y="115947"/>
                    </a:lnTo>
                    <a:lnTo>
                      <a:pt x="22044" y="0"/>
                    </a:lnTo>
                    <a:lnTo>
                      <a:pt x="117474" y="8016"/>
                    </a:lnTo>
                    <a:lnTo>
                      <a:pt x="148012" y="53822"/>
                    </a:lnTo>
                    <a:lnTo>
                      <a:pt x="207465" y="142859"/>
                    </a:lnTo>
                    <a:lnTo>
                      <a:pt x="261955" y="224356"/>
                    </a:lnTo>
                    <a:lnTo>
                      <a:pt x="320358" y="311674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73;p2">
                <a:extLst>
                  <a:ext uri="{FF2B5EF4-FFF2-40B4-BE49-F238E27FC236}">
                    <a16:creationId xmlns:a16="http://schemas.microsoft.com/office/drawing/2014/main" id="{5F369569-0080-0E88-97C3-F31998D9DC97}"/>
                  </a:ext>
                </a:extLst>
              </p:cNvPr>
              <p:cNvSpPr/>
              <p:nvPr/>
            </p:nvSpPr>
            <p:spPr>
              <a:xfrm>
                <a:off x="2209198" y="885017"/>
                <a:ext cx="506542" cy="500339"/>
              </a:xfrm>
              <a:custGeom>
                <a:avLst/>
                <a:gdLst/>
                <a:ahLst/>
                <a:cxnLst/>
                <a:rect l="l" t="t" r="r" b="b"/>
                <a:pathLst>
                  <a:path w="506542" h="500339" extrusionOk="0">
                    <a:moveTo>
                      <a:pt x="506542" y="445181"/>
                    </a:moveTo>
                    <a:lnTo>
                      <a:pt x="427431" y="500339"/>
                    </a:lnTo>
                    <a:lnTo>
                      <a:pt x="269685" y="361489"/>
                    </a:lnTo>
                    <a:lnTo>
                      <a:pt x="194200" y="295260"/>
                    </a:lnTo>
                    <a:lnTo>
                      <a:pt x="118524" y="228746"/>
                    </a:lnTo>
                    <a:lnTo>
                      <a:pt x="40844" y="160418"/>
                    </a:lnTo>
                    <a:lnTo>
                      <a:pt x="0" y="124536"/>
                    </a:lnTo>
                    <a:lnTo>
                      <a:pt x="4199" y="6394"/>
                    </a:lnTo>
                    <a:lnTo>
                      <a:pt x="99820" y="0"/>
                    </a:lnTo>
                    <a:lnTo>
                      <a:pt x="145054" y="49528"/>
                    </a:lnTo>
                    <a:lnTo>
                      <a:pt x="215672" y="126922"/>
                    </a:lnTo>
                    <a:lnTo>
                      <a:pt x="283332" y="200880"/>
                    </a:lnTo>
                    <a:lnTo>
                      <a:pt x="352041" y="276174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74;p2">
                <a:extLst>
                  <a:ext uri="{FF2B5EF4-FFF2-40B4-BE49-F238E27FC236}">
                    <a16:creationId xmlns:a16="http://schemas.microsoft.com/office/drawing/2014/main" id="{D0C56B86-E207-6FF0-E5C4-30782AB646FA}"/>
                  </a:ext>
                </a:extLst>
              </p:cNvPr>
              <p:cNvSpPr/>
              <p:nvPr/>
            </p:nvSpPr>
            <p:spPr>
              <a:xfrm>
                <a:off x="1984747" y="1114240"/>
                <a:ext cx="560459" cy="447661"/>
              </a:xfrm>
              <a:custGeom>
                <a:avLst/>
                <a:gdLst/>
                <a:ahLst/>
                <a:cxnLst/>
                <a:rect l="l" t="t" r="r" b="b"/>
                <a:pathLst>
                  <a:path w="560459" h="447661" extrusionOk="0">
                    <a:moveTo>
                      <a:pt x="560460" y="381529"/>
                    </a:moveTo>
                    <a:lnTo>
                      <a:pt x="490224" y="447662"/>
                    </a:lnTo>
                    <a:lnTo>
                      <a:pt x="326943" y="341544"/>
                    </a:lnTo>
                    <a:lnTo>
                      <a:pt x="244969" y="288389"/>
                    </a:lnTo>
                    <a:lnTo>
                      <a:pt x="161181" y="233899"/>
                    </a:lnTo>
                    <a:lnTo>
                      <a:pt x="76153" y="178740"/>
                    </a:lnTo>
                    <a:lnTo>
                      <a:pt x="12883" y="137610"/>
                    </a:lnTo>
                    <a:lnTo>
                      <a:pt x="0" y="20040"/>
                    </a:lnTo>
                    <a:lnTo>
                      <a:pt x="93712" y="0"/>
                    </a:lnTo>
                    <a:lnTo>
                      <a:pt x="162994" y="56495"/>
                    </a:lnTo>
                    <a:lnTo>
                      <a:pt x="242201" y="121387"/>
                    </a:lnTo>
                    <a:lnTo>
                      <a:pt x="320167" y="185134"/>
                    </a:lnTo>
                    <a:lnTo>
                      <a:pt x="396702" y="247736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75;p2">
                <a:extLst>
                  <a:ext uri="{FF2B5EF4-FFF2-40B4-BE49-F238E27FC236}">
                    <a16:creationId xmlns:a16="http://schemas.microsoft.com/office/drawing/2014/main" id="{AFFFC117-A744-4F81-4B78-5A305A556D92}"/>
                  </a:ext>
                </a:extLst>
              </p:cNvPr>
              <p:cNvSpPr/>
              <p:nvPr/>
            </p:nvSpPr>
            <p:spPr>
              <a:xfrm>
                <a:off x="1803812" y="1403106"/>
                <a:ext cx="602449" cy="392694"/>
              </a:xfrm>
              <a:custGeom>
                <a:avLst/>
                <a:gdLst/>
                <a:ahLst/>
                <a:cxnLst/>
                <a:rect l="l" t="t" r="r" b="b"/>
                <a:pathLst>
                  <a:path w="602449" h="392694" extrusionOk="0">
                    <a:moveTo>
                      <a:pt x="602449" y="318068"/>
                    </a:moveTo>
                    <a:lnTo>
                      <a:pt x="541279" y="392694"/>
                    </a:lnTo>
                    <a:lnTo>
                      <a:pt x="354809" y="303372"/>
                    </a:lnTo>
                    <a:lnTo>
                      <a:pt x="269017" y="262337"/>
                    </a:lnTo>
                    <a:lnTo>
                      <a:pt x="182176" y="220730"/>
                    </a:lnTo>
                    <a:lnTo>
                      <a:pt x="92567" y="177881"/>
                    </a:lnTo>
                    <a:lnTo>
                      <a:pt x="27866" y="146867"/>
                    </a:lnTo>
                    <a:lnTo>
                      <a:pt x="0" y="32064"/>
                    </a:lnTo>
                    <a:lnTo>
                      <a:pt x="90277" y="0"/>
                    </a:lnTo>
                    <a:lnTo>
                      <a:pt x="162326" y="44757"/>
                    </a:lnTo>
                    <a:lnTo>
                      <a:pt x="247450" y="97625"/>
                    </a:lnTo>
                    <a:lnTo>
                      <a:pt x="330951" y="149539"/>
                    </a:lnTo>
                    <a:lnTo>
                      <a:pt x="412639" y="200212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76;p2">
                <a:extLst>
                  <a:ext uri="{FF2B5EF4-FFF2-40B4-BE49-F238E27FC236}">
                    <a16:creationId xmlns:a16="http://schemas.microsoft.com/office/drawing/2014/main" id="{D30A971C-4A31-18EA-5714-C4DE92912320}"/>
                  </a:ext>
                </a:extLst>
              </p:cNvPr>
              <p:cNvSpPr/>
              <p:nvPr/>
            </p:nvSpPr>
            <p:spPr>
              <a:xfrm>
                <a:off x="1669732" y="1702661"/>
                <a:ext cx="630028" cy="341257"/>
              </a:xfrm>
              <a:custGeom>
                <a:avLst/>
                <a:gdLst/>
                <a:ahLst/>
                <a:cxnLst/>
                <a:rect l="l" t="t" r="r" b="b"/>
                <a:pathLst>
                  <a:path w="630028" h="341257" extrusionOk="0">
                    <a:moveTo>
                      <a:pt x="630029" y="260619"/>
                    </a:moveTo>
                    <a:lnTo>
                      <a:pt x="577351" y="341257"/>
                    </a:lnTo>
                    <a:lnTo>
                      <a:pt x="368551" y="268063"/>
                    </a:lnTo>
                    <a:lnTo>
                      <a:pt x="280850" y="237239"/>
                    </a:lnTo>
                    <a:lnTo>
                      <a:pt x="196681" y="207656"/>
                    </a:lnTo>
                    <a:lnTo>
                      <a:pt x="104496" y="175305"/>
                    </a:lnTo>
                    <a:lnTo>
                      <a:pt x="40271" y="152783"/>
                    </a:lnTo>
                    <a:lnTo>
                      <a:pt x="0" y="41703"/>
                    </a:lnTo>
                    <a:lnTo>
                      <a:pt x="86269" y="0"/>
                    </a:lnTo>
                    <a:lnTo>
                      <a:pt x="157269" y="34069"/>
                    </a:lnTo>
                    <a:lnTo>
                      <a:pt x="246018" y="76630"/>
                    </a:lnTo>
                    <a:lnTo>
                      <a:pt x="329901" y="116806"/>
                    </a:lnTo>
                    <a:lnTo>
                      <a:pt x="414548" y="157364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77;p2">
                <a:extLst>
                  <a:ext uri="{FF2B5EF4-FFF2-40B4-BE49-F238E27FC236}">
                    <a16:creationId xmlns:a16="http://schemas.microsoft.com/office/drawing/2014/main" id="{06C3A812-E3C2-3A76-4E55-5FA484F0A8BF}"/>
                  </a:ext>
                </a:extLst>
              </p:cNvPr>
              <p:cNvSpPr/>
              <p:nvPr/>
            </p:nvSpPr>
            <p:spPr>
              <a:xfrm>
                <a:off x="4089836" y="308811"/>
                <a:ext cx="327801" cy="635754"/>
              </a:xfrm>
              <a:custGeom>
                <a:avLst/>
                <a:gdLst/>
                <a:ahLst/>
                <a:cxnLst/>
                <a:rect l="l" t="t" r="r" b="b"/>
                <a:pathLst>
                  <a:path w="327801" h="635754" extrusionOk="0">
                    <a:moveTo>
                      <a:pt x="327802" y="85124"/>
                    </a:moveTo>
                    <a:lnTo>
                      <a:pt x="277701" y="197445"/>
                    </a:lnTo>
                    <a:lnTo>
                      <a:pt x="232754" y="298219"/>
                    </a:lnTo>
                    <a:lnTo>
                      <a:pt x="197922" y="376376"/>
                    </a:lnTo>
                    <a:lnTo>
                      <a:pt x="153261" y="476577"/>
                    </a:lnTo>
                    <a:lnTo>
                      <a:pt x="82261" y="635754"/>
                    </a:lnTo>
                    <a:lnTo>
                      <a:pt x="0" y="585177"/>
                    </a:lnTo>
                    <a:lnTo>
                      <a:pt x="47047" y="438405"/>
                    </a:lnTo>
                    <a:lnTo>
                      <a:pt x="80829" y="333146"/>
                    </a:lnTo>
                    <a:lnTo>
                      <a:pt x="106882" y="251935"/>
                    </a:lnTo>
                    <a:lnTo>
                      <a:pt x="140759" y="146199"/>
                    </a:lnTo>
                    <a:lnTo>
                      <a:pt x="173778" y="43230"/>
                    </a:lnTo>
                    <a:lnTo>
                      <a:pt x="283713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78;p2">
                <a:extLst>
                  <a:ext uri="{FF2B5EF4-FFF2-40B4-BE49-F238E27FC236}">
                    <a16:creationId xmlns:a16="http://schemas.microsoft.com/office/drawing/2014/main" id="{59AA54D3-7FA2-9101-E8ED-003AEB773541}"/>
                  </a:ext>
                </a:extLst>
              </p:cNvPr>
              <p:cNvSpPr/>
              <p:nvPr/>
            </p:nvSpPr>
            <p:spPr>
              <a:xfrm>
                <a:off x="4334519" y="453578"/>
                <a:ext cx="396416" cy="600159"/>
              </a:xfrm>
              <a:custGeom>
                <a:avLst/>
                <a:gdLst/>
                <a:ahLst/>
                <a:cxnLst/>
                <a:rect l="l" t="t" r="r" b="b"/>
                <a:pathLst>
                  <a:path w="396416" h="600159" extrusionOk="0">
                    <a:moveTo>
                      <a:pt x="396416" y="90563"/>
                    </a:moveTo>
                    <a:lnTo>
                      <a:pt x="323508" y="205842"/>
                    </a:lnTo>
                    <a:lnTo>
                      <a:pt x="265677" y="297169"/>
                    </a:lnTo>
                    <a:lnTo>
                      <a:pt x="219394" y="370459"/>
                    </a:lnTo>
                    <a:lnTo>
                      <a:pt x="162326" y="460545"/>
                    </a:lnTo>
                    <a:lnTo>
                      <a:pt x="74054" y="600159"/>
                    </a:lnTo>
                    <a:lnTo>
                      <a:pt x="0" y="538225"/>
                    </a:lnTo>
                    <a:lnTo>
                      <a:pt x="65370" y="404623"/>
                    </a:lnTo>
                    <a:lnTo>
                      <a:pt x="112798" y="307762"/>
                    </a:lnTo>
                    <a:lnTo>
                      <a:pt x="150684" y="230177"/>
                    </a:lnTo>
                    <a:lnTo>
                      <a:pt x="198590" y="132171"/>
                    </a:lnTo>
                    <a:lnTo>
                      <a:pt x="250027" y="27007"/>
                    </a:lnTo>
                    <a:lnTo>
                      <a:pt x="365115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79;p2">
                <a:extLst>
                  <a:ext uri="{FF2B5EF4-FFF2-40B4-BE49-F238E27FC236}">
                    <a16:creationId xmlns:a16="http://schemas.microsoft.com/office/drawing/2014/main" id="{FEDD9D3A-1A7A-8CC6-2ED4-8385EFCF0AD1}"/>
                  </a:ext>
                </a:extLst>
              </p:cNvPr>
              <p:cNvSpPr/>
              <p:nvPr/>
            </p:nvSpPr>
            <p:spPr>
              <a:xfrm>
                <a:off x="4488161" y="653981"/>
                <a:ext cx="485547" cy="520952"/>
              </a:xfrm>
              <a:custGeom>
                <a:avLst/>
                <a:gdLst/>
                <a:ahLst/>
                <a:cxnLst/>
                <a:rect l="l" t="t" r="r" b="b"/>
                <a:pathLst>
                  <a:path w="485547" h="520952" extrusionOk="0">
                    <a:moveTo>
                      <a:pt x="485548" y="95335"/>
                    </a:moveTo>
                    <a:lnTo>
                      <a:pt x="401665" y="178931"/>
                    </a:lnTo>
                    <a:lnTo>
                      <a:pt x="326466" y="253939"/>
                    </a:lnTo>
                    <a:lnTo>
                      <a:pt x="264341" y="315778"/>
                    </a:lnTo>
                    <a:lnTo>
                      <a:pt x="190383" y="389641"/>
                    </a:lnTo>
                    <a:lnTo>
                      <a:pt x="58499" y="520952"/>
                    </a:lnTo>
                    <a:lnTo>
                      <a:pt x="0" y="444417"/>
                    </a:lnTo>
                    <a:lnTo>
                      <a:pt x="99629" y="320549"/>
                    </a:lnTo>
                    <a:lnTo>
                      <a:pt x="165667" y="238479"/>
                    </a:lnTo>
                    <a:lnTo>
                      <a:pt x="220348" y="170533"/>
                    </a:lnTo>
                    <a:lnTo>
                      <a:pt x="287435" y="87128"/>
                    </a:lnTo>
                    <a:lnTo>
                      <a:pt x="356813" y="859"/>
                    </a:lnTo>
                    <a:lnTo>
                      <a:pt x="475050" y="0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80;p2">
                <a:extLst>
                  <a:ext uri="{FF2B5EF4-FFF2-40B4-BE49-F238E27FC236}">
                    <a16:creationId xmlns:a16="http://schemas.microsoft.com/office/drawing/2014/main" id="{EF74DD25-66AB-E75D-D9B6-5688C88929F3}"/>
                  </a:ext>
                </a:extLst>
              </p:cNvPr>
              <p:cNvSpPr/>
              <p:nvPr/>
            </p:nvSpPr>
            <p:spPr>
              <a:xfrm>
                <a:off x="4689614" y="873088"/>
                <a:ext cx="517516" cy="488219"/>
              </a:xfrm>
              <a:custGeom>
                <a:avLst/>
                <a:gdLst/>
                <a:ahLst/>
                <a:cxnLst/>
                <a:rect l="l" t="t" r="r" b="b"/>
                <a:pathLst>
                  <a:path w="517516" h="488219" extrusionOk="0">
                    <a:moveTo>
                      <a:pt x="517517" y="106500"/>
                    </a:moveTo>
                    <a:lnTo>
                      <a:pt x="423614" y="183321"/>
                    </a:lnTo>
                    <a:lnTo>
                      <a:pt x="343452" y="248881"/>
                    </a:lnTo>
                    <a:lnTo>
                      <a:pt x="275983" y="304040"/>
                    </a:lnTo>
                    <a:lnTo>
                      <a:pt x="198017" y="367787"/>
                    </a:lnTo>
                    <a:lnTo>
                      <a:pt x="50769" y="488220"/>
                    </a:lnTo>
                    <a:lnTo>
                      <a:pt x="0" y="406150"/>
                    </a:lnTo>
                    <a:lnTo>
                      <a:pt x="118333" y="285717"/>
                    </a:lnTo>
                    <a:lnTo>
                      <a:pt x="189715" y="212904"/>
                    </a:lnTo>
                    <a:lnTo>
                      <a:pt x="250981" y="150493"/>
                    </a:lnTo>
                    <a:lnTo>
                      <a:pt x="324271" y="75962"/>
                    </a:lnTo>
                    <a:lnTo>
                      <a:pt x="398802" y="0"/>
                    </a:lnTo>
                    <a:lnTo>
                      <a:pt x="516467" y="10688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  <a:effectLst>
                <a:outerShdw blurRad="57150" dist="19050" dir="171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81;p2">
              <a:extLst>
                <a:ext uri="{FF2B5EF4-FFF2-40B4-BE49-F238E27FC236}">
                  <a16:creationId xmlns:a16="http://schemas.microsoft.com/office/drawing/2014/main" id="{7C688B3A-7FC0-36E0-6082-1CD1A2399B37}"/>
                </a:ext>
              </a:extLst>
            </p:cNvPr>
            <p:cNvSpPr/>
            <p:nvPr/>
          </p:nvSpPr>
          <p:spPr>
            <a:xfrm>
              <a:off x="8372708" y="1836941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3"/>
                    <a:pt x="28163" y="10509"/>
                    <a:pt x="27305" y="8792"/>
                  </a:cubicBezTo>
                  <a:cubicBezTo>
                    <a:pt x="26732" y="6978"/>
                    <a:pt x="25778" y="5452"/>
                    <a:pt x="24347" y="4211"/>
                  </a:cubicBezTo>
                  <a:cubicBezTo>
                    <a:pt x="23010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0" y="203"/>
                    <a:pt x="11654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8" y="6120"/>
                    <a:pt x="1920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2" y="22724"/>
                  </a:cubicBezTo>
                  <a:cubicBezTo>
                    <a:pt x="1825" y="24538"/>
                    <a:pt x="2779" y="26064"/>
                    <a:pt x="4210" y="27305"/>
                  </a:cubicBezTo>
                  <a:cubicBezTo>
                    <a:pt x="5547" y="28736"/>
                    <a:pt x="7074" y="29691"/>
                    <a:pt x="8791" y="30263"/>
                  </a:cubicBezTo>
                  <a:cubicBezTo>
                    <a:pt x="10509" y="31122"/>
                    <a:pt x="12322" y="31599"/>
                    <a:pt x="14327" y="31504"/>
                  </a:cubicBezTo>
                  <a:cubicBezTo>
                    <a:pt x="15567" y="31313"/>
                    <a:pt x="16903" y="31122"/>
                    <a:pt x="18143" y="31027"/>
                  </a:cubicBezTo>
                  <a:cubicBezTo>
                    <a:pt x="20529" y="30359"/>
                    <a:pt x="22629" y="29118"/>
                    <a:pt x="24442" y="27305"/>
                  </a:cubicBezTo>
                  <a:cubicBezTo>
                    <a:pt x="25205" y="26351"/>
                    <a:pt x="25969" y="25396"/>
                    <a:pt x="26637" y="24442"/>
                  </a:cubicBezTo>
                  <a:cubicBezTo>
                    <a:pt x="27877" y="22152"/>
                    <a:pt x="28450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2;p2">
              <a:extLst>
                <a:ext uri="{FF2B5EF4-FFF2-40B4-BE49-F238E27FC236}">
                  <a16:creationId xmlns:a16="http://schemas.microsoft.com/office/drawing/2014/main" id="{A402A79B-6AF6-4F24-0049-9E3113937823}"/>
                </a:ext>
              </a:extLst>
            </p:cNvPr>
            <p:cNvSpPr/>
            <p:nvPr/>
          </p:nvSpPr>
          <p:spPr>
            <a:xfrm>
              <a:off x="8228835" y="1961394"/>
              <a:ext cx="27627" cy="28628"/>
            </a:xfrm>
            <a:custGeom>
              <a:avLst/>
              <a:gdLst/>
              <a:ahLst/>
              <a:cxnLst/>
              <a:rect l="l" t="t" r="r" b="b"/>
              <a:pathLst>
                <a:path w="27627" h="28628" extrusionOk="0">
                  <a:moveTo>
                    <a:pt x="13814" y="28629"/>
                  </a:moveTo>
                  <a:cubicBezTo>
                    <a:pt x="32232" y="28629"/>
                    <a:pt x="32232" y="0"/>
                    <a:pt x="13814" y="0"/>
                  </a:cubicBezTo>
                  <a:cubicBezTo>
                    <a:pt x="-4605" y="0"/>
                    <a:pt x="-4605" y="28629"/>
                    <a:pt x="13814" y="28629"/>
                  </a:cubicBezTo>
                  <a:lnTo>
                    <a:pt x="13814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3;p2">
              <a:extLst>
                <a:ext uri="{FF2B5EF4-FFF2-40B4-BE49-F238E27FC236}">
                  <a16:creationId xmlns:a16="http://schemas.microsoft.com/office/drawing/2014/main" id="{61683946-83A8-69B2-EFDC-0307773FBF58}"/>
                </a:ext>
              </a:extLst>
            </p:cNvPr>
            <p:cNvSpPr/>
            <p:nvPr/>
          </p:nvSpPr>
          <p:spPr>
            <a:xfrm>
              <a:off x="8134992" y="1622033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7190" y="12"/>
                  </a:moveTo>
                  <a:cubicBezTo>
                    <a:pt x="16235" y="12"/>
                    <a:pt x="15281" y="12"/>
                    <a:pt x="14327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9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7" y="28546"/>
                  </a:cubicBez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5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680"/>
                    <a:pt x="19766" y="107"/>
                    <a:pt x="17190" y="12"/>
                  </a:cubicBezTo>
                  <a:lnTo>
                    <a:pt x="1719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4;p2">
              <a:extLst>
                <a:ext uri="{FF2B5EF4-FFF2-40B4-BE49-F238E27FC236}">
                  <a16:creationId xmlns:a16="http://schemas.microsoft.com/office/drawing/2014/main" id="{127B4DEB-1B51-BAE9-3F9A-F1EF3870DE28}"/>
                </a:ext>
              </a:extLst>
            </p:cNvPr>
            <p:cNvSpPr/>
            <p:nvPr/>
          </p:nvSpPr>
          <p:spPr>
            <a:xfrm>
              <a:off x="7999290" y="1783214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7190" y="12"/>
                  </a:moveTo>
                  <a:cubicBezTo>
                    <a:pt x="16235" y="12"/>
                    <a:pt x="15281" y="12"/>
                    <a:pt x="14326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6" y="28546"/>
                  </a:cubicBez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152" y="680"/>
                    <a:pt x="19766" y="12"/>
                    <a:pt x="17190" y="12"/>
                  </a:cubicBezTo>
                  <a:lnTo>
                    <a:pt x="1719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5;p2">
              <a:extLst>
                <a:ext uri="{FF2B5EF4-FFF2-40B4-BE49-F238E27FC236}">
                  <a16:creationId xmlns:a16="http://schemas.microsoft.com/office/drawing/2014/main" id="{24F2BEA1-2C70-999F-DE96-00390DC5E6DE}"/>
                </a:ext>
              </a:extLst>
            </p:cNvPr>
            <p:cNvSpPr/>
            <p:nvPr/>
          </p:nvSpPr>
          <p:spPr>
            <a:xfrm>
              <a:off x="7920656" y="1458096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6;p2">
              <a:extLst>
                <a:ext uri="{FF2B5EF4-FFF2-40B4-BE49-F238E27FC236}">
                  <a16:creationId xmlns:a16="http://schemas.microsoft.com/office/drawing/2014/main" id="{93939BDC-C484-0888-FF39-F6F68272FFC3}"/>
                </a:ext>
              </a:extLst>
            </p:cNvPr>
            <p:cNvSpPr/>
            <p:nvPr/>
          </p:nvSpPr>
          <p:spPr>
            <a:xfrm>
              <a:off x="7807107" y="1641787"/>
              <a:ext cx="31396" cy="31515"/>
            </a:xfrm>
            <a:custGeom>
              <a:avLst/>
              <a:gdLst/>
              <a:ahLst/>
              <a:cxnLst/>
              <a:rect l="l" t="t" r="r" b="b"/>
              <a:pathLst>
                <a:path w="31396" h="31515" extrusionOk="0">
                  <a:moveTo>
                    <a:pt x="27197" y="7074"/>
                  </a:moveTo>
                  <a:cubicBezTo>
                    <a:pt x="26243" y="6120"/>
                    <a:pt x="25289" y="5165"/>
                    <a:pt x="24335" y="4211"/>
                  </a:cubicBezTo>
                  <a:cubicBezTo>
                    <a:pt x="22999" y="2780"/>
                    <a:pt x="21472" y="1825"/>
                    <a:pt x="19754" y="1253"/>
                  </a:cubicBezTo>
                  <a:cubicBezTo>
                    <a:pt x="18036" y="394"/>
                    <a:pt x="16223" y="-83"/>
                    <a:pt x="14219" y="12"/>
                  </a:cubicBezTo>
                  <a:cubicBezTo>
                    <a:pt x="12215" y="-83"/>
                    <a:pt x="10402" y="394"/>
                    <a:pt x="8684" y="1253"/>
                  </a:cubicBezTo>
                  <a:cubicBezTo>
                    <a:pt x="6871" y="1825"/>
                    <a:pt x="5344" y="2780"/>
                    <a:pt x="4103" y="4211"/>
                  </a:cubicBezTo>
                  <a:cubicBezTo>
                    <a:pt x="3340" y="5165"/>
                    <a:pt x="2577" y="6120"/>
                    <a:pt x="1908" y="7074"/>
                  </a:cubicBezTo>
                  <a:cubicBezTo>
                    <a:pt x="573" y="9269"/>
                    <a:pt x="0" y="11750"/>
                    <a:pt x="0" y="14327"/>
                  </a:cubicBezTo>
                  <a:cubicBezTo>
                    <a:pt x="191" y="15567"/>
                    <a:pt x="382" y="16903"/>
                    <a:pt x="477" y="18144"/>
                  </a:cubicBezTo>
                  <a:cubicBezTo>
                    <a:pt x="1145" y="20529"/>
                    <a:pt x="2386" y="22629"/>
                    <a:pt x="4199" y="24442"/>
                  </a:cubicBezTo>
                  <a:cubicBezTo>
                    <a:pt x="5153" y="25396"/>
                    <a:pt x="6107" y="26351"/>
                    <a:pt x="7062" y="27305"/>
                  </a:cubicBezTo>
                  <a:cubicBezTo>
                    <a:pt x="8398" y="28736"/>
                    <a:pt x="9925" y="29691"/>
                    <a:pt x="11642" y="30263"/>
                  </a:cubicBezTo>
                  <a:cubicBezTo>
                    <a:pt x="13360" y="31122"/>
                    <a:pt x="15173" y="31599"/>
                    <a:pt x="17177" y="31504"/>
                  </a:cubicBezTo>
                  <a:cubicBezTo>
                    <a:pt x="19181" y="31599"/>
                    <a:pt x="20994" y="31122"/>
                    <a:pt x="22712" y="30263"/>
                  </a:cubicBezTo>
                  <a:cubicBezTo>
                    <a:pt x="24525" y="29691"/>
                    <a:pt x="26052" y="28736"/>
                    <a:pt x="27293" y="27305"/>
                  </a:cubicBezTo>
                  <a:cubicBezTo>
                    <a:pt x="28056" y="26351"/>
                    <a:pt x="28820" y="25396"/>
                    <a:pt x="29488" y="24442"/>
                  </a:cubicBezTo>
                  <a:cubicBezTo>
                    <a:pt x="30824" y="22247"/>
                    <a:pt x="31396" y="19766"/>
                    <a:pt x="31396" y="17189"/>
                  </a:cubicBezTo>
                  <a:cubicBezTo>
                    <a:pt x="31205" y="15949"/>
                    <a:pt x="31015" y="14613"/>
                    <a:pt x="30919" y="13372"/>
                  </a:cubicBezTo>
                  <a:cubicBezTo>
                    <a:pt x="30251" y="10986"/>
                    <a:pt x="29010" y="8887"/>
                    <a:pt x="27197" y="7074"/>
                  </a:cubicBezTo>
                  <a:lnTo>
                    <a:pt x="27197" y="7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7;p2">
              <a:extLst>
                <a:ext uri="{FF2B5EF4-FFF2-40B4-BE49-F238E27FC236}">
                  <a16:creationId xmlns:a16="http://schemas.microsoft.com/office/drawing/2014/main" id="{B9192E2B-CC50-9D43-3F74-1EFD461AFFA4}"/>
                </a:ext>
              </a:extLst>
            </p:cNvPr>
            <p:cNvSpPr/>
            <p:nvPr/>
          </p:nvSpPr>
          <p:spPr>
            <a:xfrm>
              <a:off x="7623308" y="1319520"/>
              <a:ext cx="31396" cy="31515"/>
            </a:xfrm>
            <a:custGeom>
              <a:avLst/>
              <a:gdLst/>
              <a:ahLst/>
              <a:cxnLst/>
              <a:rect l="l" t="t" r="r" b="b"/>
              <a:pathLst>
                <a:path w="31396" h="31515" extrusionOk="0">
                  <a:moveTo>
                    <a:pt x="27198" y="7074"/>
                  </a:moveTo>
                  <a:cubicBezTo>
                    <a:pt x="26243" y="6120"/>
                    <a:pt x="25289" y="5165"/>
                    <a:pt x="24335" y="4211"/>
                  </a:cubicBezTo>
                  <a:cubicBezTo>
                    <a:pt x="22999" y="2780"/>
                    <a:pt x="21472" y="1825"/>
                    <a:pt x="19754" y="1253"/>
                  </a:cubicBezTo>
                  <a:cubicBezTo>
                    <a:pt x="18036" y="394"/>
                    <a:pt x="16223" y="-83"/>
                    <a:pt x="14219" y="12"/>
                  </a:cubicBezTo>
                  <a:cubicBezTo>
                    <a:pt x="12215" y="-83"/>
                    <a:pt x="10402" y="394"/>
                    <a:pt x="8684" y="1253"/>
                  </a:cubicBezTo>
                  <a:cubicBezTo>
                    <a:pt x="6871" y="1825"/>
                    <a:pt x="5344" y="2780"/>
                    <a:pt x="4103" y="4211"/>
                  </a:cubicBezTo>
                  <a:cubicBezTo>
                    <a:pt x="3340" y="5165"/>
                    <a:pt x="2577" y="6120"/>
                    <a:pt x="1909" y="7074"/>
                  </a:cubicBezTo>
                  <a:cubicBezTo>
                    <a:pt x="573" y="9269"/>
                    <a:pt x="0" y="11750"/>
                    <a:pt x="0" y="14327"/>
                  </a:cubicBezTo>
                  <a:cubicBezTo>
                    <a:pt x="191" y="15567"/>
                    <a:pt x="382" y="16903"/>
                    <a:pt x="477" y="18144"/>
                  </a:cubicBezTo>
                  <a:cubicBezTo>
                    <a:pt x="1145" y="20530"/>
                    <a:pt x="2386" y="22629"/>
                    <a:pt x="4199" y="24442"/>
                  </a:cubicBezTo>
                  <a:cubicBezTo>
                    <a:pt x="5153" y="25396"/>
                    <a:pt x="6108" y="26351"/>
                    <a:pt x="7062" y="27305"/>
                  </a:cubicBezTo>
                  <a:cubicBezTo>
                    <a:pt x="8398" y="28736"/>
                    <a:pt x="9925" y="29691"/>
                    <a:pt x="11642" y="30263"/>
                  </a:cubicBezTo>
                  <a:cubicBezTo>
                    <a:pt x="13360" y="31122"/>
                    <a:pt x="15173" y="31599"/>
                    <a:pt x="17177" y="31504"/>
                  </a:cubicBezTo>
                  <a:cubicBezTo>
                    <a:pt x="19182" y="31599"/>
                    <a:pt x="20995" y="31122"/>
                    <a:pt x="22712" y="30263"/>
                  </a:cubicBezTo>
                  <a:cubicBezTo>
                    <a:pt x="24526" y="29691"/>
                    <a:pt x="26052" y="28736"/>
                    <a:pt x="27293" y="27305"/>
                  </a:cubicBezTo>
                  <a:cubicBezTo>
                    <a:pt x="28056" y="26351"/>
                    <a:pt x="28820" y="25396"/>
                    <a:pt x="29488" y="24442"/>
                  </a:cubicBezTo>
                  <a:cubicBezTo>
                    <a:pt x="30824" y="22247"/>
                    <a:pt x="31397" y="19766"/>
                    <a:pt x="31397" y="17189"/>
                  </a:cubicBezTo>
                  <a:cubicBezTo>
                    <a:pt x="31205" y="15949"/>
                    <a:pt x="31015" y="14613"/>
                    <a:pt x="30919" y="13372"/>
                  </a:cubicBezTo>
                  <a:cubicBezTo>
                    <a:pt x="30251" y="10891"/>
                    <a:pt x="29011" y="8792"/>
                    <a:pt x="27198" y="7074"/>
                  </a:cubicBezTo>
                  <a:lnTo>
                    <a:pt x="27198" y="7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8;p2">
              <a:extLst>
                <a:ext uri="{FF2B5EF4-FFF2-40B4-BE49-F238E27FC236}">
                  <a16:creationId xmlns:a16="http://schemas.microsoft.com/office/drawing/2014/main" id="{AB8A10E8-A474-E8C6-5183-CC7C1646A87F}"/>
                </a:ext>
              </a:extLst>
            </p:cNvPr>
            <p:cNvSpPr/>
            <p:nvPr/>
          </p:nvSpPr>
          <p:spPr>
            <a:xfrm>
              <a:off x="7546857" y="1520304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7190" y="12"/>
                  </a:moveTo>
                  <a:cubicBezTo>
                    <a:pt x="16235" y="12"/>
                    <a:pt x="15281" y="12"/>
                    <a:pt x="14326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30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6" y="28546"/>
                  </a:cubicBez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5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680"/>
                    <a:pt x="19766" y="12"/>
                    <a:pt x="17190" y="12"/>
                  </a:cubicBezTo>
                  <a:lnTo>
                    <a:pt x="1719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9;p2">
              <a:extLst>
                <a:ext uri="{FF2B5EF4-FFF2-40B4-BE49-F238E27FC236}">
                  <a16:creationId xmlns:a16="http://schemas.microsoft.com/office/drawing/2014/main" id="{7D41826C-832E-E031-BD8F-AC69D39C611E}"/>
                </a:ext>
              </a:extLst>
            </p:cNvPr>
            <p:cNvSpPr/>
            <p:nvPr/>
          </p:nvSpPr>
          <p:spPr>
            <a:xfrm>
              <a:off x="7309523" y="1443865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3"/>
                    <a:pt x="28164" y="10509"/>
                    <a:pt x="27305" y="8792"/>
                  </a:cubicBezTo>
                  <a:cubicBezTo>
                    <a:pt x="26733" y="6978"/>
                    <a:pt x="25778" y="5452"/>
                    <a:pt x="24347" y="4211"/>
                  </a:cubicBezTo>
                  <a:cubicBezTo>
                    <a:pt x="23011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5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3" y="22724"/>
                  </a:cubicBezTo>
                  <a:cubicBezTo>
                    <a:pt x="1825" y="24538"/>
                    <a:pt x="2780" y="26064"/>
                    <a:pt x="4211" y="27305"/>
                  </a:cubicBezTo>
                  <a:cubicBezTo>
                    <a:pt x="5547" y="28736"/>
                    <a:pt x="7074" y="29691"/>
                    <a:pt x="8792" y="30263"/>
                  </a:cubicBezTo>
                  <a:cubicBezTo>
                    <a:pt x="10509" y="31122"/>
                    <a:pt x="12323" y="31599"/>
                    <a:pt x="14327" y="31504"/>
                  </a:cubicBezTo>
                  <a:cubicBezTo>
                    <a:pt x="15567" y="31313"/>
                    <a:pt x="16903" y="31122"/>
                    <a:pt x="18144" y="31027"/>
                  </a:cubicBezTo>
                  <a:cubicBezTo>
                    <a:pt x="20529" y="30359"/>
                    <a:pt x="22629" y="29118"/>
                    <a:pt x="24442" y="27305"/>
                  </a:cubicBezTo>
                  <a:cubicBezTo>
                    <a:pt x="25206" y="26351"/>
                    <a:pt x="25969" y="25396"/>
                    <a:pt x="26637" y="24442"/>
                  </a:cubicBezTo>
                  <a:cubicBezTo>
                    <a:pt x="27878" y="22247"/>
                    <a:pt x="28546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90;p2">
              <a:extLst>
                <a:ext uri="{FF2B5EF4-FFF2-40B4-BE49-F238E27FC236}">
                  <a16:creationId xmlns:a16="http://schemas.microsoft.com/office/drawing/2014/main" id="{84CF5D63-87D2-79E0-56D1-CC4471E9867B}"/>
                </a:ext>
              </a:extLst>
            </p:cNvPr>
            <p:cNvSpPr/>
            <p:nvPr/>
          </p:nvSpPr>
          <p:spPr>
            <a:xfrm>
              <a:off x="7044132" y="1426986"/>
              <a:ext cx="27662" cy="28629"/>
            </a:xfrm>
            <a:custGeom>
              <a:avLst/>
              <a:gdLst/>
              <a:ahLst/>
              <a:cxnLst/>
              <a:rect l="l" t="t" r="r" b="b"/>
              <a:pathLst>
                <a:path w="27662" h="28629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91;p2">
              <a:extLst>
                <a:ext uri="{FF2B5EF4-FFF2-40B4-BE49-F238E27FC236}">
                  <a16:creationId xmlns:a16="http://schemas.microsoft.com/office/drawing/2014/main" id="{E6EE3342-AB7C-EF08-BD99-BB7374CB5225}"/>
                </a:ext>
              </a:extLst>
            </p:cNvPr>
            <p:cNvSpPr/>
            <p:nvPr/>
          </p:nvSpPr>
          <p:spPr>
            <a:xfrm>
              <a:off x="6789656" y="1441110"/>
              <a:ext cx="27626" cy="28628"/>
            </a:xfrm>
            <a:custGeom>
              <a:avLst/>
              <a:gdLst/>
              <a:ahLst/>
              <a:cxnLst/>
              <a:rect l="l" t="t" r="r" b="b"/>
              <a:pathLst>
                <a:path w="27626" h="28628" extrusionOk="0">
                  <a:moveTo>
                    <a:pt x="13813" y="28629"/>
                  </a:moveTo>
                  <a:cubicBezTo>
                    <a:pt x="32231" y="28629"/>
                    <a:pt x="32231" y="0"/>
                    <a:pt x="13813" y="0"/>
                  </a:cubicBezTo>
                  <a:cubicBezTo>
                    <a:pt x="-4604" y="0"/>
                    <a:pt x="-4604" y="28629"/>
                    <a:pt x="13813" y="28629"/>
                  </a:cubicBezTo>
                  <a:lnTo>
                    <a:pt x="13813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92;p2">
              <a:extLst>
                <a:ext uri="{FF2B5EF4-FFF2-40B4-BE49-F238E27FC236}">
                  <a16:creationId xmlns:a16="http://schemas.microsoft.com/office/drawing/2014/main" id="{21DCBC97-6BCC-CB1E-70F7-774EEC7DDCDF}"/>
                </a:ext>
              </a:extLst>
            </p:cNvPr>
            <p:cNvSpPr/>
            <p:nvPr/>
          </p:nvSpPr>
          <p:spPr>
            <a:xfrm>
              <a:off x="6509247" y="1517549"/>
              <a:ext cx="31515" cy="31396"/>
            </a:xfrm>
            <a:custGeom>
              <a:avLst/>
              <a:gdLst/>
              <a:ahLst/>
              <a:cxnLst/>
              <a:rect l="l" t="t" r="r" b="b"/>
              <a:pathLst>
                <a:path w="31515" h="31396" extrusionOk="0">
                  <a:moveTo>
                    <a:pt x="24442" y="27198"/>
                  </a:moveTo>
                  <a:cubicBezTo>
                    <a:pt x="25396" y="26243"/>
                    <a:pt x="26351" y="25289"/>
                    <a:pt x="27305" y="24335"/>
                  </a:cubicBezTo>
                  <a:cubicBezTo>
                    <a:pt x="28736" y="22999"/>
                    <a:pt x="29691" y="21472"/>
                    <a:pt x="30263" y="19754"/>
                  </a:cubicBezTo>
                  <a:cubicBezTo>
                    <a:pt x="31122" y="18036"/>
                    <a:pt x="31599" y="16223"/>
                    <a:pt x="31504" y="14219"/>
                  </a:cubicBezTo>
                  <a:cubicBezTo>
                    <a:pt x="31599" y="12215"/>
                    <a:pt x="31122" y="10402"/>
                    <a:pt x="30263" y="8684"/>
                  </a:cubicBezTo>
                  <a:cubicBezTo>
                    <a:pt x="29691" y="6871"/>
                    <a:pt x="28736" y="5344"/>
                    <a:pt x="27305" y="4103"/>
                  </a:cubicBezTo>
                  <a:cubicBezTo>
                    <a:pt x="26351" y="3340"/>
                    <a:pt x="25396" y="2577"/>
                    <a:pt x="24442" y="1909"/>
                  </a:cubicBezTo>
                  <a:cubicBezTo>
                    <a:pt x="22247" y="573"/>
                    <a:pt x="19766" y="0"/>
                    <a:pt x="17189" y="0"/>
                  </a:cubicBezTo>
                  <a:cubicBezTo>
                    <a:pt x="15949" y="191"/>
                    <a:pt x="14613" y="382"/>
                    <a:pt x="13372" y="477"/>
                  </a:cubicBezTo>
                  <a:cubicBezTo>
                    <a:pt x="10986" y="1145"/>
                    <a:pt x="8887" y="2386"/>
                    <a:pt x="7074" y="4199"/>
                  </a:cubicBezTo>
                  <a:cubicBezTo>
                    <a:pt x="6119" y="5153"/>
                    <a:pt x="5165" y="6108"/>
                    <a:pt x="4211" y="7062"/>
                  </a:cubicBezTo>
                  <a:cubicBezTo>
                    <a:pt x="2779" y="8398"/>
                    <a:pt x="1825" y="9925"/>
                    <a:pt x="1253" y="11642"/>
                  </a:cubicBezTo>
                  <a:cubicBezTo>
                    <a:pt x="394" y="13360"/>
                    <a:pt x="-83" y="15173"/>
                    <a:pt x="12" y="17177"/>
                  </a:cubicBezTo>
                  <a:cubicBezTo>
                    <a:pt x="-83" y="19181"/>
                    <a:pt x="394" y="20995"/>
                    <a:pt x="1253" y="22712"/>
                  </a:cubicBezTo>
                  <a:cubicBezTo>
                    <a:pt x="1825" y="24525"/>
                    <a:pt x="2779" y="26052"/>
                    <a:pt x="4211" y="27293"/>
                  </a:cubicBezTo>
                  <a:cubicBezTo>
                    <a:pt x="5165" y="28056"/>
                    <a:pt x="6119" y="28820"/>
                    <a:pt x="7074" y="29488"/>
                  </a:cubicBezTo>
                  <a:cubicBezTo>
                    <a:pt x="9269" y="30824"/>
                    <a:pt x="11750" y="31396"/>
                    <a:pt x="14327" y="31396"/>
                  </a:cubicBezTo>
                  <a:cubicBezTo>
                    <a:pt x="15567" y="31206"/>
                    <a:pt x="16903" y="31015"/>
                    <a:pt x="18144" y="30919"/>
                  </a:cubicBezTo>
                  <a:cubicBezTo>
                    <a:pt x="20529" y="30156"/>
                    <a:pt x="22629" y="28915"/>
                    <a:pt x="24442" y="27198"/>
                  </a:cubicBezTo>
                  <a:lnTo>
                    <a:pt x="24442" y="271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93;p2">
              <a:extLst>
                <a:ext uri="{FF2B5EF4-FFF2-40B4-BE49-F238E27FC236}">
                  <a16:creationId xmlns:a16="http://schemas.microsoft.com/office/drawing/2014/main" id="{6BB2DD6F-7D6F-C601-3A99-99B0DC666A1E}"/>
                </a:ext>
              </a:extLst>
            </p:cNvPr>
            <p:cNvSpPr/>
            <p:nvPr/>
          </p:nvSpPr>
          <p:spPr>
            <a:xfrm>
              <a:off x="6268954" y="1622033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3"/>
                    <a:pt x="28164" y="10509"/>
                    <a:pt x="27305" y="8792"/>
                  </a:cubicBezTo>
                  <a:cubicBezTo>
                    <a:pt x="26733" y="6978"/>
                    <a:pt x="25778" y="5452"/>
                    <a:pt x="24347" y="4211"/>
                  </a:cubicBezTo>
                  <a:cubicBezTo>
                    <a:pt x="23011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4" y="394"/>
                    <a:pt x="10414" y="489"/>
                  </a:cubicBezTo>
                  <a:cubicBezTo>
                    <a:pt x="8028" y="1157"/>
                    <a:pt x="5929" y="2398"/>
                    <a:pt x="4116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3" y="22724"/>
                  </a:cubicBezTo>
                  <a:cubicBezTo>
                    <a:pt x="1825" y="24538"/>
                    <a:pt x="2780" y="26064"/>
                    <a:pt x="4211" y="27305"/>
                  </a:cubicBezTo>
                  <a:cubicBezTo>
                    <a:pt x="5547" y="28736"/>
                    <a:pt x="7074" y="29691"/>
                    <a:pt x="8792" y="30263"/>
                  </a:cubicBezTo>
                  <a:cubicBezTo>
                    <a:pt x="10509" y="31122"/>
                    <a:pt x="12323" y="31599"/>
                    <a:pt x="14326" y="31504"/>
                  </a:cubicBezTo>
                  <a:cubicBezTo>
                    <a:pt x="15567" y="31313"/>
                    <a:pt x="16903" y="31122"/>
                    <a:pt x="18144" y="31027"/>
                  </a:cubicBezTo>
                  <a:cubicBezTo>
                    <a:pt x="20530" y="30359"/>
                    <a:pt x="22629" y="29118"/>
                    <a:pt x="24442" y="27305"/>
                  </a:cubicBezTo>
                  <a:cubicBezTo>
                    <a:pt x="25206" y="26351"/>
                    <a:pt x="25969" y="25396"/>
                    <a:pt x="26637" y="24442"/>
                  </a:cubicBezTo>
                  <a:cubicBezTo>
                    <a:pt x="27878" y="22152"/>
                    <a:pt x="28546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94;p2">
              <a:extLst>
                <a:ext uri="{FF2B5EF4-FFF2-40B4-BE49-F238E27FC236}">
                  <a16:creationId xmlns:a16="http://schemas.microsoft.com/office/drawing/2014/main" id="{D6122D1A-FB60-9026-77DD-88B5915369F4}"/>
                </a:ext>
              </a:extLst>
            </p:cNvPr>
            <p:cNvSpPr/>
            <p:nvPr/>
          </p:nvSpPr>
          <p:spPr>
            <a:xfrm>
              <a:off x="6017723" y="1786089"/>
              <a:ext cx="27627" cy="28628"/>
            </a:xfrm>
            <a:custGeom>
              <a:avLst/>
              <a:gdLst/>
              <a:ahLst/>
              <a:cxnLst/>
              <a:rect l="l" t="t" r="r" b="b"/>
              <a:pathLst>
                <a:path w="27627" h="28628" extrusionOk="0">
                  <a:moveTo>
                    <a:pt x="13814" y="28629"/>
                  </a:moveTo>
                  <a:cubicBezTo>
                    <a:pt x="32232" y="28629"/>
                    <a:pt x="32232" y="0"/>
                    <a:pt x="13814" y="0"/>
                  </a:cubicBezTo>
                  <a:cubicBezTo>
                    <a:pt x="-4605" y="0"/>
                    <a:pt x="-4605" y="28629"/>
                    <a:pt x="13814" y="28629"/>
                  </a:cubicBezTo>
                  <a:lnTo>
                    <a:pt x="13814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95;p2">
              <a:extLst>
                <a:ext uri="{FF2B5EF4-FFF2-40B4-BE49-F238E27FC236}">
                  <a16:creationId xmlns:a16="http://schemas.microsoft.com/office/drawing/2014/main" id="{56E07B09-8005-C43A-2306-7DC17F91B00C}"/>
                </a:ext>
              </a:extLst>
            </p:cNvPr>
            <p:cNvSpPr/>
            <p:nvPr/>
          </p:nvSpPr>
          <p:spPr>
            <a:xfrm>
              <a:off x="5816426" y="1969970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4" y="28641"/>
                    <a:pt x="21006" y="28164"/>
                    <a:pt x="22724" y="27305"/>
                  </a:cubicBezTo>
                  <a:cubicBezTo>
                    <a:pt x="24538" y="26732"/>
                    <a:pt x="26065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3" y="-83"/>
                    <a:pt x="10509" y="394"/>
                    <a:pt x="8791" y="1253"/>
                  </a:cubicBezTo>
                  <a:cubicBezTo>
                    <a:pt x="6979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19" y="25969"/>
                    <a:pt x="7074" y="26637"/>
                  </a:cubicBezTo>
                  <a:cubicBezTo>
                    <a:pt x="9364" y="27878"/>
                    <a:pt x="11750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96;p2">
              <a:extLst>
                <a:ext uri="{FF2B5EF4-FFF2-40B4-BE49-F238E27FC236}">
                  <a16:creationId xmlns:a16="http://schemas.microsoft.com/office/drawing/2014/main" id="{89B70378-4F28-B63D-A902-54C2EE38D216}"/>
                </a:ext>
              </a:extLst>
            </p:cNvPr>
            <p:cNvSpPr/>
            <p:nvPr/>
          </p:nvSpPr>
          <p:spPr>
            <a:xfrm>
              <a:off x="5638831" y="2179069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97;p2">
              <a:extLst>
                <a:ext uri="{FF2B5EF4-FFF2-40B4-BE49-F238E27FC236}">
                  <a16:creationId xmlns:a16="http://schemas.microsoft.com/office/drawing/2014/main" id="{D355FA27-1C3D-531B-38D4-915F799BD84B}"/>
                </a:ext>
              </a:extLst>
            </p:cNvPr>
            <p:cNvSpPr/>
            <p:nvPr/>
          </p:nvSpPr>
          <p:spPr>
            <a:xfrm>
              <a:off x="5485665" y="2442158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0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5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2" y="-83"/>
                    <a:pt x="10509" y="394"/>
                    <a:pt x="8792" y="1253"/>
                  </a:cubicBezTo>
                  <a:cubicBezTo>
                    <a:pt x="6978" y="1825"/>
                    <a:pt x="5452" y="2779"/>
                    <a:pt x="4211" y="4211"/>
                  </a:cubicBezTo>
                  <a:cubicBezTo>
                    <a:pt x="2779" y="5547"/>
                    <a:pt x="1825" y="7074"/>
                    <a:pt x="1253" y="8792"/>
                  </a:cubicBezTo>
                  <a:cubicBezTo>
                    <a:pt x="394" y="10509"/>
                    <a:pt x="-83" y="12322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878"/>
                    <a:pt x="11750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98;p2">
              <a:extLst>
                <a:ext uri="{FF2B5EF4-FFF2-40B4-BE49-F238E27FC236}">
                  <a16:creationId xmlns:a16="http://schemas.microsoft.com/office/drawing/2014/main" id="{FEC0A744-E775-4CBC-EA80-829FA7DCE6CD}"/>
                </a:ext>
              </a:extLst>
            </p:cNvPr>
            <p:cNvSpPr/>
            <p:nvPr/>
          </p:nvSpPr>
          <p:spPr>
            <a:xfrm>
              <a:off x="5364183" y="2713561"/>
              <a:ext cx="28557" cy="34283"/>
            </a:xfrm>
            <a:custGeom>
              <a:avLst/>
              <a:gdLst/>
              <a:ahLst/>
              <a:cxnLst/>
              <a:rect l="l" t="t" r="r" b="b"/>
              <a:pathLst>
                <a:path w="28557" h="34283" extrusionOk="0">
                  <a:moveTo>
                    <a:pt x="28546" y="19957"/>
                  </a:moveTo>
                  <a:cubicBezTo>
                    <a:pt x="28546" y="18048"/>
                    <a:pt x="28546" y="16140"/>
                    <a:pt x="28546" y="14327"/>
                  </a:cubicBezTo>
                  <a:cubicBezTo>
                    <a:pt x="28641" y="12323"/>
                    <a:pt x="28164" y="10509"/>
                    <a:pt x="27305" y="8792"/>
                  </a:cubicBezTo>
                  <a:cubicBezTo>
                    <a:pt x="26732" y="6979"/>
                    <a:pt x="25778" y="5452"/>
                    <a:pt x="24347" y="4211"/>
                  </a:cubicBezTo>
                  <a:cubicBezTo>
                    <a:pt x="23011" y="2780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5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6235"/>
                    <a:pt x="12" y="18144"/>
                    <a:pt x="12" y="19957"/>
                  </a:cubicBezTo>
                  <a:cubicBezTo>
                    <a:pt x="-83" y="21961"/>
                    <a:pt x="394" y="23774"/>
                    <a:pt x="1253" y="25492"/>
                  </a:cubicBezTo>
                  <a:cubicBezTo>
                    <a:pt x="1825" y="27305"/>
                    <a:pt x="2779" y="28832"/>
                    <a:pt x="4211" y="30073"/>
                  </a:cubicBezTo>
                  <a:cubicBezTo>
                    <a:pt x="5547" y="31504"/>
                    <a:pt x="7074" y="32458"/>
                    <a:pt x="8792" y="33031"/>
                  </a:cubicBezTo>
                  <a:cubicBezTo>
                    <a:pt x="10509" y="33890"/>
                    <a:pt x="12322" y="34367"/>
                    <a:pt x="14327" y="34271"/>
                  </a:cubicBezTo>
                  <a:cubicBezTo>
                    <a:pt x="15567" y="34081"/>
                    <a:pt x="16903" y="33890"/>
                    <a:pt x="18144" y="33794"/>
                  </a:cubicBezTo>
                  <a:cubicBezTo>
                    <a:pt x="20529" y="33126"/>
                    <a:pt x="22629" y="31886"/>
                    <a:pt x="24442" y="30073"/>
                  </a:cubicBezTo>
                  <a:cubicBezTo>
                    <a:pt x="25206" y="29118"/>
                    <a:pt x="25969" y="28164"/>
                    <a:pt x="26637" y="27210"/>
                  </a:cubicBezTo>
                  <a:cubicBezTo>
                    <a:pt x="27878" y="24919"/>
                    <a:pt x="28546" y="22534"/>
                    <a:pt x="28546" y="19957"/>
                  </a:cubicBezTo>
                  <a:lnTo>
                    <a:pt x="28546" y="199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99;p2">
              <a:extLst>
                <a:ext uri="{FF2B5EF4-FFF2-40B4-BE49-F238E27FC236}">
                  <a16:creationId xmlns:a16="http://schemas.microsoft.com/office/drawing/2014/main" id="{92D310CC-E0A4-99FB-C158-69497E58008D}"/>
                </a:ext>
              </a:extLst>
            </p:cNvPr>
            <p:cNvSpPr/>
            <p:nvPr/>
          </p:nvSpPr>
          <p:spPr>
            <a:xfrm>
              <a:off x="5171999" y="2634354"/>
              <a:ext cx="28819" cy="31420"/>
            </a:xfrm>
            <a:custGeom>
              <a:avLst/>
              <a:gdLst/>
              <a:ahLst/>
              <a:cxnLst/>
              <a:rect l="l" t="t" r="r" b="b"/>
              <a:pathLst>
                <a:path w="28819" h="31420" extrusionOk="0">
                  <a:moveTo>
                    <a:pt x="0" y="14327"/>
                  </a:moveTo>
                  <a:cubicBezTo>
                    <a:pt x="95" y="15281"/>
                    <a:pt x="191" y="16235"/>
                    <a:pt x="286" y="17094"/>
                  </a:cubicBezTo>
                  <a:cubicBezTo>
                    <a:pt x="191" y="19098"/>
                    <a:pt x="668" y="20911"/>
                    <a:pt x="1527" y="22629"/>
                  </a:cubicBezTo>
                  <a:cubicBezTo>
                    <a:pt x="2099" y="24442"/>
                    <a:pt x="3054" y="25969"/>
                    <a:pt x="4485" y="27210"/>
                  </a:cubicBezTo>
                  <a:cubicBezTo>
                    <a:pt x="5821" y="28641"/>
                    <a:pt x="7348" y="29595"/>
                    <a:pt x="9066" y="30168"/>
                  </a:cubicBezTo>
                  <a:cubicBezTo>
                    <a:pt x="10783" y="31027"/>
                    <a:pt x="12597" y="31504"/>
                    <a:pt x="14601" y="31408"/>
                  </a:cubicBezTo>
                  <a:cubicBezTo>
                    <a:pt x="15841" y="31218"/>
                    <a:pt x="17177" y="31027"/>
                    <a:pt x="18418" y="30931"/>
                  </a:cubicBezTo>
                  <a:cubicBezTo>
                    <a:pt x="20804" y="30263"/>
                    <a:pt x="22903" y="29023"/>
                    <a:pt x="24716" y="27210"/>
                  </a:cubicBezTo>
                  <a:cubicBezTo>
                    <a:pt x="25480" y="26255"/>
                    <a:pt x="26243" y="25301"/>
                    <a:pt x="26911" y="24347"/>
                  </a:cubicBezTo>
                  <a:cubicBezTo>
                    <a:pt x="28247" y="22152"/>
                    <a:pt x="28820" y="19671"/>
                    <a:pt x="28820" y="17094"/>
                  </a:cubicBezTo>
                  <a:cubicBezTo>
                    <a:pt x="28724" y="16140"/>
                    <a:pt x="28629" y="15185"/>
                    <a:pt x="28533" y="14327"/>
                  </a:cubicBezTo>
                  <a:cubicBezTo>
                    <a:pt x="28629" y="12322"/>
                    <a:pt x="28152" y="10509"/>
                    <a:pt x="27293" y="8792"/>
                  </a:cubicBezTo>
                  <a:cubicBezTo>
                    <a:pt x="26720" y="6978"/>
                    <a:pt x="25766" y="5451"/>
                    <a:pt x="24335" y="4211"/>
                  </a:cubicBezTo>
                  <a:cubicBezTo>
                    <a:pt x="22999" y="2779"/>
                    <a:pt x="21472" y="1825"/>
                    <a:pt x="19754" y="1253"/>
                  </a:cubicBezTo>
                  <a:cubicBezTo>
                    <a:pt x="18036" y="394"/>
                    <a:pt x="16223" y="-83"/>
                    <a:pt x="14219" y="12"/>
                  </a:cubicBezTo>
                  <a:cubicBezTo>
                    <a:pt x="12978" y="203"/>
                    <a:pt x="11642" y="394"/>
                    <a:pt x="10402" y="489"/>
                  </a:cubicBezTo>
                  <a:cubicBezTo>
                    <a:pt x="8016" y="1157"/>
                    <a:pt x="5917" y="2398"/>
                    <a:pt x="4103" y="4211"/>
                  </a:cubicBezTo>
                  <a:cubicBezTo>
                    <a:pt x="3340" y="5165"/>
                    <a:pt x="2577" y="6120"/>
                    <a:pt x="1909" y="7074"/>
                  </a:cubicBezTo>
                  <a:cubicBezTo>
                    <a:pt x="668" y="9269"/>
                    <a:pt x="0" y="11750"/>
                    <a:pt x="0" y="14327"/>
                  </a:cubicBezTo>
                  <a:lnTo>
                    <a:pt x="0" y="143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00;p2">
              <a:extLst>
                <a:ext uri="{FF2B5EF4-FFF2-40B4-BE49-F238E27FC236}">
                  <a16:creationId xmlns:a16="http://schemas.microsoft.com/office/drawing/2014/main" id="{25223EB0-E5BE-8D09-66F2-90433B5FC74E}"/>
                </a:ext>
              </a:extLst>
            </p:cNvPr>
            <p:cNvSpPr/>
            <p:nvPr/>
          </p:nvSpPr>
          <p:spPr>
            <a:xfrm>
              <a:off x="5313128" y="2340239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7189" y="12"/>
                  </a:moveTo>
                  <a:cubicBezTo>
                    <a:pt x="16235" y="12"/>
                    <a:pt x="15281" y="12"/>
                    <a:pt x="14327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79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2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269" y="27973"/>
                    <a:pt x="11750" y="28546"/>
                    <a:pt x="14327" y="28546"/>
                  </a:cubicBez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152" y="680"/>
                    <a:pt x="19766" y="12"/>
                    <a:pt x="17189" y="12"/>
                  </a:cubicBezTo>
                  <a:lnTo>
                    <a:pt x="1718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01;p2">
              <a:extLst>
                <a:ext uri="{FF2B5EF4-FFF2-40B4-BE49-F238E27FC236}">
                  <a16:creationId xmlns:a16="http://schemas.microsoft.com/office/drawing/2014/main" id="{30EE1DFD-E5E8-8377-00E7-FC9A3A4E5D73}"/>
                </a:ext>
              </a:extLst>
            </p:cNvPr>
            <p:cNvSpPr/>
            <p:nvPr/>
          </p:nvSpPr>
          <p:spPr>
            <a:xfrm>
              <a:off x="5482898" y="2063110"/>
              <a:ext cx="28557" cy="31515"/>
            </a:xfrm>
            <a:custGeom>
              <a:avLst/>
              <a:gdLst/>
              <a:ahLst/>
              <a:cxnLst/>
              <a:rect l="l" t="t" r="r" b="b"/>
              <a:pathLst>
                <a:path w="28557" h="31515" extrusionOk="0">
                  <a:moveTo>
                    <a:pt x="28546" y="17189"/>
                  </a:moveTo>
                  <a:cubicBezTo>
                    <a:pt x="28546" y="16235"/>
                    <a:pt x="28546" y="15281"/>
                    <a:pt x="28546" y="14327"/>
                  </a:cubicBezTo>
                  <a:cubicBezTo>
                    <a:pt x="28641" y="12322"/>
                    <a:pt x="28164" y="10509"/>
                    <a:pt x="27305" y="8792"/>
                  </a:cubicBezTo>
                  <a:cubicBezTo>
                    <a:pt x="26732" y="6978"/>
                    <a:pt x="25778" y="5451"/>
                    <a:pt x="24347" y="4211"/>
                  </a:cubicBezTo>
                  <a:cubicBezTo>
                    <a:pt x="23011" y="2779"/>
                    <a:pt x="21484" y="1825"/>
                    <a:pt x="19766" y="1253"/>
                  </a:cubicBezTo>
                  <a:cubicBezTo>
                    <a:pt x="18048" y="394"/>
                    <a:pt x="16235" y="-83"/>
                    <a:pt x="14231" y="12"/>
                  </a:cubicBezTo>
                  <a:cubicBezTo>
                    <a:pt x="12991" y="203"/>
                    <a:pt x="11654" y="394"/>
                    <a:pt x="10414" y="489"/>
                  </a:cubicBezTo>
                  <a:cubicBezTo>
                    <a:pt x="8028" y="1157"/>
                    <a:pt x="5929" y="2398"/>
                    <a:pt x="4115" y="4211"/>
                  </a:cubicBezTo>
                  <a:cubicBezTo>
                    <a:pt x="3352" y="5165"/>
                    <a:pt x="2589" y="6120"/>
                    <a:pt x="1921" y="7074"/>
                  </a:cubicBezTo>
                  <a:cubicBezTo>
                    <a:pt x="585" y="9269"/>
                    <a:pt x="12" y="11750"/>
                    <a:pt x="12" y="14327"/>
                  </a:cubicBezTo>
                  <a:cubicBezTo>
                    <a:pt x="12" y="15281"/>
                    <a:pt x="12" y="16235"/>
                    <a:pt x="12" y="17189"/>
                  </a:cubicBezTo>
                  <a:cubicBezTo>
                    <a:pt x="-83" y="19193"/>
                    <a:pt x="394" y="21007"/>
                    <a:pt x="1253" y="22724"/>
                  </a:cubicBezTo>
                  <a:cubicBezTo>
                    <a:pt x="1825" y="24537"/>
                    <a:pt x="2779" y="26064"/>
                    <a:pt x="4211" y="27305"/>
                  </a:cubicBezTo>
                  <a:cubicBezTo>
                    <a:pt x="5547" y="28736"/>
                    <a:pt x="7074" y="29691"/>
                    <a:pt x="8792" y="30263"/>
                  </a:cubicBezTo>
                  <a:cubicBezTo>
                    <a:pt x="10509" y="31122"/>
                    <a:pt x="12322" y="31599"/>
                    <a:pt x="14327" y="31504"/>
                  </a:cubicBezTo>
                  <a:cubicBezTo>
                    <a:pt x="15567" y="31313"/>
                    <a:pt x="16903" y="31122"/>
                    <a:pt x="18144" y="31027"/>
                  </a:cubicBezTo>
                  <a:cubicBezTo>
                    <a:pt x="20529" y="30359"/>
                    <a:pt x="22629" y="29118"/>
                    <a:pt x="24442" y="27305"/>
                  </a:cubicBezTo>
                  <a:cubicBezTo>
                    <a:pt x="25206" y="26351"/>
                    <a:pt x="25969" y="25396"/>
                    <a:pt x="26637" y="24442"/>
                  </a:cubicBezTo>
                  <a:cubicBezTo>
                    <a:pt x="27878" y="22247"/>
                    <a:pt x="28546" y="19766"/>
                    <a:pt x="28546" y="17189"/>
                  </a:cubicBezTo>
                  <a:lnTo>
                    <a:pt x="28546" y="17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02;p2">
              <a:extLst>
                <a:ext uri="{FF2B5EF4-FFF2-40B4-BE49-F238E27FC236}">
                  <a16:creationId xmlns:a16="http://schemas.microsoft.com/office/drawing/2014/main" id="{024F80F6-F04C-069A-65A8-6859AC8ED485}"/>
                </a:ext>
              </a:extLst>
            </p:cNvPr>
            <p:cNvSpPr/>
            <p:nvPr/>
          </p:nvSpPr>
          <p:spPr>
            <a:xfrm>
              <a:off x="5677861" y="1834269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4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2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79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364" y="27878"/>
                    <a:pt x="11750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03;p2">
              <a:extLst>
                <a:ext uri="{FF2B5EF4-FFF2-40B4-BE49-F238E27FC236}">
                  <a16:creationId xmlns:a16="http://schemas.microsoft.com/office/drawing/2014/main" id="{0B50E8FA-0E08-FB73-E6A0-9C7DE74CCB99}"/>
                </a:ext>
              </a:extLst>
            </p:cNvPr>
            <p:cNvSpPr/>
            <p:nvPr/>
          </p:nvSpPr>
          <p:spPr>
            <a:xfrm>
              <a:off x="5887652" y="1630538"/>
              <a:ext cx="27626" cy="28628"/>
            </a:xfrm>
            <a:custGeom>
              <a:avLst/>
              <a:gdLst/>
              <a:ahLst/>
              <a:cxnLst/>
              <a:rect l="l" t="t" r="r" b="b"/>
              <a:pathLst>
                <a:path w="27626" h="28628" extrusionOk="0">
                  <a:moveTo>
                    <a:pt x="13813" y="28629"/>
                  </a:moveTo>
                  <a:cubicBezTo>
                    <a:pt x="32231" y="28629"/>
                    <a:pt x="32231" y="0"/>
                    <a:pt x="13813" y="0"/>
                  </a:cubicBezTo>
                  <a:cubicBezTo>
                    <a:pt x="-4604" y="0"/>
                    <a:pt x="-4604" y="28629"/>
                    <a:pt x="13813" y="28629"/>
                  </a:cubicBezTo>
                  <a:lnTo>
                    <a:pt x="13813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04;p2">
              <a:extLst>
                <a:ext uri="{FF2B5EF4-FFF2-40B4-BE49-F238E27FC236}">
                  <a16:creationId xmlns:a16="http://schemas.microsoft.com/office/drawing/2014/main" id="{D7EAD5D5-245D-62E5-4A75-CC2F6F76ABDE}"/>
                </a:ext>
              </a:extLst>
            </p:cNvPr>
            <p:cNvSpPr/>
            <p:nvPr/>
          </p:nvSpPr>
          <p:spPr>
            <a:xfrm>
              <a:off x="6153425" y="1455233"/>
              <a:ext cx="27627" cy="28628"/>
            </a:xfrm>
            <a:custGeom>
              <a:avLst/>
              <a:gdLst/>
              <a:ahLst/>
              <a:cxnLst/>
              <a:rect l="l" t="t" r="r" b="b"/>
              <a:pathLst>
                <a:path w="27627" h="28628" extrusionOk="0">
                  <a:moveTo>
                    <a:pt x="13814" y="28629"/>
                  </a:moveTo>
                  <a:cubicBezTo>
                    <a:pt x="32232" y="28629"/>
                    <a:pt x="32232" y="0"/>
                    <a:pt x="13814" y="0"/>
                  </a:cubicBezTo>
                  <a:cubicBezTo>
                    <a:pt x="-4605" y="0"/>
                    <a:pt x="-4605" y="28629"/>
                    <a:pt x="13814" y="28629"/>
                  </a:cubicBezTo>
                  <a:lnTo>
                    <a:pt x="13814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05;p2">
              <a:extLst>
                <a:ext uri="{FF2B5EF4-FFF2-40B4-BE49-F238E27FC236}">
                  <a16:creationId xmlns:a16="http://schemas.microsoft.com/office/drawing/2014/main" id="{CCC4EBD0-757F-0196-55B2-87F21E9CB528}"/>
                </a:ext>
              </a:extLst>
            </p:cNvPr>
            <p:cNvSpPr/>
            <p:nvPr/>
          </p:nvSpPr>
          <p:spPr>
            <a:xfrm>
              <a:off x="6447504" y="1333655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06;p2">
              <a:extLst>
                <a:ext uri="{FF2B5EF4-FFF2-40B4-BE49-F238E27FC236}">
                  <a16:creationId xmlns:a16="http://schemas.microsoft.com/office/drawing/2014/main" id="{39463F4B-3D6B-FA66-AECF-02F76969B26C}"/>
                </a:ext>
              </a:extLst>
            </p:cNvPr>
            <p:cNvSpPr/>
            <p:nvPr/>
          </p:nvSpPr>
          <p:spPr>
            <a:xfrm>
              <a:off x="6735416" y="1240408"/>
              <a:ext cx="31516" cy="28557"/>
            </a:xfrm>
            <a:custGeom>
              <a:avLst/>
              <a:gdLst/>
              <a:ahLst/>
              <a:cxnLst/>
              <a:rect l="l" t="t" r="r" b="b"/>
              <a:pathLst>
                <a:path w="31516" h="28557" extrusionOk="0">
                  <a:moveTo>
                    <a:pt x="14326" y="28546"/>
                  </a:moveTo>
                  <a:cubicBezTo>
                    <a:pt x="15281" y="28546"/>
                    <a:pt x="16235" y="28546"/>
                    <a:pt x="17190" y="28546"/>
                  </a:cubicBezTo>
                  <a:cubicBezTo>
                    <a:pt x="19194" y="28641"/>
                    <a:pt x="21007" y="28164"/>
                    <a:pt x="22724" y="27305"/>
                  </a:cubicBezTo>
                  <a:cubicBezTo>
                    <a:pt x="24538" y="26732"/>
                    <a:pt x="26064" y="25778"/>
                    <a:pt x="27305" y="24347"/>
                  </a:cubicBezTo>
                  <a:cubicBezTo>
                    <a:pt x="28737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5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90" y="12"/>
                  </a:cubicBezTo>
                  <a:cubicBezTo>
                    <a:pt x="16235" y="12"/>
                    <a:pt x="15281" y="12"/>
                    <a:pt x="14326" y="12"/>
                  </a:cubicBezTo>
                  <a:cubicBezTo>
                    <a:pt x="12323" y="-83"/>
                    <a:pt x="10509" y="394"/>
                    <a:pt x="8792" y="1253"/>
                  </a:cubicBezTo>
                  <a:cubicBezTo>
                    <a:pt x="6978" y="1825"/>
                    <a:pt x="5452" y="2780"/>
                    <a:pt x="4211" y="4211"/>
                  </a:cubicBezTo>
                  <a:cubicBezTo>
                    <a:pt x="2780" y="5547"/>
                    <a:pt x="1825" y="7074"/>
                    <a:pt x="1253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20" y="25969"/>
                    <a:pt x="7074" y="26637"/>
                  </a:cubicBezTo>
                  <a:cubicBezTo>
                    <a:pt x="9364" y="27973"/>
                    <a:pt x="11750" y="28546"/>
                    <a:pt x="14326" y="28546"/>
                  </a:cubicBezTo>
                  <a:lnTo>
                    <a:pt x="14326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07;p2">
              <a:extLst>
                <a:ext uri="{FF2B5EF4-FFF2-40B4-BE49-F238E27FC236}">
                  <a16:creationId xmlns:a16="http://schemas.microsoft.com/office/drawing/2014/main" id="{E0F60A77-96D9-2145-1667-0489A3335A33}"/>
                </a:ext>
              </a:extLst>
            </p:cNvPr>
            <p:cNvSpPr/>
            <p:nvPr/>
          </p:nvSpPr>
          <p:spPr>
            <a:xfrm>
              <a:off x="7027146" y="1212078"/>
              <a:ext cx="27662" cy="28628"/>
            </a:xfrm>
            <a:custGeom>
              <a:avLst/>
              <a:gdLst/>
              <a:ahLst/>
              <a:cxnLst/>
              <a:rect l="l" t="t" r="r" b="b"/>
              <a:pathLst>
                <a:path w="27662" h="28628" extrusionOk="0">
                  <a:moveTo>
                    <a:pt x="13849" y="28629"/>
                  </a:moveTo>
                  <a:cubicBezTo>
                    <a:pt x="32267" y="28629"/>
                    <a:pt x="32267" y="0"/>
                    <a:pt x="13849" y="0"/>
                  </a:cubicBezTo>
                  <a:cubicBezTo>
                    <a:pt x="-4569" y="0"/>
                    <a:pt x="-4664" y="28629"/>
                    <a:pt x="13849" y="28629"/>
                  </a:cubicBezTo>
                  <a:lnTo>
                    <a:pt x="13849" y="286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08;p2">
              <a:extLst>
                <a:ext uri="{FF2B5EF4-FFF2-40B4-BE49-F238E27FC236}">
                  <a16:creationId xmlns:a16="http://schemas.microsoft.com/office/drawing/2014/main" id="{646A15E9-02B6-7CDE-7FFC-8E53169512FE}"/>
                </a:ext>
              </a:extLst>
            </p:cNvPr>
            <p:cNvSpPr/>
            <p:nvPr/>
          </p:nvSpPr>
          <p:spPr>
            <a:xfrm>
              <a:off x="7326414" y="1237641"/>
              <a:ext cx="31515" cy="28557"/>
            </a:xfrm>
            <a:custGeom>
              <a:avLst/>
              <a:gdLst/>
              <a:ahLst/>
              <a:cxnLst/>
              <a:rect l="l" t="t" r="r" b="b"/>
              <a:pathLst>
                <a:path w="31515" h="28557" extrusionOk="0">
                  <a:moveTo>
                    <a:pt x="14327" y="28546"/>
                  </a:moveTo>
                  <a:cubicBezTo>
                    <a:pt x="15281" y="28546"/>
                    <a:pt x="16235" y="28546"/>
                    <a:pt x="17189" y="28546"/>
                  </a:cubicBezTo>
                  <a:cubicBezTo>
                    <a:pt x="19193" y="28641"/>
                    <a:pt x="21006" y="28164"/>
                    <a:pt x="22724" y="27305"/>
                  </a:cubicBezTo>
                  <a:cubicBezTo>
                    <a:pt x="24537" y="26732"/>
                    <a:pt x="26064" y="25778"/>
                    <a:pt x="27305" y="24347"/>
                  </a:cubicBezTo>
                  <a:cubicBezTo>
                    <a:pt x="28736" y="23011"/>
                    <a:pt x="29691" y="21484"/>
                    <a:pt x="30263" y="19766"/>
                  </a:cubicBezTo>
                  <a:cubicBezTo>
                    <a:pt x="31122" y="18048"/>
                    <a:pt x="31599" y="16235"/>
                    <a:pt x="31504" y="14231"/>
                  </a:cubicBezTo>
                  <a:cubicBezTo>
                    <a:pt x="31313" y="12991"/>
                    <a:pt x="31122" y="11655"/>
                    <a:pt x="31027" y="10414"/>
                  </a:cubicBezTo>
                  <a:cubicBezTo>
                    <a:pt x="30359" y="8028"/>
                    <a:pt x="29118" y="5929"/>
                    <a:pt x="27305" y="4116"/>
                  </a:cubicBezTo>
                  <a:cubicBezTo>
                    <a:pt x="26351" y="3352"/>
                    <a:pt x="25396" y="2589"/>
                    <a:pt x="24442" y="1921"/>
                  </a:cubicBezTo>
                  <a:cubicBezTo>
                    <a:pt x="22247" y="585"/>
                    <a:pt x="19766" y="12"/>
                    <a:pt x="17189" y="12"/>
                  </a:cubicBezTo>
                  <a:cubicBezTo>
                    <a:pt x="16235" y="12"/>
                    <a:pt x="15281" y="12"/>
                    <a:pt x="14327" y="12"/>
                  </a:cubicBezTo>
                  <a:cubicBezTo>
                    <a:pt x="12322" y="-83"/>
                    <a:pt x="10509" y="394"/>
                    <a:pt x="8791" y="1253"/>
                  </a:cubicBezTo>
                  <a:cubicBezTo>
                    <a:pt x="6978" y="1825"/>
                    <a:pt x="5451" y="2780"/>
                    <a:pt x="4211" y="4211"/>
                  </a:cubicBezTo>
                  <a:cubicBezTo>
                    <a:pt x="2779" y="5547"/>
                    <a:pt x="1825" y="7074"/>
                    <a:pt x="1252" y="8792"/>
                  </a:cubicBezTo>
                  <a:cubicBezTo>
                    <a:pt x="394" y="10509"/>
                    <a:pt x="-83" y="12323"/>
                    <a:pt x="12" y="14327"/>
                  </a:cubicBezTo>
                  <a:cubicBezTo>
                    <a:pt x="203" y="15567"/>
                    <a:pt x="394" y="16903"/>
                    <a:pt x="489" y="18144"/>
                  </a:cubicBezTo>
                  <a:cubicBezTo>
                    <a:pt x="1157" y="20529"/>
                    <a:pt x="2398" y="22629"/>
                    <a:pt x="4211" y="24442"/>
                  </a:cubicBezTo>
                  <a:cubicBezTo>
                    <a:pt x="5165" y="25206"/>
                    <a:pt x="6119" y="25969"/>
                    <a:pt x="7074" y="26637"/>
                  </a:cubicBezTo>
                  <a:cubicBezTo>
                    <a:pt x="9268" y="27878"/>
                    <a:pt x="11654" y="28546"/>
                    <a:pt x="14327" y="28546"/>
                  </a:cubicBezTo>
                  <a:lnTo>
                    <a:pt x="14327" y="28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25;p2">
            <a:extLst>
              <a:ext uri="{FF2B5EF4-FFF2-40B4-BE49-F238E27FC236}">
                <a16:creationId xmlns:a16="http://schemas.microsoft.com/office/drawing/2014/main" id="{08D153C0-18E4-FA0F-40F3-FFF02CC3C16B}"/>
              </a:ext>
            </a:extLst>
          </p:cNvPr>
          <p:cNvSpPr/>
          <p:nvPr/>
        </p:nvSpPr>
        <p:spPr>
          <a:xfrm>
            <a:off x="2439914" y="3621852"/>
            <a:ext cx="1830000" cy="2108784"/>
          </a:xfrm>
          <a:custGeom>
            <a:avLst/>
            <a:gdLst/>
            <a:ahLst/>
            <a:cxnLst/>
            <a:rect l="l" t="t" r="r" b="b"/>
            <a:pathLst>
              <a:path w="1517223" h="1133243" extrusionOk="0">
                <a:moveTo>
                  <a:pt x="1181905" y="1111676"/>
                </a:moveTo>
                <a:cubicBezTo>
                  <a:pt x="1190685" y="1111962"/>
                  <a:pt x="1199465" y="1112248"/>
                  <a:pt x="1208053" y="1112534"/>
                </a:cubicBezTo>
                <a:cubicBezTo>
                  <a:pt x="1242122" y="1113775"/>
                  <a:pt x="1276954" y="1115779"/>
                  <a:pt x="1311786" y="1119024"/>
                </a:cubicBezTo>
                <a:cubicBezTo>
                  <a:pt x="1321043" y="1116065"/>
                  <a:pt x="1330299" y="1112821"/>
                  <a:pt x="1339460" y="1109195"/>
                </a:cubicBezTo>
                <a:cubicBezTo>
                  <a:pt x="1349099" y="1105473"/>
                  <a:pt x="1358642" y="1101274"/>
                  <a:pt x="1367994" y="1096693"/>
                </a:cubicBezTo>
                <a:cubicBezTo>
                  <a:pt x="1369234" y="1096121"/>
                  <a:pt x="1370379" y="1095548"/>
                  <a:pt x="1371620" y="1094880"/>
                </a:cubicBezTo>
                <a:cubicBezTo>
                  <a:pt x="1422103" y="1069686"/>
                  <a:pt x="1469722" y="1032183"/>
                  <a:pt x="1496824" y="978169"/>
                </a:cubicBezTo>
                <a:cubicBezTo>
                  <a:pt x="1502360" y="967004"/>
                  <a:pt x="1506940" y="954979"/>
                  <a:pt x="1510185" y="942574"/>
                </a:cubicBezTo>
                <a:cubicBezTo>
                  <a:pt x="1523545" y="893523"/>
                  <a:pt x="1518582" y="837792"/>
                  <a:pt x="1489286" y="799047"/>
                </a:cubicBezTo>
                <a:cubicBezTo>
                  <a:pt x="1461898" y="762784"/>
                  <a:pt x="1411988" y="750283"/>
                  <a:pt x="1374292" y="767746"/>
                </a:cubicBezTo>
                <a:cubicBezTo>
                  <a:pt x="1391184" y="747706"/>
                  <a:pt x="1403208" y="722512"/>
                  <a:pt x="1409983" y="695315"/>
                </a:cubicBezTo>
                <a:cubicBezTo>
                  <a:pt x="1425538" y="632903"/>
                  <a:pt x="1413133" y="560377"/>
                  <a:pt x="1368853" y="517910"/>
                </a:cubicBezTo>
                <a:cubicBezTo>
                  <a:pt x="1294800" y="446910"/>
                  <a:pt x="1161389" y="488804"/>
                  <a:pt x="1130564" y="592823"/>
                </a:cubicBezTo>
                <a:cubicBezTo>
                  <a:pt x="1142779" y="524877"/>
                  <a:pt x="1155090" y="456930"/>
                  <a:pt x="1167401" y="388984"/>
                </a:cubicBezTo>
                <a:cubicBezTo>
                  <a:pt x="1172458" y="361310"/>
                  <a:pt x="1177229" y="331154"/>
                  <a:pt x="1166160" y="305674"/>
                </a:cubicBezTo>
                <a:cubicBezTo>
                  <a:pt x="1148219" y="264067"/>
                  <a:pt x="1095637" y="258341"/>
                  <a:pt x="1059182" y="280958"/>
                </a:cubicBezTo>
                <a:cubicBezTo>
                  <a:pt x="1055556" y="283057"/>
                  <a:pt x="1052121" y="285539"/>
                  <a:pt x="1048876" y="288306"/>
                </a:cubicBezTo>
                <a:cubicBezTo>
                  <a:pt x="1024446" y="309205"/>
                  <a:pt x="1008986" y="339456"/>
                  <a:pt x="996962" y="371712"/>
                </a:cubicBezTo>
                <a:cubicBezTo>
                  <a:pt x="992955" y="382400"/>
                  <a:pt x="989424" y="393279"/>
                  <a:pt x="985988" y="404062"/>
                </a:cubicBezTo>
                <a:cubicBezTo>
                  <a:pt x="984461" y="408738"/>
                  <a:pt x="983030" y="413414"/>
                  <a:pt x="981598" y="417995"/>
                </a:cubicBezTo>
                <a:cubicBezTo>
                  <a:pt x="980930" y="413319"/>
                  <a:pt x="980453" y="408548"/>
                  <a:pt x="980167" y="403776"/>
                </a:cubicBezTo>
                <a:cubicBezTo>
                  <a:pt x="978163" y="377056"/>
                  <a:pt x="980167" y="348522"/>
                  <a:pt x="982553" y="320180"/>
                </a:cubicBezTo>
                <a:cubicBezTo>
                  <a:pt x="988660" y="247080"/>
                  <a:pt x="997344" y="175126"/>
                  <a:pt x="947434" y="137336"/>
                </a:cubicBezTo>
                <a:cubicBezTo>
                  <a:pt x="906303" y="106225"/>
                  <a:pt x="847137" y="127316"/>
                  <a:pt x="814595" y="169305"/>
                </a:cubicBezTo>
                <a:cubicBezTo>
                  <a:pt x="781959" y="211294"/>
                  <a:pt x="769648" y="268170"/>
                  <a:pt x="759819" y="322851"/>
                </a:cubicBezTo>
                <a:cubicBezTo>
                  <a:pt x="739874" y="261586"/>
                  <a:pt x="754189" y="193544"/>
                  <a:pt x="748940" y="128556"/>
                </a:cubicBezTo>
                <a:cubicBezTo>
                  <a:pt x="743596" y="63664"/>
                  <a:pt x="701129" y="-9722"/>
                  <a:pt x="644062" y="1062"/>
                </a:cubicBezTo>
                <a:cubicBezTo>
                  <a:pt x="627457" y="4116"/>
                  <a:pt x="612475" y="14231"/>
                  <a:pt x="599782" y="26637"/>
                </a:cubicBezTo>
                <a:cubicBezTo>
                  <a:pt x="513706" y="110234"/>
                  <a:pt x="537468" y="261777"/>
                  <a:pt x="575640" y="385549"/>
                </a:cubicBezTo>
                <a:cubicBezTo>
                  <a:pt x="561993" y="344228"/>
                  <a:pt x="545292" y="304338"/>
                  <a:pt x="525634" y="266262"/>
                </a:cubicBezTo>
                <a:cubicBezTo>
                  <a:pt x="518000" y="251566"/>
                  <a:pt x="509411" y="236487"/>
                  <a:pt x="496337" y="227899"/>
                </a:cubicBezTo>
                <a:cubicBezTo>
                  <a:pt x="463605" y="206427"/>
                  <a:pt x="419802" y="238682"/>
                  <a:pt x="409018" y="279622"/>
                </a:cubicBezTo>
                <a:cubicBezTo>
                  <a:pt x="399762" y="314454"/>
                  <a:pt x="406919" y="351290"/>
                  <a:pt x="416462" y="386504"/>
                </a:cubicBezTo>
                <a:cubicBezTo>
                  <a:pt x="386210" y="302620"/>
                  <a:pt x="277421" y="264830"/>
                  <a:pt x="213101" y="321993"/>
                </a:cubicBezTo>
                <a:cubicBezTo>
                  <a:pt x="161473" y="367799"/>
                  <a:pt x="155652" y="459221"/>
                  <a:pt x="188957" y="520869"/>
                </a:cubicBezTo>
                <a:cubicBezTo>
                  <a:pt x="148304" y="484319"/>
                  <a:pt x="101161" y="459794"/>
                  <a:pt x="56405" y="483079"/>
                </a:cubicBezTo>
                <a:cubicBezTo>
                  <a:pt x="16420" y="503882"/>
                  <a:pt x="-3048" y="558564"/>
                  <a:pt x="387" y="608092"/>
                </a:cubicBezTo>
                <a:cubicBezTo>
                  <a:pt x="3823" y="657715"/>
                  <a:pt x="25581" y="703140"/>
                  <a:pt x="49152" y="745225"/>
                </a:cubicBezTo>
                <a:cubicBezTo>
                  <a:pt x="125400" y="881689"/>
                  <a:pt x="225411" y="1000977"/>
                  <a:pt x="341645" y="1094880"/>
                </a:cubicBezTo>
                <a:cubicBezTo>
                  <a:pt x="354910" y="1105568"/>
                  <a:pt x="368269" y="1115875"/>
                  <a:pt x="381821" y="1125799"/>
                </a:cubicBezTo>
                <a:cubicBezTo>
                  <a:pt x="385256" y="1128376"/>
                  <a:pt x="388596" y="1130762"/>
                  <a:pt x="392032" y="1133243"/>
                </a:cubicBezTo>
                <a:lnTo>
                  <a:pt x="394227" y="1125799"/>
                </a:lnTo>
                <a:lnTo>
                  <a:pt x="403293" y="1094880"/>
                </a:lnTo>
                <a:lnTo>
                  <a:pt x="1167782" y="1094880"/>
                </a:lnTo>
                <a:cubicBezTo>
                  <a:pt x="1172172" y="1100606"/>
                  <a:pt x="1177038" y="1106236"/>
                  <a:pt x="1181905" y="1111676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31;p2">
            <a:extLst>
              <a:ext uri="{FF2B5EF4-FFF2-40B4-BE49-F238E27FC236}">
                <a16:creationId xmlns:a16="http://schemas.microsoft.com/office/drawing/2014/main" id="{00A60A2A-0994-2C9B-4921-81C1E434D7C3}"/>
              </a:ext>
            </a:extLst>
          </p:cNvPr>
          <p:cNvSpPr/>
          <p:nvPr/>
        </p:nvSpPr>
        <p:spPr>
          <a:xfrm>
            <a:off x="3130298" y="2895962"/>
            <a:ext cx="1495792" cy="2301798"/>
          </a:xfrm>
          <a:custGeom>
            <a:avLst/>
            <a:gdLst/>
            <a:ahLst/>
            <a:cxnLst/>
            <a:rect l="l" t="t" r="r" b="b"/>
            <a:pathLst>
              <a:path w="1240137" h="1236968" extrusionOk="0">
                <a:moveTo>
                  <a:pt x="427811" y="1079499"/>
                </a:moveTo>
                <a:cubicBezTo>
                  <a:pt x="263481" y="1052015"/>
                  <a:pt x="113561" y="948379"/>
                  <a:pt x="29773" y="804375"/>
                </a:cubicBezTo>
                <a:cubicBezTo>
                  <a:pt x="2958" y="758282"/>
                  <a:pt x="-15748" y="695775"/>
                  <a:pt x="18798" y="655217"/>
                </a:cubicBezTo>
                <a:cubicBezTo>
                  <a:pt x="68040" y="597482"/>
                  <a:pt x="161084" y="644338"/>
                  <a:pt x="219488" y="692817"/>
                </a:cubicBezTo>
                <a:cubicBezTo>
                  <a:pt x="192862" y="609602"/>
                  <a:pt x="167479" y="526101"/>
                  <a:pt x="143335" y="442123"/>
                </a:cubicBezTo>
                <a:cubicBezTo>
                  <a:pt x="139804" y="430003"/>
                  <a:pt x="136560" y="416165"/>
                  <a:pt x="142953" y="405286"/>
                </a:cubicBezTo>
                <a:cubicBezTo>
                  <a:pt x="156313" y="382383"/>
                  <a:pt x="191717" y="396411"/>
                  <a:pt x="211758" y="413780"/>
                </a:cubicBezTo>
                <a:cubicBezTo>
                  <a:pt x="243727" y="441455"/>
                  <a:pt x="272833" y="472469"/>
                  <a:pt x="298599" y="506060"/>
                </a:cubicBezTo>
                <a:cubicBezTo>
                  <a:pt x="234089" y="411298"/>
                  <a:pt x="239241" y="274738"/>
                  <a:pt x="310624" y="185034"/>
                </a:cubicBezTo>
                <a:cubicBezTo>
                  <a:pt x="385631" y="244392"/>
                  <a:pt x="443366" y="325126"/>
                  <a:pt x="475336" y="415306"/>
                </a:cubicBezTo>
                <a:cubicBezTo>
                  <a:pt x="446992" y="287622"/>
                  <a:pt x="467988" y="149725"/>
                  <a:pt x="533070" y="36259"/>
                </a:cubicBezTo>
                <a:cubicBezTo>
                  <a:pt x="540896" y="22612"/>
                  <a:pt x="550344" y="8393"/>
                  <a:pt x="565039" y="2667"/>
                </a:cubicBezTo>
                <a:cubicBezTo>
                  <a:pt x="600444" y="-11075"/>
                  <a:pt x="630982" y="31010"/>
                  <a:pt x="644629" y="66510"/>
                </a:cubicBezTo>
                <a:cubicBezTo>
                  <a:pt x="678125" y="153447"/>
                  <a:pt x="702936" y="243819"/>
                  <a:pt x="718491" y="335814"/>
                </a:cubicBezTo>
                <a:cubicBezTo>
                  <a:pt x="770978" y="296305"/>
                  <a:pt x="766492" y="185797"/>
                  <a:pt x="832147" y="188088"/>
                </a:cubicBezTo>
                <a:cubicBezTo>
                  <a:pt x="874710" y="189615"/>
                  <a:pt x="892555" y="244964"/>
                  <a:pt x="886543" y="287049"/>
                </a:cubicBezTo>
                <a:cubicBezTo>
                  <a:pt x="880531" y="329229"/>
                  <a:pt x="862781" y="373413"/>
                  <a:pt x="879386" y="412635"/>
                </a:cubicBezTo>
                <a:cubicBezTo>
                  <a:pt x="878050" y="373222"/>
                  <a:pt x="931395" y="348601"/>
                  <a:pt x="966036" y="367591"/>
                </a:cubicBezTo>
                <a:cubicBezTo>
                  <a:pt x="1000677" y="386582"/>
                  <a:pt x="1012701" y="432866"/>
                  <a:pt x="1003158" y="471133"/>
                </a:cubicBezTo>
                <a:cubicBezTo>
                  <a:pt x="993615" y="509401"/>
                  <a:pt x="967277" y="541084"/>
                  <a:pt x="939888" y="569522"/>
                </a:cubicBezTo>
                <a:cubicBezTo>
                  <a:pt x="989513" y="539556"/>
                  <a:pt x="1051064" y="508828"/>
                  <a:pt x="1102310" y="535930"/>
                </a:cubicBezTo>
                <a:cubicBezTo>
                  <a:pt x="1143918" y="557879"/>
                  <a:pt x="1160046" y="611892"/>
                  <a:pt x="1152124" y="658271"/>
                </a:cubicBezTo>
                <a:cubicBezTo>
                  <a:pt x="1144204" y="704650"/>
                  <a:pt x="1117483" y="745399"/>
                  <a:pt x="1091431" y="784620"/>
                </a:cubicBezTo>
                <a:cubicBezTo>
                  <a:pt x="1114335" y="741486"/>
                  <a:pt x="1183235" y="738814"/>
                  <a:pt x="1216253" y="774791"/>
                </a:cubicBezTo>
                <a:cubicBezTo>
                  <a:pt x="1249273" y="810768"/>
                  <a:pt x="1246409" y="870507"/>
                  <a:pt x="1217780" y="910016"/>
                </a:cubicBezTo>
                <a:cubicBezTo>
                  <a:pt x="1189151" y="949619"/>
                  <a:pt x="1140387" y="970709"/>
                  <a:pt x="1091909" y="976339"/>
                </a:cubicBezTo>
                <a:cubicBezTo>
                  <a:pt x="1120442" y="947424"/>
                  <a:pt x="1171019" y="944180"/>
                  <a:pt x="1202989" y="969182"/>
                </a:cubicBezTo>
                <a:cubicBezTo>
                  <a:pt x="1155942" y="1073583"/>
                  <a:pt x="1041617" y="1143628"/>
                  <a:pt x="927292" y="1138379"/>
                </a:cubicBezTo>
                <a:cubicBezTo>
                  <a:pt x="956684" y="1173784"/>
                  <a:pt x="896945" y="1216060"/>
                  <a:pt x="851044" y="1218541"/>
                </a:cubicBezTo>
                <a:cubicBezTo>
                  <a:pt x="738818" y="1224553"/>
                  <a:pt x="624778" y="1188289"/>
                  <a:pt x="536601" y="1118530"/>
                </a:cubicBezTo>
                <a:cubicBezTo>
                  <a:pt x="529063" y="1160615"/>
                  <a:pt x="507018" y="1201841"/>
                  <a:pt x="470182" y="1223408"/>
                </a:cubicBezTo>
                <a:cubicBezTo>
                  <a:pt x="433251" y="1244975"/>
                  <a:pt x="380669" y="1241349"/>
                  <a:pt x="353185" y="1208711"/>
                </a:cubicBezTo>
                <a:cubicBezTo>
                  <a:pt x="325606" y="1176074"/>
                  <a:pt x="336389" y="1116431"/>
                  <a:pt x="376660" y="1102116"/>
                </a:cubicBezTo>
                <a:lnTo>
                  <a:pt x="427811" y="1079499"/>
                </a:ln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32;p2">
            <a:extLst>
              <a:ext uri="{FF2B5EF4-FFF2-40B4-BE49-F238E27FC236}">
                <a16:creationId xmlns:a16="http://schemas.microsoft.com/office/drawing/2014/main" id="{A78D2484-0A8F-5C42-56E6-0B0117D572A8}"/>
              </a:ext>
            </a:extLst>
          </p:cNvPr>
          <p:cNvSpPr/>
          <p:nvPr/>
        </p:nvSpPr>
        <p:spPr>
          <a:xfrm>
            <a:off x="840638" y="5861345"/>
            <a:ext cx="1240089" cy="1009611"/>
          </a:xfrm>
          <a:custGeom>
            <a:avLst/>
            <a:gdLst/>
            <a:ahLst/>
            <a:cxnLst/>
            <a:rect l="l" t="t" r="r" b="b"/>
            <a:pathLst>
              <a:path w="1240089" h="1009611" extrusionOk="0">
                <a:moveTo>
                  <a:pt x="1217781" y="909983"/>
                </a:moveTo>
                <a:cubicBezTo>
                  <a:pt x="1204420" y="928401"/>
                  <a:pt x="1186670" y="942811"/>
                  <a:pt x="1166630" y="953594"/>
                </a:cubicBezTo>
                <a:cubicBezTo>
                  <a:pt x="1179799" y="955789"/>
                  <a:pt x="1192396" y="960942"/>
                  <a:pt x="1202989" y="969245"/>
                </a:cubicBezTo>
                <a:cubicBezTo>
                  <a:pt x="1196595" y="983368"/>
                  <a:pt x="1189056" y="996824"/>
                  <a:pt x="1180276" y="1009611"/>
                </a:cubicBezTo>
                <a:lnTo>
                  <a:pt x="236283" y="1009611"/>
                </a:lnTo>
                <a:cubicBezTo>
                  <a:pt x="151541" y="960179"/>
                  <a:pt x="79206" y="889274"/>
                  <a:pt x="29773" y="804437"/>
                </a:cubicBezTo>
                <a:cubicBezTo>
                  <a:pt x="2957" y="758344"/>
                  <a:pt x="-15747" y="695838"/>
                  <a:pt x="18798" y="655280"/>
                </a:cubicBezTo>
                <a:cubicBezTo>
                  <a:pt x="68136" y="597449"/>
                  <a:pt x="161084" y="644305"/>
                  <a:pt x="219488" y="692879"/>
                </a:cubicBezTo>
                <a:cubicBezTo>
                  <a:pt x="192863" y="609665"/>
                  <a:pt x="167478" y="526068"/>
                  <a:pt x="143334" y="442185"/>
                </a:cubicBezTo>
                <a:cubicBezTo>
                  <a:pt x="139899" y="429970"/>
                  <a:pt x="136559" y="416228"/>
                  <a:pt x="142953" y="405349"/>
                </a:cubicBezTo>
                <a:cubicBezTo>
                  <a:pt x="156313" y="382446"/>
                  <a:pt x="191717" y="396474"/>
                  <a:pt x="211758" y="413842"/>
                </a:cubicBezTo>
                <a:cubicBezTo>
                  <a:pt x="243727" y="441517"/>
                  <a:pt x="272833" y="472531"/>
                  <a:pt x="298599" y="506123"/>
                </a:cubicBezTo>
                <a:cubicBezTo>
                  <a:pt x="270733" y="465184"/>
                  <a:pt x="255942" y="416610"/>
                  <a:pt x="253747" y="367368"/>
                </a:cubicBezTo>
                <a:cubicBezTo>
                  <a:pt x="250789" y="302285"/>
                  <a:pt x="269970" y="236056"/>
                  <a:pt x="310623" y="185001"/>
                </a:cubicBezTo>
                <a:cubicBezTo>
                  <a:pt x="327037" y="197980"/>
                  <a:pt x="342592" y="212008"/>
                  <a:pt x="357193" y="226895"/>
                </a:cubicBezTo>
                <a:cubicBezTo>
                  <a:pt x="364446" y="234148"/>
                  <a:pt x="371412" y="241687"/>
                  <a:pt x="378092" y="249417"/>
                </a:cubicBezTo>
                <a:cubicBezTo>
                  <a:pt x="402045" y="276710"/>
                  <a:pt x="423040" y="306579"/>
                  <a:pt x="440599" y="338357"/>
                </a:cubicBezTo>
                <a:cubicBezTo>
                  <a:pt x="454341" y="362978"/>
                  <a:pt x="465983" y="388744"/>
                  <a:pt x="475335" y="415273"/>
                </a:cubicBezTo>
                <a:cubicBezTo>
                  <a:pt x="447088" y="287589"/>
                  <a:pt x="468083" y="149692"/>
                  <a:pt x="533071" y="36226"/>
                </a:cubicBezTo>
                <a:cubicBezTo>
                  <a:pt x="540896" y="22579"/>
                  <a:pt x="550343" y="8360"/>
                  <a:pt x="565039" y="2634"/>
                </a:cubicBezTo>
                <a:cubicBezTo>
                  <a:pt x="600539" y="-11012"/>
                  <a:pt x="630982" y="31073"/>
                  <a:pt x="644628" y="66477"/>
                </a:cubicBezTo>
                <a:cubicBezTo>
                  <a:pt x="678219" y="153509"/>
                  <a:pt x="703031" y="243882"/>
                  <a:pt x="718491" y="335781"/>
                </a:cubicBezTo>
                <a:cubicBezTo>
                  <a:pt x="770977" y="296273"/>
                  <a:pt x="766492" y="185764"/>
                  <a:pt x="832148" y="188055"/>
                </a:cubicBezTo>
                <a:cubicBezTo>
                  <a:pt x="874710" y="189582"/>
                  <a:pt x="892555" y="244931"/>
                  <a:pt x="886543" y="287016"/>
                </a:cubicBezTo>
                <a:cubicBezTo>
                  <a:pt x="880531" y="329196"/>
                  <a:pt x="862781" y="373380"/>
                  <a:pt x="879386" y="412697"/>
                </a:cubicBezTo>
                <a:cubicBezTo>
                  <a:pt x="878050" y="373189"/>
                  <a:pt x="931395" y="348663"/>
                  <a:pt x="965941" y="367558"/>
                </a:cubicBezTo>
                <a:cubicBezTo>
                  <a:pt x="1000582" y="386549"/>
                  <a:pt x="1012701" y="432833"/>
                  <a:pt x="1003158" y="471100"/>
                </a:cubicBezTo>
                <a:cubicBezTo>
                  <a:pt x="993615" y="509368"/>
                  <a:pt x="967277" y="541051"/>
                  <a:pt x="939888" y="569489"/>
                </a:cubicBezTo>
                <a:cubicBezTo>
                  <a:pt x="980446" y="544963"/>
                  <a:pt x="1029020" y="519960"/>
                  <a:pt x="1073395" y="526545"/>
                </a:cubicBezTo>
                <a:cubicBezTo>
                  <a:pt x="1083320" y="527977"/>
                  <a:pt x="1092958" y="530935"/>
                  <a:pt x="1102310" y="535897"/>
                </a:cubicBezTo>
                <a:cubicBezTo>
                  <a:pt x="1143918" y="557846"/>
                  <a:pt x="1160045" y="611859"/>
                  <a:pt x="1152125" y="658238"/>
                </a:cubicBezTo>
                <a:cubicBezTo>
                  <a:pt x="1144872" y="701086"/>
                  <a:pt x="1121587" y="738972"/>
                  <a:pt x="1097634" y="775331"/>
                </a:cubicBezTo>
                <a:cubicBezTo>
                  <a:pt x="1124736" y="741262"/>
                  <a:pt x="1185716" y="741548"/>
                  <a:pt x="1216158" y="774759"/>
                </a:cubicBezTo>
                <a:cubicBezTo>
                  <a:pt x="1249177" y="810640"/>
                  <a:pt x="1246410" y="870379"/>
                  <a:pt x="1217781" y="909983"/>
                </a:cubicBez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37;p2">
            <a:extLst>
              <a:ext uri="{FF2B5EF4-FFF2-40B4-BE49-F238E27FC236}">
                <a16:creationId xmlns:a16="http://schemas.microsoft.com/office/drawing/2014/main" id="{96A667A9-0AF0-ECD5-781A-44DC9AC3F6B6}"/>
              </a:ext>
            </a:extLst>
          </p:cNvPr>
          <p:cNvSpPr/>
          <p:nvPr/>
        </p:nvSpPr>
        <p:spPr>
          <a:xfrm>
            <a:off x="-2200" y="4828874"/>
            <a:ext cx="1433332" cy="2040562"/>
          </a:xfrm>
          <a:custGeom>
            <a:avLst/>
            <a:gdLst/>
            <a:ahLst/>
            <a:cxnLst/>
            <a:rect l="l" t="t" r="r" b="b"/>
            <a:pathLst>
              <a:path w="1433332" h="1842494" extrusionOk="0">
                <a:moveTo>
                  <a:pt x="1423242" y="1842494"/>
                </a:moveTo>
                <a:lnTo>
                  <a:pt x="0" y="1842494"/>
                </a:lnTo>
                <a:lnTo>
                  <a:pt x="0" y="960626"/>
                </a:lnTo>
                <a:cubicBezTo>
                  <a:pt x="27961" y="996412"/>
                  <a:pt x="52296" y="1035538"/>
                  <a:pt x="72527" y="1077241"/>
                </a:cubicBezTo>
                <a:cubicBezTo>
                  <a:pt x="42943" y="987346"/>
                  <a:pt x="13074" y="889244"/>
                  <a:pt x="39508" y="798300"/>
                </a:cubicBezTo>
                <a:cubicBezTo>
                  <a:pt x="65942" y="707355"/>
                  <a:pt x="177023" y="644180"/>
                  <a:pt x="242106" y="707355"/>
                </a:cubicBezTo>
                <a:cubicBezTo>
                  <a:pt x="292207" y="756024"/>
                  <a:pt x="292111" y="853267"/>
                  <a:pt x="350228" y="889435"/>
                </a:cubicBezTo>
                <a:cubicBezTo>
                  <a:pt x="329806" y="633683"/>
                  <a:pt x="353568" y="373922"/>
                  <a:pt x="419796" y="128095"/>
                </a:cubicBezTo>
                <a:cubicBezTo>
                  <a:pt x="433538" y="76849"/>
                  <a:pt x="455201" y="19400"/>
                  <a:pt x="501484" y="3941"/>
                </a:cubicBezTo>
                <a:cubicBezTo>
                  <a:pt x="580310" y="-22493"/>
                  <a:pt x="636041" y="89446"/>
                  <a:pt x="651596" y="178864"/>
                </a:cubicBezTo>
                <a:cubicBezTo>
                  <a:pt x="682229" y="355504"/>
                  <a:pt x="689959" y="537012"/>
                  <a:pt x="674499" y="715848"/>
                </a:cubicBezTo>
                <a:cubicBezTo>
                  <a:pt x="687764" y="671664"/>
                  <a:pt x="702078" y="625476"/>
                  <a:pt x="732998" y="593888"/>
                </a:cubicBezTo>
                <a:cubicBezTo>
                  <a:pt x="763917" y="562301"/>
                  <a:pt x="816880" y="551804"/>
                  <a:pt x="847418" y="584059"/>
                </a:cubicBezTo>
                <a:cubicBezTo>
                  <a:pt x="868604" y="606390"/>
                  <a:pt x="873089" y="641508"/>
                  <a:pt x="874425" y="673764"/>
                </a:cubicBezTo>
                <a:cubicBezTo>
                  <a:pt x="877956" y="759078"/>
                  <a:pt x="867649" y="845060"/>
                  <a:pt x="844173" y="926367"/>
                </a:cubicBezTo>
                <a:cubicBezTo>
                  <a:pt x="900286" y="896211"/>
                  <a:pt x="971668" y="909857"/>
                  <a:pt x="1019097" y="953946"/>
                </a:cubicBezTo>
                <a:cubicBezTo>
                  <a:pt x="1032266" y="966065"/>
                  <a:pt x="1043527" y="980571"/>
                  <a:pt x="1052211" y="997175"/>
                </a:cubicBezTo>
                <a:cubicBezTo>
                  <a:pt x="1088665" y="1067030"/>
                  <a:pt x="1073015" y="1163510"/>
                  <a:pt x="1019574" y="1217141"/>
                </a:cubicBezTo>
                <a:cubicBezTo>
                  <a:pt x="1042191" y="1201396"/>
                  <a:pt x="1069484" y="1196433"/>
                  <a:pt x="1096586" y="1200251"/>
                </a:cubicBezTo>
                <a:cubicBezTo>
                  <a:pt x="1143728" y="1206740"/>
                  <a:pt x="1190584" y="1239568"/>
                  <a:pt x="1212629" y="1287283"/>
                </a:cubicBezTo>
                <a:cubicBezTo>
                  <a:pt x="1213106" y="1288237"/>
                  <a:pt x="1213487" y="1289191"/>
                  <a:pt x="1213869" y="1290146"/>
                </a:cubicBezTo>
                <a:cubicBezTo>
                  <a:pt x="1215110" y="1292818"/>
                  <a:pt x="1216255" y="1295585"/>
                  <a:pt x="1217400" y="1298352"/>
                </a:cubicBezTo>
                <a:cubicBezTo>
                  <a:pt x="1248510" y="1378609"/>
                  <a:pt x="1225893" y="1475852"/>
                  <a:pt x="1180087" y="1547711"/>
                </a:cubicBezTo>
                <a:cubicBezTo>
                  <a:pt x="1215491" y="1525858"/>
                  <a:pt x="1257767" y="1520514"/>
                  <a:pt x="1297466" y="1529484"/>
                </a:cubicBezTo>
                <a:lnTo>
                  <a:pt x="1297561" y="1529580"/>
                </a:lnTo>
                <a:cubicBezTo>
                  <a:pt x="1336783" y="1538359"/>
                  <a:pt x="1373428" y="1561357"/>
                  <a:pt x="1398240" y="1596190"/>
                </a:cubicBezTo>
                <a:cubicBezTo>
                  <a:pt x="1448245" y="1666330"/>
                  <a:pt x="1444333" y="1776457"/>
                  <a:pt x="1389556" y="1841731"/>
                </a:cubicBezTo>
                <a:cubicBezTo>
                  <a:pt x="1401389" y="1836291"/>
                  <a:pt x="1412936" y="1837246"/>
                  <a:pt x="1423242" y="1842494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38;p2">
            <a:extLst>
              <a:ext uri="{FF2B5EF4-FFF2-40B4-BE49-F238E27FC236}">
                <a16:creationId xmlns:a16="http://schemas.microsoft.com/office/drawing/2014/main" id="{0D0C4690-037E-2B60-02D9-0E88A255BEDD}"/>
              </a:ext>
            </a:extLst>
          </p:cNvPr>
          <p:cNvSpPr/>
          <p:nvPr/>
        </p:nvSpPr>
        <p:spPr>
          <a:xfrm>
            <a:off x="3872028" y="3057589"/>
            <a:ext cx="1148384" cy="1603272"/>
          </a:xfrm>
          <a:custGeom>
            <a:avLst/>
            <a:gdLst/>
            <a:ahLst/>
            <a:cxnLst/>
            <a:rect l="l" t="t" r="r" b="b"/>
            <a:pathLst>
              <a:path w="952106" h="861585" extrusionOk="0">
                <a:moveTo>
                  <a:pt x="798423" y="847557"/>
                </a:moveTo>
                <a:cubicBezTo>
                  <a:pt x="807203" y="847843"/>
                  <a:pt x="815983" y="848130"/>
                  <a:pt x="824570" y="848416"/>
                </a:cubicBezTo>
                <a:cubicBezTo>
                  <a:pt x="856063" y="849561"/>
                  <a:pt x="888223" y="851279"/>
                  <a:pt x="920382" y="854142"/>
                </a:cubicBezTo>
                <a:cubicBezTo>
                  <a:pt x="925632" y="846794"/>
                  <a:pt x="930403" y="838968"/>
                  <a:pt x="934506" y="830666"/>
                </a:cubicBezTo>
                <a:cubicBezTo>
                  <a:pt x="947866" y="804232"/>
                  <a:pt x="954833" y="774458"/>
                  <a:pt x="951111" y="746115"/>
                </a:cubicBezTo>
                <a:cubicBezTo>
                  <a:pt x="949680" y="734855"/>
                  <a:pt x="946530" y="723784"/>
                  <a:pt x="941472" y="713287"/>
                </a:cubicBezTo>
                <a:cubicBezTo>
                  <a:pt x="925632" y="680745"/>
                  <a:pt x="886791" y="660419"/>
                  <a:pt x="852341" y="664045"/>
                </a:cubicBezTo>
                <a:cubicBezTo>
                  <a:pt x="842702" y="665000"/>
                  <a:pt x="833446" y="667863"/>
                  <a:pt x="825048" y="672920"/>
                </a:cubicBezTo>
                <a:cubicBezTo>
                  <a:pt x="853773" y="647727"/>
                  <a:pt x="865319" y="604401"/>
                  <a:pt x="853773" y="568043"/>
                </a:cubicBezTo>
                <a:cubicBezTo>
                  <a:pt x="852054" y="562699"/>
                  <a:pt x="849860" y="557450"/>
                  <a:pt x="847093" y="552487"/>
                </a:cubicBezTo>
                <a:cubicBezTo>
                  <a:pt x="844897" y="548575"/>
                  <a:pt x="842511" y="544853"/>
                  <a:pt x="839745" y="541322"/>
                </a:cubicBezTo>
                <a:cubicBezTo>
                  <a:pt x="814933" y="509449"/>
                  <a:pt x="768553" y="495229"/>
                  <a:pt x="730191" y="508303"/>
                </a:cubicBezTo>
                <a:cubicBezTo>
                  <a:pt x="727232" y="509258"/>
                  <a:pt x="724369" y="510403"/>
                  <a:pt x="721507" y="511739"/>
                </a:cubicBezTo>
                <a:cubicBezTo>
                  <a:pt x="722365" y="509258"/>
                  <a:pt x="723129" y="506777"/>
                  <a:pt x="723893" y="504200"/>
                </a:cubicBezTo>
                <a:cubicBezTo>
                  <a:pt x="737348" y="462020"/>
                  <a:pt x="743550" y="417454"/>
                  <a:pt x="742405" y="373270"/>
                </a:cubicBezTo>
                <a:cubicBezTo>
                  <a:pt x="741929" y="355520"/>
                  <a:pt x="739543" y="336148"/>
                  <a:pt x="726850" y="323742"/>
                </a:cubicBezTo>
                <a:cubicBezTo>
                  <a:pt x="708624" y="305706"/>
                  <a:pt x="676369" y="311050"/>
                  <a:pt x="657378" y="328132"/>
                </a:cubicBezTo>
                <a:cubicBezTo>
                  <a:pt x="638292" y="345214"/>
                  <a:pt x="629035" y="370407"/>
                  <a:pt x="620637" y="394551"/>
                </a:cubicBezTo>
                <a:cubicBezTo>
                  <a:pt x="630180" y="310859"/>
                  <a:pt x="629512" y="225926"/>
                  <a:pt x="618537" y="142330"/>
                </a:cubicBezTo>
                <a:cubicBezTo>
                  <a:pt x="617106" y="130687"/>
                  <a:pt x="615389" y="119045"/>
                  <a:pt x="613385" y="107497"/>
                </a:cubicBezTo>
                <a:cubicBezTo>
                  <a:pt x="613003" y="104826"/>
                  <a:pt x="612525" y="102058"/>
                  <a:pt x="612049" y="99386"/>
                </a:cubicBezTo>
                <a:cubicBezTo>
                  <a:pt x="609663" y="85263"/>
                  <a:pt x="605177" y="70089"/>
                  <a:pt x="598975" y="55966"/>
                </a:cubicBezTo>
                <a:cubicBezTo>
                  <a:pt x="583515" y="20847"/>
                  <a:pt x="556986" y="-7877"/>
                  <a:pt x="522727" y="1952"/>
                </a:cubicBezTo>
                <a:cubicBezTo>
                  <a:pt x="494478" y="10064"/>
                  <a:pt x="480833" y="41365"/>
                  <a:pt x="471862" y="69421"/>
                </a:cubicBezTo>
                <a:cubicBezTo>
                  <a:pt x="429205" y="203787"/>
                  <a:pt x="412218" y="346263"/>
                  <a:pt x="422047" y="486927"/>
                </a:cubicBezTo>
                <a:cubicBezTo>
                  <a:pt x="387120" y="466506"/>
                  <a:pt x="388169" y="413160"/>
                  <a:pt x="358204" y="385963"/>
                </a:cubicBezTo>
                <a:cubicBezTo>
                  <a:pt x="319365" y="350653"/>
                  <a:pt x="251323" y="384340"/>
                  <a:pt x="234336" y="434059"/>
                </a:cubicBezTo>
                <a:cubicBezTo>
                  <a:pt x="217445" y="483778"/>
                  <a:pt x="234623" y="537887"/>
                  <a:pt x="251610" y="587606"/>
                </a:cubicBezTo>
                <a:cubicBezTo>
                  <a:pt x="218590" y="523000"/>
                  <a:pt x="165054" y="469082"/>
                  <a:pt x="100734" y="435586"/>
                </a:cubicBezTo>
                <a:cubicBezTo>
                  <a:pt x="78977" y="557641"/>
                  <a:pt x="101403" y="687140"/>
                  <a:pt x="163050" y="794784"/>
                </a:cubicBezTo>
                <a:cubicBezTo>
                  <a:pt x="134326" y="769400"/>
                  <a:pt x="105601" y="744015"/>
                  <a:pt x="76972" y="718727"/>
                </a:cubicBezTo>
                <a:cubicBezTo>
                  <a:pt x="61131" y="704698"/>
                  <a:pt x="39278" y="690002"/>
                  <a:pt x="20860" y="700309"/>
                </a:cubicBezTo>
                <a:cubicBezTo>
                  <a:pt x="7786" y="707657"/>
                  <a:pt x="3873" y="724357"/>
                  <a:pt x="2156" y="739339"/>
                </a:cubicBezTo>
                <a:cubicBezTo>
                  <a:pt x="-1375" y="769782"/>
                  <a:pt x="-517" y="800510"/>
                  <a:pt x="4350" y="830666"/>
                </a:cubicBezTo>
                <a:cubicBezTo>
                  <a:pt x="5019" y="834769"/>
                  <a:pt x="5782" y="838873"/>
                  <a:pt x="6641" y="842976"/>
                </a:cubicBezTo>
                <a:lnTo>
                  <a:pt x="6641" y="843072"/>
                </a:lnTo>
                <a:cubicBezTo>
                  <a:pt x="7786" y="849275"/>
                  <a:pt x="9122" y="855383"/>
                  <a:pt x="10649" y="861585"/>
                </a:cubicBezTo>
                <a:lnTo>
                  <a:pt x="19714" y="830666"/>
                </a:lnTo>
                <a:lnTo>
                  <a:pt x="784204" y="830666"/>
                </a:lnTo>
                <a:cubicBezTo>
                  <a:pt x="788690" y="836487"/>
                  <a:pt x="793556" y="842118"/>
                  <a:pt x="798423" y="847557"/>
                </a:cubicBezTo>
                <a:close/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136" name="Google Shape;168;p2">
            <a:extLst>
              <a:ext uri="{FF2B5EF4-FFF2-40B4-BE49-F238E27FC236}">
                <a16:creationId xmlns:a16="http://schemas.microsoft.com/office/drawing/2014/main" id="{E3DF55F0-E883-A768-3DB0-77F584A1E613}"/>
              </a:ext>
            </a:extLst>
          </p:cNvPr>
          <p:cNvGrpSpPr/>
          <p:nvPr/>
        </p:nvGrpSpPr>
        <p:grpSpPr>
          <a:xfrm>
            <a:off x="4458818" y="6366150"/>
            <a:ext cx="757320" cy="461094"/>
            <a:chOff x="4143455" y="6230676"/>
            <a:chExt cx="627883" cy="247788"/>
          </a:xfrm>
        </p:grpSpPr>
        <p:grpSp>
          <p:nvGrpSpPr>
            <p:cNvPr id="137" name="Google Shape;169;p2">
              <a:extLst>
                <a:ext uri="{FF2B5EF4-FFF2-40B4-BE49-F238E27FC236}">
                  <a16:creationId xmlns:a16="http://schemas.microsoft.com/office/drawing/2014/main" id="{998CCBE1-F468-4095-4601-5EF4EADF96E1}"/>
                </a:ext>
              </a:extLst>
            </p:cNvPr>
            <p:cNvGrpSpPr/>
            <p:nvPr/>
          </p:nvGrpSpPr>
          <p:grpSpPr>
            <a:xfrm>
              <a:off x="4143455" y="6230676"/>
              <a:ext cx="627883" cy="247788"/>
              <a:chOff x="4143455" y="6230676"/>
              <a:chExt cx="627883" cy="247788"/>
            </a:xfrm>
          </p:grpSpPr>
          <p:sp>
            <p:nvSpPr>
              <p:cNvPr id="140" name="Google Shape;170;p2">
                <a:extLst>
                  <a:ext uri="{FF2B5EF4-FFF2-40B4-BE49-F238E27FC236}">
                    <a16:creationId xmlns:a16="http://schemas.microsoft.com/office/drawing/2014/main" id="{B451BE99-61AB-B326-40A0-F94A522D54F0}"/>
                  </a:ext>
                </a:extLst>
              </p:cNvPr>
              <p:cNvSpPr/>
              <p:nvPr/>
            </p:nvSpPr>
            <p:spPr>
              <a:xfrm>
                <a:off x="4157551" y="6244360"/>
                <a:ext cx="599608" cy="219581"/>
              </a:xfrm>
              <a:custGeom>
                <a:avLst/>
                <a:gdLst/>
                <a:ahLst/>
                <a:cxnLst/>
                <a:rect l="l" t="t" r="r" b="b"/>
                <a:pathLst>
                  <a:path w="599608" h="219581" extrusionOk="0">
                    <a:moveTo>
                      <a:pt x="13305" y="105644"/>
                    </a:moveTo>
                    <a:cubicBezTo>
                      <a:pt x="20558" y="94574"/>
                      <a:pt x="30101" y="84363"/>
                      <a:pt x="39835" y="75965"/>
                    </a:cubicBezTo>
                    <a:cubicBezTo>
                      <a:pt x="88695" y="33690"/>
                      <a:pt x="151011" y="7256"/>
                      <a:pt x="215426" y="1339"/>
                    </a:cubicBezTo>
                    <a:cubicBezTo>
                      <a:pt x="250639" y="-1905"/>
                      <a:pt x="286330" y="958"/>
                      <a:pt x="321067" y="7638"/>
                    </a:cubicBezTo>
                    <a:cubicBezTo>
                      <a:pt x="420601" y="26914"/>
                      <a:pt x="543419" y="61651"/>
                      <a:pt x="593806" y="147156"/>
                    </a:cubicBezTo>
                    <a:cubicBezTo>
                      <a:pt x="608597" y="172159"/>
                      <a:pt x="593710" y="204032"/>
                      <a:pt x="564986" y="208422"/>
                    </a:cubicBezTo>
                    <a:cubicBezTo>
                      <a:pt x="461445" y="224359"/>
                      <a:pt x="210082" y="223596"/>
                      <a:pt x="60829" y="203746"/>
                    </a:cubicBezTo>
                    <a:cubicBezTo>
                      <a:pt x="44511" y="201552"/>
                      <a:pt x="28765" y="194871"/>
                      <a:pt x="17122" y="183229"/>
                    </a:cubicBezTo>
                    <a:cubicBezTo>
                      <a:pt x="-7689" y="158226"/>
                      <a:pt x="-2441" y="129788"/>
                      <a:pt x="13305" y="105644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71;p2">
                <a:extLst>
                  <a:ext uri="{FF2B5EF4-FFF2-40B4-BE49-F238E27FC236}">
                    <a16:creationId xmlns:a16="http://schemas.microsoft.com/office/drawing/2014/main" id="{7B5D3186-8801-88E0-2889-C6B06ECA7AE7}"/>
                  </a:ext>
                </a:extLst>
              </p:cNvPr>
              <p:cNvSpPr/>
              <p:nvPr/>
            </p:nvSpPr>
            <p:spPr>
              <a:xfrm>
                <a:off x="4143455" y="6230676"/>
                <a:ext cx="627883" cy="247788"/>
              </a:xfrm>
              <a:custGeom>
                <a:avLst/>
                <a:gdLst/>
                <a:ahLst/>
                <a:cxnLst/>
                <a:rect l="l" t="t" r="r" b="b"/>
                <a:pathLst>
                  <a:path w="627883" h="247788" extrusionOk="0">
                    <a:moveTo>
                      <a:pt x="39808" y="126581"/>
                    </a:moveTo>
                    <a:cubicBezTo>
                      <a:pt x="66623" y="87073"/>
                      <a:pt x="115961" y="59971"/>
                      <a:pt x="160049" y="44702"/>
                    </a:cubicBezTo>
                    <a:cubicBezTo>
                      <a:pt x="210055" y="27334"/>
                      <a:pt x="263304" y="24185"/>
                      <a:pt x="315409" y="32392"/>
                    </a:cubicBezTo>
                    <a:cubicBezTo>
                      <a:pt x="357303" y="38976"/>
                      <a:pt x="399197" y="49092"/>
                      <a:pt x="439468" y="62357"/>
                    </a:cubicBezTo>
                    <a:cubicBezTo>
                      <a:pt x="478404" y="75145"/>
                      <a:pt x="517244" y="92035"/>
                      <a:pt x="549785" y="117325"/>
                    </a:cubicBezTo>
                    <a:cubicBezTo>
                      <a:pt x="569158" y="132403"/>
                      <a:pt x="621167" y="176968"/>
                      <a:pt x="589580" y="202448"/>
                    </a:cubicBezTo>
                    <a:cubicBezTo>
                      <a:pt x="579178" y="210846"/>
                      <a:pt x="561237" y="210369"/>
                      <a:pt x="548449" y="211609"/>
                    </a:cubicBezTo>
                    <a:cubicBezTo>
                      <a:pt x="532513" y="213232"/>
                      <a:pt x="516576" y="214377"/>
                      <a:pt x="500639" y="215331"/>
                    </a:cubicBezTo>
                    <a:cubicBezTo>
                      <a:pt x="417519" y="220293"/>
                      <a:pt x="333923" y="219912"/>
                      <a:pt x="250803" y="216762"/>
                    </a:cubicBezTo>
                    <a:cubicBezTo>
                      <a:pt x="204424" y="214949"/>
                      <a:pt x="158141" y="212182"/>
                      <a:pt x="111953" y="207410"/>
                    </a:cubicBezTo>
                    <a:cubicBezTo>
                      <a:pt x="90385" y="205215"/>
                      <a:pt x="65287" y="205215"/>
                      <a:pt x="47156" y="191760"/>
                    </a:cubicBezTo>
                    <a:cubicBezTo>
                      <a:pt x="23680" y="174391"/>
                      <a:pt x="25493" y="149198"/>
                      <a:pt x="39808" y="126581"/>
                    </a:cubicBezTo>
                    <a:cubicBezTo>
                      <a:pt x="49637" y="110931"/>
                      <a:pt x="24921" y="96616"/>
                      <a:pt x="15091" y="112171"/>
                    </a:cubicBezTo>
                    <a:cubicBezTo>
                      <a:pt x="2017" y="132880"/>
                      <a:pt x="-5045" y="157787"/>
                      <a:pt x="4212" y="181453"/>
                    </a:cubicBezTo>
                    <a:cubicBezTo>
                      <a:pt x="14041" y="206551"/>
                      <a:pt x="37899" y="224206"/>
                      <a:pt x="63760" y="229932"/>
                    </a:cubicBezTo>
                    <a:cubicBezTo>
                      <a:pt x="83992" y="234417"/>
                      <a:pt x="105559" y="235562"/>
                      <a:pt x="126076" y="237471"/>
                    </a:cubicBezTo>
                    <a:cubicBezTo>
                      <a:pt x="149361" y="239666"/>
                      <a:pt x="172741" y="241383"/>
                      <a:pt x="196122" y="242720"/>
                    </a:cubicBezTo>
                    <a:cubicBezTo>
                      <a:pt x="291552" y="248350"/>
                      <a:pt x="387554" y="249590"/>
                      <a:pt x="482984" y="244914"/>
                    </a:cubicBezTo>
                    <a:cubicBezTo>
                      <a:pt x="501593" y="243960"/>
                      <a:pt x="520106" y="242815"/>
                      <a:pt x="538620" y="241192"/>
                    </a:cubicBezTo>
                    <a:cubicBezTo>
                      <a:pt x="555034" y="239666"/>
                      <a:pt x="573261" y="239284"/>
                      <a:pt x="589007" y="234512"/>
                    </a:cubicBezTo>
                    <a:cubicBezTo>
                      <a:pt x="610288" y="228023"/>
                      <a:pt x="625557" y="208842"/>
                      <a:pt x="627656" y="186893"/>
                    </a:cubicBezTo>
                    <a:cubicBezTo>
                      <a:pt x="629755" y="164848"/>
                      <a:pt x="616968" y="146622"/>
                      <a:pt x="603798" y="130207"/>
                    </a:cubicBezTo>
                    <a:cubicBezTo>
                      <a:pt x="545586" y="57967"/>
                      <a:pt x="445003" y="29624"/>
                      <a:pt x="358066" y="11397"/>
                    </a:cubicBezTo>
                    <a:cubicBezTo>
                      <a:pt x="294605" y="-1867"/>
                      <a:pt x="230476" y="-5971"/>
                      <a:pt x="167493" y="12352"/>
                    </a:cubicBezTo>
                    <a:cubicBezTo>
                      <a:pt x="110426" y="28861"/>
                      <a:pt x="49064" y="62070"/>
                      <a:pt x="14996" y="112171"/>
                    </a:cubicBezTo>
                    <a:cubicBezTo>
                      <a:pt x="4689" y="127440"/>
                      <a:pt x="29501" y="141755"/>
                      <a:pt x="39808" y="126581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8" name="Google Shape;172;p2">
              <a:extLst>
                <a:ext uri="{FF2B5EF4-FFF2-40B4-BE49-F238E27FC236}">
                  <a16:creationId xmlns:a16="http://schemas.microsoft.com/office/drawing/2014/main" id="{DA9C4832-B518-F892-C0FC-DC0FB4B32716}"/>
                </a:ext>
              </a:extLst>
            </p:cNvPr>
            <p:cNvSpPr/>
            <p:nvPr/>
          </p:nvSpPr>
          <p:spPr>
            <a:xfrm>
              <a:off x="4183715" y="6271686"/>
              <a:ext cx="362845" cy="164784"/>
            </a:xfrm>
            <a:custGeom>
              <a:avLst/>
              <a:gdLst/>
              <a:ahLst/>
              <a:cxnLst/>
              <a:rect l="l" t="t" r="r" b="b"/>
              <a:pathLst>
                <a:path w="362845" h="164784" extrusionOk="0">
                  <a:moveTo>
                    <a:pt x="7849" y="77555"/>
                  </a:moveTo>
                  <a:cubicBezTo>
                    <a:pt x="12143" y="69348"/>
                    <a:pt x="17869" y="61809"/>
                    <a:pt x="23691" y="55511"/>
                  </a:cubicBezTo>
                  <a:cubicBezTo>
                    <a:pt x="52987" y="24210"/>
                    <a:pt x="90587" y="4838"/>
                    <a:pt x="129427" y="829"/>
                  </a:cubicBezTo>
                  <a:cubicBezTo>
                    <a:pt x="150708" y="-1365"/>
                    <a:pt x="172275" y="925"/>
                    <a:pt x="193365" y="6173"/>
                  </a:cubicBezTo>
                  <a:cubicBezTo>
                    <a:pt x="253677" y="21156"/>
                    <a:pt x="328208" y="47972"/>
                    <a:pt x="359222" y="112101"/>
                  </a:cubicBezTo>
                  <a:cubicBezTo>
                    <a:pt x="368288" y="130900"/>
                    <a:pt x="359509" y="154567"/>
                    <a:pt x="342140" y="157716"/>
                  </a:cubicBezTo>
                  <a:cubicBezTo>
                    <a:pt x="279634" y="168977"/>
                    <a:pt x="127519" y="166782"/>
                    <a:pt x="37146" y="151132"/>
                  </a:cubicBezTo>
                  <a:cubicBezTo>
                    <a:pt x="27222" y="149414"/>
                    <a:pt x="17679" y="144356"/>
                    <a:pt x="10617" y="135481"/>
                  </a:cubicBezTo>
                  <a:cubicBezTo>
                    <a:pt x="-4557" y="116777"/>
                    <a:pt x="-1598" y="95496"/>
                    <a:pt x="7849" y="77555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73;p2">
              <a:extLst>
                <a:ext uri="{FF2B5EF4-FFF2-40B4-BE49-F238E27FC236}">
                  <a16:creationId xmlns:a16="http://schemas.microsoft.com/office/drawing/2014/main" id="{E5668C78-FD27-58F7-66DA-A5C3600791C1}"/>
                </a:ext>
              </a:extLst>
            </p:cNvPr>
            <p:cNvSpPr/>
            <p:nvPr/>
          </p:nvSpPr>
          <p:spPr>
            <a:xfrm>
              <a:off x="4230202" y="6293383"/>
              <a:ext cx="134851" cy="61342"/>
            </a:xfrm>
            <a:custGeom>
              <a:avLst/>
              <a:gdLst/>
              <a:ahLst/>
              <a:cxnLst/>
              <a:rect l="l" t="t" r="r" b="b"/>
              <a:pathLst>
                <a:path w="134851" h="61342" extrusionOk="0">
                  <a:moveTo>
                    <a:pt x="2875" y="28851"/>
                  </a:moveTo>
                  <a:cubicBezTo>
                    <a:pt x="4497" y="25797"/>
                    <a:pt x="6597" y="22935"/>
                    <a:pt x="8792" y="20644"/>
                  </a:cubicBezTo>
                  <a:cubicBezTo>
                    <a:pt x="19671" y="9002"/>
                    <a:pt x="33699" y="1749"/>
                    <a:pt x="48109" y="318"/>
                  </a:cubicBezTo>
                  <a:cubicBezTo>
                    <a:pt x="56029" y="-541"/>
                    <a:pt x="64046" y="413"/>
                    <a:pt x="71871" y="2321"/>
                  </a:cubicBezTo>
                  <a:cubicBezTo>
                    <a:pt x="94297" y="7952"/>
                    <a:pt x="121971" y="17877"/>
                    <a:pt x="133519" y="41734"/>
                  </a:cubicBezTo>
                  <a:cubicBezTo>
                    <a:pt x="136858" y="48701"/>
                    <a:pt x="133614" y="57576"/>
                    <a:pt x="127220" y="58721"/>
                  </a:cubicBezTo>
                  <a:cubicBezTo>
                    <a:pt x="103935" y="62920"/>
                    <a:pt x="47441" y="62061"/>
                    <a:pt x="13754" y="56240"/>
                  </a:cubicBezTo>
                  <a:cubicBezTo>
                    <a:pt x="10032" y="55571"/>
                    <a:pt x="6501" y="53663"/>
                    <a:pt x="3925" y="50418"/>
                  </a:cubicBezTo>
                  <a:cubicBezTo>
                    <a:pt x="-1706" y="43452"/>
                    <a:pt x="-561" y="35531"/>
                    <a:pt x="2875" y="28851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25;p2">
            <a:extLst>
              <a:ext uri="{FF2B5EF4-FFF2-40B4-BE49-F238E27FC236}">
                <a16:creationId xmlns:a16="http://schemas.microsoft.com/office/drawing/2014/main" id="{810F5A5A-FB32-AF5D-FDA2-BCBD77CA46D8}"/>
              </a:ext>
            </a:extLst>
          </p:cNvPr>
          <p:cNvSpPr/>
          <p:nvPr/>
        </p:nvSpPr>
        <p:spPr>
          <a:xfrm>
            <a:off x="5768537" y="939839"/>
            <a:ext cx="1041131" cy="1307928"/>
          </a:xfrm>
          <a:custGeom>
            <a:avLst/>
            <a:gdLst/>
            <a:ahLst/>
            <a:cxnLst/>
            <a:rect l="l" t="t" r="r" b="b"/>
            <a:pathLst>
              <a:path w="1517223" h="1133243" extrusionOk="0">
                <a:moveTo>
                  <a:pt x="1181905" y="1111676"/>
                </a:moveTo>
                <a:cubicBezTo>
                  <a:pt x="1190685" y="1111962"/>
                  <a:pt x="1199465" y="1112248"/>
                  <a:pt x="1208053" y="1112534"/>
                </a:cubicBezTo>
                <a:cubicBezTo>
                  <a:pt x="1242122" y="1113775"/>
                  <a:pt x="1276954" y="1115779"/>
                  <a:pt x="1311786" y="1119024"/>
                </a:cubicBezTo>
                <a:cubicBezTo>
                  <a:pt x="1321043" y="1116065"/>
                  <a:pt x="1330299" y="1112821"/>
                  <a:pt x="1339460" y="1109195"/>
                </a:cubicBezTo>
                <a:cubicBezTo>
                  <a:pt x="1349099" y="1105473"/>
                  <a:pt x="1358642" y="1101274"/>
                  <a:pt x="1367994" y="1096693"/>
                </a:cubicBezTo>
                <a:cubicBezTo>
                  <a:pt x="1369234" y="1096121"/>
                  <a:pt x="1370379" y="1095548"/>
                  <a:pt x="1371620" y="1094880"/>
                </a:cubicBezTo>
                <a:cubicBezTo>
                  <a:pt x="1422103" y="1069686"/>
                  <a:pt x="1469722" y="1032183"/>
                  <a:pt x="1496824" y="978169"/>
                </a:cubicBezTo>
                <a:cubicBezTo>
                  <a:pt x="1502360" y="967004"/>
                  <a:pt x="1506940" y="954979"/>
                  <a:pt x="1510185" y="942574"/>
                </a:cubicBezTo>
                <a:cubicBezTo>
                  <a:pt x="1523545" y="893523"/>
                  <a:pt x="1518582" y="837792"/>
                  <a:pt x="1489286" y="799047"/>
                </a:cubicBezTo>
                <a:cubicBezTo>
                  <a:pt x="1461898" y="762784"/>
                  <a:pt x="1411988" y="750283"/>
                  <a:pt x="1374292" y="767746"/>
                </a:cubicBezTo>
                <a:cubicBezTo>
                  <a:pt x="1391184" y="747706"/>
                  <a:pt x="1403208" y="722512"/>
                  <a:pt x="1409983" y="695315"/>
                </a:cubicBezTo>
                <a:cubicBezTo>
                  <a:pt x="1425538" y="632903"/>
                  <a:pt x="1413133" y="560377"/>
                  <a:pt x="1368853" y="517910"/>
                </a:cubicBezTo>
                <a:cubicBezTo>
                  <a:pt x="1294800" y="446910"/>
                  <a:pt x="1161389" y="488804"/>
                  <a:pt x="1130564" y="592823"/>
                </a:cubicBezTo>
                <a:cubicBezTo>
                  <a:pt x="1142779" y="524877"/>
                  <a:pt x="1155090" y="456930"/>
                  <a:pt x="1167401" y="388984"/>
                </a:cubicBezTo>
                <a:cubicBezTo>
                  <a:pt x="1172458" y="361310"/>
                  <a:pt x="1177229" y="331154"/>
                  <a:pt x="1166160" y="305674"/>
                </a:cubicBezTo>
                <a:cubicBezTo>
                  <a:pt x="1148219" y="264067"/>
                  <a:pt x="1095637" y="258341"/>
                  <a:pt x="1059182" y="280958"/>
                </a:cubicBezTo>
                <a:cubicBezTo>
                  <a:pt x="1055556" y="283057"/>
                  <a:pt x="1052121" y="285539"/>
                  <a:pt x="1048876" y="288306"/>
                </a:cubicBezTo>
                <a:cubicBezTo>
                  <a:pt x="1024446" y="309205"/>
                  <a:pt x="1008986" y="339456"/>
                  <a:pt x="996962" y="371712"/>
                </a:cubicBezTo>
                <a:cubicBezTo>
                  <a:pt x="992955" y="382400"/>
                  <a:pt x="989424" y="393279"/>
                  <a:pt x="985988" y="404062"/>
                </a:cubicBezTo>
                <a:cubicBezTo>
                  <a:pt x="984461" y="408738"/>
                  <a:pt x="983030" y="413414"/>
                  <a:pt x="981598" y="417995"/>
                </a:cubicBezTo>
                <a:cubicBezTo>
                  <a:pt x="980930" y="413319"/>
                  <a:pt x="980453" y="408548"/>
                  <a:pt x="980167" y="403776"/>
                </a:cubicBezTo>
                <a:cubicBezTo>
                  <a:pt x="978163" y="377056"/>
                  <a:pt x="980167" y="348522"/>
                  <a:pt x="982553" y="320180"/>
                </a:cubicBezTo>
                <a:cubicBezTo>
                  <a:pt x="988660" y="247080"/>
                  <a:pt x="997344" y="175126"/>
                  <a:pt x="947434" y="137336"/>
                </a:cubicBezTo>
                <a:cubicBezTo>
                  <a:pt x="906303" y="106225"/>
                  <a:pt x="847137" y="127316"/>
                  <a:pt x="814595" y="169305"/>
                </a:cubicBezTo>
                <a:cubicBezTo>
                  <a:pt x="781959" y="211294"/>
                  <a:pt x="769648" y="268170"/>
                  <a:pt x="759819" y="322851"/>
                </a:cubicBezTo>
                <a:cubicBezTo>
                  <a:pt x="739874" y="261586"/>
                  <a:pt x="754189" y="193544"/>
                  <a:pt x="748940" y="128556"/>
                </a:cubicBezTo>
                <a:cubicBezTo>
                  <a:pt x="743596" y="63664"/>
                  <a:pt x="701129" y="-9722"/>
                  <a:pt x="644062" y="1062"/>
                </a:cubicBezTo>
                <a:cubicBezTo>
                  <a:pt x="627457" y="4116"/>
                  <a:pt x="612475" y="14231"/>
                  <a:pt x="599782" y="26637"/>
                </a:cubicBezTo>
                <a:cubicBezTo>
                  <a:pt x="513706" y="110234"/>
                  <a:pt x="537468" y="261777"/>
                  <a:pt x="575640" y="385549"/>
                </a:cubicBezTo>
                <a:cubicBezTo>
                  <a:pt x="561993" y="344228"/>
                  <a:pt x="545292" y="304338"/>
                  <a:pt x="525634" y="266262"/>
                </a:cubicBezTo>
                <a:cubicBezTo>
                  <a:pt x="518000" y="251566"/>
                  <a:pt x="509411" y="236487"/>
                  <a:pt x="496337" y="227899"/>
                </a:cubicBezTo>
                <a:cubicBezTo>
                  <a:pt x="463605" y="206427"/>
                  <a:pt x="419802" y="238682"/>
                  <a:pt x="409018" y="279622"/>
                </a:cubicBezTo>
                <a:cubicBezTo>
                  <a:pt x="399762" y="314454"/>
                  <a:pt x="406919" y="351290"/>
                  <a:pt x="416462" y="386504"/>
                </a:cubicBezTo>
                <a:cubicBezTo>
                  <a:pt x="386210" y="302620"/>
                  <a:pt x="277421" y="264830"/>
                  <a:pt x="213101" y="321993"/>
                </a:cubicBezTo>
                <a:cubicBezTo>
                  <a:pt x="161473" y="367799"/>
                  <a:pt x="155652" y="459221"/>
                  <a:pt x="188957" y="520869"/>
                </a:cubicBezTo>
                <a:cubicBezTo>
                  <a:pt x="148304" y="484319"/>
                  <a:pt x="101161" y="459794"/>
                  <a:pt x="56405" y="483079"/>
                </a:cubicBezTo>
                <a:cubicBezTo>
                  <a:pt x="16420" y="503882"/>
                  <a:pt x="-3048" y="558564"/>
                  <a:pt x="387" y="608092"/>
                </a:cubicBezTo>
                <a:cubicBezTo>
                  <a:pt x="3823" y="657715"/>
                  <a:pt x="25581" y="703140"/>
                  <a:pt x="49152" y="745225"/>
                </a:cubicBezTo>
                <a:cubicBezTo>
                  <a:pt x="125400" y="881689"/>
                  <a:pt x="225411" y="1000977"/>
                  <a:pt x="341645" y="1094880"/>
                </a:cubicBezTo>
                <a:cubicBezTo>
                  <a:pt x="354910" y="1105568"/>
                  <a:pt x="368269" y="1115875"/>
                  <a:pt x="381821" y="1125799"/>
                </a:cubicBezTo>
                <a:cubicBezTo>
                  <a:pt x="385256" y="1128376"/>
                  <a:pt x="388596" y="1130762"/>
                  <a:pt x="392032" y="1133243"/>
                </a:cubicBezTo>
                <a:lnTo>
                  <a:pt x="394227" y="1125799"/>
                </a:lnTo>
                <a:lnTo>
                  <a:pt x="403293" y="1094880"/>
                </a:lnTo>
                <a:lnTo>
                  <a:pt x="1167782" y="1094880"/>
                </a:lnTo>
                <a:cubicBezTo>
                  <a:pt x="1172172" y="1100606"/>
                  <a:pt x="1177038" y="1106236"/>
                  <a:pt x="1181905" y="1111676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31;p2">
            <a:extLst>
              <a:ext uri="{FF2B5EF4-FFF2-40B4-BE49-F238E27FC236}">
                <a16:creationId xmlns:a16="http://schemas.microsoft.com/office/drawing/2014/main" id="{08F81A8A-4084-8044-1AE9-1A9B5D738112}"/>
              </a:ext>
            </a:extLst>
          </p:cNvPr>
          <p:cNvSpPr/>
          <p:nvPr/>
        </p:nvSpPr>
        <p:spPr>
          <a:xfrm>
            <a:off x="6596702" y="707044"/>
            <a:ext cx="850992" cy="1427641"/>
          </a:xfrm>
          <a:custGeom>
            <a:avLst/>
            <a:gdLst/>
            <a:ahLst/>
            <a:cxnLst/>
            <a:rect l="l" t="t" r="r" b="b"/>
            <a:pathLst>
              <a:path w="1240137" h="1236968" extrusionOk="0">
                <a:moveTo>
                  <a:pt x="427811" y="1079499"/>
                </a:moveTo>
                <a:cubicBezTo>
                  <a:pt x="263481" y="1052015"/>
                  <a:pt x="113561" y="948379"/>
                  <a:pt x="29773" y="804375"/>
                </a:cubicBezTo>
                <a:cubicBezTo>
                  <a:pt x="2958" y="758282"/>
                  <a:pt x="-15748" y="695775"/>
                  <a:pt x="18798" y="655217"/>
                </a:cubicBezTo>
                <a:cubicBezTo>
                  <a:pt x="68040" y="597482"/>
                  <a:pt x="161084" y="644338"/>
                  <a:pt x="219488" y="692817"/>
                </a:cubicBezTo>
                <a:cubicBezTo>
                  <a:pt x="192862" y="609602"/>
                  <a:pt x="167479" y="526101"/>
                  <a:pt x="143335" y="442123"/>
                </a:cubicBezTo>
                <a:cubicBezTo>
                  <a:pt x="139804" y="430003"/>
                  <a:pt x="136560" y="416165"/>
                  <a:pt x="142953" y="405286"/>
                </a:cubicBezTo>
                <a:cubicBezTo>
                  <a:pt x="156313" y="382383"/>
                  <a:pt x="191717" y="396411"/>
                  <a:pt x="211758" y="413780"/>
                </a:cubicBezTo>
                <a:cubicBezTo>
                  <a:pt x="243727" y="441455"/>
                  <a:pt x="272833" y="472469"/>
                  <a:pt x="298599" y="506060"/>
                </a:cubicBezTo>
                <a:cubicBezTo>
                  <a:pt x="234089" y="411298"/>
                  <a:pt x="239241" y="274738"/>
                  <a:pt x="310624" y="185034"/>
                </a:cubicBezTo>
                <a:cubicBezTo>
                  <a:pt x="385631" y="244392"/>
                  <a:pt x="443366" y="325126"/>
                  <a:pt x="475336" y="415306"/>
                </a:cubicBezTo>
                <a:cubicBezTo>
                  <a:pt x="446992" y="287622"/>
                  <a:pt x="467988" y="149725"/>
                  <a:pt x="533070" y="36259"/>
                </a:cubicBezTo>
                <a:cubicBezTo>
                  <a:pt x="540896" y="22612"/>
                  <a:pt x="550344" y="8393"/>
                  <a:pt x="565039" y="2667"/>
                </a:cubicBezTo>
                <a:cubicBezTo>
                  <a:pt x="600444" y="-11075"/>
                  <a:pt x="630982" y="31010"/>
                  <a:pt x="644629" y="66510"/>
                </a:cubicBezTo>
                <a:cubicBezTo>
                  <a:pt x="678125" y="153447"/>
                  <a:pt x="702936" y="243819"/>
                  <a:pt x="718491" y="335814"/>
                </a:cubicBezTo>
                <a:cubicBezTo>
                  <a:pt x="770978" y="296305"/>
                  <a:pt x="766492" y="185797"/>
                  <a:pt x="832147" y="188088"/>
                </a:cubicBezTo>
                <a:cubicBezTo>
                  <a:pt x="874710" y="189615"/>
                  <a:pt x="892555" y="244964"/>
                  <a:pt x="886543" y="287049"/>
                </a:cubicBezTo>
                <a:cubicBezTo>
                  <a:pt x="880531" y="329229"/>
                  <a:pt x="862781" y="373413"/>
                  <a:pt x="879386" y="412635"/>
                </a:cubicBezTo>
                <a:cubicBezTo>
                  <a:pt x="878050" y="373222"/>
                  <a:pt x="931395" y="348601"/>
                  <a:pt x="966036" y="367591"/>
                </a:cubicBezTo>
                <a:cubicBezTo>
                  <a:pt x="1000677" y="386582"/>
                  <a:pt x="1012701" y="432866"/>
                  <a:pt x="1003158" y="471133"/>
                </a:cubicBezTo>
                <a:cubicBezTo>
                  <a:pt x="993615" y="509401"/>
                  <a:pt x="967277" y="541084"/>
                  <a:pt x="939888" y="569522"/>
                </a:cubicBezTo>
                <a:cubicBezTo>
                  <a:pt x="989513" y="539556"/>
                  <a:pt x="1051064" y="508828"/>
                  <a:pt x="1102310" y="535930"/>
                </a:cubicBezTo>
                <a:cubicBezTo>
                  <a:pt x="1143918" y="557879"/>
                  <a:pt x="1160046" y="611892"/>
                  <a:pt x="1152124" y="658271"/>
                </a:cubicBezTo>
                <a:cubicBezTo>
                  <a:pt x="1144204" y="704650"/>
                  <a:pt x="1117483" y="745399"/>
                  <a:pt x="1091431" y="784620"/>
                </a:cubicBezTo>
                <a:cubicBezTo>
                  <a:pt x="1114335" y="741486"/>
                  <a:pt x="1183235" y="738814"/>
                  <a:pt x="1216253" y="774791"/>
                </a:cubicBezTo>
                <a:cubicBezTo>
                  <a:pt x="1249273" y="810768"/>
                  <a:pt x="1246409" y="870507"/>
                  <a:pt x="1217780" y="910016"/>
                </a:cubicBezTo>
                <a:cubicBezTo>
                  <a:pt x="1189151" y="949619"/>
                  <a:pt x="1140387" y="970709"/>
                  <a:pt x="1091909" y="976339"/>
                </a:cubicBezTo>
                <a:cubicBezTo>
                  <a:pt x="1120442" y="947424"/>
                  <a:pt x="1171019" y="944180"/>
                  <a:pt x="1202989" y="969182"/>
                </a:cubicBezTo>
                <a:cubicBezTo>
                  <a:pt x="1155942" y="1073583"/>
                  <a:pt x="1041617" y="1143628"/>
                  <a:pt x="927292" y="1138379"/>
                </a:cubicBezTo>
                <a:cubicBezTo>
                  <a:pt x="956684" y="1173784"/>
                  <a:pt x="896945" y="1216060"/>
                  <a:pt x="851044" y="1218541"/>
                </a:cubicBezTo>
                <a:cubicBezTo>
                  <a:pt x="738818" y="1224553"/>
                  <a:pt x="624778" y="1188289"/>
                  <a:pt x="536601" y="1118530"/>
                </a:cubicBezTo>
                <a:cubicBezTo>
                  <a:pt x="529063" y="1160615"/>
                  <a:pt x="507018" y="1201841"/>
                  <a:pt x="470182" y="1223408"/>
                </a:cubicBezTo>
                <a:cubicBezTo>
                  <a:pt x="433251" y="1244975"/>
                  <a:pt x="380669" y="1241349"/>
                  <a:pt x="353185" y="1208711"/>
                </a:cubicBezTo>
                <a:cubicBezTo>
                  <a:pt x="325606" y="1176074"/>
                  <a:pt x="336389" y="1116431"/>
                  <a:pt x="376660" y="1102116"/>
                </a:cubicBezTo>
                <a:lnTo>
                  <a:pt x="427811" y="1079499"/>
                </a:ln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38;p2">
            <a:extLst>
              <a:ext uri="{FF2B5EF4-FFF2-40B4-BE49-F238E27FC236}">
                <a16:creationId xmlns:a16="http://schemas.microsoft.com/office/drawing/2014/main" id="{F287FA84-3851-BD42-2BAD-4F963113A9E7}"/>
              </a:ext>
            </a:extLst>
          </p:cNvPr>
          <p:cNvSpPr/>
          <p:nvPr/>
        </p:nvSpPr>
        <p:spPr>
          <a:xfrm>
            <a:off x="7338432" y="603391"/>
            <a:ext cx="653343" cy="994395"/>
          </a:xfrm>
          <a:custGeom>
            <a:avLst/>
            <a:gdLst/>
            <a:ahLst/>
            <a:cxnLst/>
            <a:rect l="l" t="t" r="r" b="b"/>
            <a:pathLst>
              <a:path w="952106" h="861585" extrusionOk="0">
                <a:moveTo>
                  <a:pt x="798423" y="847557"/>
                </a:moveTo>
                <a:cubicBezTo>
                  <a:pt x="807203" y="847843"/>
                  <a:pt x="815983" y="848130"/>
                  <a:pt x="824570" y="848416"/>
                </a:cubicBezTo>
                <a:cubicBezTo>
                  <a:pt x="856063" y="849561"/>
                  <a:pt x="888223" y="851279"/>
                  <a:pt x="920382" y="854142"/>
                </a:cubicBezTo>
                <a:cubicBezTo>
                  <a:pt x="925632" y="846794"/>
                  <a:pt x="930403" y="838968"/>
                  <a:pt x="934506" y="830666"/>
                </a:cubicBezTo>
                <a:cubicBezTo>
                  <a:pt x="947866" y="804232"/>
                  <a:pt x="954833" y="774458"/>
                  <a:pt x="951111" y="746115"/>
                </a:cubicBezTo>
                <a:cubicBezTo>
                  <a:pt x="949680" y="734855"/>
                  <a:pt x="946530" y="723784"/>
                  <a:pt x="941472" y="713287"/>
                </a:cubicBezTo>
                <a:cubicBezTo>
                  <a:pt x="925632" y="680745"/>
                  <a:pt x="886791" y="660419"/>
                  <a:pt x="852341" y="664045"/>
                </a:cubicBezTo>
                <a:cubicBezTo>
                  <a:pt x="842702" y="665000"/>
                  <a:pt x="833446" y="667863"/>
                  <a:pt x="825048" y="672920"/>
                </a:cubicBezTo>
                <a:cubicBezTo>
                  <a:pt x="853773" y="647727"/>
                  <a:pt x="865319" y="604401"/>
                  <a:pt x="853773" y="568043"/>
                </a:cubicBezTo>
                <a:cubicBezTo>
                  <a:pt x="852054" y="562699"/>
                  <a:pt x="849860" y="557450"/>
                  <a:pt x="847093" y="552487"/>
                </a:cubicBezTo>
                <a:cubicBezTo>
                  <a:pt x="844897" y="548575"/>
                  <a:pt x="842511" y="544853"/>
                  <a:pt x="839745" y="541322"/>
                </a:cubicBezTo>
                <a:cubicBezTo>
                  <a:pt x="814933" y="509449"/>
                  <a:pt x="768553" y="495229"/>
                  <a:pt x="730191" y="508303"/>
                </a:cubicBezTo>
                <a:cubicBezTo>
                  <a:pt x="727232" y="509258"/>
                  <a:pt x="724369" y="510403"/>
                  <a:pt x="721507" y="511739"/>
                </a:cubicBezTo>
                <a:cubicBezTo>
                  <a:pt x="722365" y="509258"/>
                  <a:pt x="723129" y="506777"/>
                  <a:pt x="723893" y="504200"/>
                </a:cubicBezTo>
                <a:cubicBezTo>
                  <a:pt x="737348" y="462020"/>
                  <a:pt x="743550" y="417454"/>
                  <a:pt x="742405" y="373270"/>
                </a:cubicBezTo>
                <a:cubicBezTo>
                  <a:pt x="741929" y="355520"/>
                  <a:pt x="739543" y="336148"/>
                  <a:pt x="726850" y="323742"/>
                </a:cubicBezTo>
                <a:cubicBezTo>
                  <a:pt x="708624" y="305706"/>
                  <a:pt x="676369" y="311050"/>
                  <a:pt x="657378" y="328132"/>
                </a:cubicBezTo>
                <a:cubicBezTo>
                  <a:pt x="638292" y="345214"/>
                  <a:pt x="629035" y="370407"/>
                  <a:pt x="620637" y="394551"/>
                </a:cubicBezTo>
                <a:cubicBezTo>
                  <a:pt x="630180" y="310859"/>
                  <a:pt x="629512" y="225926"/>
                  <a:pt x="618537" y="142330"/>
                </a:cubicBezTo>
                <a:cubicBezTo>
                  <a:pt x="617106" y="130687"/>
                  <a:pt x="615389" y="119045"/>
                  <a:pt x="613385" y="107497"/>
                </a:cubicBezTo>
                <a:cubicBezTo>
                  <a:pt x="613003" y="104826"/>
                  <a:pt x="612525" y="102058"/>
                  <a:pt x="612049" y="99386"/>
                </a:cubicBezTo>
                <a:cubicBezTo>
                  <a:pt x="609663" y="85263"/>
                  <a:pt x="605177" y="70089"/>
                  <a:pt x="598975" y="55966"/>
                </a:cubicBezTo>
                <a:cubicBezTo>
                  <a:pt x="583515" y="20847"/>
                  <a:pt x="556986" y="-7877"/>
                  <a:pt x="522727" y="1952"/>
                </a:cubicBezTo>
                <a:cubicBezTo>
                  <a:pt x="494478" y="10064"/>
                  <a:pt x="480833" y="41365"/>
                  <a:pt x="471862" y="69421"/>
                </a:cubicBezTo>
                <a:cubicBezTo>
                  <a:pt x="429205" y="203787"/>
                  <a:pt x="412218" y="346263"/>
                  <a:pt x="422047" y="486927"/>
                </a:cubicBezTo>
                <a:cubicBezTo>
                  <a:pt x="387120" y="466506"/>
                  <a:pt x="388169" y="413160"/>
                  <a:pt x="358204" y="385963"/>
                </a:cubicBezTo>
                <a:cubicBezTo>
                  <a:pt x="319365" y="350653"/>
                  <a:pt x="251323" y="384340"/>
                  <a:pt x="234336" y="434059"/>
                </a:cubicBezTo>
                <a:cubicBezTo>
                  <a:pt x="217445" y="483778"/>
                  <a:pt x="234623" y="537887"/>
                  <a:pt x="251610" y="587606"/>
                </a:cubicBezTo>
                <a:cubicBezTo>
                  <a:pt x="218590" y="523000"/>
                  <a:pt x="165054" y="469082"/>
                  <a:pt x="100734" y="435586"/>
                </a:cubicBezTo>
                <a:cubicBezTo>
                  <a:pt x="78977" y="557641"/>
                  <a:pt x="101403" y="687140"/>
                  <a:pt x="163050" y="794784"/>
                </a:cubicBezTo>
                <a:cubicBezTo>
                  <a:pt x="134326" y="769400"/>
                  <a:pt x="105601" y="744015"/>
                  <a:pt x="76972" y="718727"/>
                </a:cubicBezTo>
                <a:cubicBezTo>
                  <a:pt x="61131" y="704698"/>
                  <a:pt x="39278" y="690002"/>
                  <a:pt x="20860" y="700309"/>
                </a:cubicBezTo>
                <a:cubicBezTo>
                  <a:pt x="7786" y="707657"/>
                  <a:pt x="3873" y="724357"/>
                  <a:pt x="2156" y="739339"/>
                </a:cubicBezTo>
                <a:cubicBezTo>
                  <a:pt x="-1375" y="769782"/>
                  <a:pt x="-517" y="800510"/>
                  <a:pt x="4350" y="830666"/>
                </a:cubicBezTo>
                <a:cubicBezTo>
                  <a:pt x="5019" y="834769"/>
                  <a:pt x="5782" y="838873"/>
                  <a:pt x="6641" y="842976"/>
                </a:cubicBezTo>
                <a:lnTo>
                  <a:pt x="6641" y="843072"/>
                </a:lnTo>
                <a:cubicBezTo>
                  <a:pt x="7786" y="849275"/>
                  <a:pt x="9122" y="855383"/>
                  <a:pt x="10649" y="861585"/>
                </a:cubicBezTo>
                <a:lnTo>
                  <a:pt x="19714" y="830666"/>
                </a:lnTo>
                <a:lnTo>
                  <a:pt x="784204" y="830666"/>
                </a:lnTo>
                <a:cubicBezTo>
                  <a:pt x="788690" y="836487"/>
                  <a:pt x="793556" y="842118"/>
                  <a:pt x="798423" y="847557"/>
                </a:cubicBezTo>
                <a:close/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DD3922-5511-6B68-359C-CC7D15847F5F}"/>
              </a:ext>
            </a:extLst>
          </p:cNvPr>
          <p:cNvGrpSpPr/>
          <p:nvPr/>
        </p:nvGrpSpPr>
        <p:grpSpPr>
          <a:xfrm rot="10800000">
            <a:off x="935902" y="976799"/>
            <a:ext cx="10774747" cy="6244460"/>
            <a:chOff x="-628708" y="678689"/>
            <a:chExt cx="10774747" cy="62444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8EB704-D444-3024-2669-B7243511A629}"/>
                </a:ext>
              </a:extLst>
            </p:cNvPr>
            <p:cNvGrpSpPr/>
            <p:nvPr/>
          </p:nvGrpSpPr>
          <p:grpSpPr>
            <a:xfrm rot="4287252">
              <a:off x="2032384" y="-1190506"/>
              <a:ext cx="5452563" cy="10774747"/>
              <a:chOff x="2296404" y="457795"/>
              <a:chExt cx="3058970" cy="4663108"/>
            </a:xfrm>
          </p:grpSpPr>
          <p:sp>
            <p:nvSpPr>
              <p:cNvPr id="2" name="Google Shape;832;p8">
                <a:extLst>
                  <a:ext uri="{FF2B5EF4-FFF2-40B4-BE49-F238E27FC236}">
                    <a16:creationId xmlns:a16="http://schemas.microsoft.com/office/drawing/2014/main" id="{E0582AF8-6D63-F126-6813-E546D91C64E3}"/>
                  </a:ext>
                </a:extLst>
              </p:cNvPr>
              <p:cNvSpPr/>
              <p:nvPr/>
            </p:nvSpPr>
            <p:spPr>
              <a:xfrm>
                <a:off x="3342359" y="2288873"/>
                <a:ext cx="1449581" cy="1246601"/>
              </a:xfrm>
              <a:custGeom>
                <a:avLst/>
                <a:gdLst/>
                <a:ahLst/>
                <a:cxnLst/>
                <a:rect l="l" t="t" r="r" b="b"/>
                <a:pathLst>
                  <a:path w="1449581" h="1246601" extrusionOk="0">
                    <a:moveTo>
                      <a:pt x="1449581" y="1182282"/>
                    </a:moveTo>
                    <a:lnTo>
                      <a:pt x="505111" y="1246601"/>
                    </a:lnTo>
                    <a:cubicBezTo>
                      <a:pt x="494709" y="1091528"/>
                      <a:pt x="284095" y="881868"/>
                      <a:pt x="80352" y="679175"/>
                    </a:cubicBezTo>
                    <a:cubicBezTo>
                      <a:pt x="54013" y="652932"/>
                      <a:pt x="27102" y="626211"/>
                      <a:pt x="0" y="598823"/>
                    </a:cubicBezTo>
                    <a:lnTo>
                      <a:pt x="745308" y="0"/>
                    </a:lnTo>
                    <a:cubicBezTo>
                      <a:pt x="1059273" y="312342"/>
                      <a:pt x="1414940" y="666387"/>
                      <a:pt x="1449581" y="1182282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" name="Google Shape;833;p8">
                <a:extLst>
                  <a:ext uri="{FF2B5EF4-FFF2-40B4-BE49-F238E27FC236}">
                    <a16:creationId xmlns:a16="http://schemas.microsoft.com/office/drawing/2014/main" id="{A4F74F00-55A8-5B82-33A7-A7016D66FC21}"/>
                  </a:ext>
                </a:extLst>
              </p:cNvPr>
              <p:cNvSpPr/>
              <p:nvPr/>
            </p:nvSpPr>
            <p:spPr>
              <a:xfrm>
                <a:off x="2296404" y="4049179"/>
                <a:ext cx="1658587" cy="1071724"/>
              </a:xfrm>
              <a:custGeom>
                <a:avLst/>
                <a:gdLst/>
                <a:ahLst/>
                <a:cxnLst/>
                <a:rect l="l" t="t" r="r" b="b"/>
                <a:pathLst>
                  <a:path w="1665698" h="1069292" extrusionOk="0">
                    <a:moveTo>
                      <a:pt x="1665699" y="793405"/>
                    </a:moveTo>
                    <a:cubicBezTo>
                      <a:pt x="1511675" y="868222"/>
                      <a:pt x="1339137" y="929584"/>
                      <a:pt x="1149041" y="977299"/>
                    </a:cubicBezTo>
                    <a:cubicBezTo>
                      <a:pt x="873057" y="1046580"/>
                      <a:pt x="626180" y="1069293"/>
                      <a:pt x="494009" y="1069293"/>
                    </a:cubicBezTo>
                    <a:cubicBezTo>
                      <a:pt x="474160" y="1069293"/>
                      <a:pt x="456887" y="1068816"/>
                      <a:pt x="442477" y="1067862"/>
                    </a:cubicBezTo>
                    <a:cubicBezTo>
                      <a:pt x="181572" y="1050589"/>
                      <a:pt x="-15968" y="823465"/>
                      <a:pt x="1018" y="560556"/>
                    </a:cubicBezTo>
                    <a:cubicBezTo>
                      <a:pt x="18005" y="299841"/>
                      <a:pt x="239689" y="101633"/>
                      <a:pt x="497731" y="115184"/>
                    </a:cubicBezTo>
                    <a:lnTo>
                      <a:pt x="500690" y="115184"/>
                    </a:lnTo>
                    <a:cubicBezTo>
                      <a:pt x="591730" y="115184"/>
                      <a:pt x="848818" y="84169"/>
                      <a:pt x="1092069" y="0"/>
                    </a:cubicBezTo>
                    <a:lnTo>
                      <a:pt x="1665699" y="793405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" name="Google Shape;840;p8">
                <a:extLst>
                  <a:ext uri="{FF2B5EF4-FFF2-40B4-BE49-F238E27FC236}">
                    <a16:creationId xmlns:a16="http://schemas.microsoft.com/office/drawing/2014/main" id="{CA75DE0E-3E2C-842E-D5F9-4FFED617CAAE}"/>
                  </a:ext>
                </a:extLst>
              </p:cNvPr>
              <p:cNvSpPr/>
              <p:nvPr/>
            </p:nvSpPr>
            <p:spPr>
              <a:xfrm>
                <a:off x="3364614" y="3460539"/>
                <a:ext cx="1453023" cy="1390987"/>
              </a:xfrm>
              <a:custGeom>
                <a:avLst/>
                <a:gdLst/>
                <a:ahLst/>
                <a:cxnLst/>
                <a:rect l="l" t="t" r="r" b="b"/>
                <a:pathLst>
                  <a:path w="1453023" h="1390987" extrusionOk="0">
                    <a:moveTo>
                      <a:pt x="1064044" y="1047916"/>
                    </a:moveTo>
                    <a:cubicBezTo>
                      <a:pt x="930728" y="1182663"/>
                      <a:pt x="766684" y="1297275"/>
                      <a:pt x="573629" y="1390987"/>
                    </a:cubicBezTo>
                    <a:lnTo>
                      <a:pt x="0" y="597582"/>
                    </a:lnTo>
                    <a:cubicBezTo>
                      <a:pt x="155837" y="543569"/>
                      <a:pt x="305948" y="467798"/>
                      <a:pt x="403192" y="364352"/>
                    </a:cubicBezTo>
                    <a:cubicBezTo>
                      <a:pt x="483066" y="279419"/>
                      <a:pt x="513509" y="189715"/>
                      <a:pt x="505111" y="64320"/>
                    </a:cubicBezTo>
                    <a:lnTo>
                      <a:pt x="1449581" y="0"/>
                    </a:lnTo>
                    <a:cubicBezTo>
                      <a:pt x="1476683" y="403382"/>
                      <a:pt x="1343368" y="765825"/>
                      <a:pt x="1064044" y="1047916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" name="Google Shape;848;p8">
                <a:extLst>
                  <a:ext uri="{FF2B5EF4-FFF2-40B4-BE49-F238E27FC236}">
                    <a16:creationId xmlns:a16="http://schemas.microsoft.com/office/drawing/2014/main" id="{1FE1CDF1-4B2B-37A3-E122-A10DB858A7AD}"/>
                  </a:ext>
                </a:extLst>
              </p:cNvPr>
              <p:cNvSpPr/>
              <p:nvPr/>
            </p:nvSpPr>
            <p:spPr>
              <a:xfrm>
                <a:off x="2639548" y="1497799"/>
                <a:ext cx="1446479" cy="1396617"/>
              </a:xfrm>
              <a:custGeom>
                <a:avLst/>
                <a:gdLst/>
                <a:ahLst/>
                <a:cxnLst/>
                <a:rect l="l" t="t" r="r" b="b"/>
                <a:pathLst>
                  <a:path w="1446479" h="1396617" extrusionOk="0">
                    <a:moveTo>
                      <a:pt x="1446480" y="797795"/>
                    </a:moveTo>
                    <a:lnTo>
                      <a:pt x="701171" y="1396618"/>
                    </a:lnTo>
                    <a:cubicBezTo>
                      <a:pt x="555545" y="1250228"/>
                      <a:pt x="401330" y="1086852"/>
                      <a:pt x="276508" y="900382"/>
                    </a:cubicBezTo>
                    <a:cubicBezTo>
                      <a:pt x="81831" y="609511"/>
                      <a:pt x="-8446" y="315014"/>
                      <a:pt x="620" y="0"/>
                    </a:cubicBezTo>
                    <a:lnTo>
                      <a:pt x="946808" y="27579"/>
                    </a:lnTo>
                    <a:cubicBezTo>
                      <a:pt x="1020957" y="263768"/>
                      <a:pt x="1130893" y="483639"/>
                      <a:pt x="1446480" y="797795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833;p8">
                <a:extLst>
                  <a:ext uri="{FF2B5EF4-FFF2-40B4-BE49-F238E27FC236}">
                    <a16:creationId xmlns:a16="http://schemas.microsoft.com/office/drawing/2014/main" id="{6E446DE9-27D0-527D-923A-95E0AFF11DC1}"/>
                  </a:ext>
                </a:extLst>
              </p:cNvPr>
              <p:cNvSpPr/>
              <p:nvPr/>
            </p:nvSpPr>
            <p:spPr>
              <a:xfrm rot="11654573">
                <a:off x="3869602" y="457795"/>
                <a:ext cx="1485772" cy="761963"/>
              </a:xfrm>
              <a:custGeom>
                <a:avLst/>
                <a:gdLst/>
                <a:ahLst/>
                <a:cxnLst/>
                <a:rect l="l" t="t" r="r" b="b"/>
                <a:pathLst>
                  <a:path w="1665698" h="1069292" extrusionOk="0">
                    <a:moveTo>
                      <a:pt x="1665699" y="793405"/>
                    </a:moveTo>
                    <a:cubicBezTo>
                      <a:pt x="1511675" y="868222"/>
                      <a:pt x="1339137" y="929584"/>
                      <a:pt x="1149041" y="977299"/>
                    </a:cubicBezTo>
                    <a:cubicBezTo>
                      <a:pt x="873057" y="1046580"/>
                      <a:pt x="626180" y="1069293"/>
                      <a:pt x="494009" y="1069293"/>
                    </a:cubicBezTo>
                    <a:cubicBezTo>
                      <a:pt x="474160" y="1069293"/>
                      <a:pt x="456887" y="1068816"/>
                      <a:pt x="442477" y="1067862"/>
                    </a:cubicBezTo>
                    <a:cubicBezTo>
                      <a:pt x="181572" y="1050589"/>
                      <a:pt x="-15968" y="823465"/>
                      <a:pt x="1018" y="560556"/>
                    </a:cubicBezTo>
                    <a:cubicBezTo>
                      <a:pt x="18005" y="299841"/>
                      <a:pt x="239689" y="101633"/>
                      <a:pt x="497731" y="115184"/>
                    </a:cubicBezTo>
                    <a:lnTo>
                      <a:pt x="500690" y="115184"/>
                    </a:lnTo>
                    <a:cubicBezTo>
                      <a:pt x="591730" y="115184"/>
                      <a:pt x="848818" y="84169"/>
                      <a:pt x="1092069" y="0"/>
                    </a:cubicBezTo>
                    <a:lnTo>
                      <a:pt x="1665699" y="793405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" name="Google Shape;831;p8">
              <a:hlinkClick r:id="rId4" action="ppaction://hlinksldjump"/>
              <a:extLst>
                <a:ext uri="{FF2B5EF4-FFF2-40B4-BE49-F238E27FC236}">
                  <a16:creationId xmlns:a16="http://schemas.microsoft.com/office/drawing/2014/main" id="{6C29210C-2BBD-2DFA-3AF6-AB366F67AE10}"/>
                </a:ext>
              </a:extLst>
            </p:cNvPr>
            <p:cNvSpPr/>
            <p:nvPr/>
          </p:nvSpPr>
          <p:spPr>
            <a:xfrm rot="19742612">
              <a:off x="7090645" y="678689"/>
              <a:ext cx="2201997" cy="3049919"/>
            </a:xfrm>
            <a:custGeom>
              <a:avLst/>
              <a:gdLst/>
              <a:ahLst/>
              <a:cxnLst/>
              <a:rect l="l" t="t" r="r" b="b"/>
              <a:pathLst>
                <a:path w="1344167" h="1706669" extrusionOk="0">
                  <a:moveTo>
                    <a:pt x="392218" y="1706669"/>
                  </a:moveTo>
                  <a:cubicBezTo>
                    <a:pt x="395653" y="1674319"/>
                    <a:pt x="397275" y="1646930"/>
                    <a:pt x="397466" y="1626413"/>
                  </a:cubicBezTo>
                  <a:cubicBezTo>
                    <a:pt x="401378" y="1258053"/>
                    <a:pt x="267586" y="1020719"/>
                    <a:pt x="0" y="921090"/>
                  </a:cubicBezTo>
                  <a:lnTo>
                    <a:pt x="250695" y="0"/>
                  </a:lnTo>
                  <a:cubicBezTo>
                    <a:pt x="276652" y="7825"/>
                    <a:pt x="302418" y="16414"/>
                    <a:pt x="327898" y="25957"/>
                  </a:cubicBezTo>
                  <a:cubicBezTo>
                    <a:pt x="653886" y="147248"/>
                    <a:pt x="919468" y="365020"/>
                    <a:pt x="1096014" y="655795"/>
                  </a:cubicBezTo>
                  <a:cubicBezTo>
                    <a:pt x="1264447" y="933210"/>
                    <a:pt x="1347948" y="1263206"/>
                    <a:pt x="1344036" y="1636433"/>
                  </a:cubicBezTo>
                  <a:lnTo>
                    <a:pt x="392218" y="170666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144;p2">
            <a:extLst>
              <a:ext uri="{FF2B5EF4-FFF2-40B4-BE49-F238E27FC236}">
                <a16:creationId xmlns:a16="http://schemas.microsoft.com/office/drawing/2014/main" id="{51F7CECB-8314-EC80-0E67-247ADCBB7946}"/>
              </a:ext>
            </a:extLst>
          </p:cNvPr>
          <p:cNvGrpSpPr/>
          <p:nvPr/>
        </p:nvGrpSpPr>
        <p:grpSpPr>
          <a:xfrm>
            <a:off x="7672476" y="6482838"/>
            <a:ext cx="627883" cy="247788"/>
            <a:chOff x="8577131" y="221165"/>
            <a:chExt cx="627883" cy="247788"/>
          </a:xfrm>
        </p:grpSpPr>
        <p:grpSp>
          <p:nvGrpSpPr>
            <p:cNvPr id="253" name="Google Shape;145;p2">
              <a:extLst>
                <a:ext uri="{FF2B5EF4-FFF2-40B4-BE49-F238E27FC236}">
                  <a16:creationId xmlns:a16="http://schemas.microsoft.com/office/drawing/2014/main" id="{6F96732E-AE9B-217E-7685-8A744F9DB189}"/>
                </a:ext>
              </a:extLst>
            </p:cNvPr>
            <p:cNvGrpSpPr/>
            <p:nvPr/>
          </p:nvGrpSpPr>
          <p:grpSpPr>
            <a:xfrm>
              <a:off x="8577131" y="221165"/>
              <a:ext cx="627883" cy="247788"/>
              <a:chOff x="8577131" y="221165"/>
              <a:chExt cx="627883" cy="247788"/>
            </a:xfrm>
          </p:grpSpPr>
          <p:sp>
            <p:nvSpPr>
              <p:cNvPr id="256" name="Google Shape;146;p2">
                <a:extLst>
                  <a:ext uri="{FF2B5EF4-FFF2-40B4-BE49-F238E27FC236}">
                    <a16:creationId xmlns:a16="http://schemas.microsoft.com/office/drawing/2014/main" id="{F5F73CA0-8A66-81B1-5D23-1C4298987CA2}"/>
                  </a:ext>
                </a:extLst>
              </p:cNvPr>
              <p:cNvSpPr/>
              <p:nvPr/>
            </p:nvSpPr>
            <p:spPr>
              <a:xfrm>
                <a:off x="8591322" y="234849"/>
                <a:ext cx="599608" cy="219581"/>
              </a:xfrm>
              <a:custGeom>
                <a:avLst/>
                <a:gdLst/>
                <a:ahLst/>
                <a:cxnLst/>
                <a:rect l="l" t="t" r="r" b="b"/>
                <a:pathLst>
                  <a:path w="599608" h="219581" extrusionOk="0">
                    <a:moveTo>
                      <a:pt x="13305" y="105644"/>
                    </a:moveTo>
                    <a:cubicBezTo>
                      <a:pt x="20558" y="94574"/>
                      <a:pt x="30101" y="84363"/>
                      <a:pt x="39835" y="75966"/>
                    </a:cubicBezTo>
                    <a:cubicBezTo>
                      <a:pt x="88695" y="33690"/>
                      <a:pt x="151011" y="7256"/>
                      <a:pt x="215426" y="1339"/>
                    </a:cubicBezTo>
                    <a:cubicBezTo>
                      <a:pt x="250640" y="-1905"/>
                      <a:pt x="286330" y="958"/>
                      <a:pt x="321067" y="7638"/>
                    </a:cubicBezTo>
                    <a:cubicBezTo>
                      <a:pt x="420600" y="26915"/>
                      <a:pt x="543419" y="61651"/>
                      <a:pt x="593806" y="147156"/>
                    </a:cubicBezTo>
                    <a:cubicBezTo>
                      <a:pt x="608598" y="172159"/>
                      <a:pt x="593711" y="204033"/>
                      <a:pt x="564986" y="208422"/>
                    </a:cubicBezTo>
                    <a:cubicBezTo>
                      <a:pt x="461445" y="224359"/>
                      <a:pt x="210082" y="223596"/>
                      <a:pt x="60829" y="203746"/>
                    </a:cubicBezTo>
                    <a:cubicBezTo>
                      <a:pt x="44511" y="201551"/>
                      <a:pt x="28765" y="194871"/>
                      <a:pt x="17122" y="183229"/>
                    </a:cubicBezTo>
                    <a:cubicBezTo>
                      <a:pt x="-7689" y="158226"/>
                      <a:pt x="-2441" y="129693"/>
                      <a:pt x="13305" y="105644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147;p2">
                <a:extLst>
                  <a:ext uri="{FF2B5EF4-FFF2-40B4-BE49-F238E27FC236}">
                    <a16:creationId xmlns:a16="http://schemas.microsoft.com/office/drawing/2014/main" id="{7436CF11-C17D-05C2-656C-ACC278B93F23}"/>
                  </a:ext>
                </a:extLst>
              </p:cNvPr>
              <p:cNvSpPr/>
              <p:nvPr/>
            </p:nvSpPr>
            <p:spPr>
              <a:xfrm>
                <a:off x="8577131" y="221165"/>
                <a:ext cx="627883" cy="247788"/>
              </a:xfrm>
              <a:custGeom>
                <a:avLst/>
                <a:gdLst/>
                <a:ahLst/>
                <a:cxnLst/>
                <a:rect l="l" t="t" r="r" b="b"/>
                <a:pathLst>
                  <a:path w="627883" h="247788" extrusionOk="0">
                    <a:moveTo>
                      <a:pt x="39807" y="126581"/>
                    </a:moveTo>
                    <a:cubicBezTo>
                      <a:pt x="66623" y="87073"/>
                      <a:pt x="115961" y="59971"/>
                      <a:pt x="160049" y="44702"/>
                    </a:cubicBezTo>
                    <a:cubicBezTo>
                      <a:pt x="210055" y="27334"/>
                      <a:pt x="263305" y="24185"/>
                      <a:pt x="315409" y="32392"/>
                    </a:cubicBezTo>
                    <a:cubicBezTo>
                      <a:pt x="357303" y="38977"/>
                      <a:pt x="399197" y="49092"/>
                      <a:pt x="439468" y="62357"/>
                    </a:cubicBezTo>
                    <a:cubicBezTo>
                      <a:pt x="478404" y="75145"/>
                      <a:pt x="517244" y="92036"/>
                      <a:pt x="549785" y="117325"/>
                    </a:cubicBezTo>
                    <a:cubicBezTo>
                      <a:pt x="569158" y="132403"/>
                      <a:pt x="621167" y="176968"/>
                      <a:pt x="589579" y="202448"/>
                    </a:cubicBezTo>
                    <a:cubicBezTo>
                      <a:pt x="579178" y="210846"/>
                      <a:pt x="561237" y="210369"/>
                      <a:pt x="548449" y="211609"/>
                    </a:cubicBezTo>
                    <a:cubicBezTo>
                      <a:pt x="532512" y="213232"/>
                      <a:pt x="516576" y="214377"/>
                      <a:pt x="500639" y="215331"/>
                    </a:cubicBezTo>
                    <a:cubicBezTo>
                      <a:pt x="417519" y="220294"/>
                      <a:pt x="333923" y="219912"/>
                      <a:pt x="250803" y="216763"/>
                    </a:cubicBezTo>
                    <a:cubicBezTo>
                      <a:pt x="204424" y="214949"/>
                      <a:pt x="158141" y="212182"/>
                      <a:pt x="111952" y="207410"/>
                    </a:cubicBezTo>
                    <a:cubicBezTo>
                      <a:pt x="90385" y="205216"/>
                      <a:pt x="65288" y="205216"/>
                      <a:pt x="47156" y="191760"/>
                    </a:cubicBezTo>
                    <a:cubicBezTo>
                      <a:pt x="23775" y="174392"/>
                      <a:pt x="25588" y="149103"/>
                      <a:pt x="39807" y="126581"/>
                    </a:cubicBezTo>
                    <a:cubicBezTo>
                      <a:pt x="49637" y="110931"/>
                      <a:pt x="24920" y="96616"/>
                      <a:pt x="15091" y="112171"/>
                    </a:cubicBezTo>
                    <a:cubicBezTo>
                      <a:pt x="2017" y="132880"/>
                      <a:pt x="-5045" y="157787"/>
                      <a:pt x="4212" y="181454"/>
                    </a:cubicBezTo>
                    <a:cubicBezTo>
                      <a:pt x="14041" y="206552"/>
                      <a:pt x="37899" y="224206"/>
                      <a:pt x="63760" y="229932"/>
                    </a:cubicBezTo>
                    <a:cubicBezTo>
                      <a:pt x="83992" y="234417"/>
                      <a:pt x="105559" y="235562"/>
                      <a:pt x="126076" y="237471"/>
                    </a:cubicBezTo>
                    <a:cubicBezTo>
                      <a:pt x="149361" y="239666"/>
                      <a:pt x="172741" y="241384"/>
                      <a:pt x="196122" y="242720"/>
                    </a:cubicBezTo>
                    <a:cubicBezTo>
                      <a:pt x="291552" y="248350"/>
                      <a:pt x="387554" y="249591"/>
                      <a:pt x="482984" y="244914"/>
                    </a:cubicBezTo>
                    <a:cubicBezTo>
                      <a:pt x="501593" y="243960"/>
                      <a:pt x="520107" y="242815"/>
                      <a:pt x="538620" y="241193"/>
                    </a:cubicBezTo>
                    <a:cubicBezTo>
                      <a:pt x="555034" y="239666"/>
                      <a:pt x="573261" y="239284"/>
                      <a:pt x="589007" y="234513"/>
                    </a:cubicBezTo>
                    <a:cubicBezTo>
                      <a:pt x="610288" y="228023"/>
                      <a:pt x="625557" y="208842"/>
                      <a:pt x="627656" y="186893"/>
                    </a:cubicBezTo>
                    <a:cubicBezTo>
                      <a:pt x="629756" y="164849"/>
                      <a:pt x="616968" y="146622"/>
                      <a:pt x="603799" y="130208"/>
                    </a:cubicBezTo>
                    <a:cubicBezTo>
                      <a:pt x="545586" y="57967"/>
                      <a:pt x="445003" y="29624"/>
                      <a:pt x="358067" y="11397"/>
                    </a:cubicBezTo>
                    <a:cubicBezTo>
                      <a:pt x="294606" y="-1867"/>
                      <a:pt x="230477" y="-5971"/>
                      <a:pt x="167493" y="12352"/>
                    </a:cubicBezTo>
                    <a:cubicBezTo>
                      <a:pt x="110426" y="28861"/>
                      <a:pt x="49064" y="62071"/>
                      <a:pt x="14996" y="112171"/>
                    </a:cubicBezTo>
                    <a:cubicBezTo>
                      <a:pt x="4689" y="127345"/>
                      <a:pt x="29501" y="141659"/>
                      <a:pt x="39807" y="126581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4" name="Google Shape;148;p2">
              <a:extLst>
                <a:ext uri="{FF2B5EF4-FFF2-40B4-BE49-F238E27FC236}">
                  <a16:creationId xmlns:a16="http://schemas.microsoft.com/office/drawing/2014/main" id="{70CAC6E0-A824-B8F2-DFDC-B109E84F4999}"/>
                </a:ext>
              </a:extLst>
            </p:cNvPr>
            <p:cNvSpPr/>
            <p:nvPr/>
          </p:nvSpPr>
          <p:spPr>
            <a:xfrm>
              <a:off x="8617427" y="262175"/>
              <a:ext cx="362810" cy="164784"/>
            </a:xfrm>
            <a:custGeom>
              <a:avLst/>
              <a:gdLst/>
              <a:ahLst/>
              <a:cxnLst/>
              <a:rect l="l" t="t" r="r" b="b"/>
              <a:pathLst>
                <a:path w="362810" h="164784" extrusionOk="0">
                  <a:moveTo>
                    <a:pt x="7813" y="77555"/>
                  </a:moveTo>
                  <a:cubicBezTo>
                    <a:pt x="12108" y="69348"/>
                    <a:pt x="17834" y="61809"/>
                    <a:pt x="23655" y="55511"/>
                  </a:cubicBezTo>
                  <a:cubicBezTo>
                    <a:pt x="52952" y="24210"/>
                    <a:pt x="90552" y="4838"/>
                    <a:pt x="129391" y="829"/>
                  </a:cubicBezTo>
                  <a:cubicBezTo>
                    <a:pt x="150672" y="-1365"/>
                    <a:pt x="172240" y="925"/>
                    <a:pt x="193329" y="6174"/>
                  </a:cubicBezTo>
                  <a:cubicBezTo>
                    <a:pt x="253641" y="21156"/>
                    <a:pt x="328172" y="47972"/>
                    <a:pt x="359187" y="112101"/>
                  </a:cubicBezTo>
                  <a:cubicBezTo>
                    <a:pt x="368253" y="130900"/>
                    <a:pt x="359473" y="154567"/>
                    <a:pt x="342105" y="157716"/>
                  </a:cubicBezTo>
                  <a:cubicBezTo>
                    <a:pt x="279598" y="168977"/>
                    <a:pt x="127483" y="166782"/>
                    <a:pt x="37111" y="151132"/>
                  </a:cubicBezTo>
                  <a:cubicBezTo>
                    <a:pt x="27186" y="149414"/>
                    <a:pt x="17643" y="144356"/>
                    <a:pt x="10581" y="135481"/>
                  </a:cubicBezTo>
                  <a:cubicBezTo>
                    <a:pt x="-4592" y="116681"/>
                    <a:pt x="-1538" y="95401"/>
                    <a:pt x="7813" y="77555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149;p2">
              <a:extLst>
                <a:ext uri="{FF2B5EF4-FFF2-40B4-BE49-F238E27FC236}">
                  <a16:creationId xmlns:a16="http://schemas.microsoft.com/office/drawing/2014/main" id="{2BE6DB37-CBB6-A60D-8CFF-B89FDA9775C7}"/>
                </a:ext>
              </a:extLst>
            </p:cNvPr>
            <p:cNvSpPr/>
            <p:nvPr/>
          </p:nvSpPr>
          <p:spPr>
            <a:xfrm>
              <a:off x="8663937" y="283872"/>
              <a:ext cx="134887" cy="61342"/>
            </a:xfrm>
            <a:custGeom>
              <a:avLst/>
              <a:gdLst/>
              <a:ahLst/>
              <a:cxnLst/>
              <a:rect l="l" t="t" r="r" b="b"/>
              <a:pathLst>
                <a:path w="134887" h="61342" extrusionOk="0">
                  <a:moveTo>
                    <a:pt x="2911" y="28851"/>
                  </a:moveTo>
                  <a:cubicBezTo>
                    <a:pt x="4533" y="25797"/>
                    <a:pt x="6632" y="22935"/>
                    <a:pt x="8828" y="20644"/>
                  </a:cubicBezTo>
                  <a:cubicBezTo>
                    <a:pt x="19706" y="9002"/>
                    <a:pt x="33735" y="1749"/>
                    <a:pt x="48145" y="318"/>
                  </a:cubicBezTo>
                  <a:cubicBezTo>
                    <a:pt x="56065" y="-541"/>
                    <a:pt x="64081" y="413"/>
                    <a:pt x="71907" y="2322"/>
                  </a:cubicBezTo>
                  <a:cubicBezTo>
                    <a:pt x="94332" y="7952"/>
                    <a:pt x="122007" y="17877"/>
                    <a:pt x="133555" y="41734"/>
                  </a:cubicBezTo>
                  <a:cubicBezTo>
                    <a:pt x="136894" y="48701"/>
                    <a:pt x="133650" y="57576"/>
                    <a:pt x="127256" y="58721"/>
                  </a:cubicBezTo>
                  <a:cubicBezTo>
                    <a:pt x="103971" y="62920"/>
                    <a:pt x="47477" y="62061"/>
                    <a:pt x="13790" y="56240"/>
                  </a:cubicBezTo>
                  <a:cubicBezTo>
                    <a:pt x="10068" y="55572"/>
                    <a:pt x="6537" y="53663"/>
                    <a:pt x="3961" y="50418"/>
                  </a:cubicBezTo>
                  <a:cubicBezTo>
                    <a:pt x="-1670" y="43357"/>
                    <a:pt x="-620" y="35436"/>
                    <a:pt x="2911" y="28851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301;p2">
            <a:extLst>
              <a:ext uri="{FF2B5EF4-FFF2-40B4-BE49-F238E27FC236}">
                <a16:creationId xmlns:a16="http://schemas.microsoft.com/office/drawing/2014/main" id="{FB790B46-51C8-FAD0-30E0-2401D48D8A91}"/>
              </a:ext>
            </a:extLst>
          </p:cNvPr>
          <p:cNvGrpSpPr/>
          <p:nvPr/>
        </p:nvGrpSpPr>
        <p:grpSpPr>
          <a:xfrm>
            <a:off x="4672175" y="2461320"/>
            <a:ext cx="612111" cy="560672"/>
            <a:chOff x="4500753" y="6397069"/>
            <a:chExt cx="421421" cy="172502"/>
          </a:xfrm>
        </p:grpSpPr>
        <p:grpSp>
          <p:nvGrpSpPr>
            <p:cNvPr id="260" name="Google Shape;302;p2">
              <a:extLst>
                <a:ext uri="{FF2B5EF4-FFF2-40B4-BE49-F238E27FC236}">
                  <a16:creationId xmlns:a16="http://schemas.microsoft.com/office/drawing/2014/main" id="{DD2F6904-7831-F303-AF84-625A55EEBCE4}"/>
                </a:ext>
              </a:extLst>
            </p:cNvPr>
            <p:cNvGrpSpPr/>
            <p:nvPr/>
          </p:nvGrpSpPr>
          <p:grpSpPr>
            <a:xfrm>
              <a:off x="4500753" y="6397069"/>
              <a:ext cx="421421" cy="172502"/>
              <a:chOff x="4500753" y="6397069"/>
              <a:chExt cx="421421" cy="172502"/>
            </a:xfrm>
          </p:grpSpPr>
          <p:sp>
            <p:nvSpPr>
              <p:cNvPr id="263" name="Google Shape;303;p2">
                <a:extLst>
                  <a:ext uri="{FF2B5EF4-FFF2-40B4-BE49-F238E27FC236}">
                    <a16:creationId xmlns:a16="http://schemas.microsoft.com/office/drawing/2014/main" id="{16DF86DC-BB82-4276-7AE8-0C5FDB694B02}"/>
                  </a:ext>
                </a:extLst>
              </p:cNvPr>
              <p:cNvSpPr/>
              <p:nvPr/>
            </p:nvSpPr>
            <p:spPr>
              <a:xfrm>
                <a:off x="4513984" y="6410684"/>
                <a:ext cx="393970" cy="144189"/>
              </a:xfrm>
              <a:custGeom>
                <a:avLst/>
                <a:gdLst/>
                <a:ahLst/>
                <a:cxnLst/>
                <a:rect l="l" t="t" r="r" b="b"/>
                <a:pathLst>
                  <a:path w="393970" h="144189" extrusionOk="0">
                    <a:moveTo>
                      <a:pt x="8722" y="69487"/>
                    </a:moveTo>
                    <a:cubicBezTo>
                      <a:pt x="13494" y="62234"/>
                      <a:pt x="19697" y="55554"/>
                      <a:pt x="26186" y="49924"/>
                    </a:cubicBezTo>
                    <a:cubicBezTo>
                      <a:pt x="58346" y="22154"/>
                      <a:pt x="99286" y="4785"/>
                      <a:pt x="141561" y="872"/>
                    </a:cubicBezTo>
                    <a:cubicBezTo>
                      <a:pt x="164750" y="-1227"/>
                      <a:pt x="188131" y="587"/>
                      <a:pt x="210938" y="4976"/>
                    </a:cubicBezTo>
                    <a:cubicBezTo>
                      <a:pt x="276308" y="17573"/>
                      <a:pt x="357042" y="40476"/>
                      <a:pt x="390156" y="96589"/>
                    </a:cubicBezTo>
                    <a:cubicBezTo>
                      <a:pt x="399890" y="113003"/>
                      <a:pt x="390060" y="133997"/>
                      <a:pt x="371261" y="136860"/>
                    </a:cubicBezTo>
                    <a:cubicBezTo>
                      <a:pt x="303219" y="147358"/>
                      <a:pt x="138126" y="146785"/>
                      <a:pt x="40119" y="133806"/>
                    </a:cubicBezTo>
                    <a:cubicBezTo>
                      <a:pt x="29335" y="132375"/>
                      <a:pt x="19124" y="127985"/>
                      <a:pt x="11394" y="120351"/>
                    </a:cubicBezTo>
                    <a:cubicBezTo>
                      <a:pt x="-5115" y="104032"/>
                      <a:pt x="-1584" y="85328"/>
                      <a:pt x="8722" y="69487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304;p2">
                <a:extLst>
                  <a:ext uri="{FF2B5EF4-FFF2-40B4-BE49-F238E27FC236}">
                    <a16:creationId xmlns:a16="http://schemas.microsoft.com/office/drawing/2014/main" id="{7A3F2BC9-D612-177E-5533-3C32930AF016}"/>
                  </a:ext>
                </a:extLst>
              </p:cNvPr>
              <p:cNvSpPr/>
              <p:nvPr/>
            </p:nvSpPr>
            <p:spPr>
              <a:xfrm>
                <a:off x="4500753" y="6397069"/>
                <a:ext cx="421421" cy="172502"/>
              </a:xfrm>
              <a:custGeom>
                <a:avLst/>
                <a:gdLst/>
                <a:ahLst/>
                <a:cxnLst/>
                <a:rect l="l" t="t" r="r" b="b"/>
                <a:pathLst>
                  <a:path w="421421" h="172502" extrusionOk="0">
                    <a:moveTo>
                      <a:pt x="34359" y="90355"/>
                    </a:moveTo>
                    <a:cubicBezTo>
                      <a:pt x="51728" y="65257"/>
                      <a:pt x="83601" y="47889"/>
                      <a:pt x="111944" y="38250"/>
                    </a:cubicBezTo>
                    <a:cubicBezTo>
                      <a:pt x="143913" y="27466"/>
                      <a:pt x="177886" y="25654"/>
                      <a:pt x="211191" y="30902"/>
                    </a:cubicBezTo>
                    <a:cubicBezTo>
                      <a:pt x="262437" y="39014"/>
                      <a:pt x="319885" y="52947"/>
                      <a:pt x="361684" y="85202"/>
                    </a:cubicBezTo>
                    <a:cubicBezTo>
                      <a:pt x="371608" y="92836"/>
                      <a:pt x="408254" y="124042"/>
                      <a:pt x="385828" y="135398"/>
                    </a:cubicBezTo>
                    <a:cubicBezTo>
                      <a:pt x="379339" y="138643"/>
                      <a:pt x="369605" y="138261"/>
                      <a:pt x="362543" y="139024"/>
                    </a:cubicBezTo>
                    <a:cubicBezTo>
                      <a:pt x="351377" y="140170"/>
                      <a:pt x="340212" y="140933"/>
                      <a:pt x="328951" y="141505"/>
                    </a:cubicBezTo>
                    <a:cubicBezTo>
                      <a:pt x="276465" y="144464"/>
                      <a:pt x="223692" y="144273"/>
                      <a:pt x="171110" y="142269"/>
                    </a:cubicBezTo>
                    <a:cubicBezTo>
                      <a:pt x="141718" y="141219"/>
                      <a:pt x="112230" y="139502"/>
                      <a:pt x="82933" y="136638"/>
                    </a:cubicBezTo>
                    <a:cubicBezTo>
                      <a:pt x="70241" y="135398"/>
                      <a:pt x="55067" y="135589"/>
                      <a:pt x="43330" y="130054"/>
                    </a:cubicBezTo>
                    <a:cubicBezTo>
                      <a:pt x="25484" y="121561"/>
                      <a:pt x="25007" y="105433"/>
                      <a:pt x="34359" y="90355"/>
                    </a:cubicBezTo>
                    <a:cubicBezTo>
                      <a:pt x="44093" y="74609"/>
                      <a:pt x="19281" y="60294"/>
                      <a:pt x="9643" y="75945"/>
                    </a:cubicBezTo>
                    <a:cubicBezTo>
                      <a:pt x="-9634" y="107055"/>
                      <a:pt x="481" y="143987"/>
                      <a:pt x="35600" y="157729"/>
                    </a:cubicBezTo>
                    <a:cubicBezTo>
                      <a:pt x="49342" y="163073"/>
                      <a:pt x="65278" y="163550"/>
                      <a:pt x="79879" y="164981"/>
                    </a:cubicBezTo>
                    <a:cubicBezTo>
                      <a:pt x="95148" y="166508"/>
                      <a:pt x="110417" y="167749"/>
                      <a:pt x="125686" y="168703"/>
                    </a:cubicBezTo>
                    <a:cubicBezTo>
                      <a:pt x="190292" y="172807"/>
                      <a:pt x="255375" y="173761"/>
                      <a:pt x="320077" y="170707"/>
                    </a:cubicBezTo>
                    <a:cubicBezTo>
                      <a:pt x="333055" y="170134"/>
                      <a:pt x="345938" y="169276"/>
                      <a:pt x="358821" y="168131"/>
                    </a:cubicBezTo>
                    <a:cubicBezTo>
                      <a:pt x="369891" y="167080"/>
                      <a:pt x="382202" y="166794"/>
                      <a:pt x="392794" y="163454"/>
                    </a:cubicBezTo>
                    <a:cubicBezTo>
                      <a:pt x="406822" y="158969"/>
                      <a:pt x="417511" y="147136"/>
                      <a:pt x="420564" y="132821"/>
                    </a:cubicBezTo>
                    <a:cubicBezTo>
                      <a:pt x="423904" y="117075"/>
                      <a:pt x="417033" y="103810"/>
                      <a:pt x="407872" y="91596"/>
                    </a:cubicBezTo>
                    <a:cubicBezTo>
                      <a:pt x="369605" y="40827"/>
                      <a:pt x="302040" y="20596"/>
                      <a:pt x="242587" y="7999"/>
                    </a:cubicBezTo>
                    <a:cubicBezTo>
                      <a:pt x="199167" y="-1163"/>
                      <a:pt x="155174" y="-4216"/>
                      <a:pt x="112135" y="8380"/>
                    </a:cubicBezTo>
                    <a:cubicBezTo>
                      <a:pt x="73390" y="19737"/>
                      <a:pt x="33119" y="42258"/>
                      <a:pt x="9834" y="76040"/>
                    </a:cubicBezTo>
                    <a:cubicBezTo>
                      <a:pt x="-854" y="91119"/>
                      <a:pt x="23957" y="105433"/>
                      <a:pt x="34359" y="90355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1" name="Google Shape;305;p2">
              <a:extLst>
                <a:ext uri="{FF2B5EF4-FFF2-40B4-BE49-F238E27FC236}">
                  <a16:creationId xmlns:a16="http://schemas.microsoft.com/office/drawing/2014/main" id="{8BC30DA2-2116-1A9D-9DED-0147F6DC8DFA}"/>
                </a:ext>
              </a:extLst>
            </p:cNvPr>
            <p:cNvSpPr/>
            <p:nvPr/>
          </p:nvSpPr>
          <p:spPr>
            <a:xfrm>
              <a:off x="4531152" y="6428771"/>
              <a:ext cx="238357" cy="108275"/>
            </a:xfrm>
            <a:custGeom>
              <a:avLst/>
              <a:gdLst/>
              <a:ahLst/>
              <a:cxnLst/>
              <a:rect l="l" t="t" r="r" b="b"/>
              <a:pathLst>
                <a:path w="238357" h="108275" extrusionOk="0">
                  <a:moveTo>
                    <a:pt x="5106" y="50923"/>
                  </a:moveTo>
                  <a:cubicBezTo>
                    <a:pt x="7969" y="45483"/>
                    <a:pt x="11690" y="40520"/>
                    <a:pt x="15508" y="36417"/>
                  </a:cubicBezTo>
                  <a:cubicBezTo>
                    <a:pt x="34784" y="15900"/>
                    <a:pt x="59405" y="3112"/>
                    <a:pt x="84981" y="535"/>
                  </a:cubicBezTo>
                  <a:cubicBezTo>
                    <a:pt x="99009" y="-896"/>
                    <a:pt x="113133" y="631"/>
                    <a:pt x="126970" y="4067"/>
                  </a:cubicBezTo>
                  <a:cubicBezTo>
                    <a:pt x="166573" y="13896"/>
                    <a:pt x="215529" y="31455"/>
                    <a:pt x="235951" y="73635"/>
                  </a:cubicBezTo>
                  <a:cubicBezTo>
                    <a:pt x="241963" y="85945"/>
                    <a:pt x="236142" y="101596"/>
                    <a:pt x="224785" y="103600"/>
                  </a:cubicBezTo>
                  <a:cubicBezTo>
                    <a:pt x="183655" y="111043"/>
                    <a:pt x="83836" y="109612"/>
                    <a:pt x="24383" y="99210"/>
                  </a:cubicBezTo>
                  <a:cubicBezTo>
                    <a:pt x="17893" y="98065"/>
                    <a:pt x="11595" y="94725"/>
                    <a:pt x="6919" y="88999"/>
                  </a:cubicBezTo>
                  <a:cubicBezTo>
                    <a:pt x="-3006" y="76689"/>
                    <a:pt x="-1002" y="62660"/>
                    <a:pt x="5106" y="50923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306;p2">
              <a:extLst>
                <a:ext uri="{FF2B5EF4-FFF2-40B4-BE49-F238E27FC236}">
                  <a16:creationId xmlns:a16="http://schemas.microsoft.com/office/drawing/2014/main" id="{437DE972-19E0-9EAC-90D1-E0B22C30A14D}"/>
                </a:ext>
              </a:extLst>
            </p:cNvPr>
            <p:cNvSpPr/>
            <p:nvPr/>
          </p:nvSpPr>
          <p:spPr>
            <a:xfrm>
              <a:off x="4561737" y="6443018"/>
              <a:ext cx="88771" cy="40310"/>
            </a:xfrm>
            <a:custGeom>
              <a:avLst/>
              <a:gdLst/>
              <a:ahLst/>
              <a:cxnLst/>
              <a:rect l="l" t="t" r="r" b="b"/>
              <a:pathLst>
                <a:path w="88771" h="40310" extrusionOk="0">
                  <a:moveTo>
                    <a:pt x="1909" y="18926"/>
                  </a:moveTo>
                  <a:cubicBezTo>
                    <a:pt x="2958" y="16921"/>
                    <a:pt x="4390" y="15108"/>
                    <a:pt x="5821" y="13582"/>
                  </a:cubicBezTo>
                  <a:cubicBezTo>
                    <a:pt x="12978" y="5947"/>
                    <a:pt x="22140" y="1176"/>
                    <a:pt x="31683" y="221"/>
                  </a:cubicBezTo>
                  <a:cubicBezTo>
                    <a:pt x="36931" y="-351"/>
                    <a:pt x="42180" y="221"/>
                    <a:pt x="47333" y="1557"/>
                  </a:cubicBezTo>
                  <a:cubicBezTo>
                    <a:pt x="62125" y="5184"/>
                    <a:pt x="80256" y="11768"/>
                    <a:pt x="87891" y="27419"/>
                  </a:cubicBezTo>
                  <a:cubicBezTo>
                    <a:pt x="90086" y="31999"/>
                    <a:pt x="87987" y="37821"/>
                    <a:pt x="83692" y="38584"/>
                  </a:cubicBezTo>
                  <a:cubicBezTo>
                    <a:pt x="68423" y="41351"/>
                    <a:pt x="31301" y="40779"/>
                    <a:pt x="9161" y="36962"/>
                  </a:cubicBezTo>
                  <a:cubicBezTo>
                    <a:pt x="6776" y="36580"/>
                    <a:pt x="4390" y="35339"/>
                    <a:pt x="2672" y="33145"/>
                  </a:cubicBezTo>
                  <a:cubicBezTo>
                    <a:pt x="-1145" y="28469"/>
                    <a:pt x="-382" y="23315"/>
                    <a:pt x="1909" y="18926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110;p2">
            <a:extLst>
              <a:ext uri="{FF2B5EF4-FFF2-40B4-BE49-F238E27FC236}">
                <a16:creationId xmlns:a16="http://schemas.microsoft.com/office/drawing/2014/main" id="{FF3F048C-0CA2-D757-EAA2-36A5BDF0DF9D}"/>
              </a:ext>
            </a:extLst>
          </p:cNvPr>
          <p:cNvSpPr/>
          <p:nvPr/>
        </p:nvSpPr>
        <p:spPr>
          <a:xfrm>
            <a:off x="4450901" y="6103061"/>
            <a:ext cx="548531" cy="597582"/>
          </a:xfrm>
          <a:custGeom>
            <a:avLst/>
            <a:gdLst/>
            <a:ahLst/>
            <a:cxnLst/>
            <a:rect l="l" t="t" r="r" b="b"/>
            <a:pathLst>
              <a:path w="548531" h="597582" extrusionOk="0">
                <a:moveTo>
                  <a:pt x="270639" y="582505"/>
                </a:moveTo>
                <a:cubicBezTo>
                  <a:pt x="199067" y="457873"/>
                  <a:pt x="107359" y="344884"/>
                  <a:pt x="0" y="249263"/>
                </a:cubicBezTo>
                <a:cubicBezTo>
                  <a:pt x="92090" y="317782"/>
                  <a:pt x="175591" y="397943"/>
                  <a:pt x="247927" y="486979"/>
                </a:cubicBezTo>
                <a:cubicBezTo>
                  <a:pt x="168625" y="340685"/>
                  <a:pt x="117474" y="179217"/>
                  <a:pt x="98102" y="13933"/>
                </a:cubicBezTo>
                <a:cubicBezTo>
                  <a:pt x="145912" y="140282"/>
                  <a:pt x="197540" y="265200"/>
                  <a:pt x="252889" y="388495"/>
                </a:cubicBezTo>
                <a:cubicBezTo>
                  <a:pt x="215385" y="261001"/>
                  <a:pt x="226932" y="119669"/>
                  <a:pt x="284668" y="0"/>
                </a:cubicBezTo>
                <a:cubicBezTo>
                  <a:pt x="292111" y="137228"/>
                  <a:pt x="299746" y="275793"/>
                  <a:pt x="336772" y="408058"/>
                </a:cubicBezTo>
                <a:cubicBezTo>
                  <a:pt x="335723" y="305567"/>
                  <a:pt x="373131" y="203075"/>
                  <a:pt x="440028" y="125490"/>
                </a:cubicBezTo>
                <a:cubicBezTo>
                  <a:pt x="400615" y="239529"/>
                  <a:pt x="384392" y="361584"/>
                  <a:pt x="392790" y="482017"/>
                </a:cubicBezTo>
                <a:cubicBezTo>
                  <a:pt x="406532" y="441459"/>
                  <a:pt x="420942" y="400424"/>
                  <a:pt x="445467" y="365210"/>
                </a:cubicBezTo>
                <a:cubicBezTo>
                  <a:pt x="469993" y="330092"/>
                  <a:pt x="506161" y="300986"/>
                  <a:pt x="548531" y="294306"/>
                </a:cubicBezTo>
                <a:cubicBezTo>
                  <a:pt x="467130" y="378761"/>
                  <a:pt x="407772" y="484212"/>
                  <a:pt x="377712" y="597582"/>
                </a:cubicBezTo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110;p2">
            <a:extLst>
              <a:ext uri="{FF2B5EF4-FFF2-40B4-BE49-F238E27FC236}">
                <a16:creationId xmlns:a16="http://schemas.microsoft.com/office/drawing/2014/main" id="{BB857E81-C524-9510-2DD0-09F8CB0596D4}"/>
              </a:ext>
            </a:extLst>
          </p:cNvPr>
          <p:cNvSpPr/>
          <p:nvPr/>
        </p:nvSpPr>
        <p:spPr>
          <a:xfrm>
            <a:off x="4663353" y="2296767"/>
            <a:ext cx="548531" cy="597582"/>
          </a:xfrm>
          <a:custGeom>
            <a:avLst/>
            <a:gdLst/>
            <a:ahLst/>
            <a:cxnLst/>
            <a:rect l="l" t="t" r="r" b="b"/>
            <a:pathLst>
              <a:path w="548531" h="597582" extrusionOk="0">
                <a:moveTo>
                  <a:pt x="270639" y="582505"/>
                </a:moveTo>
                <a:cubicBezTo>
                  <a:pt x="199067" y="457873"/>
                  <a:pt x="107359" y="344884"/>
                  <a:pt x="0" y="249263"/>
                </a:cubicBezTo>
                <a:cubicBezTo>
                  <a:pt x="92090" y="317782"/>
                  <a:pt x="175591" y="397943"/>
                  <a:pt x="247927" y="486979"/>
                </a:cubicBezTo>
                <a:cubicBezTo>
                  <a:pt x="168625" y="340685"/>
                  <a:pt x="117474" y="179217"/>
                  <a:pt x="98102" y="13933"/>
                </a:cubicBezTo>
                <a:cubicBezTo>
                  <a:pt x="145912" y="140282"/>
                  <a:pt x="197540" y="265200"/>
                  <a:pt x="252889" y="388495"/>
                </a:cubicBezTo>
                <a:cubicBezTo>
                  <a:pt x="215385" y="261001"/>
                  <a:pt x="226932" y="119669"/>
                  <a:pt x="284668" y="0"/>
                </a:cubicBezTo>
                <a:cubicBezTo>
                  <a:pt x="292111" y="137228"/>
                  <a:pt x="299746" y="275793"/>
                  <a:pt x="336772" y="408058"/>
                </a:cubicBezTo>
                <a:cubicBezTo>
                  <a:pt x="335723" y="305567"/>
                  <a:pt x="373131" y="203075"/>
                  <a:pt x="440028" y="125490"/>
                </a:cubicBezTo>
                <a:cubicBezTo>
                  <a:pt x="400615" y="239529"/>
                  <a:pt x="384392" y="361584"/>
                  <a:pt x="392790" y="482017"/>
                </a:cubicBezTo>
                <a:cubicBezTo>
                  <a:pt x="406532" y="441459"/>
                  <a:pt x="420942" y="400424"/>
                  <a:pt x="445467" y="365210"/>
                </a:cubicBezTo>
                <a:cubicBezTo>
                  <a:pt x="469993" y="330092"/>
                  <a:pt x="506161" y="300986"/>
                  <a:pt x="548531" y="294306"/>
                </a:cubicBezTo>
                <a:cubicBezTo>
                  <a:pt x="467130" y="378761"/>
                  <a:pt x="407772" y="484212"/>
                  <a:pt x="377712" y="597582"/>
                </a:cubicBezTo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80;p2">
            <a:extLst>
              <a:ext uri="{FF2B5EF4-FFF2-40B4-BE49-F238E27FC236}">
                <a16:creationId xmlns:a16="http://schemas.microsoft.com/office/drawing/2014/main" id="{64FB8EA7-291F-EDE0-AE7D-B6C3DB8DCCE0}"/>
              </a:ext>
            </a:extLst>
          </p:cNvPr>
          <p:cNvGrpSpPr/>
          <p:nvPr/>
        </p:nvGrpSpPr>
        <p:grpSpPr>
          <a:xfrm>
            <a:off x="10039850" y="4298520"/>
            <a:ext cx="757320" cy="461094"/>
            <a:chOff x="8409556" y="6386036"/>
            <a:chExt cx="627883" cy="247788"/>
          </a:xfrm>
        </p:grpSpPr>
        <p:grpSp>
          <p:nvGrpSpPr>
            <p:cNvPr id="143" name="Google Shape;181;p2">
              <a:extLst>
                <a:ext uri="{FF2B5EF4-FFF2-40B4-BE49-F238E27FC236}">
                  <a16:creationId xmlns:a16="http://schemas.microsoft.com/office/drawing/2014/main" id="{C60C7F99-1AFF-D99C-C45C-A1E82DE4F13D}"/>
                </a:ext>
              </a:extLst>
            </p:cNvPr>
            <p:cNvGrpSpPr/>
            <p:nvPr/>
          </p:nvGrpSpPr>
          <p:grpSpPr>
            <a:xfrm>
              <a:off x="8409556" y="6386036"/>
              <a:ext cx="627883" cy="247788"/>
              <a:chOff x="8409556" y="6386036"/>
              <a:chExt cx="627883" cy="247788"/>
            </a:xfrm>
          </p:grpSpPr>
          <p:sp>
            <p:nvSpPr>
              <p:cNvPr id="146" name="Google Shape;182;p2">
                <a:extLst>
                  <a:ext uri="{FF2B5EF4-FFF2-40B4-BE49-F238E27FC236}">
                    <a16:creationId xmlns:a16="http://schemas.microsoft.com/office/drawing/2014/main" id="{F1FE0BF8-052E-2807-D111-59C9BDB7901B}"/>
                  </a:ext>
                </a:extLst>
              </p:cNvPr>
              <p:cNvSpPr/>
              <p:nvPr/>
            </p:nvSpPr>
            <p:spPr>
              <a:xfrm>
                <a:off x="8423747" y="6399720"/>
                <a:ext cx="599608" cy="219581"/>
              </a:xfrm>
              <a:custGeom>
                <a:avLst/>
                <a:gdLst/>
                <a:ahLst/>
                <a:cxnLst/>
                <a:rect l="l" t="t" r="r" b="b"/>
                <a:pathLst>
                  <a:path w="599608" h="219581" extrusionOk="0">
                    <a:moveTo>
                      <a:pt x="13305" y="105644"/>
                    </a:moveTo>
                    <a:cubicBezTo>
                      <a:pt x="20558" y="94575"/>
                      <a:pt x="30101" y="84364"/>
                      <a:pt x="39835" y="75966"/>
                    </a:cubicBezTo>
                    <a:cubicBezTo>
                      <a:pt x="88695" y="33690"/>
                      <a:pt x="151011" y="7256"/>
                      <a:pt x="215426" y="1339"/>
                    </a:cubicBezTo>
                    <a:cubicBezTo>
                      <a:pt x="250640" y="-1905"/>
                      <a:pt x="286330" y="957"/>
                      <a:pt x="321067" y="7638"/>
                    </a:cubicBezTo>
                    <a:cubicBezTo>
                      <a:pt x="420600" y="26915"/>
                      <a:pt x="543419" y="61651"/>
                      <a:pt x="593806" y="147156"/>
                    </a:cubicBezTo>
                    <a:cubicBezTo>
                      <a:pt x="608598" y="172159"/>
                      <a:pt x="593711" y="204033"/>
                      <a:pt x="564986" y="208423"/>
                    </a:cubicBezTo>
                    <a:cubicBezTo>
                      <a:pt x="461444" y="224359"/>
                      <a:pt x="210082" y="223596"/>
                      <a:pt x="60829" y="203746"/>
                    </a:cubicBezTo>
                    <a:cubicBezTo>
                      <a:pt x="44511" y="201551"/>
                      <a:pt x="28765" y="194871"/>
                      <a:pt x="17122" y="183229"/>
                    </a:cubicBezTo>
                    <a:cubicBezTo>
                      <a:pt x="-7689" y="158226"/>
                      <a:pt x="-2441" y="129693"/>
                      <a:pt x="13305" y="105644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83;p2">
                <a:extLst>
                  <a:ext uri="{FF2B5EF4-FFF2-40B4-BE49-F238E27FC236}">
                    <a16:creationId xmlns:a16="http://schemas.microsoft.com/office/drawing/2014/main" id="{AF53BFD7-660B-DAA2-07F9-93C8A99E0294}"/>
                  </a:ext>
                </a:extLst>
              </p:cNvPr>
              <p:cNvSpPr/>
              <p:nvPr/>
            </p:nvSpPr>
            <p:spPr>
              <a:xfrm>
                <a:off x="8409556" y="6386036"/>
                <a:ext cx="627883" cy="247788"/>
              </a:xfrm>
              <a:custGeom>
                <a:avLst/>
                <a:gdLst/>
                <a:ahLst/>
                <a:cxnLst/>
                <a:rect l="l" t="t" r="r" b="b"/>
                <a:pathLst>
                  <a:path w="627883" h="247788" extrusionOk="0">
                    <a:moveTo>
                      <a:pt x="39807" y="126581"/>
                    </a:moveTo>
                    <a:cubicBezTo>
                      <a:pt x="66623" y="87073"/>
                      <a:pt x="115961" y="59971"/>
                      <a:pt x="160049" y="44702"/>
                    </a:cubicBezTo>
                    <a:cubicBezTo>
                      <a:pt x="210055" y="27334"/>
                      <a:pt x="263304" y="24185"/>
                      <a:pt x="315409" y="32392"/>
                    </a:cubicBezTo>
                    <a:cubicBezTo>
                      <a:pt x="357303" y="38977"/>
                      <a:pt x="399197" y="49092"/>
                      <a:pt x="439468" y="62357"/>
                    </a:cubicBezTo>
                    <a:cubicBezTo>
                      <a:pt x="478404" y="75145"/>
                      <a:pt x="517244" y="92036"/>
                      <a:pt x="549785" y="117324"/>
                    </a:cubicBezTo>
                    <a:cubicBezTo>
                      <a:pt x="569158" y="132403"/>
                      <a:pt x="621167" y="176968"/>
                      <a:pt x="589579" y="202448"/>
                    </a:cubicBezTo>
                    <a:cubicBezTo>
                      <a:pt x="579178" y="210846"/>
                      <a:pt x="561237" y="210369"/>
                      <a:pt x="548449" y="211609"/>
                    </a:cubicBezTo>
                    <a:cubicBezTo>
                      <a:pt x="532512" y="213232"/>
                      <a:pt x="516576" y="214377"/>
                      <a:pt x="500639" y="215331"/>
                    </a:cubicBezTo>
                    <a:cubicBezTo>
                      <a:pt x="417519" y="220294"/>
                      <a:pt x="333923" y="219912"/>
                      <a:pt x="250803" y="216763"/>
                    </a:cubicBezTo>
                    <a:cubicBezTo>
                      <a:pt x="204424" y="214950"/>
                      <a:pt x="158141" y="212182"/>
                      <a:pt x="111952" y="207410"/>
                    </a:cubicBezTo>
                    <a:cubicBezTo>
                      <a:pt x="90385" y="205216"/>
                      <a:pt x="65287" y="205216"/>
                      <a:pt x="47156" y="191760"/>
                    </a:cubicBezTo>
                    <a:cubicBezTo>
                      <a:pt x="23775" y="174392"/>
                      <a:pt x="25588" y="149103"/>
                      <a:pt x="39807" y="126581"/>
                    </a:cubicBezTo>
                    <a:cubicBezTo>
                      <a:pt x="49637" y="110931"/>
                      <a:pt x="24920" y="96616"/>
                      <a:pt x="15091" y="112171"/>
                    </a:cubicBezTo>
                    <a:cubicBezTo>
                      <a:pt x="2017" y="132880"/>
                      <a:pt x="-5045" y="157787"/>
                      <a:pt x="4212" y="181454"/>
                    </a:cubicBezTo>
                    <a:cubicBezTo>
                      <a:pt x="14041" y="206552"/>
                      <a:pt x="37899" y="224206"/>
                      <a:pt x="63760" y="229932"/>
                    </a:cubicBezTo>
                    <a:cubicBezTo>
                      <a:pt x="83992" y="234417"/>
                      <a:pt x="105559" y="235562"/>
                      <a:pt x="126076" y="237471"/>
                    </a:cubicBezTo>
                    <a:cubicBezTo>
                      <a:pt x="149361" y="239666"/>
                      <a:pt x="172741" y="241383"/>
                      <a:pt x="196122" y="242720"/>
                    </a:cubicBezTo>
                    <a:cubicBezTo>
                      <a:pt x="291552" y="248350"/>
                      <a:pt x="387554" y="249591"/>
                      <a:pt x="482984" y="244914"/>
                    </a:cubicBezTo>
                    <a:cubicBezTo>
                      <a:pt x="501593" y="243960"/>
                      <a:pt x="520107" y="242815"/>
                      <a:pt x="538620" y="241193"/>
                    </a:cubicBezTo>
                    <a:cubicBezTo>
                      <a:pt x="555034" y="239666"/>
                      <a:pt x="573261" y="239284"/>
                      <a:pt x="589007" y="234513"/>
                    </a:cubicBezTo>
                    <a:cubicBezTo>
                      <a:pt x="610288" y="228024"/>
                      <a:pt x="625557" y="208842"/>
                      <a:pt x="627656" y="186893"/>
                    </a:cubicBezTo>
                    <a:cubicBezTo>
                      <a:pt x="629756" y="164849"/>
                      <a:pt x="616968" y="146622"/>
                      <a:pt x="603799" y="130208"/>
                    </a:cubicBezTo>
                    <a:cubicBezTo>
                      <a:pt x="545586" y="57967"/>
                      <a:pt x="445003" y="29624"/>
                      <a:pt x="358067" y="11397"/>
                    </a:cubicBezTo>
                    <a:cubicBezTo>
                      <a:pt x="294606" y="-1867"/>
                      <a:pt x="230477" y="-5971"/>
                      <a:pt x="167493" y="12352"/>
                    </a:cubicBezTo>
                    <a:cubicBezTo>
                      <a:pt x="110426" y="28861"/>
                      <a:pt x="49064" y="62071"/>
                      <a:pt x="14996" y="112171"/>
                    </a:cubicBezTo>
                    <a:cubicBezTo>
                      <a:pt x="4785" y="127345"/>
                      <a:pt x="29501" y="141755"/>
                      <a:pt x="39807" y="126581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" name="Google Shape;184;p2">
              <a:extLst>
                <a:ext uri="{FF2B5EF4-FFF2-40B4-BE49-F238E27FC236}">
                  <a16:creationId xmlns:a16="http://schemas.microsoft.com/office/drawing/2014/main" id="{6FB8B89B-DD17-5C20-ED31-4BEED2734B47}"/>
                </a:ext>
              </a:extLst>
            </p:cNvPr>
            <p:cNvSpPr/>
            <p:nvPr/>
          </p:nvSpPr>
          <p:spPr>
            <a:xfrm>
              <a:off x="8449852" y="6427046"/>
              <a:ext cx="362810" cy="164784"/>
            </a:xfrm>
            <a:custGeom>
              <a:avLst/>
              <a:gdLst/>
              <a:ahLst/>
              <a:cxnLst/>
              <a:rect l="l" t="t" r="r" b="b"/>
              <a:pathLst>
                <a:path w="362810" h="164784" extrusionOk="0">
                  <a:moveTo>
                    <a:pt x="7813" y="77555"/>
                  </a:moveTo>
                  <a:cubicBezTo>
                    <a:pt x="12108" y="69348"/>
                    <a:pt x="17834" y="61809"/>
                    <a:pt x="23655" y="55511"/>
                  </a:cubicBezTo>
                  <a:cubicBezTo>
                    <a:pt x="52952" y="24210"/>
                    <a:pt x="90552" y="4837"/>
                    <a:pt x="129391" y="829"/>
                  </a:cubicBezTo>
                  <a:cubicBezTo>
                    <a:pt x="150672" y="-1365"/>
                    <a:pt x="172240" y="925"/>
                    <a:pt x="193329" y="6173"/>
                  </a:cubicBezTo>
                  <a:cubicBezTo>
                    <a:pt x="253641" y="21156"/>
                    <a:pt x="328172" y="47972"/>
                    <a:pt x="359187" y="112100"/>
                  </a:cubicBezTo>
                  <a:cubicBezTo>
                    <a:pt x="368253" y="130900"/>
                    <a:pt x="359473" y="154567"/>
                    <a:pt x="342105" y="157716"/>
                  </a:cubicBezTo>
                  <a:cubicBezTo>
                    <a:pt x="279598" y="168977"/>
                    <a:pt x="127483" y="166782"/>
                    <a:pt x="37111" y="151132"/>
                  </a:cubicBezTo>
                  <a:cubicBezTo>
                    <a:pt x="27186" y="149414"/>
                    <a:pt x="17643" y="144356"/>
                    <a:pt x="10581" y="135481"/>
                  </a:cubicBezTo>
                  <a:cubicBezTo>
                    <a:pt x="-4592" y="116681"/>
                    <a:pt x="-1538" y="95400"/>
                    <a:pt x="7813" y="77555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85;p2">
              <a:extLst>
                <a:ext uri="{FF2B5EF4-FFF2-40B4-BE49-F238E27FC236}">
                  <a16:creationId xmlns:a16="http://schemas.microsoft.com/office/drawing/2014/main" id="{62505C77-5927-BF59-5A60-E03852A38696}"/>
                </a:ext>
              </a:extLst>
            </p:cNvPr>
            <p:cNvSpPr/>
            <p:nvPr/>
          </p:nvSpPr>
          <p:spPr>
            <a:xfrm>
              <a:off x="8496362" y="6448743"/>
              <a:ext cx="134887" cy="61341"/>
            </a:xfrm>
            <a:custGeom>
              <a:avLst/>
              <a:gdLst/>
              <a:ahLst/>
              <a:cxnLst/>
              <a:rect l="l" t="t" r="r" b="b"/>
              <a:pathLst>
                <a:path w="134887" h="61341" extrusionOk="0">
                  <a:moveTo>
                    <a:pt x="2911" y="28852"/>
                  </a:moveTo>
                  <a:cubicBezTo>
                    <a:pt x="4533" y="25798"/>
                    <a:pt x="6632" y="22934"/>
                    <a:pt x="8828" y="20644"/>
                  </a:cubicBezTo>
                  <a:cubicBezTo>
                    <a:pt x="19706" y="9002"/>
                    <a:pt x="33735" y="1749"/>
                    <a:pt x="48145" y="317"/>
                  </a:cubicBezTo>
                  <a:cubicBezTo>
                    <a:pt x="56065" y="-541"/>
                    <a:pt x="64081" y="413"/>
                    <a:pt x="71907" y="2322"/>
                  </a:cubicBezTo>
                  <a:cubicBezTo>
                    <a:pt x="94332" y="7952"/>
                    <a:pt x="122007" y="17877"/>
                    <a:pt x="133554" y="41734"/>
                  </a:cubicBezTo>
                  <a:cubicBezTo>
                    <a:pt x="136894" y="48701"/>
                    <a:pt x="133650" y="57575"/>
                    <a:pt x="127256" y="58721"/>
                  </a:cubicBezTo>
                  <a:cubicBezTo>
                    <a:pt x="103971" y="62919"/>
                    <a:pt x="47477" y="62061"/>
                    <a:pt x="13790" y="56240"/>
                  </a:cubicBezTo>
                  <a:cubicBezTo>
                    <a:pt x="10068" y="55572"/>
                    <a:pt x="6537" y="53663"/>
                    <a:pt x="3961" y="50418"/>
                  </a:cubicBezTo>
                  <a:cubicBezTo>
                    <a:pt x="-1670" y="43356"/>
                    <a:pt x="-620" y="35531"/>
                    <a:pt x="2911" y="28852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32;p2">
            <a:extLst>
              <a:ext uri="{FF2B5EF4-FFF2-40B4-BE49-F238E27FC236}">
                <a16:creationId xmlns:a16="http://schemas.microsoft.com/office/drawing/2014/main" id="{E8C44DAE-056C-FDC4-12F7-D38309D8556B}"/>
              </a:ext>
            </a:extLst>
          </p:cNvPr>
          <p:cNvSpPr/>
          <p:nvPr/>
        </p:nvSpPr>
        <p:spPr>
          <a:xfrm flipH="1">
            <a:off x="10548156" y="5861344"/>
            <a:ext cx="1644833" cy="1009611"/>
          </a:xfrm>
          <a:custGeom>
            <a:avLst/>
            <a:gdLst/>
            <a:ahLst/>
            <a:cxnLst/>
            <a:rect l="l" t="t" r="r" b="b"/>
            <a:pathLst>
              <a:path w="1240089" h="1009611" extrusionOk="0">
                <a:moveTo>
                  <a:pt x="1217781" y="909983"/>
                </a:moveTo>
                <a:cubicBezTo>
                  <a:pt x="1204420" y="928401"/>
                  <a:pt x="1186670" y="942811"/>
                  <a:pt x="1166630" y="953594"/>
                </a:cubicBezTo>
                <a:cubicBezTo>
                  <a:pt x="1179799" y="955789"/>
                  <a:pt x="1192396" y="960942"/>
                  <a:pt x="1202989" y="969245"/>
                </a:cubicBezTo>
                <a:cubicBezTo>
                  <a:pt x="1196595" y="983368"/>
                  <a:pt x="1189056" y="996824"/>
                  <a:pt x="1180276" y="1009611"/>
                </a:cubicBezTo>
                <a:lnTo>
                  <a:pt x="236283" y="1009611"/>
                </a:lnTo>
                <a:cubicBezTo>
                  <a:pt x="151541" y="960179"/>
                  <a:pt x="79206" y="889274"/>
                  <a:pt x="29773" y="804437"/>
                </a:cubicBezTo>
                <a:cubicBezTo>
                  <a:pt x="2957" y="758344"/>
                  <a:pt x="-15747" y="695838"/>
                  <a:pt x="18798" y="655280"/>
                </a:cubicBezTo>
                <a:cubicBezTo>
                  <a:pt x="68136" y="597449"/>
                  <a:pt x="161084" y="644305"/>
                  <a:pt x="219488" y="692879"/>
                </a:cubicBezTo>
                <a:cubicBezTo>
                  <a:pt x="192863" y="609665"/>
                  <a:pt x="167478" y="526068"/>
                  <a:pt x="143334" y="442185"/>
                </a:cubicBezTo>
                <a:cubicBezTo>
                  <a:pt x="139899" y="429970"/>
                  <a:pt x="136559" y="416228"/>
                  <a:pt x="142953" y="405349"/>
                </a:cubicBezTo>
                <a:cubicBezTo>
                  <a:pt x="156313" y="382446"/>
                  <a:pt x="191717" y="396474"/>
                  <a:pt x="211758" y="413842"/>
                </a:cubicBezTo>
                <a:cubicBezTo>
                  <a:pt x="243727" y="441517"/>
                  <a:pt x="272833" y="472531"/>
                  <a:pt x="298599" y="506123"/>
                </a:cubicBezTo>
                <a:cubicBezTo>
                  <a:pt x="270733" y="465184"/>
                  <a:pt x="255942" y="416610"/>
                  <a:pt x="253747" y="367368"/>
                </a:cubicBezTo>
                <a:cubicBezTo>
                  <a:pt x="250789" y="302285"/>
                  <a:pt x="269970" y="236056"/>
                  <a:pt x="310623" y="185001"/>
                </a:cubicBezTo>
                <a:cubicBezTo>
                  <a:pt x="327037" y="197980"/>
                  <a:pt x="342592" y="212008"/>
                  <a:pt x="357193" y="226895"/>
                </a:cubicBezTo>
                <a:cubicBezTo>
                  <a:pt x="364446" y="234148"/>
                  <a:pt x="371412" y="241687"/>
                  <a:pt x="378092" y="249417"/>
                </a:cubicBezTo>
                <a:cubicBezTo>
                  <a:pt x="402045" y="276710"/>
                  <a:pt x="423040" y="306579"/>
                  <a:pt x="440599" y="338357"/>
                </a:cubicBezTo>
                <a:cubicBezTo>
                  <a:pt x="454341" y="362978"/>
                  <a:pt x="465983" y="388744"/>
                  <a:pt x="475335" y="415273"/>
                </a:cubicBezTo>
                <a:cubicBezTo>
                  <a:pt x="447088" y="287589"/>
                  <a:pt x="468083" y="149692"/>
                  <a:pt x="533071" y="36226"/>
                </a:cubicBezTo>
                <a:cubicBezTo>
                  <a:pt x="540896" y="22579"/>
                  <a:pt x="550343" y="8360"/>
                  <a:pt x="565039" y="2634"/>
                </a:cubicBezTo>
                <a:cubicBezTo>
                  <a:pt x="600539" y="-11012"/>
                  <a:pt x="630982" y="31073"/>
                  <a:pt x="644628" y="66477"/>
                </a:cubicBezTo>
                <a:cubicBezTo>
                  <a:pt x="678219" y="153509"/>
                  <a:pt x="703031" y="243882"/>
                  <a:pt x="718491" y="335781"/>
                </a:cubicBezTo>
                <a:cubicBezTo>
                  <a:pt x="770977" y="296273"/>
                  <a:pt x="766492" y="185764"/>
                  <a:pt x="832148" y="188055"/>
                </a:cubicBezTo>
                <a:cubicBezTo>
                  <a:pt x="874710" y="189582"/>
                  <a:pt x="892555" y="244931"/>
                  <a:pt x="886543" y="287016"/>
                </a:cubicBezTo>
                <a:cubicBezTo>
                  <a:pt x="880531" y="329196"/>
                  <a:pt x="862781" y="373380"/>
                  <a:pt x="879386" y="412697"/>
                </a:cubicBezTo>
                <a:cubicBezTo>
                  <a:pt x="878050" y="373189"/>
                  <a:pt x="931395" y="348663"/>
                  <a:pt x="965941" y="367558"/>
                </a:cubicBezTo>
                <a:cubicBezTo>
                  <a:pt x="1000582" y="386549"/>
                  <a:pt x="1012701" y="432833"/>
                  <a:pt x="1003158" y="471100"/>
                </a:cubicBezTo>
                <a:cubicBezTo>
                  <a:pt x="993615" y="509368"/>
                  <a:pt x="967277" y="541051"/>
                  <a:pt x="939888" y="569489"/>
                </a:cubicBezTo>
                <a:cubicBezTo>
                  <a:pt x="980446" y="544963"/>
                  <a:pt x="1029020" y="519960"/>
                  <a:pt x="1073395" y="526545"/>
                </a:cubicBezTo>
                <a:cubicBezTo>
                  <a:pt x="1083320" y="527977"/>
                  <a:pt x="1092958" y="530935"/>
                  <a:pt x="1102310" y="535897"/>
                </a:cubicBezTo>
                <a:cubicBezTo>
                  <a:pt x="1143918" y="557846"/>
                  <a:pt x="1160045" y="611859"/>
                  <a:pt x="1152125" y="658238"/>
                </a:cubicBezTo>
                <a:cubicBezTo>
                  <a:pt x="1144872" y="701086"/>
                  <a:pt x="1121587" y="738972"/>
                  <a:pt x="1097634" y="775331"/>
                </a:cubicBezTo>
                <a:cubicBezTo>
                  <a:pt x="1124736" y="741262"/>
                  <a:pt x="1185716" y="741548"/>
                  <a:pt x="1216158" y="774759"/>
                </a:cubicBezTo>
                <a:cubicBezTo>
                  <a:pt x="1249177" y="810640"/>
                  <a:pt x="1246410" y="870379"/>
                  <a:pt x="1217781" y="909983"/>
                </a:cubicBezTo>
                <a:close/>
              </a:path>
            </a:pathLst>
          </a:custGeom>
          <a:solidFill>
            <a:srgbClr val="5F89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37;p2">
            <a:extLst>
              <a:ext uri="{FF2B5EF4-FFF2-40B4-BE49-F238E27FC236}">
                <a16:creationId xmlns:a16="http://schemas.microsoft.com/office/drawing/2014/main" id="{05BEBF08-EBDC-37AA-8C6A-C46DDD4E721B}"/>
              </a:ext>
            </a:extLst>
          </p:cNvPr>
          <p:cNvSpPr/>
          <p:nvPr/>
        </p:nvSpPr>
        <p:spPr>
          <a:xfrm flipH="1">
            <a:off x="11129913" y="5600008"/>
            <a:ext cx="1132277" cy="1253318"/>
          </a:xfrm>
          <a:custGeom>
            <a:avLst/>
            <a:gdLst/>
            <a:ahLst/>
            <a:cxnLst/>
            <a:rect l="l" t="t" r="r" b="b"/>
            <a:pathLst>
              <a:path w="1433332" h="1842494" extrusionOk="0">
                <a:moveTo>
                  <a:pt x="1423242" y="1842494"/>
                </a:moveTo>
                <a:lnTo>
                  <a:pt x="0" y="1842494"/>
                </a:lnTo>
                <a:lnTo>
                  <a:pt x="0" y="960626"/>
                </a:lnTo>
                <a:cubicBezTo>
                  <a:pt x="27961" y="996412"/>
                  <a:pt x="52296" y="1035538"/>
                  <a:pt x="72527" y="1077241"/>
                </a:cubicBezTo>
                <a:cubicBezTo>
                  <a:pt x="42943" y="987346"/>
                  <a:pt x="13074" y="889244"/>
                  <a:pt x="39508" y="798300"/>
                </a:cubicBezTo>
                <a:cubicBezTo>
                  <a:pt x="65942" y="707355"/>
                  <a:pt x="177023" y="644180"/>
                  <a:pt x="242106" y="707355"/>
                </a:cubicBezTo>
                <a:cubicBezTo>
                  <a:pt x="292207" y="756024"/>
                  <a:pt x="292111" y="853267"/>
                  <a:pt x="350228" y="889435"/>
                </a:cubicBezTo>
                <a:cubicBezTo>
                  <a:pt x="329806" y="633683"/>
                  <a:pt x="353568" y="373922"/>
                  <a:pt x="419796" y="128095"/>
                </a:cubicBezTo>
                <a:cubicBezTo>
                  <a:pt x="433538" y="76849"/>
                  <a:pt x="455201" y="19400"/>
                  <a:pt x="501484" y="3941"/>
                </a:cubicBezTo>
                <a:cubicBezTo>
                  <a:pt x="580310" y="-22493"/>
                  <a:pt x="636041" y="89446"/>
                  <a:pt x="651596" y="178864"/>
                </a:cubicBezTo>
                <a:cubicBezTo>
                  <a:pt x="682229" y="355504"/>
                  <a:pt x="689959" y="537012"/>
                  <a:pt x="674499" y="715848"/>
                </a:cubicBezTo>
                <a:cubicBezTo>
                  <a:pt x="687764" y="671664"/>
                  <a:pt x="702078" y="625476"/>
                  <a:pt x="732998" y="593888"/>
                </a:cubicBezTo>
                <a:cubicBezTo>
                  <a:pt x="763917" y="562301"/>
                  <a:pt x="816880" y="551804"/>
                  <a:pt x="847418" y="584059"/>
                </a:cubicBezTo>
                <a:cubicBezTo>
                  <a:pt x="868604" y="606390"/>
                  <a:pt x="873089" y="641508"/>
                  <a:pt x="874425" y="673764"/>
                </a:cubicBezTo>
                <a:cubicBezTo>
                  <a:pt x="877956" y="759078"/>
                  <a:pt x="867649" y="845060"/>
                  <a:pt x="844173" y="926367"/>
                </a:cubicBezTo>
                <a:cubicBezTo>
                  <a:pt x="900286" y="896211"/>
                  <a:pt x="971668" y="909857"/>
                  <a:pt x="1019097" y="953946"/>
                </a:cubicBezTo>
                <a:cubicBezTo>
                  <a:pt x="1032266" y="966065"/>
                  <a:pt x="1043527" y="980571"/>
                  <a:pt x="1052211" y="997175"/>
                </a:cubicBezTo>
                <a:cubicBezTo>
                  <a:pt x="1088665" y="1067030"/>
                  <a:pt x="1073015" y="1163510"/>
                  <a:pt x="1019574" y="1217141"/>
                </a:cubicBezTo>
                <a:cubicBezTo>
                  <a:pt x="1042191" y="1201396"/>
                  <a:pt x="1069484" y="1196433"/>
                  <a:pt x="1096586" y="1200251"/>
                </a:cubicBezTo>
                <a:cubicBezTo>
                  <a:pt x="1143728" y="1206740"/>
                  <a:pt x="1190584" y="1239568"/>
                  <a:pt x="1212629" y="1287283"/>
                </a:cubicBezTo>
                <a:cubicBezTo>
                  <a:pt x="1213106" y="1288237"/>
                  <a:pt x="1213487" y="1289191"/>
                  <a:pt x="1213869" y="1290146"/>
                </a:cubicBezTo>
                <a:cubicBezTo>
                  <a:pt x="1215110" y="1292818"/>
                  <a:pt x="1216255" y="1295585"/>
                  <a:pt x="1217400" y="1298352"/>
                </a:cubicBezTo>
                <a:cubicBezTo>
                  <a:pt x="1248510" y="1378609"/>
                  <a:pt x="1225893" y="1475852"/>
                  <a:pt x="1180087" y="1547711"/>
                </a:cubicBezTo>
                <a:cubicBezTo>
                  <a:pt x="1215491" y="1525858"/>
                  <a:pt x="1257767" y="1520514"/>
                  <a:pt x="1297466" y="1529484"/>
                </a:cubicBezTo>
                <a:lnTo>
                  <a:pt x="1297561" y="1529580"/>
                </a:lnTo>
                <a:cubicBezTo>
                  <a:pt x="1336783" y="1538359"/>
                  <a:pt x="1373428" y="1561357"/>
                  <a:pt x="1398240" y="1596190"/>
                </a:cubicBezTo>
                <a:cubicBezTo>
                  <a:pt x="1448245" y="1666330"/>
                  <a:pt x="1444333" y="1776457"/>
                  <a:pt x="1389556" y="1841731"/>
                </a:cubicBezTo>
                <a:cubicBezTo>
                  <a:pt x="1401389" y="1836291"/>
                  <a:pt x="1412936" y="1837246"/>
                  <a:pt x="1423242" y="1842494"/>
                </a:cubicBezTo>
                <a:close/>
              </a:path>
            </a:pathLst>
          </a:custGeom>
          <a:solidFill>
            <a:srgbClr val="2E4C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246" name="Google Shape;117;p2">
            <a:extLst>
              <a:ext uri="{FF2B5EF4-FFF2-40B4-BE49-F238E27FC236}">
                <a16:creationId xmlns:a16="http://schemas.microsoft.com/office/drawing/2014/main" id="{43EDB37C-3724-1280-50F9-270D4DEAA8B9}"/>
              </a:ext>
            </a:extLst>
          </p:cNvPr>
          <p:cNvGrpSpPr/>
          <p:nvPr/>
        </p:nvGrpSpPr>
        <p:grpSpPr>
          <a:xfrm>
            <a:off x="8733890" y="6134777"/>
            <a:ext cx="421422" cy="172502"/>
            <a:chOff x="856379" y="1114543"/>
            <a:chExt cx="421422" cy="172502"/>
          </a:xfrm>
        </p:grpSpPr>
        <p:grpSp>
          <p:nvGrpSpPr>
            <p:cNvPr id="247" name="Google Shape;118;p2">
              <a:extLst>
                <a:ext uri="{FF2B5EF4-FFF2-40B4-BE49-F238E27FC236}">
                  <a16:creationId xmlns:a16="http://schemas.microsoft.com/office/drawing/2014/main" id="{A6404C25-0A3B-9299-FD5C-C49D34250682}"/>
                </a:ext>
              </a:extLst>
            </p:cNvPr>
            <p:cNvGrpSpPr/>
            <p:nvPr/>
          </p:nvGrpSpPr>
          <p:grpSpPr>
            <a:xfrm>
              <a:off x="856379" y="1114543"/>
              <a:ext cx="421422" cy="172502"/>
              <a:chOff x="856379" y="1114543"/>
              <a:chExt cx="421422" cy="172502"/>
            </a:xfrm>
          </p:grpSpPr>
          <p:sp>
            <p:nvSpPr>
              <p:cNvPr id="250" name="Google Shape;119;p2">
                <a:extLst>
                  <a:ext uri="{FF2B5EF4-FFF2-40B4-BE49-F238E27FC236}">
                    <a16:creationId xmlns:a16="http://schemas.microsoft.com/office/drawing/2014/main" id="{5E436088-DD26-B4CB-BC01-6C0A49E18E3F}"/>
                  </a:ext>
                </a:extLst>
              </p:cNvPr>
              <p:cNvSpPr/>
              <p:nvPr/>
            </p:nvSpPr>
            <p:spPr>
              <a:xfrm>
                <a:off x="869609" y="1128159"/>
                <a:ext cx="393970" cy="144189"/>
              </a:xfrm>
              <a:custGeom>
                <a:avLst/>
                <a:gdLst/>
                <a:ahLst/>
                <a:cxnLst/>
                <a:rect l="l" t="t" r="r" b="b"/>
                <a:pathLst>
                  <a:path w="393970" h="144189" extrusionOk="0">
                    <a:moveTo>
                      <a:pt x="8723" y="69487"/>
                    </a:moveTo>
                    <a:cubicBezTo>
                      <a:pt x="13494" y="62234"/>
                      <a:pt x="19697" y="55554"/>
                      <a:pt x="26186" y="49924"/>
                    </a:cubicBezTo>
                    <a:cubicBezTo>
                      <a:pt x="58346" y="22154"/>
                      <a:pt x="99286" y="4785"/>
                      <a:pt x="141561" y="873"/>
                    </a:cubicBezTo>
                    <a:cubicBezTo>
                      <a:pt x="164750" y="-1227"/>
                      <a:pt x="188131" y="586"/>
                      <a:pt x="210939" y="4976"/>
                    </a:cubicBezTo>
                    <a:cubicBezTo>
                      <a:pt x="276308" y="17573"/>
                      <a:pt x="357042" y="40476"/>
                      <a:pt x="390156" y="96589"/>
                    </a:cubicBezTo>
                    <a:cubicBezTo>
                      <a:pt x="399890" y="113003"/>
                      <a:pt x="390061" y="133997"/>
                      <a:pt x="371261" y="136860"/>
                    </a:cubicBezTo>
                    <a:cubicBezTo>
                      <a:pt x="303219" y="147358"/>
                      <a:pt x="138126" y="146785"/>
                      <a:pt x="40119" y="133807"/>
                    </a:cubicBezTo>
                    <a:cubicBezTo>
                      <a:pt x="29335" y="132375"/>
                      <a:pt x="19124" y="127985"/>
                      <a:pt x="11395" y="120351"/>
                    </a:cubicBezTo>
                    <a:cubicBezTo>
                      <a:pt x="-5115" y="104032"/>
                      <a:pt x="-1584" y="85328"/>
                      <a:pt x="8723" y="69487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120;p2">
                <a:extLst>
                  <a:ext uri="{FF2B5EF4-FFF2-40B4-BE49-F238E27FC236}">
                    <a16:creationId xmlns:a16="http://schemas.microsoft.com/office/drawing/2014/main" id="{EBE75EE8-06D5-9E41-315F-1047DC66CD7A}"/>
                  </a:ext>
                </a:extLst>
              </p:cNvPr>
              <p:cNvSpPr/>
              <p:nvPr/>
            </p:nvSpPr>
            <p:spPr>
              <a:xfrm>
                <a:off x="856379" y="1114543"/>
                <a:ext cx="421422" cy="172502"/>
              </a:xfrm>
              <a:custGeom>
                <a:avLst/>
                <a:gdLst/>
                <a:ahLst/>
                <a:cxnLst/>
                <a:rect l="l" t="t" r="r" b="b"/>
                <a:pathLst>
                  <a:path w="421422" h="172502" extrusionOk="0">
                    <a:moveTo>
                      <a:pt x="34359" y="90355"/>
                    </a:moveTo>
                    <a:cubicBezTo>
                      <a:pt x="51727" y="65257"/>
                      <a:pt x="83601" y="47889"/>
                      <a:pt x="111944" y="38250"/>
                    </a:cubicBezTo>
                    <a:cubicBezTo>
                      <a:pt x="143913" y="27467"/>
                      <a:pt x="177886" y="25653"/>
                      <a:pt x="211191" y="30902"/>
                    </a:cubicBezTo>
                    <a:cubicBezTo>
                      <a:pt x="262437" y="39014"/>
                      <a:pt x="319886" y="52946"/>
                      <a:pt x="361684" y="85202"/>
                    </a:cubicBezTo>
                    <a:cubicBezTo>
                      <a:pt x="371609" y="92836"/>
                      <a:pt x="408254" y="124042"/>
                      <a:pt x="385828" y="135398"/>
                    </a:cubicBezTo>
                    <a:cubicBezTo>
                      <a:pt x="379338" y="138643"/>
                      <a:pt x="369605" y="138261"/>
                      <a:pt x="362543" y="139024"/>
                    </a:cubicBezTo>
                    <a:cubicBezTo>
                      <a:pt x="351378" y="140169"/>
                      <a:pt x="340212" y="140933"/>
                      <a:pt x="328951" y="141505"/>
                    </a:cubicBezTo>
                    <a:cubicBezTo>
                      <a:pt x="276465" y="144464"/>
                      <a:pt x="223692" y="144273"/>
                      <a:pt x="171110" y="142269"/>
                    </a:cubicBezTo>
                    <a:cubicBezTo>
                      <a:pt x="141718" y="141219"/>
                      <a:pt x="112230" y="139501"/>
                      <a:pt x="82933" y="136639"/>
                    </a:cubicBezTo>
                    <a:cubicBezTo>
                      <a:pt x="70241" y="135398"/>
                      <a:pt x="55067" y="135589"/>
                      <a:pt x="43330" y="130054"/>
                    </a:cubicBezTo>
                    <a:cubicBezTo>
                      <a:pt x="25484" y="121561"/>
                      <a:pt x="25007" y="105337"/>
                      <a:pt x="34359" y="90355"/>
                    </a:cubicBezTo>
                    <a:cubicBezTo>
                      <a:pt x="44093" y="74609"/>
                      <a:pt x="19281" y="60295"/>
                      <a:pt x="9643" y="75945"/>
                    </a:cubicBezTo>
                    <a:cubicBezTo>
                      <a:pt x="-9634" y="107055"/>
                      <a:pt x="481" y="143987"/>
                      <a:pt x="35600" y="157729"/>
                    </a:cubicBezTo>
                    <a:cubicBezTo>
                      <a:pt x="49342" y="163073"/>
                      <a:pt x="65278" y="163550"/>
                      <a:pt x="79879" y="164981"/>
                    </a:cubicBezTo>
                    <a:cubicBezTo>
                      <a:pt x="95148" y="166508"/>
                      <a:pt x="110417" y="167749"/>
                      <a:pt x="125686" y="168703"/>
                    </a:cubicBezTo>
                    <a:cubicBezTo>
                      <a:pt x="190292" y="172806"/>
                      <a:pt x="255375" y="173761"/>
                      <a:pt x="320076" y="170707"/>
                    </a:cubicBezTo>
                    <a:cubicBezTo>
                      <a:pt x="333055" y="170134"/>
                      <a:pt x="345938" y="169276"/>
                      <a:pt x="358821" y="168130"/>
                    </a:cubicBezTo>
                    <a:cubicBezTo>
                      <a:pt x="369891" y="167081"/>
                      <a:pt x="382201" y="166794"/>
                      <a:pt x="392794" y="163454"/>
                    </a:cubicBezTo>
                    <a:cubicBezTo>
                      <a:pt x="406822" y="158969"/>
                      <a:pt x="417510" y="147136"/>
                      <a:pt x="420564" y="132821"/>
                    </a:cubicBezTo>
                    <a:cubicBezTo>
                      <a:pt x="423904" y="117075"/>
                      <a:pt x="417033" y="103811"/>
                      <a:pt x="407872" y="91596"/>
                    </a:cubicBezTo>
                    <a:cubicBezTo>
                      <a:pt x="369605" y="40827"/>
                      <a:pt x="302040" y="20596"/>
                      <a:pt x="242587" y="7999"/>
                    </a:cubicBezTo>
                    <a:cubicBezTo>
                      <a:pt x="199167" y="-1162"/>
                      <a:pt x="155173" y="-4216"/>
                      <a:pt x="112135" y="8381"/>
                    </a:cubicBezTo>
                    <a:cubicBezTo>
                      <a:pt x="73390" y="19737"/>
                      <a:pt x="33119" y="42258"/>
                      <a:pt x="9834" y="76040"/>
                    </a:cubicBezTo>
                    <a:cubicBezTo>
                      <a:pt x="-855" y="91118"/>
                      <a:pt x="23957" y="105433"/>
                      <a:pt x="34359" y="90355"/>
                    </a:cubicBezTo>
                    <a:close/>
                  </a:path>
                </a:pathLst>
              </a:custGeom>
              <a:solidFill>
                <a:srgbClr val="6337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8" name="Google Shape;121;p2">
              <a:extLst>
                <a:ext uri="{FF2B5EF4-FFF2-40B4-BE49-F238E27FC236}">
                  <a16:creationId xmlns:a16="http://schemas.microsoft.com/office/drawing/2014/main" id="{7035F96F-8A93-0766-C0D9-E96CEDB6A3D8}"/>
                </a:ext>
              </a:extLst>
            </p:cNvPr>
            <p:cNvSpPr/>
            <p:nvPr/>
          </p:nvSpPr>
          <p:spPr>
            <a:xfrm>
              <a:off x="886777" y="1146246"/>
              <a:ext cx="238357" cy="108274"/>
            </a:xfrm>
            <a:custGeom>
              <a:avLst/>
              <a:gdLst/>
              <a:ahLst/>
              <a:cxnLst/>
              <a:rect l="l" t="t" r="r" b="b"/>
              <a:pathLst>
                <a:path w="238357" h="108274" extrusionOk="0">
                  <a:moveTo>
                    <a:pt x="5106" y="50922"/>
                  </a:moveTo>
                  <a:cubicBezTo>
                    <a:pt x="7969" y="45483"/>
                    <a:pt x="11690" y="40521"/>
                    <a:pt x="15508" y="36417"/>
                  </a:cubicBezTo>
                  <a:cubicBezTo>
                    <a:pt x="34784" y="15900"/>
                    <a:pt x="59405" y="3112"/>
                    <a:pt x="84981" y="535"/>
                  </a:cubicBezTo>
                  <a:cubicBezTo>
                    <a:pt x="99009" y="-896"/>
                    <a:pt x="113132" y="631"/>
                    <a:pt x="126970" y="4066"/>
                  </a:cubicBezTo>
                  <a:cubicBezTo>
                    <a:pt x="166573" y="13896"/>
                    <a:pt x="215529" y="31455"/>
                    <a:pt x="235951" y="73635"/>
                  </a:cubicBezTo>
                  <a:cubicBezTo>
                    <a:pt x="241963" y="85945"/>
                    <a:pt x="236142" y="101596"/>
                    <a:pt x="224785" y="103600"/>
                  </a:cubicBezTo>
                  <a:cubicBezTo>
                    <a:pt x="183655" y="111043"/>
                    <a:pt x="83835" y="109612"/>
                    <a:pt x="24383" y="99210"/>
                  </a:cubicBezTo>
                  <a:cubicBezTo>
                    <a:pt x="17893" y="98065"/>
                    <a:pt x="11595" y="94725"/>
                    <a:pt x="6919" y="88999"/>
                  </a:cubicBezTo>
                  <a:cubicBezTo>
                    <a:pt x="-3006" y="76593"/>
                    <a:pt x="-1002" y="62660"/>
                    <a:pt x="5106" y="50922"/>
                  </a:cubicBez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122;p2">
              <a:extLst>
                <a:ext uri="{FF2B5EF4-FFF2-40B4-BE49-F238E27FC236}">
                  <a16:creationId xmlns:a16="http://schemas.microsoft.com/office/drawing/2014/main" id="{B34A3AAB-7849-F415-5F11-A13518A64E8A}"/>
                </a:ext>
              </a:extLst>
            </p:cNvPr>
            <p:cNvSpPr/>
            <p:nvPr/>
          </p:nvSpPr>
          <p:spPr>
            <a:xfrm>
              <a:off x="917303" y="1160493"/>
              <a:ext cx="88735" cy="40310"/>
            </a:xfrm>
            <a:custGeom>
              <a:avLst/>
              <a:gdLst/>
              <a:ahLst/>
              <a:cxnLst/>
              <a:rect l="l" t="t" r="r" b="b"/>
              <a:pathLst>
                <a:path w="88735" h="40310" extrusionOk="0">
                  <a:moveTo>
                    <a:pt x="1873" y="18925"/>
                  </a:moveTo>
                  <a:cubicBezTo>
                    <a:pt x="2923" y="16921"/>
                    <a:pt x="4354" y="15108"/>
                    <a:pt x="5786" y="13581"/>
                  </a:cubicBezTo>
                  <a:cubicBezTo>
                    <a:pt x="12943" y="5947"/>
                    <a:pt x="22104" y="1175"/>
                    <a:pt x="31647" y="221"/>
                  </a:cubicBezTo>
                  <a:cubicBezTo>
                    <a:pt x="36896" y="-351"/>
                    <a:pt x="42144" y="221"/>
                    <a:pt x="47298" y="1557"/>
                  </a:cubicBezTo>
                  <a:cubicBezTo>
                    <a:pt x="62089" y="5183"/>
                    <a:pt x="80221" y="11768"/>
                    <a:pt x="87855" y="27419"/>
                  </a:cubicBezTo>
                  <a:cubicBezTo>
                    <a:pt x="90050" y="31999"/>
                    <a:pt x="87951" y="37821"/>
                    <a:pt x="83656" y="38584"/>
                  </a:cubicBezTo>
                  <a:cubicBezTo>
                    <a:pt x="68388" y="41351"/>
                    <a:pt x="31265" y="40779"/>
                    <a:pt x="9126" y="36962"/>
                  </a:cubicBezTo>
                  <a:cubicBezTo>
                    <a:pt x="6740" y="36580"/>
                    <a:pt x="4354" y="35339"/>
                    <a:pt x="2636" y="33144"/>
                  </a:cubicBezTo>
                  <a:cubicBezTo>
                    <a:pt x="-1085" y="28468"/>
                    <a:pt x="-417" y="23315"/>
                    <a:pt x="1873" y="18925"/>
                  </a:cubicBez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" name="Google Shape;294;p2">
            <a:extLst>
              <a:ext uri="{FF2B5EF4-FFF2-40B4-BE49-F238E27FC236}">
                <a16:creationId xmlns:a16="http://schemas.microsoft.com/office/drawing/2014/main" id="{102D4E67-0C87-9417-B96D-5BA9022C75C2}"/>
              </a:ext>
            </a:extLst>
          </p:cNvPr>
          <p:cNvSpPr/>
          <p:nvPr/>
        </p:nvSpPr>
        <p:spPr>
          <a:xfrm flipH="1">
            <a:off x="10129546" y="3956863"/>
            <a:ext cx="548531" cy="597582"/>
          </a:xfrm>
          <a:custGeom>
            <a:avLst/>
            <a:gdLst/>
            <a:ahLst/>
            <a:cxnLst/>
            <a:rect l="l" t="t" r="r" b="b"/>
            <a:pathLst>
              <a:path w="548531" h="597582" extrusionOk="0">
                <a:moveTo>
                  <a:pt x="270639" y="582504"/>
                </a:moveTo>
                <a:cubicBezTo>
                  <a:pt x="199067" y="457873"/>
                  <a:pt x="107359" y="344884"/>
                  <a:pt x="0" y="249263"/>
                </a:cubicBezTo>
                <a:cubicBezTo>
                  <a:pt x="92090" y="317782"/>
                  <a:pt x="175591" y="397943"/>
                  <a:pt x="247927" y="486979"/>
                </a:cubicBezTo>
                <a:cubicBezTo>
                  <a:pt x="168625" y="340685"/>
                  <a:pt x="117474" y="179217"/>
                  <a:pt x="98102" y="13933"/>
                </a:cubicBezTo>
                <a:cubicBezTo>
                  <a:pt x="145912" y="140282"/>
                  <a:pt x="197540" y="265200"/>
                  <a:pt x="252889" y="388496"/>
                </a:cubicBezTo>
                <a:cubicBezTo>
                  <a:pt x="215385" y="261001"/>
                  <a:pt x="226932" y="119669"/>
                  <a:pt x="284667" y="0"/>
                </a:cubicBezTo>
                <a:cubicBezTo>
                  <a:pt x="292111" y="137228"/>
                  <a:pt x="299745" y="275792"/>
                  <a:pt x="336772" y="408059"/>
                </a:cubicBezTo>
                <a:cubicBezTo>
                  <a:pt x="335723" y="305567"/>
                  <a:pt x="373131" y="203075"/>
                  <a:pt x="440027" y="125490"/>
                </a:cubicBezTo>
                <a:cubicBezTo>
                  <a:pt x="400615" y="239529"/>
                  <a:pt x="384392" y="361584"/>
                  <a:pt x="392789" y="482017"/>
                </a:cubicBezTo>
                <a:cubicBezTo>
                  <a:pt x="406531" y="441459"/>
                  <a:pt x="420941" y="400424"/>
                  <a:pt x="445467" y="365211"/>
                </a:cubicBezTo>
                <a:cubicBezTo>
                  <a:pt x="469993" y="330092"/>
                  <a:pt x="506160" y="300986"/>
                  <a:pt x="548531" y="294306"/>
                </a:cubicBezTo>
                <a:cubicBezTo>
                  <a:pt x="467129" y="378762"/>
                  <a:pt x="407772" y="484212"/>
                  <a:pt x="377712" y="597582"/>
                </a:cubicBezTo>
              </a:path>
            </a:pathLst>
          </a:custGeom>
          <a:solidFill>
            <a:srgbClr val="9DBA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E892A84D-1864-E185-A072-EF33394445B1}"/>
              </a:ext>
            </a:extLst>
          </p:cNvPr>
          <p:cNvGrpSpPr/>
          <p:nvPr/>
        </p:nvGrpSpPr>
        <p:grpSpPr>
          <a:xfrm>
            <a:off x="10542124" y="2467358"/>
            <a:ext cx="1720066" cy="1657012"/>
            <a:chOff x="10605536" y="2751751"/>
            <a:chExt cx="1720066" cy="1657012"/>
          </a:xfrm>
        </p:grpSpPr>
        <p:sp>
          <p:nvSpPr>
            <p:cNvPr id="354" name="Google Shape;210;p2">
              <a:extLst>
                <a:ext uri="{FF2B5EF4-FFF2-40B4-BE49-F238E27FC236}">
                  <a16:creationId xmlns:a16="http://schemas.microsoft.com/office/drawing/2014/main" id="{1B6DB0C9-A6C7-FDBA-4550-C11E57E29EB5}"/>
                </a:ext>
              </a:extLst>
            </p:cNvPr>
            <p:cNvSpPr/>
            <p:nvPr/>
          </p:nvSpPr>
          <p:spPr>
            <a:xfrm>
              <a:off x="10605536" y="2751751"/>
              <a:ext cx="436496" cy="689767"/>
            </a:xfrm>
            <a:custGeom>
              <a:avLst/>
              <a:gdLst/>
              <a:ahLst/>
              <a:cxnLst/>
              <a:rect l="l" t="t" r="r" b="b"/>
              <a:pathLst>
                <a:path w="436496" h="689767" extrusionOk="0">
                  <a:moveTo>
                    <a:pt x="436497" y="0"/>
                  </a:moveTo>
                  <a:lnTo>
                    <a:pt x="308239" y="0"/>
                  </a:lnTo>
                  <a:lnTo>
                    <a:pt x="0" y="298505"/>
                  </a:lnTo>
                  <a:lnTo>
                    <a:pt x="246686" y="689768"/>
                  </a:lnTo>
                  <a:lnTo>
                    <a:pt x="374945" y="689768"/>
                  </a:lnTo>
                  <a:lnTo>
                    <a:pt x="436497" y="0"/>
                  </a:ln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211;p2">
              <a:extLst>
                <a:ext uri="{FF2B5EF4-FFF2-40B4-BE49-F238E27FC236}">
                  <a16:creationId xmlns:a16="http://schemas.microsoft.com/office/drawing/2014/main" id="{76330E34-B71E-B4E1-6A2D-F6CE935A95FC}"/>
                </a:ext>
              </a:extLst>
            </p:cNvPr>
            <p:cNvSpPr/>
            <p:nvPr/>
          </p:nvSpPr>
          <p:spPr>
            <a:xfrm>
              <a:off x="10724728" y="2751751"/>
              <a:ext cx="1132085" cy="689767"/>
            </a:xfrm>
            <a:custGeom>
              <a:avLst/>
              <a:gdLst/>
              <a:ahLst/>
              <a:cxnLst/>
              <a:rect l="l" t="t" r="r" b="b"/>
              <a:pathLst>
                <a:path w="1132085" h="689767" extrusionOk="0">
                  <a:moveTo>
                    <a:pt x="1132086" y="206320"/>
                  </a:moveTo>
                  <a:lnTo>
                    <a:pt x="307762" y="0"/>
                  </a:lnTo>
                  <a:lnTo>
                    <a:pt x="0" y="298505"/>
                  </a:lnTo>
                  <a:lnTo>
                    <a:pt x="246305" y="689768"/>
                  </a:lnTo>
                  <a:lnTo>
                    <a:pt x="1129987" y="668391"/>
                  </a:lnTo>
                  <a:lnTo>
                    <a:pt x="1132086" y="206320"/>
                  </a:ln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212;p2">
              <a:extLst>
                <a:ext uri="{FF2B5EF4-FFF2-40B4-BE49-F238E27FC236}">
                  <a16:creationId xmlns:a16="http://schemas.microsoft.com/office/drawing/2014/main" id="{89FD78D6-9F94-EB1E-7BF2-26C029D5247B}"/>
                </a:ext>
              </a:extLst>
            </p:cNvPr>
            <p:cNvSpPr/>
            <p:nvPr/>
          </p:nvSpPr>
          <p:spPr>
            <a:xfrm>
              <a:off x="11745446" y="2856700"/>
              <a:ext cx="258901" cy="1471281"/>
            </a:xfrm>
            <a:custGeom>
              <a:avLst/>
              <a:gdLst/>
              <a:ahLst/>
              <a:cxnLst/>
              <a:rect l="l" t="t" r="r" b="b"/>
              <a:pathLst>
                <a:path w="258901" h="1471281" extrusionOk="0">
                  <a:moveTo>
                    <a:pt x="0" y="83525"/>
                  </a:moveTo>
                  <a:cubicBezTo>
                    <a:pt x="0" y="-27842"/>
                    <a:pt x="258902" y="-27842"/>
                    <a:pt x="258902" y="83525"/>
                  </a:cubicBezTo>
                  <a:lnTo>
                    <a:pt x="258902" y="1431378"/>
                  </a:lnTo>
                  <a:cubicBezTo>
                    <a:pt x="258902" y="1483864"/>
                    <a:pt x="0" y="1485296"/>
                    <a:pt x="0" y="1431378"/>
                  </a:cubicBezTo>
                  <a:lnTo>
                    <a:pt x="0" y="83525"/>
                  </a:lnTo>
                  <a:lnTo>
                    <a:pt x="0" y="83525"/>
                  </a:lnTo>
                  <a:lnTo>
                    <a:pt x="0" y="83525"/>
                  </a:lnTo>
                  <a:close/>
                </a:path>
              </a:pathLst>
            </a:custGeom>
            <a:solidFill>
              <a:srgbClr val="6337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7" name="Google Shape;213;p2">
              <a:extLst>
                <a:ext uri="{FF2B5EF4-FFF2-40B4-BE49-F238E27FC236}">
                  <a16:creationId xmlns:a16="http://schemas.microsoft.com/office/drawing/2014/main" id="{C467CE63-8A52-BED8-BD40-CBC72790999C}"/>
                </a:ext>
              </a:extLst>
            </p:cNvPr>
            <p:cNvGrpSpPr/>
            <p:nvPr/>
          </p:nvGrpSpPr>
          <p:grpSpPr>
            <a:xfrm>
              <a:off x="10944826" y="2876869"/>
              <a:ext cx="772926" cy="490700"/>
              <a:chOff x="10436406" y="210041"/>
              <a:chExt cx="832625" cy="490700"/>
            </a:xfrm>
          </p:grpSpPr>
          <p:sp>
            <p:nvSpPr>
              <p:cNvPr id="358" name="Google Shape;214;p2">
                <a:extLst>
                  <a:ext uri="{FF2B5EF4-FFF2-40B4-BE49-F238E27FC236}">
                    <a16:creationId xmlns:a16="http://schemas.microsoft.com/office/drawing/2014/main" id="{13CDFDCE-D961-2013-9EFD-BA41AD024A18}"/>
                  </a:ext>
                </a:extLst>
              </p:cNvPr>
              <p:cNvSpPr/>
              <p:nvPr/>
            </p:nvSpPr>
            <p:spPr>
              <a:xfrm>
                <a:off x="10436406" y="210041"/>
                <a:ext cx="144862" cy="490700"/>
              </a:xfrm>
              <a:custGeom>
                <a:avLst/>
                <a:gdLst/>
                <a:ahLst/>
                <a:cxnLst/>
                <a:rect l="l" t="t" r="r" b="b"/>
                <a:pathLst>
                  <a:path w="144862" h="490700" extrusionOk="0">
                    <a:moveTo>
                      <a:pt x="129117" y="0"/>
                    </a:moveTo>
                    <a:lnTo>
                      <a:pt x="19277" y="0"/>
                    </a:lnTo>
                    <a:cubicBezTo>
                      <a:pt x="15651" y="0"/>
                      <a:pt x="12501" y="1241"/>
                      <a:pt x="10019" y="3817"/>
                    </a:cubicBezTo>
                    <a:cubicBezTo>
                      <a:pt x="7062" y="6585"/>
                      <a:pt x="5535" y="10402"/>
                      <a:pt x="5535" y="15173"/>
                    </a:cubicBezTo>
                    <a:cubicBezTo>
                      <a:pt x="4389" y="37886"/>
                      <a:pt x="3340" y="77012"/>
                      <a:pt x="2290" y="132457"/>
                    </a:cubicBezTo>
                    <a:cubicBezTo>
                      <a:pt x="1241" y="187902"/>
                      <a:pt x="667" y="236762"/>
                      <a:pt x="382" y="279133"/>
                    </a:cubicBezTo>
                    <a:cubicBezTo>
                      <a:pt x="96" y="321504"/>
                      <a:pt x="0" y="352232"/>
                      <a:pt x="0" y="371223"/>
                    </a:cubicBezTo>
                    <a:cubicBezTo>
                      <a:pt x="0" y="409776"/>
                      <a:pt x="191" y="444322"/>
                      <a:pt x="667" y="474859"/>
                    </a:cubicBezTo>
                    <a:cubicBezTo>
                      <a:pt x="859" y="479440"/>
                      <a:pt x="2577" y="483257"/>
                      <a:pt x="5630" y="486216"/>
                    </a:cubicBezTo>
                    <a:cubicBezTo>
                      <a:pt x="8684" y="489174"/>
                      <a:pt x="12596" y="490701"/>
                      <a:pt x="17177" y="490701"/>
                    </a:cubicBezTo>
                    <a:cubicBezTo>
                      <a:pt x="21758" y="490510"/>
                      <a:pt x="25575" y="488792"/>
                      <a:pt x="28533" y="485739"/>
                    </a:cubicBezTo>
                    <a:cubicBezTo>
                      <a:pt x="31491" y="482685"/>
                      <a:pt x="33018" y="478772"/>
                      <a:pt x="33018" y="474191"/>
                    </a:cubicBezTo>
                    <a:cubicBezTo>
                      <a:pt x="32351" y="442986"/>
                      <a:pt x="31969" y="406818"/>
                      <a:pt x="31969" y="365688"/>
                    </a:cubicBezTo>
                    <a:cubicBezTo>
                      <a:pt x="31969" y="309861"/>
                      <a:pt x="32542" y="246209"/>
                      <a:pt x="33687" y="174541"/>
                    </a:cubicBezTo>
                    <a:lnTo>
                      <a:pt x="81878" y="174541"/>
                    </a:lnTo>
                    <a:cubicBezTo>
                      <a:pt x="86269" y="174541"/>
                      <a:pt x="89990" y="172919"/>
                      <a:pt x="93044" y="169674"/>
                    </a:cubicBezTo>
                    <a:cubicBezTo>
                      <a:pt x="96097" y="166430"/>
                      <a:pt x="97720" y="162708"/>
                      <a:pt x="97720" y="158318"/>
                    </a:cubicBezTo>
                    <a:cubicBezTo>
                      <a:pt x="97720" y="153738"/>
                      <a:pt x="96193" y="149920"/>
                      <a:pt x="93044" y="146771"/>
                    </a:cubicBezTo>
                    <a:cubicBezTo>
                      <a:pt x="89990" y="143718"/>
                      <a:pt x="86174" y="142095"/>
                      <a:pt x="81878" y="142095"/>
                    </a:cubicBezTo>
                    <a:lnTo>
                      <a:pt x="33972" y="142095"/>
                    </a:lnTo>
                    <a:cubicBezTo>
                      <a:pt x="34928" y="94571"/>
                      <a:pt x="35786" y="57831"/>
                      <a:pt x="36740" y="31874"/>
                    </a:cubicBezTo>
                    <a:lnTo>
                      <a:pt x="129021" y="31874"/>
                    </a:lnTo>
                    <a:cubicBezTo>
                      <a:pt x="133411" y="31874"/>
                      <a:pt x="137133" y="30347"/>
                      <a:pt x="140186" y="27198"/>
                    </a:cubicBezTo>
                    <a:cubicBezTo>
                      <a:pt x="143240" y="24048"/>
                      <a:pt x="144862" y="20327"/>
                      <a:pt x="144862" y="16032"/>
                    </a:cubicBezTo>
                    <a:cubicBezTo>
                      <a:pt x="144862" y="11452"/>
                      <a:pt x="143336" y="7634"/>
                      <a:pt x="140186" y="4485"/>
                    </a:cubicBezTo>
                    <a:cubicBezTo>
                      <a:pt x="137037" y="1336"/>
                      <a:pt x="133506" y="0"/>
                      <a:pt x="129117" y="0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215;p2">
                <a:extLst>
                  <a:ext uri="{FF2B5EF4-FFF2-40B4-BE49-F238E27FC236}">
                    <a16:creationId xmlns:a16="http://schemas.microsoft.com/office/drawing/2014/main" id="{191D563F-8550-72FD-2364-62B7C9B5EC5A}"/>
                  </a:ext>
                </a:extLst>
              </p:cNvPr>
              <p:cNvSpPr/>
              <p:nvPr/>
            </p:nvSpPr>
            <p:spPr>
              <a:xfrm>
                <a:off x="10607702" y="231703"/>
                <a:ext cx="66992" cy="447280"/>
              </a:xfrm>
              <a:custGeom>
                <a:avLst/>
                <a:gdLst/>
                <a:ahLst/>
                <a:cxnLst/>
                <a:rect l="l" t="t" r="r" b="b"/>
                <a:pathLst>
                  <a:path w="66992" h="447280" extrusionOk="0">
                    <a:moveTo>
                      <a:pt x="52391" y="0"/>
                    </a:moveTo>
                    <a:cubicBezTo>
                      <a:pt x="24049" y="0"/>
                      <a:pt x="7826" y="2099"/>
                      <a:pt x="3817" y="6394"/>
                    </a:cubicBezTo>
                    <a:cubicBezTo>
                      <a:pt x="1241" y="9161"/>
                      <a:pt x="0" y="12597"/>
                      <a:pt x="0" y="16605"/>
                    </a:cubicBezTo>
                    <a:cubicBezTo>
                      <a:pt x="191" y="21281"/>
                      <a:pt x="1814" y="25003"/>
                      <a:pt x="4771" y="27770"/>
                    </a:cubicBezTo>
                    <a:cubicBezTo>
                      <a:pt x="7539" y="30347"/>
                      <a:pt x="10975" y="31587"/>
                      <a:pt x="14983" y="31587"/>
                    </a:cubicBezTo>
                    <a:lnTo>
                      <a:pt x="17845" y="31587"/>
                    </a:lnTo>
                    <a:cubicBezTo>
                      <a:pt x="16319" y="73195"/>
                      <a:pt x="15364" y="122914"/>
                      <a:pt x="14792" y="180935"/>
                    </a:cubicBezTo>
                    <a:cubicBezTo>
                      <a:pt x="14219" y="238957"/>
                      <a:pt x="14028" y="284477"/>
                      <a:pt x="14028" y="317495"/>
                    </a:cubicBezTo>
                    <a:cubicBezTo>
                      <a:pt x="14028" y="353568"/>
                      <a:pt x="14219" y="386873"/>
                      <a:pt x="14697" y="417602"/>
                    </a:cubicBezTo>
                    <a:lnTo>
                      <a:pt x="13743" y="417602"/>
                    </a:lnTo>
                    <a:cubicBezTo>
                      <a:pt x="9734" y="417792"/>
                      <a:pt x="6394" y="419319"/>
                      <a:pt x="3817" y="422087"/>
                    </a:cubicBezTo>
                    <a:cubicBezTo>
                      <a:pt x="1241" y="424854"/>
                      <a:pt x="0" y="428290"/>
                      <a:pt x="0" y="432298"/>
                    </a:cubicBezTo>
                    <a:cubicBezTo>
                      <a:pt x="191" y="436974"/>
                      <a:pt x="1814" y="440696"/>
                      <a:pt x="4771" y="443463"/>
                    </a:cubicBezTo>
                    <a:cubicBezTo>
                      <a:pt x="7539" y="446040"/>
                      <a:pt x="10879" y="447280"/>
                      <a:pt x="14697" y="447280"/>
                    </a:cubicBezTo>
                    <a:lnTo>
                      <a:pt x="53060" y="445372"/>
                    </a:lnTo>
                    <a:cubicBezTo>
                      <a:pt x="57354" y="445181"/>
                      <a:pt x="60693" y="443654"/>
                      <a:pt x="63175" y="440886"/>
                    </a:cubicBezTo>
                    <a:cubicBezTo>
                      <a:pt x="65656" y="438119"/>
                      <a:pt x="66896" y="434779"/>
                      <a:pt x="66896" y="430962"/>
                    </a:cubicBezTo>
                    <a:cubicBezTo>
                      <a:pt x="66896" y="426095"/>
                      <a:pt x="65275" y="422182"/>
                      <a:pt x="62125" y="419415"/>
                    </a:cubicBezTo>
                    <a:cubicBezTo>
                      <a:pt x="59357" y="416838"/>
                      <a:pt x="56017" y="415598"/>
                      <a:pt x="52200" y="415598"/>
                    </a:cubicBezTo>
                    <a:lnTo>
                      <a:pt x="44566" y="415884"/>
                    </a:lnTo>
                    <a:cubicBezTo>
                      <a:pt x="44184" y="384964"/>
                      <a:pt x="43898" y="351373"/>
                      <a:pt x="43898" y="315205"/>
                    </a:cubicBezTo>
                    <a:cubicBezTo>
                      <a:pt x="43898" y="281996"/>
                      <a:pt x="44089" y="246496"/>
                      <a:pt x="44566" y="208705"/>
                    </a:cubicBezTo>
                    <a:cubicBezTo>
                      <a:pt x="45425" y="129785"/>
                      <a:pt x="46570" y="70236"/>
                      <a:pt x="48097" y="29965"/>
                    </a:cubicBezTo>
                    <a:lnTo>
                      <a:pt x="53536" y="29679"/>
                    </a:lnTo>
                    <a:cubicBezTo>
                      <a:pt x="57545" y="29488"/>
                      <a:pt x="60884" y="27961"/>
                      <a:pt x="63270" y="25194"/>
                    </a:cubicBezTo>
                    <a:cubicBezTo>
                      <a:pt x="65751" y="22426"/>
                      <a:pt x="66992" y="19086"/>
                      <a:pt x="66992" y="15269"/>
                    </a:cubicBezTo>
                    <a:lnTo>
                      <a:pt x="66992" y="13646"/>
                    </a:lnTo>
                    <a:cubicBezTo>
                      <a:pt x="66801" y="9638"/>
                      <a:pt x="65275" y="6298"/>
                      <a:pt x="62507" y="3722"/>
                    </a:cubicBezTo>
                    <a:cubicBezTo>
                      <a:pt x="59453" y="1336"/>
                      <a:pt x="56208" y="0"/>
                      <a:pt x="52391" y="0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216;p2">
                <a:extLst>
                  <a:ext uri="{FF2B5EF4-FFF2-40B4-BE49-F238E27FC236}">
                    <a16:creationId xmlns:a16="http://schemas.microsoft.com/office/drawing/2014/main" id="{D4341391-67FF-A79A-9BEA-923AED7C355E}"/>
                  </a:ext>
                </a:extLst>
              </p:cNvPr>
              <p:cNvSpPr/>
              <p:nvPr/>
            </p:nvSpPr>
            <p:spPr>
              <a:xfrm>
                <a:off x="10717829" y="242678"/>
                <a:ext cx="156027" cy="425522"/>
              </a:xfrm>
              <a:custGeom>
                <a:avLst/>
                <a:gdLst/>
                <a:ahLst/>
                <a:cxnLst/>
                <a:rect l="l" t="t" r="r" b="b"/>
                <a:pathLst>
                  <a:path w="156027" h="425522" extrusionOk="0">
                    <a:moveTo>
                      <a:pt x="142286" y="6776"/>
                    </a:moveTo>
                    <a:cubicBezTo>
                      <a:pt x="138278" y="6776"/>
                      <a:pt x="134938" y="8112"/>
                      <a:pt x="132266" y="10688"/>
                    </a:cubicBezTo>
                    <a:cubicBezTo>
                      <a:pt x="129593" y="13265"/>
                      <a:pt x="128257" y="16414"/>
                      <a:pt x="128257" y="20231"/>
                    </a:cubicBezTo>
                    <a:lnTo>
                      <a:pt x="124346" y="326466"/>
                    </a:lnTo>
                    <a:lnTo>
                      <a:pt x="34259" y="10688"/>
                    </a:lnTo>
                    <a:cubicBezTo>
                      <a:pt x="33114" y="7157"/>
                      <a:pt x="31110" y="4390"/>
                      <a:pt x="28438" y="2672"/>
                    </a:cubicBezTo>
                    <a:cubicBezTo>
                      <a:pt x="25766" y="954"/>
                      <a:pt x="22808" y="0"/>
                      <a:pt x="19658" y="0"/>
                    </a:cubicBezTo>
                    <a:cubicBezTo>
                      <a:pt x="15460" y="0"/>
                      <a:pt x="11929" y="1622"/>
                      <a:pt x="8970" y="4771"/>
                    </a:cubicBezTo>
                    <a:cubicBezTo>
                      <a:pt x="6584" y="7348"/>
                      <a:pt x="5249" y="10402"/>
                      <a:pt x="5058" y="14028"/>
                    </a:cubicBezTo>
                    <a:cubicBezTo>
                      <a:pt x="3435" y="52964"/>
                      <a:pt x="2195" y="105068"/>
                      <a:pt x="1336" y="170247"/>
                    </a:cubicBezTo>
                    <a:cubicBezTo>
                      <a:pt x="478" y="235426"/>
                      <a:pt x="0" y="288008"/>
                      <a:pt x="0" y="327993"/>
                    </a:cubicBezTo>
                    <a:cubicBezTo>
                      <a:pt x="0" y="358053"/>
                      <a:pt x="191" y="385823"/>
                      <a:pt x="572" y="411494"/>
                    </a:cubicBezTo>
                    <a:cubicBezTo>
                      <a:pt x="763" y="415502"/>
                      <a:pt x="2195" y="418747"/>
                      <a:pt x="4867" y="421323"/>
                    </a:cubicBezTo>
                    <a:cubicBezTo>
                      <a:pt x="7539" y="423900"/>
                      <a:pt x="10879" y="425236"/>
                      <a:pt x="14886" y="425236"/>
                    </a:cubicBezTo>
                    <a:cubicBezTo>
                      <a:pt x="18704" y="425045"/>
                      <a:pt x="21854" y="423614"/>
                      <a:pt x="24429" y="420942"/>
                    </a:cubicBezTo>
                    <a:cubicBezTo>
                      <a:pt x="27006" y="418270"/>
                      <a:pt x="28342" y="415025"/>
                      <a:pt x="28342" y="411208"/>
                    </a:cubicBezTo>
                    <a:cubicBezTo>
                      <a:pt x="27960" y="387732"/>
                      <a:pt x="27770" y="361680"/>
                      <a:pt x="27770" y="333051"/>
                    </a:cubicBezTo>
                    <a:cubicBezTo>
                      <a:pt x="27770" y="260047"/>
                      <a:pt x="28629" y="182080"/>
                      <a:pt x="30442" y="98961"/>
                    </a:cubicBezTo>
                    <a:lnTo>
                      <a:pt x="120815" y="415407"/>
                    </a:lnTo>
                    <a:cubicBezTo>
                      <a:pt x="123009" y="421800"/>
                      <a:pt x="127494" y="425141"/>
                      <a:pt x="134269" y="425522"/>
                    </a:cubicBezTo>
                    <a:lnTo>
                      <a:pt x="134556" y="425522"/>
                    </a:lnTo>
                    <a:cubicBezTo>
                      <a:pt x="138945" y="425522"/>
                      <a:pt x="142763" y="423900"/>
                      <a:pt x="146198" y="420751"/>
                    </a:cubicBezTo>
                    <a:cubicBezTo>
                      <a:pt x="148966" y="417792"/>
                      <a:pt x="150589" y="414643"/>
                      <a:pt x="150970" y="411399"/>
                    </a:cubicBezTo>
                    <a:cubicBezTo>
                      <a:pt x="151352" y="408154"/>
                      <a:pt x="151543" y="405005"/>
                      <a:pt x="151543" y="402046"/>
                    </a:cubicBezTo>
                    <a:lnTo>
                      <a:pt x="151543" y="398134"/>
                    </a:lnTo>
                    <a:lnTo>
                      <a:pt x="156028" y="20899"/>
                    </a:lnTo>
                    <a:cubicBezTo>
                      <a:pt x="155837" y="16891"/>
                      <a:pt x="154405" y="13551"/>
                      <a:pt x="151829" y="10879"/>
                    </a:cubicBezTo>
                    <a:cubicBezTo>
                      <a:pt x="149253" y="8112"/>
                      <a:pt x="146008" y="6776"/>
                      <a:pt x="142286" y="6776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217;p2">
                <a:extLst>
                  <a:ext uri="{FF2B5EF4-FFF2-40B4-BE49-F238E27FC236}">
                    <a16:creationId xmlns:a16="http://schemas.microsoft.com/office/drawing/2014/main" id="{CA75F577-BB9F-E7D4-EE24-25A60E9AC623}"/>
                  </a:ext>
                </a:extLst>
              </p:cNvPr>
              <p:cNvSpPr/>
              <p:nvPr/>
            </p:nvSpPr>
            <p:spPr>
              <a:xfrm>
                <a:off x="10914223" y="267681"/>
                <a:ext cx="58976" cy="395461"/>
              </a:xfrm>
              <a:custGeom>
                <a:avLst/>
                <a:gdLst/>
                <a:ahLst/>
                <a:cxnLst/>
                <a:rect l="l" t="t" r="r" b="b"/>
                <a:pathLst>
                  <a:path w="58976" h="395461" extrusionOk="0">
                    <a:moveTo>
                      <a:pt x="46379" y="0"/>
                    </a:moveTo>
                    <a:cubicBezTo>
                      <a:pt x="21281" y="0"/>
                      <a:pt x="6966" y="1909"/>
                      <a:pt x="3435" y="5630"/>
                    </a:cubicBezTo>
                    <a:cubicBezTo>
                      <a:pt x="1145" y="8112"/>
                      <a:pt x="0" y="11070"/>
                      <a:pt x="0" y="14696"/>
                    </a:cubicBezTo>
                    <a:cubicBezTo>
                      <a:pt x="191" y="18800"/>
                      <a:pt x="1623" y="22140"/>
                      <a:pt x="4200" y="24621"/>
                    </a:cubicBezTo>
                    <a:cubicBezTo>
                      <a:pt x="6681" y="26911"/>
                      <a:pt x="9639" y="28056"/>
                      <a:pt x="13265" y="28056"/>
                    </a:cubicBezTo>
                    <a:lnTo>
                      <a:pt x="15842" y="28056"/>
                    </a:lnTo>
                    <a:cubicBezTo>
                      <a:pt x="14506" y="64797"/>
                      <a:pt x="13647" y="108790"/>
                      <a:pt x="13169" y="160036"/>
                    </a:cubicBezTo>
                    <a:cubicBezTo>
                      <a:pt x="12693" y="211282"/>
                      <a:pt x="12502" y="251458"/>
                      <a:pt x="12502" y="280660"/>
                    </a:cubicBezTo>
                    <a:cubicBezTo>
                      <a:pt x="12502" y="312533"/>
                      <a:pt x="12693" y="341926"/>
                      <a:pt x="13074" y="369123"/>
                    </a:cubicBezTo>
                    <a:lnTo>
                      <a:pt x="12215" y="369123"/>
                    </a:lnTo>
                    <a:cubicBezTo>
                      <a:pt x="8589" y="369314"/>
                      <a:pt x="5726" y="370650"/>
                      <a:pt x="3435" y="373036"/>
                    </a:cubicBezTo>
                    <a:cubicBezTo>
                      <a:pt x="1145" y="375421"/>
                      <a:pt x="0" y="378475"/>
                      <a:pt x="0" y="382102"/>
                    </a:cubicBezTo>
                    <a:cubicBezTo>
                      <a:pt x="191" y="386205"/>
                      <a:pt x="1623" y="389545"/>
                      <a:pt x="4200" y="392026"/>
                    </a:cubicBezTo>
                    <a:cubicBezTo>
                      <a:pt x="6681" y="394317"/>
                      <a:pt x="9543" y="395462"/>
                      <a:pt x="12978" y="395462"/>
                    </a:cubicBezTo>
                    <a:lnTo>
                      <a:pt x="46856" y="393744"/>
                    </a:lnTo>
                    <a:cubicBezTo>
                      <a:pt x="50578" y="393553"/>
                      <a:pt x="53632" y="392217"/>
                      <a:pt x="55732" y="389831"/>
                    </a:cubicBezTo>
                    <a:cubicBezTo>
                      <a:pt x="57927" y="387350"/>
                      <a:pt x="58976" y="384487"/>
                      <a:pt x="58976" y="381052"/>
                    </a:cubicBezTo>
                    <a:cubicBezTo>
                      <a:pt x="58976" y="376757"/>
                      <a:pt x="57545" y="373322"/>
                      <a:pt x="54777" y="370841"/>
                    </a:cubicBezTo>
                    <a:cubicBezTo>
                      <a:pt x="52295" y="368551"/>
                      <a:pt x="49433" y="367405"/>
                      <a:pt x="45998" y="367405"/>
                    </a:cubicBezTo>
                    <a:lnTo>
                      <a:pt x="39222" y="367692"/>
                    </a:lnTo>
                    <a:cubicBezTo>
                      <a:pt x="38841" y="340399"/>
                      <a:pt x="38650" y="310720"/>
                      <a:pt x="38650" y="278656"/>
                    </a:cubicBezTo>
                    <a:cubicBezTo>
                      <a:pt x="38650" y="249263"/>
                      <a:pt x="38841" y="217867"/>
                      <a:pt x="39222" y="184562"/>
                    </a:cubicBezTo>
                    <a:cubicBezTo>
                      <a:pt x="39986" y="114898"/>
                      <a:pt x="41035" y="62220"/>
                      <a:pt x="42372" y="26625"/>
                    </a:cubicBezTo>
                    <a:lnTo>
                      <a:pt x="47143" y="26339"/>
                    </a:lnTo>
                    <a:cubicBezTo>
                      <a:pt x="50769" y="26148"/>
                      <a:pt x="53632" y="24812"/>
                      <a:pt x="55732" y="22426"/>
                    </a:cubicBezTo>
                    <a:cubicBezTo>
                      <a:pt x="57927" y="19945"/>
                      <a:pt x="58976" y="17082"/>
                      <a:pt x="58976" y="13646"/>
                    </a:cubicBezTo>
                    <a:lnTo>
                      <a:pt x="58976" y="12215"/>
                    </a:lnTo>
                    <a:cubicBezTo>
                      <a:pt x="58785" y="8589"/>
                      <a:pt x="57449" y="5726"/>
                      <a:pt x="55063" y="3435"/>
                    </a:cubicBezTo>
                    <a:cubicBezTo>
                      <a:pt x="52678" y="1145"/>
                      <a:pt x="49720" y="0"/>
                      <a:pt x="46379" y="0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218;p2">
                <a:extLst>
                  <a:ext uri="{FF2B5EF4-FFF2-40B4-BE49-F238E27FC236}">
                    <a16:creationId xmlns:a16="http://schemas.microsoft.com/office/drawing/2014/main" id="{408F1CAC-1E39-8022-5E77-88A6963403A6}"/>
                  </a:ext>
                </a:extLst>
              </p:cNvPr>
              <p:cNvSpPr/>
              <p:nvPr/>
            </p:nvSpPr>
            <p:spPr>
              <a:xfrm>
                <a:off x="11008222" y="286289"/>
                <a:ext cx="104878" cy="378475"/>
              </a:xfrm>
              <a:custGeom>
                <a:avLst/>
                <a:gdLst/>
                <a:ahLst/>
                <a:cxnLst/>
                <a:rect l="l" t="t" r="r" b="b"/>
                <a:pathLst>
                  <a:path w="104878" h="378475" extrusionOk="0">
                    <a:moveTo>
                      <a:pt x="87223" y="234567"/>
                    </a:moveTo>
                    <a:cubicBezTo>
                      <a:pt x="79589" y="218725"/>
                      <a:pt x="72528" y="204029"/>
                      <a:pt x="65751" y="190574"/>
                    </a:cubicBezTo>
                    <a:cubicBezTo>
                      <a:pt x="58690" y="176259"/>
                      <a:pt x="52201" y="162517"/>
                      <a:pt x="46189" y="149443"/>
                    </a:cubicBezTo>
                    <a:cubicBezTo>
                      <a:pt x="40177" y="136274"/>
                      <a:pt x="35023" y="122532"/>
                      <a:pt x="30538" y="108313"/>
                    </a:cubicBezTo>
                    <a:cubicBezTo>
                      <a:pt x="26816" y="95430"/>
                      <a:pt x="24908" y="85696"/>
                      <a:pt x="24717" y="79207"/>
                    </a:cubicBezTo>
                    <a:cubicBezTo>
                      <a:pt x="24526" y="72718"/>
                      <a:pt x="24431" y="68996"/>
                      <a:pt x="24431" y="68042"/>
                    </a:cubicBezTo>
                    <a:cubicBezTo>
                      <a:pt x="24431" y="57067"/>
                      <a:pt x="26053" y="48097"/>
                      <a:pt x="29202" y="41035"/>
                    </a:cubicBezTo>
                    <a:cubicBezTo>
                      <a:pt x="34356" y="29870"/>
                      <a:pt x="40463" y="24335"/>
                      <a:pt x="47715" y="24335"/>
                    </a:cubicBezTo>
                    <a:cubicBezTo>
                      <a:pt x="53727" y="24335"/>
                      <a:pt x="59072" y="28438"/>
                      <a:pt x="63843" y="36550"/>
                    </a:cubicBezTo>
                    <a:cubicBezTo>
                      <a:pt x="67374" y="42562"/>
                      <a:pt x="69473" y="48765"/>
                      <a:pt x="70046" y="55254"/>
                    </a:cubicBezTo>
                    <a:cubicBezTo>
                      <a:pt x="70618" y="61743"/>
                      <a:pt x="71001" y="66324"/>
                      <a:pt x="71001" y="69187"/>
                    </a:cubicBezTo>
                    <a:cubicBezTo>
                      <a:pt x="71001" y="77489"/>
                      <a:pt x="69951" y="86746"/>
                      <a:pt x="67852" y="96957"/>
                    </a:cubicBezTo>
                    <a:cubicBezTo>
                      <a:pt x="67661" y="98007"/>
                      <a:pt x="67565" y="98961"/>
                      <a:pt x="67565" y="99915"/>
                    </a:cubicBezTo>
                    <a:cubicBezTo>
                      <a:pt x="67565" y="102015"/>
                      <a:pt x="68137" y="104019"/>
                      <a:pt x="69187" y="106023"/>
                    </a:cubicBezTo>
                    <a:cubicBezTo>
                      <a:pt x="70809" y="108886"/>
                      <a:pt x="73195" y="110699"/>
                      <a:pt x="76344" y="111558"/>
                    </a:cubicBezTo>
                    <a:cubicBezTo>
                      <a:pt x="77585" y="111939"/>
                      <a:pt x="78825" y="112130"/>
                      <a:pt x="80066" y="112130"/>
                    </a:cubicBezTo>
                    <a:cubicBezTo>
                      <a:pt x="82166" y="112130"/>
                      <a:pt x="84170" y="111558"/>
                      <a:pt x="86174" y="110317"/>
                    </a:cubicBezTo>
                    <a:cubicBezTo>
                      <a:pt x="89132" y="108695"/>
                      <a:pt x="91136" y="106214"/>
                      <a:pt x="91995" y="102683"/>
                    </a:cubicBezTo>
                    <a:cubicBezTo>
                      <a:pt x="94667" y="90181"/>
                      <a:pt x="96003" y="78730"/>
                      <a:pt x="96003" y="68519"/>
                    </a:cubicBezTo>
                    <a:cubicBezTo>
                      <a:pt x="96003" y="63365"/>
                      <a:pt x="95621" y="58499"/>
                      <a:pt x="94954" y="53727"/>
                    </a:cubicBezTo>
                    <a:cubicBezTo>
                      <a:pt x="92854" y="39794"/>
                      <a:pt x="88750" y="28438"/>
                      <a:pt x="82643" y="19849"/>
                    </a:cubicBezTo>
                    <a:cubicBezTo>
                      <a:pt x="76535" y="11165"/>
                      <a:pt x="69378" y="5344"/>
                      <a:pt x="61075" y="2386"/>
                    </a:cubicBezTo>
                    <a:cubicBezTo>
                      <a:pt x="56973" y="763"/>
                      <a:pt x="52773" y="0"/>
                      <a:pt x="48384" y="0"/>
                    </a:cubicBezTo>
                    <a:cubicBezTo>
                      <a:pt x="39223" y="0"/>
                      <a:pt x="30729" y="3054"/>
                      <a:pt x="22999" y="9257"/>
                    </a:cubicBezTo>
                    <a:cubicBezTo>
                      <a:pt x="16796" y="14219"/>
                      <a:pt x="11452" y="21376"/>
                      <a:pt x="6872" y="30728"/>
                    </a:cubicBezTo>
                    <a:cubicBezTo>
                      <a:pt x="3150" y="39222"/>
                      <a:pt x="1051" y="46761"/>
                      <a:pt x="669" y="53536"/>
                    </a:cubicBezTo>
                    <a:cubicBezTo>
                      <a:pt x="191" y="60216"/>
                      <a:pt x="0" y="65370"/>
                      <a:pt x="0" y="68900"/>
                    </a:cubicBezTo>
                    <a:cubicBezTo>
                      <a:pt x="0" y="84265"/>
                      <a:pt x="2386" y="99820"/>
                      <a:pt x="7157" y="115470"/>
                    </a:cubicBezTo>
                    <a:cubicBezTo>
                      <a:pt x="11739" y="130834"/>
                      <a:pt x="17178" y="145435"/>
                      <a:pt x="23477" y="159177"/>
                    </a:cubicBezTo>
                    <a:cubicBezTo>
                      <a:pt x="29775" y="172919"/>
                      <a:pt x="36550" y="187138"/>
                      <a:pt x="43994" y="201834"/>
                    </a:cubicBezTo>
                    <a:cubicBezTo>
                      <a:pt x="50674" y="215290"/>
                      <a:pt x="57640" y="229700"/>
                      <a:pt x="64893" y="245255"/>
                    </a:cubicBezTo>
                    <a:cubicBezTo>
                      <a:pt x="68424" y="252889"/>
                      <a:pt x="71668" y="261478"/>
                      <a:pt x="74531" y="271117"/>
                    </a:cubicBezTo>
                    <a:cubicBezTo>
                      <a:pt x="77490" y="280755"/>
                      <a:pt x="79112" y="288676"/>
                      <a:pt x="79398" y="294783"/>
                    </a:cubicBezTo>
                    <a:cubicBezTo>
                      <a:pt x="79685" y="300891"/>
                      <a:pt x="79970" y="304899"/>
                      <a:pt x="79970" y="306712"/>
                    </a:cubicBezTo>
                    <a:cubicBezTo>
                      <a:pt x="79970" y="315491"/>
                      <a:pt x="78635" y="324462"/>
                      <a:pt x="75963" y="333432"/>
                    </a:cubicBezTo>
                    <a:cubicBezTo>
                      <a:pt x="71859" y="345743"/>
                      <a:pt x="65084" y="352614"/>
                      <a:pt x="55541" y="353854"/>
                    </a:cubicBezTo>
                    <a:lnTo>
                      <a:pt x="54778" y="353854"/>
                    </a:lnTo>
                    <a:cubicBezTo>
                      <a:pt x="46093" y="353854"/>
                      <a:pt x="39127" y="348606"/>
                      <a:pt x="33878" y="338204"/>
                    </a:cubicBezTo>
                    <a:cubicBezTo>
                      <a:pt x="30347" y="330569"/>
                      <a:pt x="28629" y="322076"/>
                      <a:pt x="28629" y="312533"/>
                    </a:cubicBezTo>
                    <a:cubicBezTo>
                      <a:pt x="28629" y="301940"/>
                      <a:pt x="30252" y="289916"/>
                      <a:pt x="33400" y="276556"/>
                    </a:cubicBezTo>
                    <a:cubicBezTo>
                      <a:pt x="33592" y="275697"/>
                      <a:pt x="33687" y="274838"/>
                      <a:pt x="33687" y="273884"/>
                    </a:cubicBezTo>
                    <a:cubicBezTo>
                      <a:pt x="33687" y="271403"/>
                      <a:pt x="33115" y="269208"/>
                      <a:pt x="31874" y="267299"/>
                    </a:cubicBezTo>
                    <a:cubicBezTo>
                      <a:pt x="30156" y="264627"/>
                      <a:pt x="27579" y="262814"/>
                      <a:pt x="24240" y="261764"/>
                    </a:cubicBezTo>
                    <a:cubicBezTo>
                      <a:pt x="23190" y="261574"/>
                      <a:pt x="22140" y="261478"/>
                      <a:pt x="21091" y="261478"/>
                    </a:cubicBezTo>
                    <a:cubicBezTo>
                      <a:pt x="18992" y="261478"/>
                      <a:pt x="16891" y="262051"/>
                      <a:pt x="14697" y="263291"/>
                    </a:cubicBezTo>
                    <a:cubicBezTo>
                      <a:pt x="11834" y="265009"/>
                      <a:pt x="10116" y="267681"/>
                      <a:pt x="9449" y="271212"/>
                    </a:cubicBezTo>
                    <a:cubicBezTo>
                      <a:pt x="5918" y="285717"/>
                      <a:pt x="4200" y="298887"/>
                      <a:pt x="4200" y="310911"/>
                    </a:cubicBezTo>
                    <a:cubicBezTo>
                      <a:pt x="4200" y="314823"/>
                      <a:pt x="4391" y="318736"/>
                      <a:pt x="4771" y="322840"/>
                    </a:cubicBezTo>
                    <a:cubicBezTo>
                      <a:pt x="5631" y="331810"/>
                      <a:pt x="8017" y="340590"/>
                      <a:pt x="11929" y="349083"/>
                    </a:cubicBezTo>
                    <a:cubicBezTo>
                      <a:pt x="16510" y="358244"/>
                      <a:pt x="22522" y="365497"/>
                      <a:pt x="29965" y="370650"/>
                    </a:cubicBezTo>
                    <a:cubicBezTo>
                      <a:pt x="37409" y="375803"/>
                      <a:pt x="45616" y="378475"/>
                      <a:pt x="54587" y="378475"/>
                    </a:cubicBezTo>
                    <a:cubicBezTo>
                      <a:pt x="65562" y="378475"/>
                      <a:pt x="75199" y="374658"/>
                      <a:pt x="83692" y="367119"/>
                    </a:cubicBezTo>
                    <a:cubicBezTo>
                      <a:pt x="91136" y="360439"/>
                      <a:pt x="96576" y="351564"/>
                      <a:pt x="100107" y="340685"/>
                    </a:cubicBezTo>
                    <a:cubicBezTo>
                      <a:pt x="103256" y="329424"/>
                      <a:pt x="104879" y="318259"/>
                      <a:pt x="104879" y="307284"/>
                    </a:cubicBezTo>
                    <a:cubicBezTo>
                      <a:pt x="104879" y="293352"/>
                      <a:pt x="102874" y="279419"/>
                      <a:pt x="98771" y="265486"/>
                    </a:cubicBezTo>
                    <a:cubicBezTo>
                      <a:pt x="95049" y="253748"/>
                      <a:pt x="91327" y="243537"/>
                      <a:pt x="87223" y="234567"/>
                    </a:cubicBez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219;p2">
                <a:extLst>
                  <a:ext uri="{FF2B5EF4-FFF2-40B4-BE49-F238E27FC236}">
                    <a16:creationId xmlns:a16="http://schemas.microsoft.com/office/drawing/2014/main" id="{0C14B6F2-FC81-EDA7-B072-7B3FDE78D62A}"/>
                  </a:ext>
                </a:extLst>
              </p:cNvPr>
              <p:cNvSpPr/>
              <p:nvPr/>
            </p:nvSpPr>
            <p:spPr>
              <a:xfrm>
                <a:off x="11153562" y="317495"/>
                <a:ext cx="115470" cy="342688"/>
              </a:xfrm>
              <a:custGeom>
                <a:avLst/>
                <a:gdLst/>
                <a:ahLst/>
                <a:cxnLst/>
                <a:rect l="l" t="t" r="r" b="b"/>
                <a:pathLst>
                  <a:path w="115470" h="342688" extrusionOk="0">
                    <a:moveTo>
                      <a:pt x="115279" y="11452"/>
                    </a:moveTo>
                    <a:cubicBezTo>
                      <a:pt x="115279" y="8207"/>
                      <a:pt x="114229" y="5535"/>
                      <a:pt x="112035" y="3435"/>
                    </a:cubicBezTo>
                    <a:cubicBezTo>
                      <a:pt x="109840" y="1336"/>
                      <a:pt x="107263" y="191"/>
                      <a:pt x="104113" y="0"/>
                    </a:cubicBezTo>
                    <a:cubicBezTo>
                      <a:pt x="100869" y="191"/>
                      <a:pt x="98197" y="1336"/>
                      <a:pt x="96097" y="3435"/>
                    </a:cubicBezTo>
                    <a:cubicBezTo>
                      <a:pt x="93998" y="5535"/>
                      <a:pt x="92853" y="8207"/>
                      <a:pt x="92662" y="11452"/>
                    </a:cubicBezTo>
                    <a:lnTo>
                      <a:pt x="92662" y="102873"/>
                    </a:lnTo>
                    <a:lnTo>
                      <a:pt x="24047" y="102873"/>
                    </a:lnTo>
                    <a:cubicBezTo>
                      <a:pt x="25194" y="68614"/>
                      <a:pt x="26624" y="38458"/>
                      <a:pt x="28438" y="12406"/>
                    </a:cubicBezTo>
                    <a:lnTo>
                      <a:pt x="28438" y="11929"/>
                    </a:lnTo>
                    <a:cubicBezTo>
                      <a:pt x="28438" y="9066"/>
                      <a:pt x="27579" y="6489"/>
                      <a:pt x="25766" y="4390"/>
                    </a:cubicBezTo>
                    <a:cubicBezTo>
                      <a:pt x="23475" y="1813"/>
                      <a:pt x="20708" y="477"/>
                      <a:pt x="17272" y="477"/>
                    </a:cubicBezTo>
                    <a:cubicBezTo>
                      <a:pt x="14410" y="477"/>
                      <a:pt x="11833" y="1336"/>
                      <a:pt x="9733" y="3149"/>
                    </a:cubicBezTo>
                    <a:cubicBezTo>
                      <a:pt x="7347" y="5058"/>
                      <a:pt x="6012" y="7634"/>
                      <a:pt x="5821" y="10879"/>
                    </a:cubicBezTo>
                    <a:cubicBezTo>
                      <a:pt x="2767" y="53727"/>
                      <a:pt x="1050" y="93521"/>
                      <a:pt x="572" y="130262"/>
                    </a:cubicBezTo>
                    <a:cubicBezTo>
                      <a:pt x="96" y="167002"/>
                      <a:pt x="0" y="192005"/>
                      <a:pt x="0" y="205270"/>
                    </a:cubicBezTo>
                    <a:cubicBezTo>
                      <a:pt x="0" y="250027"/>
                      <a:pt x="954" y="292302"/>
                      <a:pt x="2862" y="332096"/>
                    </a:cubicBezTo>
                    <a:cubicBezTo>
                      <a:pt x="3149" y="335341"/>
                      <a:pt x="4485" y="337918"/>
                      <a:pt x="6584" y="339826"/>
                    </a:cubicBezTo>
                    <a:cubicBezTo>
                      <a:pt x="8779" y="341735"/>
                      <a:pt x="11356" y="342689"/>
                      <a:pt x="14219" y="342689"/>
                    </a:cubicBezTo>
                    <a:lnTo>
                      <a:pt x="14982" y="342689"/>
                    </a:lnTo>
                    <a:cubicBezTo>
                      <a:pt x="18036" y="342498"/>
                      <a:pt x="20517" y="341353"/>
                      <a:pt x="22521" y="339158"/>
                    </a:cubicBezTo>
                    <a:cubicBezTo>
                      <a:pt x="24429" y="336963"/>
                      <a:pt x="25384" y="334387"/>
                      <a:pt x="25384" y="331524"/>
                    </a:cubicBezTo>
                    <a:lnTo>
                      <a:pt x="25384" y="331047"/>
                    </a:lnTo>
                    <a:cubicBezTo>
                      <a:pt x="23475" y="289630"/>
                      <a:pt x="22521" y="246782"/>
                      <a:pt x="22521" y="202312"/>
                    </a:cubicBezTo>
                    <a:cubicBezTo>
                      <a:pt x="22521" y="177213"/>
                      <a:pt x="22808" y="151638"/>
                      <a:pt x="23475" y="125490"/>
                    </a:cubicBezTo>
                    <a:lnTo>
                      <a:pt x="92567" y="125490"/>
                    </a:lnTo>
                    <a:lnTo>
                      <a:pt x="92853" y="331333"/>
                    </a:lnTo>
                    <a:cubicBezTo>
                      <a:pt x="92853" y="334577"/>
                      <a:pt x="93903" y="337249"/>
                      <a:pt x="96097" y="339444"/>
                    </a:cubicBezTo>
                    <a:cubicBezTo>
                      <a:pt x="98292" y="341639"/>
                      <a:pt x="100869" y="342689"/>
                      <a:pt x="104018" y="342689"/>
                    </a:cubicBezTo>
                    <a:cubicBezTo>
                      <a:pt x="107168" y="342689"/>
                      <a:pt x="109744" y="341639"/>
                      <a:pt x="111939" y="339444"/>
                    </a:cubicBezTo>
                    <a:cubicBezTo>
                      <a:pt x="114134" y="337249"/>
                      <a:pt x="115279" y="334577"/>
                      <a:pt x="115470" y="331333"/>
                    </a:cubicBezTo>
                    <a:lnTo>
                      <a:pt x="115279" y="11452"/>
                    </a:lnTo>
                    <a:close/>
                  </a:path>
                </a:pathLst>
              </a:custGeom>
              <a:solidFill>
                <a:srgbClr val="C8A470"/>
              </a:solidFill>
              <a:ln w="9525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4" name="Google Shape;220;p2">
              <a:extLst>
                <a:ext uri="{FF2B5EF4-FFF2-40B4-BE49-F238E27FC236}">
                  <a16:creationId xmlns:a16="http://schemas.microsoft.com/office/drawing/2014/main" id="{1BA284D3-32AC-8B8E-E61D-C3F57B37AD9B}"/>
                </a:ext>
              </a:extLst>
            </p:cNvPr>
            <p:cNvSpPr/>
            <p:nvPr/>
          </p:nvSpPr>
          <p:spPr>
            <a:xfrm>
              <a:off x="11582070" y="3669310"/>
              <a:ext cx="548532" cy="597582"/>
            </a:xfrm>
            <a:custGeom>
              <a:avLst/>
              <a:gdLst/>
              <a:ahLst/>
              <a:cxnLst/>
              <a:rect l="l" t="t" r="r" b="b"/>
              <a:pathLst>
                <a:path w="548532" h="597582" extrusionOk="0">
                  <a:moveTo>
                    <a:pt x="270639" y="582504"/>
                  </a:moveTo>
                  <a:cubicBezTo>
                    <a:pt x="199067" y="457873"/>
                    <a:pt x="107359" y="344884"/>
                    <a:pt x="0" y="249263"/>
                  </a:cubicBezTo>
                  <a:cubicBezTo>
                    <a:pt x="92090" y="317782"/>
                    <a:pt x="175591" y="397943"/>
                    <a:pt x="247928" y="486979"/>
                  </a:cubicBezTo>
                  <a:cubicBezTo>
                    <a:pt x="168625" y="340685"/>
                    <a:pt x="117475" y="179217"/>
                    <a:pt x="98102" y="13933"/>
                  </a:cubicBezTo>
                  <a:cubicBezTo>
                    <a:pt x="145913" y="140282"/>
                    <a:pt x="197541" y="265200"/>
                    <a:pt x="252889" y="388495"/>
                  </a:cubicBezTo>
                  <a:cubicBezTo>
                    <a:pt x="215386" y="261001"/>
                    <a:pt x="226933" y="119669"/>
                    <a:pt x="284668" y="0"/>
                  </a:cubicBezTo>
                  <a:cubicBezTo>
                    <a:pt x="292111" y="137228"/>
                    <a:pt x="299746" y="275793"/>
                    <a:pt x="336773" y="408058"/>
                  </a:cubicBezTo>
                  <a:cubicBezTo>
                    <a:pt x="335723" y="305567"/>
                    <a:pt x="373132" y="203075"/>
                    <a:pt x="440027" y="125490"/>
                  </a:cubicBezTo>
                  <a:cubicBezTo>
                    <a:pt x="400616" y="239529"/>
                    <a:pt x="384392" y="361584"/>
                    <a:pt x="392790" y="482017"/>
                  </a:cubicBezTo>
                  <a:cubicBezTo>
                    <a:pt x="406533" y="441459"/>
                    <a:pt x="420941" y="400424"/>
                    <a:pt x="445468" y="365211"/>
                  </a:cubicBezTo>
                  <a:cubicBezTo>
                    <a:pt x="469993" y="330092"/>
                    <a:pt x="506161" y="300986"/>
                    <a:pt x="548532" y="294306"/>
                  </a:cubicBezTo>
                  <a:cubicBezTo>
                    <a:pt x="467130" y="378762"/>
                    <a:pt x="407773" y="484212"/>
                    <a:pt x="377713" y="597582"/>
                  </a:cubicBezTo>
                </a:path>
              </a:pathLst>
            </a:custGeom>
            <a:solidFill>
              <a:srgbClr val="5F89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221;p2">
              <a:extLst>
                <a:ext uri="{FF2B5EF4-FFF2-40B4-BE49-F238E27FC236}">
                  <a16:creationId xmlns:a16="http://schemas.microsoft.com/office/drawing/2014/main" id="{124507DE-96E1-3082-7D19-E3B13B41A784}"/>
                </a:ext>
              </a:extLst>
            </p:cNvPr>
            <p:cNvSpPr/>
            <p:nvPr/>
          </p:nvSpPr>
          <p:spPr>
            <a:xfrm>
              <a:off x="11423752" y="3642972"/>
              <a:ext cx="548531" cy="597582"/>
            </a:xfrm>
            <a:custGeom>
              <a:avLst/>
              <a:gdLst/>
              <a:ahLst/>
              <a:cxnLst/>
              <a:rect l="l" t="t" r="r" b="b"/>
              <a:pathLst>
                <a:path w="548531" h="597582" extrusionOk="0">
                  <a:moveTo>
                    <a:pt x="270639" y="582505"/>
                  </a:moveTo>
                  <a:cubicBezTo>
                    <a:pt x="199067" y="457873"/>
                    <a:pt x="107359" y="344884"/>
                    <a:pt x="0" y="249263"/>
                  </a:cubicBezTo>
                  <a:cubicBezTo>
                    <a:pt x="92090" y="317782"/>
                    <a:pt x="175591" y="397943"/>
                    <a:pt x="247927" y="486979"/>
                  </a:cubicBezTo>
                  <a:cubicBezTo>
                    <a:pt x="168625" y="340685"/>
                    <a:pt x="117475" y="179217"/>
                    <a:pt x="98102" y="13933"/>
                  </a:cubicBezTo>
                  <a:cubicBezTo>
                    <a:pt x="145913" y="140282"/>
                    <a:pt x="197540" y="265200"/>
                    <a:pt x="252889" y="388495"/>
                  </a:cubicBezTo>
                  <a:cubicBezTo>
                    <a:pt x="215386" y="261001"/>
                    <a:pt x="226933" y="119669"/>
                    <a:pt x="284667" y="0"/>
                  </a:cubicBezTo>
                  <a:cubicBezTo>
                    <a:pt x="292111" y="137228"/>
                    <a:pt x="299746" y="275793"/>
                    <a:pt x="336773" y="408059"/>
                  </a:cubicBezTo>
                  <a:cubicBezTo>
                    <a:pt x="335723" y="305567"/>
                    <a:pt x="373131" y="203075"/>
                    <a:pt x="440027" y="125490"/>
                  </a:cubicBezTo>
                  <a:cubicBezTo>
                    <a:pt x="400615" y="239529"/>
                    <a:pt x="384392" y="361584"/>
                    <a:pt x="392790" y="482017"/>
                  </a:cubicBezTo>
                  <a:cubicBezTo>
                    <a:pt x="406531" y="441459"/>
                    <a:pt x="420941" y="400424"/>
                    <a:pt x="445468" y="365210"/>
                  </a:cubicBezTo>
                  <a:cubicBezTo>
                    <a:pt x="469993" y="330092"/>
                    <a:pt x="506161" y="300986"/>
                    <a:pt x="548531" y="294306"/>
                  </a:cubicBezTo>
                  <a:cubicBezTo>
                    <a:pt x="467129" y="378761"/>
                    <a:pt x="407772" y="484212"/>
                    <a:pt x="377711" y="597582"/>
                  </a:cubicBezTo>
                </a:path>
              </a:pathLst>
            </a:custGeom>
            <a:solidFill>
              <a:srgbClr val="9DBA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6" name="Google Shape;222;p2">
              <a:extLst>
                <a:ext uri="{FF2B5EF4-FFF2-40B4-BE49-F238E27FC236}">
                  <a16:creationId xmlns:a16="http://schemas.microsoft.com/office/drawing/2014/main" id="{B9BF3636-DE5A-1164-DFF7-AEF3C1204B2B}"/>
                </a:ext>
              </a:extLst>
            </p:cNvPr>
            <p:cNvGrpSpPr/>
            <p:nvPr/>
          </p:nvGrpSpPr>
          <p:grpSpPr>
            <a:xfrm>
              <a:off x="11265781" y="4107361"/>
              <a:ext cx="545609" cy="217831"/>
              <a:chOff x="10757684" y="1440542"/>
              <a:chExt cx="545609" cy="217831"/>
            </a:xfrm>
          </p:grpSpPr>
          <p:grpSp>
            <p:nvGrpSpPr>
              <p:cNvPr id="367" name="Google Shape;223;p2">
                <a:extLst>
                  <a:ext uri="{FF2B5EF4-FFF2-40B4-BE49-F238E27FC236}">
                    <a16:creationId xmlns:a16="http://schemas.microsoft.com/office/drawing/2014/main" id="{D3E97FB0-8EDC-0A5C-2119-E819E00BFD76}"/>
                  </a:ext>
                </a:extLst>
              </p:cNvPr>
              <p:cNvGrpSpPr/>
              <p:nvPr/>
            </p:nvGrpSpPr>
            <p:grpSpPr>
              <a:xfrm>
                <a:off x="10757684" y="1440542"/>
                <a:ext cx="545609" cy="217831"/>
                <a:chOff x="10757684" y="1440542"/>
                <a:chExt cx="545609" cy="217831"/>
              </a:xfrm>
            </p:grpSpPr>
            <p:sp>
              <p:nvSpPr>
                <p:cNvPr id="370" name="Google Shape;224;p2">
                  <a:extLst>
                    <a:ext uri="{FF2B5EF4-FFF2-40B4-BE49-F238E27FC236}">
                      <a16:creationId xmlns:a16="http://schemas.microsoft.com/office/drawing/2014/main" id="{8C5B6BA8-4220-93C9-77D6-267F7230E14D}"/>
                    </a:ext>
                  </a:extLst>
                </p:cNvPr>
                <p:cNvSpPr/>
                <p:nvPr/>
              </p:nvSpPr>
              <p:spPr>
                <a:xfrm>
                  <a:off x="10771886" y="1454442"/>
                  <a:ext cx="517199" cy="189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199" h="189416" extrusionOk="0">
                      <a:moveTo>
                        <a:pt x="11503" y="91141"/>
                      </a:moveTo>
                      <a:cubicBezTo>
                        <a:pt x="17802" y="81598"/>
                        <a:pt x="25913" y="72818"/>
                        <a:pt x="34407" y="65470"/>
                      </a:cubicBezTo>
                      <a:cubicBezTo>
                        <a:pt x="76586" y="29016"/>
                        <a:pt x="130313" y="6208"/>
                        <a:pt x="185854" y="1150"/>
                      </a:cubicBezTo>
                      <a:cubicBezTo>
                        <a:pt x="216295" y="-1617"/>
                        <a:pt x="247025" y="769"/>
                        <a:pt x="276989" y="6590"/>
                      </a:cubicBezTo>
                      <a:cubicBezTo>
                        <a:pt x="362876" y="23195"/>
                        <a:pt x="468804" y="53160"/>
                        <a:pt x="512224" y="126927"/>
                      </a:cubicBezTo>
                      <a:cubicBezTo>
                        <a:pt x="524917" y="148494"/>
                        <a:pt x="512128" y="175978"/>
                        <a:pt x="487412" y="179795"/>
                      </a:cubicBezTo>
                      <a:cubicBezTo>
                        <a:pt x="398090" y="193537"/>
                        <a:pt x="181273" y="192869"/>
                        <a:pt x="52538" y="175787"/>
                      </a:cubicBezTo>
                      <a:cubicBezTo>
                        <a:pt x="38414" y="173879"/>
                        <a:pt x="24959" y="168153"/>
                        <a:pt x="14843" y="158037"/>
                      </a:cubicBezTo>
                      <a:cubicBezTo>
                        <a:pt x="-6629" y="136470"/>
                        <a:pt x="-2144" y="111849"/>
                        <a:pt x="11503" y="9114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225;p2">
                  <a:extLst>
                    <a:ext uri="{FF2B5EF4-FFF2-40B4-BE49-F238E27FC236}">
                      <a16:creationId xmlns:a16="http://schemas.microsoft.com/office/drawing/2014/main" id="{1633CED3-B44A-E083-39B3-119BF2275C30}"/>
                    </a:ext>
                  </a:extLst>
                </p:cNvPr>
                <p:cNvSpPr/>
                <p:nvPr/>
              </p:nvSpPr>
              <p:spPr>
                <a:xfrm>
                  <a:off x="10757684" y="1440542"/>
                  <a:ext cx="545609" cy="217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609" h="217831" extrusionOk="0">
                      <a:moveTo>
                        <a:pt x="38016" y="112199"/>
                      </a:moveTo>
                      <a:cubicBezTo>
                        <a:pt x="60824" y="78798"/>
                        <a:pt x="102431" y="55800"/>
                        <a:pt x="139743" y="42726"/>
                      </a:cubicBezTo>
                      <a:cubicBezTo>
                        <a:pt x="182878" y="27648"/>
                        <a:pt x="228685" y="24880"/>
                        <a:pt x="273727" y="31847"/>
                      </a:cubicBezTo>
                      <a:cubicBezTo>
                        <a:pt x="341769" y="42344"/>
                        <a:pt x="417635" y="61048"/>
                        <a:pt x="473367" y="103419"/>
                      </a:cubicBezTo>
                      <a:cubicBezTo>
                        <a:pt x="489208" y="115443"/>
                        <a:pt x="534919" y="153329"/>
                        <a:pt x="509725" y="174801"/>
                      </a:cubicBezTo>
                      <a:cubicBezTo>
                        <a:pt x="501327" y="181958"/>
                        <a:pt x="485772" y="181481"/>
                        <a:pt x="475275" y="182531"/>
                      </a:cubicBezTo>
                      <a:cubicBezTo>
                        <a:pt x="461534" y="183962"/>
                        <a:pt x="447791" y="184916"/>
                        <a:pt x="434050" y="185775"/>
                      </a:cubicBezTo>
                      <a:cubicBezTo>
                        <a:pt x="363336" y="189974"/>
                        <a:pt x="292336" y="189688"/>
                        <a:pt x="221527" y="187111"/>
                      </a:cubicBezTo>
                      <a:cubicBezTo>
                        <a:pt x="181256" y="185584"/>
                        <a:pt x="140888" y="183199"/>
                        <a:pt x="100808" y="179191"/>
                      </a:cubicBezTo>
                      <a:cubicBezTo>
                        <a:pt x="82581" y="177377"/>
                        <a:pt x="60824" y="177473"/>
                        <a:pt x="45173" y="166785"/>
                      </a:cubicBezTo>
                      <a:cubicBezTo>
                        <a:pt x="24560" y="152661"/>
                        <a:pt x="25991" y="131476"/>
                        <a:pt x="38016" y="112199"/>
                      </a:cubicBezTo>
                      <a:cubicBezTo>
                        <a:pt x="47844" y="96548"/>
                        <a:pt x="23033" y="82138"/>
                        <a:pt x="13298" y="97789"/>
                      </a:cubicBezTo>
                      <a:cubicBezTo>
                        <a:pt x="2325" y="115348"/>
                        <a:pt x="-3974" y="136343"/>
                        <a:pt x="2801" y="156669"/>
                      </a:cubicBezTo>
                      <a:cubicBezTo>
                        <a:pt x="10150" y="178618"/>
                        <a:pt x="29903" y="194555"/>
                        <a:pt x="51566" y="201044"/>
                      </a:cubicBezTo>
                      <a:cubicBezTo>
                        <a:pt x="69602" y="206388"/>
                        <a:pt x="90025" y="206961"/>
                        <a:pt x="108728" y="208679"/>
                      </a:cubicBezTo>
                      <a:cubicBezTo>
                        <a:pt x="128674" y="210587"/>
                        <a:pt x="148619" y="212019"/>
                        <a:pt x="168563" y="213259"/>
                      </a:cubicBezTo>
                      <a:cubicBezTo>
                        <a:pt x="251969" y="218317"/>
                        <a:pt x="335852" y="219462"/>
                        <a:pt x="419353" y="215263"/>
                      </a:cubicBezTo>
                      <a:cubicBezTo>
                        <a:pt x="435958" y="214404"/>
                        <a:pt x="452563" y="213355"/>
                        <a:pt x="469168" y="211828"/>
                      </a:cubicBezTo>
                      <a:cubicBezTo>
                        <a:pt x="483291" y="210492"/>
                        <a:pt x="499228" y="210205"/>
                        <a:pt x="512684" y="205434"/>
                      </a:cubicBezTo>
                      <a:cubicBezTo>
                        <a:pt x="530243" y="199231"/>
                        <a:pt x="542839" y="183485"/>
                        <a:pt x="545225" y="165067"/>
                      </a:cubicBezTo>
                      <a:cubicBezTo>
                        <a:pt x="547802" y="145122"/>
                        <a:pt x="537018" y="128804"/>
                        <a:pt x="525089" y="113917"/>
                      </a:cubicBezTo>
                      <a:cubicBezTo>
                        <a:pt x="474608" y="50551"/>
                        <a:pt x="386907" y="25644"/>
                        <a:pt x="310850" y="9802"/>
                      </a:cubicBezTo>
                      <a:cubicBezTo>
                        <a:pt x="255786" y="-1649"/>
                        <a:pt x="199960" y="-5180"/>
                        <a:pt x="145470" y="10852"/>
                      </a:cubicBezTo>
                      <a:cubicBezTo>
                        <a:pt x="95846" y="25453"/>
                        <a:pt x="43073" y="54177"/>
                        <a:pt x="13298" y="97693"/>
                      </a:cubicBezTo>
                      <a:cubicBezTo>
                        <a:pt x="2897" y="113058"/>
                        <a:pt x="27708" y="127372"/>
                        <a:pt x="38016" y="112199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68" name="Google Shape;226;p2">
                <a:extLst>
                  <a:ext uri="{FF2B5EF4-FFF2-40B4-BE49-F238E27FC236}">
                    <a16:creationId xmlns:a16="http://schemas.microsoft.com/office/drawing/2014/main" id="{F401C2DC-63A6-1EAF-2752-39797353A075}"/>
                  </a:ext>
                </a:extLst>
              </p:cNvPr>
              <p:cNvSpPr/>
              <p:nvPr/>
            </p:nvSpPr>
            <p:spPr>
              <a:xfrm>
                <a:off x="10794423" y="1478062"/>
                <a:ext cx="312936" cy="142048"/>
              </a:xfrm>
              <a:custGeom>
                <a:avLst/>
                <a:gdLst/>
                <a:ahLst/>
                <a:cxnLst/>
                <a:rect l="l" t="t" r="r" b="b"/>
                <a:pathLst>
                  <a:path w="312936" h="142048" extrusionOk="0">
                    <a:moveTo>
                      <a:pt x="6716" y="66854"/>
                    </a:moveTo>
                    <a:cubicBezTo>
                      <a:pt x="10438" y="59696"/>
                      <a:pt x="15305" y="53207"/>
                      <a:pt x="20363" y="47863"/>
                    </a:cubicBezTo>
                    <a:cubicBezTo>
                      <a:pt x="45651" y="20856"/>
                      <a:pt x="78002" y="4156"/>
                      <a:pt x="111594" y="721"/>
                    </a:cubicBezTo>
                    <a:cubicBezTo>
                      <a:pt x="130012" y="-1188"/>
                      <a:pt x="148620" y="816"/>
                      <a:pt x="166752" y="5301"/>
                    </a:cubicBezTo>
                    <a:cubicBezTo>
                      <a:pt x="218857" y="18280"/>
                      <a:pt x="283081" y="41278"/>
                      <a:pt x="309802" y="96628"/>
                    </a:cubicBezTo>
                    <a:cubicBezTo>
                      <a:pt x="317627" y="112851"/>
                      <a:pt x="310088" y="133273"/>
                      <a:pt x="295105" y="135945"/>
                    </a:cubicBezTo>
                    <a:cubicBezTo>
                      <a:pt x="241188" y="145679"/>
                      <a:pt x="109972" y="143770"/>
                      <a:pt x="32005" y="130219"/>
                    </a:cubicBezTo>
                    <a:cubicBezTo>
                      <a:pt x="23416" y="128692"/>
                      <a:pt x="15210" y="124302"/>
                      <a:pt x="9102" y="116763"/>
                    </a:cubicBezTo>
                    <a:cubicBezTo>
                      <a:pt x="-3972" y="100636"/>
                      <a:pt x="-1300" y="82313"/>
                      <a:pt x="6716" y="66854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227;p2">
                <a:extLst>
                  <a:ext uri="{FF2B5EF4-FFF2-40B4-BE49-F238E27FC236}">
                    <a16:creationId xmlns:a16="http://schemas.microsoft.com/office/drawing/2014/main" id="{F2B74A2B-124B-CFDC-CAE1-A6DBC0B3CAF9}"/>
                  </a:ext>
                </a:extLst>
              </p:cNvPr>
              <p:cNvSpPr/>
              <p:nvPr/>
            </p:nvSpPr>
            <p:spPr>
              <a:xfrm>
                <a:off x="10834563" y="1496659"/>
                <a:ext cx="116346" cy="52836"/>
              </a:xfrm>
              <a:custGeom>
                <a:avLst/>
                <a:gdLst/>
                <a:ahLst/>
                <a:cxnLst/>
                <a:rect l="l" t="t" r="r" b="b"/>
                <a:pathLst>
                  <a:path w="116346" h="52836" extrusionOk="0">
                    <a:moveTo>
                      <a:pt x="2458" y="24876"/>
                    </a:moveTo>
                    <a:cubicBezTo>
                      <a:pt x="3889" y="22204"/>
                      <a:pt x="5702" y="19818"/>
                      <a:pt x="7516" y="17814"/>
                    </a:cubicBezTo>
                    <a:cubicBezTo>
                      <a:pt x="16963" y="7794"/>
                      <a:pt x="28987" y="1591"/>
                      <a:pt x="41393" y="255"/>
                    </a:cubicBezTo>
                    <a:cubicBezTo>
                      <a:pt x="48265" y="-413"/>
                      <a:pt x="55135" y="255"/>
                      <a:pt x="61910" y="1973"/>
                    </a:cubicBezTo>
                    <a:cubicBezTo>
                      <a:pt x="81283" y="6744"/>
                      <a:pt x="105140" y="15429"/>
                      <a:pt x="115161" y="35946"/>
                    </a:cubicBezTo>
                    <a:cubicBezTo>
                      <a:pt x="118119" y="41958"/>
                      <a:pt x="115255" y="49592"/>
                      <a:pt x="109721" y="50547"/>
                    </a:cubicBezTo>
                    <a:cubicBezTo>
                      <a:pt x="89681" y="54173"/>
                      <a:pt x="40916" y="53505"/>
                      <a:pt x="11905" y="48447"/>
                    </a:cubicBezTo>
                    <a:cubicBezTo>
                      <a:pt x="8756" y="47875"/>
                      <a:pt x="5702" y="46252"/>
                      <a:pt x="3412" y="43390"/>
                    </a:cubicBezTo>
                    <a:cubicBezTo>
                      <a:pt x="-1455" y="37473"/>
                      <a:pt x="-501" y="30697"/>
                      <a:pt x="2458" y="24876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2" name="Google Shape;228;p2">
              <a:extLst>
                <a:ext uri="{FF2B5EF4-FFF2-40B4-BE49-F238E27FC236}">
                  <a16:creationId xmlns:a16="http://schemas.microsoft.com/office/drawing/2014/main" id="{6A7DBC8E-E261-0CE6-87B9-41FB829F6613}"/>
                </a:ext>
              </a:extLst>
            </p:cNvPr>
            <p:cNvGrpSpPr/>
            <p:nvPr/>
          </p:nvGrpSpPr>
          <p:grpSpPr>
            <a:xfrm>
              <a:off x="11522773" y="4096714"/>
              <a:ext cx="802829" cy="312049"/>
              <a:chOff x="11014676" y="1429895"/>
              <a:chExt cx="802829" cy="312049"/>
            </a:xfrm>
          </p:grpSpPr>
          <p:grpSp>
            <p:nvGrpSpPr>
              <p:cNvPr id="373" name="Google Shape;229;p2">
                <a:extLst>
                  <a:ext uri="{FF2B5EF4-FFF2-40B4-BE49-F238E27FC236}">
                    <a16:creationId xmlns:a16="http://schemas.microsoft.com/office/drawing/2014/main" id="{E8780B5B-AD61-ACE3-2EBE-97F38C3502E2}"/>
                  </a:ext>
                </a:extLst>
              </p:cNvPr>
              <p:cNvGrpSpPr/>
              <p:nvPr/>
            </p:nvGrpSpPr>
            <p:grpSpPr>
              <a:xfrm>
                <a:off x="11014676" y="1429895"/>
                <a:ext cx="802829" cy="312049"/>
                <a:chOff x="11014676" y="1429895"/>
                <a:chExt cx="802829" cy="312049"/>
              </a:xfrm>
            </p:grpSpPr>
            <p:sp>
              <p:nvSpPr>
                <p:cNvPr id="376" name="Google Shape;230;p2">
                  <a:extLst>
                    <a:ext uri="{FF2B5EF4-FFF2-40B4-BE49-F238E27FC236}">
                      <a16:creationId xmlns:a16="http://schemas.microsoft.com/office/drawing/2014/main" id="{90319FDA-A85F-C273-77A0-A301AAC299C3}"/>
                    </a:ext>
                  </a:extLst>
                </p:cNvPr>
                <p:cNvSpPr/>
                <p:nvPr/>
              </p:nvSpPr>
              <p:spPr>
                <a:xfrm>
                  <a:off x="11028782" y="1443634"/>
                  <a:ext cx="774704" cy="28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704" h="283653" extrusionOk="0">
                      <a:moveTo>
                        <a:pt x="17230" y="136495"/>
                      </a:moveTo>
                      <a:cubicBezTo>
                        <a:pt x="26582" y="122180"/>
                        <a:pt x="38893" y="109011"/>
                        <a:pt x="51489" y="98132"/>
                      </a:cubicBezTo>
                      <a:cubicBezTo>
                        <a:pt x="114664" y="43546"/>
                        <a:pt x="195207" y="9382"/>
                        <a:pt x="278327" y="1747"/>
                      </a:cubicBezTo>
                      <a:cubicBezTo>
                        <a:pt x="323847" y="-2451"/>
                        <a:pt x="369939" y="1175"/>
                        <a:pt x="414792" y="9859"/>
                      </a:cubicBezTo>
                      <a:cubicBezTo>
                        <a:pt x="543431" y="34766"/>
                        <a:pt x="702036" y="79714"/>
                        <a:pt x="767214" y="190031"/>
                      </a:cubicBezTo>
                      <a:cubicBezTo>
                        <a:pt x="786300" y="222382"/>
                        <a:pt x="767119" y="263512"/>
                        <a:pt x="729996" y="269238"/>
                      </a:cubicBezTo>
                      <a:cubicBezTo>
                        <a:pt x="596203" y="289850"/>
                        <a:pt x="271551" y="288801"/>
                        <a:pt x="78687" y="263226"/>
                      </a:cubicBezTo>
                      <a:cubicBezTo>
                        <a:pt x="57597" y="260458"/>
                        <a:pt x="37270" y="251774"/>
                        <a:pt x="22288" y="236696"/>
                      </a:cubicBezTo>
                      <a:cubicBezTo>
                        <a:pt x="-9967" y="204441"/>
                        <a:pt x="-3192" y="167605"/>
                        <a:pt x="17230" y="136495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" name="Google Shape;231;p2">
                  <a:extLst>
                    <a:ext uri="{FF2B5EF4-FFF2-40B4-BE49-F238E27FC236}">
                      <a16:creationId xmlns:a16="http://schemas.microsoft.com/office/drawing/2014/main" id="{E64B4237-F2A3-C139-EC97-45C76C3C052A}"/>
                    </a:ext>
                  </a:extLst>
                </p:cNvPr>
                <p:cNvSpPr/>
                <p:nvPr/>
              </p:nvSpPr>
              <p:spPr>
                <a:xfrm>
                  <a:off x="11014676" y="1429895"/>
                  <a:ext cx="802829" cy="31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829" h="312049" extrusionOk="0">
                      <a:moveTo>
                        <a:pt x="43646" y="157486"/>
                      </a:moveTo>
                      <a:cubicBezTo>
                        <a:pt x="61493" y="130957"/>
                        <a:pt x="87545" y="110535"/>
                        <a:pt x="113979" y="93071"/>
                      </a:cubicBezTo>
                      <a:cubicBezTo>
                        <a:pt x="140603" y="75512"/>
                        <a:pt x="169328" y="61102"/>
                        <a:pt x="199388" y="50510"/>
                      </a:cubicBezTo>
                      <a:cubicBezTo>
                        <a:pt x="264662" y="27511"/>
                        <a:pt x="334231" y="23121"/>
                        <a:pt x="402559" y="33523"/>
                      </a:cubicBezTo>
                      <a:cubicBezTo>
                        <a:pt x="458003" y="41921"/>
                        <a:pt x="513639" y="55472"/>
                        <a:pt x="566889" y="73222"/>
                      </a:cubicBezTo>
                      <a:cubicBezTo>
                        <a:pt x="617658" y="90113"/>
                        <a:pt x="668331" y="112253"/>
                        <a:pt x="710511" y="145749"/>
                      </a:cubicBezTo>
                      <a:cubicBezTo>
                        <a:pt x="737518" y="167220"/>
                        <a:pt x="802887" y="224955"/>
                        <a:pt x="760898" y="260360"/>
                      </a:cubicBezTo>
                      <a:cubicBezTo>
                        <a:pt x="747061" y="272002"/>
                        <a:pt x="724349" y="271621"/>
                        <a:pt x="707075" y="273434"/>
                      </a:cubicBezTo>
                      <a:cubicBezTo>
                        <a:pt x="685890" y="275629"/>
                        <a:pt x="664705" y="277251"/>
                        <a:pt x="643520" y="278492"/>
                      </a:cubicBezTo>
                      <a:cubicBezTo>
                        <a:pt x="534729" y="284981"/>
                        <a:pt x="425366" y="284504"/>
                        <a:pt x="316481" y="280209"/>
                      </a:cubicBezTo>
                      <a:cubicBezTo>
                        <a:pt x="255597" y="277824"/>
                        <a:pt x="194712" y="274102"/>
                        <a:pt x="134115" y="267613"/>
                      </a:cubicBezTo>
                      <a:cubicBezTo>
                        <a:pt x="104817" y="264463"/>
                        <a:pt x="72275" y="263700"/>
                        <a:pt x="49277" y="242992"/>
                      </a:cubicBezTo>
                      <a:cubicBezTo>
                        <a:pt x="21984" y="218371"/>
                        <a:pt x="25324" y="186211"/>
                        <a:pt x="43646" y="157486"/>
                      </a:cubicBezTo>
                      <a:cubicBezTo>
                        <a:pt x="53571" y="141931"/>
                        <a:pt x="28760" y="127521"/>
                        <a:pt x="18930" y="143077"/>
                      </a:cubicBezTo>
                      <a:cubicBezTo>
                        <a:pt x="2421" y="169034"/>
                        <a:pt x="-6549" y="200621"/>
                        <a:pt x="5665" y="230300"/>
                      </a:cubicBezTo>
                      <a:cubicBezTo>
                        <a:pt x="18263" y="261028"/>
                        <a:pt x="47846" y="282213"/>
                        <a:pt x="79719" y="289180"/>
                      </a:cubicBezTo>
                      <a:cubicBezTo>
                        <a:pt x="106535" y="295001"/>
                        <a:pt x="134973" y="296528"/>
                        <a:pt x="162170" y="299009"/>
                      </a:cubicBezTo>
                      <a:cubicBezTo>
                        <a:pt x="191754" y="301777"/>
                        <a:pt x="221338" y="303876"/>
                        <a:pt x="250921" y="305594"/>
                      </a:cubicBezTo>
                      <a:cubicBezTo>
                        <a:pt x="372594" y="312751"/>
                        <a:pt x="495030" y="314278"/>
                        <a:pt x="616703" y="308552"/>
                      </a:cubicBezTo>
                      <a:cubicBezTo>
                        <a:pt x="641039" y="307407"/>
                        <a:pt x="665372" y="305880"/>
                        <a:pt x="689612" y="303685"/>
                      </a:cubicBezTo>
                      <a:cubicBezTo>
                        <a:pt x="710225" y="301872"/>
                        <a:pt x="732269" y="300918"/>
                        <a:pt x="752405" y="295860"/>
                      </a:cubicBezTo>
                      <a:cubicBezTo>
                        <a:pt x="779412" y="289180"/>
                        <a:pt x="799165" y="265704"/>
                        <a:pt x="802410" y="238411"/>
                      </a:cubicBezTo>
                      <a:cubicBezTo>
                        <a:pt x="805751" y="209973"/>
                        <a:pt x="788573" y="186306"/>
                        <a:pt x="771491" y="165407"/>
                      </a:cubicBezTo>
                      <a:cubicBezTo>
                        <a:pt x="734559" y="120364"/>
                        <a:pt x="682646" y="89254"/>
                        <a:pt x="629682" y="66542"/>
                      </a:cubicBezTo>
                      <a:cubicBezTo>
                        <a:pt x="574142" y="42780"/>
                        <a:pt x="515643" y="26938"/>
                        <a:pt x="456572" y="14628"/>
                      </a:cubicBezTo>
                      <a:cubicBezTo>
                        <a:pt x="383854" y="-546"/>
                        <a:pt x="310469" y="-6653"/>
                        <a:pt x="237465" y="9761"/>
                      </a:cubicBezTo>
                      <a:cubicBezTo>
                        <a:pt x="169519" y="25030"/>
                        <a:pt x="104341" y="57762"/>
                        <a:pt x="52426" y="104332"/>
                      </a:cubicBezTo>
                      <a:cubicBezTo>
                        <a:pt x="39639" y="115784"/>
                        <a:pt x="28377" y="128857"/>
                        <a:pt x="18834" y="143077"/>
                      </a:cubicBezTo>
                      <a:cubicBezTo>
                        <a:pt x="8624" y="158345"/>
                        <a:pt x="33436" y="172660"/>
                        <a:pt x="43646" y="157486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4" name="Google Shape;232;p2">
                <a:extLst>
                  <a:ext uri="{FF2B5EF4-FFF2-40B4-BE49-F238E27FC236}">
                    <a16:creationId xmlns:a16="http://schemas.microsoft.com/office/drawing/2014/main" id="{BF9B1F97-6DCB-B6A2-F80A-460881851628}"/>
                  </a:ext>
                </a:extLst>
              </p:cNvPr>
              <p:cNvSpPr/>
              <p:nvPr/>
            </p:nvSpPr>
            <p:spPr>
              <a:xfrm>
                <a:off x="11062558" y="1479046"/>
                <a:ext cx="468925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468925" h="213016" extrusionOk="0">
                    <a:moveTo>
                      <a:pt x="10079" y="100129"/>
                    </a:moveTo>
                    <a:cubicBezTo>
                      <a:pt x="15710" y="89440"/>
                      <a:pt x="22963" y="79707"/>
                      <a:pt x="30597" y="71690"/>
                    </a:cubicBezTo>
                    <a:cubicBezTo>
                      <a:pt x="68483" y="31324"/>
                      <a:pt x="116961" y="6226"/>
                      <a:pt x="167253" y="1072"/>
                    </a:cubicBezTo>
                    <a:cubicBezTo>
                      <a:pt x="194737" y="-1791"/>
                      <a:pt x="222697" y="1263"/>
                      <a:pt x="249895" y="8039"/>
                    </a:cubicBezTo>
                    <a:cubicBezTo>
                      <a:pt x="327861" y="27411"/>
                      <a:pt x="424150" y="61957"/>
                      <a:pt x="464231" y="144885"/>
                    </a:cubicBezTo>
                    <a:cubicBezTo>
                      <a:pt x="475969" y="169125"/>
                      <a:pt x="464612" y="199757"/>
                      <a:pt x="442186" y="203861"/>
                    </a:cubicBezTo>
                    <a:cubicBezTo>
                      <a:pt x="361357" y="218462"/>
                      <a:pt x="164963" y="215599"/>
                      <a:pt x="48157" y="195272"/>
                    </a:cubicBezTo>
                    <a:cubicBezTo>
                      <a:pt x="35368" y="193077"/>
                      <a:pt x="23059" y="186493"/>
                      <a:pt x="13897" y="175137"/>
                    </a:cubicBezTo>
                    <a:cubicBezTo>
                      <a:pt x="-5952" y="150706"/>
                      <a:pt x="-2039" y="123223"/>
                      <a:pt x="10079" y="100129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233;p2">
                <a:extLst>
                  <a:ext uri="{FF2B5EF4-FFF2-40B4-BE49-F238E27FC236}">
                    <a16:creationId xmlns:a16="http://schemas.microsoft.com/office/drawing/2014/main" id="{C6C6ECAF-E5EB-9049-1487-FC0574331D65}"/>
                  </a:ext>
                </a:extLst>
              </p:cNvPr>
              <p:cNvSpPr/>
              <p:nvPr/>
            </p:nvSpPr>
            <p:spPr>
              <a:xfrm>
                <a:off x="11122618" y="1507022"/>
                <a:ext cx="174326" cy="79293"/>
              </a:xfrm>
              <a:custGeom>
                <a:avLst/>
                <a:gdLst/>
                <a:ahLst/>
                <a:cxnLst/>
                <a:rect l="l" t="t" r="r" b="b"/>
                <a:pathLst>
                  <a:path w="174326" h="79293" extrusionOk="0">
                    <a:moveTo>
                      <a:pt x="3746" y="37225"/>
                    </a:moveTo>
                    <a:cubicBezTo>
                      <a:pt x="5846" y="33217"/>
                      <a:pt x="8517" y="29591"/>
                      <a:pt x="11381" y="26632"/>
                    </a:cubicBezTo>
                    <a:cubicBezTo>
                      <a:pt x="25504" y="11650"/>
                      <a:pt x="43541" y="2298"/>
                      <a:pt x="62149" y="389"/>
                    </a:cubicBezTo>
                    <a:cubicBezTo>
                      <a:pt x="72361" y="-661"/>
                      <a:pt x="82762" y="485"/>
                      <a:pt x="92878" y="2966"/>
                    </a:cubicBezTo>
                    <a:cubicBezTo>
                      <a:pt x="121888" y="10218"/>
                      <a:pt x="157674" y="23006"/>
                      <a:pt x="172562" y="53925"/>
                    </a:cubicBezTo>
                    <a:cubicBezTo>
                      <a:pt x="176951" y="62991"/>
                      <a:pt x="172753" y="74347"/>
                      <a:pt x="164355" y="75874"/>
                    </a:cubicBezTo>
                    <a:cubicBezTo>
                      <a:pt x="134294" y="81314"/>
                      <a:pt x="61290" y="80264"/>
                      <a:pt x="17775" y="72725"/>
                    </a:cubicBezTo>
                    <a:cubicBezTo>
                      <a:pt x="13003" y="71866"/>
                      <a:pt x="8423" y="69480"/>
                      <a:pt x="4986" y="65186"/>
                    </a:cubicBezTo>
                    <a:cubicBezTo>
                      <a:pt x="-2171" y="56025"/>
                      <a:pt x="-739" y="45814"/>
                      <a:pt x="3746" y="37225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BA5D4F63-50E3-2E94-6D1B-940C275F2D56}"/>
              </a:ext>
            </a:extLst>
          </p:cNvPr>
          <p:cNvGrpSpPr/>
          <p:nvPr/>
        </p:nvGrpSpPr>
        <p:grpSpPr>
          <a:xfrm>
            <a:off x="188489" y="1092656"/>
            <a:ext cx="1706020" cy="2383058"/>
            <a:chOff x="188489" y="1092656"/>
            <a:chExt cx="1706020" cy="2383058"/>
          </a:xfrm>
        </p:grpSpPr>
        <p:sp>
          <p:nvSpPr>
            <p:cNvPr id="245" name="Google Shape;110;p2">
              <a:extLst>
                <a:ext uri="{FF2B5EF4-FFF2-40B4-BE49-F238E27FC236}">
                  <a16:creationId xmlns:a16="http://schemas.microsoft.com/office/drawing/2014/main" id="{966DA623-577A-7E9C-E56B-C191D9ED79C6}"/>
                </a:ext>
              </a:extLst>
            </p:cNvPr>
            <p:cNvSpPr/>
            <p:nvPr/>
          </p:nvSpPr>
          <p:spPr>
            <a:xfrm>
              <a:off x="455972" y="2184597"/>
              <a:ext cx="768774" cy="1027102"/>
            </a:xfrm>
            <a:custGeom>
              <a:avLst/>
              <a:gdLst/>
              <a:ahLst/>
              <a:cxnLst/>
              <a:rect l="l" t="t" r="r" b="b"/>
              <a:pathLst>
                <a:path w="548531" h="597582" extrusionOk="0">
                  <a:moveTo>
                    <a:pt x="270639" y="582505"/>
                  </a:moveTo>
                  <a:cubicBezTo>
                    <a:pt x="199067" y="457873"/>
                    <a:pt x="107359" y="344884"/>
                    <a:pt x="0" y="249263"/>
                  </a:cubicBezTo>
                  <a:cubicBezTo>
                    <a:pt x="92090" y="317782"/>
                    <a:pt x="175591" y="397943"/>
                    <a:pt x="247927" y="486979"/>
                  </a:cubicBezTo>
                  <a:cubicBezTo>
                    <a:pt x="168625" y="340685"/>
                    <a:pt x="117474" y="179217"/>
                    <a:pt x="98102" y="13933"/>
                  </a:cubicBezTo>
                  <a:cubicBezTo>
                    <a:pt x="145912" y="140282"/>
                    <a:pt x="197540" y="265200"/>
                    <a:pt x="252889" y="388495"/>
                  </a:cubicBezTo>
                  <a:cubicBezTo>
                    <a:pt x="215385" y="261001"/>
                    <a:pt x="226932" y="119669"/>
                    <a:pt x="284668" y="0"/>
                  </a:cubicBezTo>
                  <a:cubicBezTo>
                    <a:pt x="292111" y="137228"/>
                    <a:pt x="299746" y="275793"/>
                    <a:pt x="336772" y="408058"/>
                  </a:cubicBezTo>
                  <a:cubicBezTo>
                    <a:pt x="335723" y="305567"/>
                    <a:pt x="373131" y="203075"/>
                    <a:pt x="440028" y="125490"/>
                  </a:cubicBezTo>
                  <a:cubicBezTo>
                    <a:pt x="400615" y="239529"/>
                    <a:pt x="384392" y="361584"/>
                    <a:pt x="392790" y="482017"/>
                  </a:cubicBezTo>
                  <a:cubicBezTo>
                    <a:pt x="406532" y="441459"/>
                    <a:pt x="420942" y="400424"/>
                    <a:pt x="445467" y="365210"/>
                  </a:cubicBezTo>
                  <a:cubicBezTo>
                    <a:pt x="469993" y="330092"/>
                    <a:pt x="506161" y="300986"/>
                    <a:pt x="548531" y="294306"/>
                  </a:cubicBezTo>
                  <a:cubicBezTo>
                    <a:pt x="467130" y="378761"/>
                    <a:pt x="407772" y="484212"/>
                    <a:pt x="377712" y="597582"/>
                  </a:cubicBezTo>
                </a:path>
              </a:pathLst>
            </a:custGeom>
            <a:solidFill>
              <a:srgbClr val="9DBA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13;p2">
              <a:extLst>
                <a:ext uri="{FF2B5EF4-FFF2-40B4-BE49-F238E27FC236}">
                  <a16:creationId xmlns:a16="http://schemas.microsoft.com/office/drawing/2014/main" id="{26AB6AB1-0633-B9B1-1E74-431702C84738}"/>
                </a:ext>
              </a:extLst>
            </p:cNvPr>
            <p:cNvSpPr/>
            <p:nvPr/>
          </p:nvSpPr>
          <p:spPr>
            <a:xfrm>
              <a:off x="1374989" y="1092656"/>
              <a:ext cx="519520" cy="820983"/>
            </a:xfrm>
            <a:custGeom>
              <a:avLst/>
              <a:gdLst/>
              <a:ahLst/>
              <a:cxnLst/>
              <a:rect l="l" t="t" r="r" b="b"/>
              <a:pathLst>
                <a:path w="519520" h="820983" extrusionOk="0">
                  <a:moveTo>
                    <a:pt x="0" y="0"/>
                  </a:moveTo>
                  <a:lnTo>
                    <a:pt x="152688" y="0"/>
                  </a:lnTo>
                  <a:lnTo>
                    <a:pt x="519521" y="355286"/>
                  </a:lnTo>
                  <a:lnTo>
                    <a:pt x="225978" y="820984"/>
                  </a:lnTo>
                  <a:lnTo>
                    <a:pt x="73195" y="820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63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14;p2">
              <a:extLst>
                <a:ext uri="{FF2B5EF4-FFF2-40B4-BE49-F238E27FC236}">
                  <a16:creationId xmlns:a16="http://schemas.microsoft.com/office/drawing/2014/main" id="{6F0291CA-BE28-79AF-F157-EB7E8F103825}"/>
                </a:ext>
              </a:extLst>
            </p:cNvPr>
            <p:cNvSpPr/>
            <p:nvPr/>
          </p:nvSpPr>
          <p:spPr>
            <a:xfrm>
              <a:off x="1266007" y="1251260"/>
              <a:ext cx="215862" cy="540229"/>
            </a:xfrm>
            <a:custGeom>
              <a:avLst/>
              <a:gdLst/>
              <a:ahLst/>
              <a:cxnLst/>
              <a:rect l="l" t="t" r="r" b="b"/>
              <a:pathLst>
                <a:path w="215862" h="540229" extrusionOk="0">
                  <a:moveTo>
                    <a:pt x="212809" y="15460"/>
                  </a:moveTo>
                  <a:cubicBezTo>
                    <a:pt x="210041" y="11452"/>
                    <a:pt x="206033" y="8875"/>
                    <a:pt x="200976" y="7921"/>
                  </a:cubicBezTo>
                  <a:cubicBezTo>
                    <a:pt x="164044" y="2577"/>
                    <a:pt x="129308" y="0"/>
                    <a:pt x="96671" y="0"/>
                  </a:cubicBezTo>
                  <a:cubicBezTo>
                    <a:pt x="62316" y="0"/>
                    <a:pt x="35500" y="859"/>
                    <a:pt x="16414" y="2672"/>
                  </a:cubicBezTo>
                  <a:cubicBezTo>
                    <a:pt x="11356" y="3149"/>
                    <a:pt x="7348" y="5153"/>
                    <a:pt x="4390" y="8780"/>
                  </a:cubicBezTo>
                  <a:cubicBezTo>
                    <a:pt x="1432" y="12311"/>
                    <a:pt x="0" y="16223"/>
                    <a:pt x="0" y="20517"/>
                  </a:cubicBezTo>
                  <a:lnTo>
                    <a:pt x="0" y="22426"/>
                  </a:lnTo>
                  <a:cubicBezTo>
                    <a:pt x="763" y="27198"/>
                    <a:pt x="2863" y="31015"/>
                    <a:pt x="6298" y="33782"/>
                  </a:cubicBezTo>
                  <a:cubicBezTo>
                    <a:pt x="9734" y="36550"/>
                    <a:pt x="13647" y="37981"/>
                    <a:pt x="17941" y="37981"/>
                  </a:cubicBezTo>
                  <a:lnTo>
                    <a:pt x="19086" y="37981"/>
                  </a:lnTo>
                  <a:cubicBezTo>
                    <a:pt x="35882" y="36454"/>
                    <a:pt x="60216" y="35691"/>
                    <a:pt x="92090" y="35691"/>
                  </a:cubicBezTo>
                  <a:cubicBezTo>
                    <a:pt x="90277" y="90563"/>
                    <a:pt x="89036" y="154406"/>
                    <a:pt x="88273" y="227028"/>
                  </a:cubicBezTo>
                  <a:cubicBezTo>
                    <a:pt x="87509" y="299746"/>
                    <a:pt x="87128" y="356717"/>
                    <a:pt x="87128" y="397943"/>
                  </a:cubicBezTo>
                  <a:cubicBezTo>
                    <a:pt x="87128" y="442986"/>
                    <a:pt x="87509" y="484689"/>
                    <a:pt x="88273" y="523147"/>
                  </a:cubicBezTo>
                  <a:cubicBezTo>
                    <a:pt x="88559" y="528205"/>
                    <a:pt x="90277" y="532308"/>
                    <a:pt x="93617" y="535458"/>
                  </a:cubicBezTo>
                  <a:cubicBezTo>
                    <a:pt x="96957" y="538607"/>
                    <a:pt x="101251" y="540229"/>
                    <a:pt x="106595" y="540229"/>
                  </a:cubicBezTo>
                  <a:cubicBezTo>
                    <a:pt x="111462" y="539943"/>
                    <a:pt x="115470" y="538225"/>
                    <a:pt x="118810" y="534885"/>
                  </a:cubicBezTo>
                  <a:cubicBezTo>
                    <a:pt x="122150" y="531641"/>
                    <a:pt x="123773" y="527442"/>
                    <a:pt x="123773" y="522384"/>
                  </a:cubicBezTo>
                  <a:cubicBezTo>
                    <a:pt x="123296" y="482685"/>
                    <a:pt x="123009" y="439264"/>
                    <a:pt x="123009" y="392313"/>
                  </a:cubicBezTo>
                  <a:cubicBezTo>
                    <a:pt x="123009" y="352614"/>
                    <a:pt x="123105" y="310243"/>
                    <a:pt x="123391" y="265200"/>
                  </a:cubicBezTo>
                  <a:cubicBezTo>
                    <a:pt x="124441" y="167098"/>
                    <a:pt x="125777" y="90850"/>
                    <a:pt x="127590" y="36454"/>
                  </a:cubicBezTo>
                  <a:cubicBezTo>
                    <a:pt x="149730" y="37504"/>
                    <a:pt x="172251" y="39603"/>
                    <a:pt x="195250" y="42943"/>
                  </a:cubicBezTo>
                  <a:lnTo>
                    <a:pt x="198303" y="43325"/>
                  </a:lnTo>
                  <a:cubicBezTo>
                    <a:pt x="201834" y="43325"/>
                    <a:pt x="205174" y="42276"/>
                    <a:pt x="208228" y="40271"/>
                  </a:cubicBezTo>
                  <a:cubicBezTo>
                    <a:pt x="213286" y="36741"/>
                    <a:pt x="215863" y="31778"/>
                    <a:pt x="215863" y="25480"/>
                  </a:cubicBezTo>
                  <a:cubicBezTo>
                    <a:pt x="215863" y="21758"/>
                    <a:pt x="214908" y="18513"/>
                    <a:pt x="212809" y="15460"/>
                  </a:cubicBezTo>
                  <a:close/>
                </a:path>
              </a:pathLst>
            </a:custGeom>
            <a:solidFill>
              <a:srgbClr val="BA925F"/>
            </a:solidFill>
            <a:ln w="9800" cap="flat" cmpd="sng">
              <a:solidFill>
                <a:srgbClr val="BA925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15;p2">
              <a:extLst>
                <a:ext uri="{FF2B5EF4-FFF2-40B4-BE49-F238E27FC236}">
                  <a16:creationId xmlns:a16="http://schemas.microsoft.com/office/drawing/2014/main" id="{474A75C3-ABF2-D749-3954-8AA2BDBE6DB8}"/>
                </a:ext>
              </a:extLst>
            </p:cNvPr>
            <p:cNvSpPr/>
            <p:nvPr/>
          </p:nvSpPr>
          <p:spPr>
            <a:xfrm>
              <a:off x="380337" y="1414574"/>
              <a:ext cx="251044" cy="1797126"/>
            </a:xfrm>
            <a:custGeom>
              <a:avLst/>
              <a:gdLst/>
              <a:ahLst/>
              <a:cxnLst/>
              <a:rect l="l" t="t" r="r" b="b"/>
              <a:pathLst>
                <a:path w="308238" h="2206653" extrusionOk="0">
                  <a:moveTo>
                    <a:pt x="308239" y="125323"/>
                  </a:moveTo>
                  <a:cubicBezTo>
                    <a:pt x="308239" y="-41774"/>
                    <a:pt x="0" y="-41774"/>
                    <a:pt x="0" y="125323"/>
                  </a:cubicBezTo>
                  <a:lnTo>
                    <a:pt x="0" y="2146816"/>
                  </a:lnTo>
                  <a:cubicBezTo>
                    <a:pt x="0" y="2225546"/>
                    <a:pt x="308239" y="2227646"/>
                    <a:pt x="308239" y="2146816"/>
                  </a:cubicBezTo>
                  <a:lnTo>
                    <a:pt x="308239" y="125323"/>
                  </a:lnTo>
                  <a:lnTo>
                    <a:pt x="308239" y="125323"/>
                  </a:lnTo>
                  <a:lnTo>
                    <a:pt x="308239" y="125323"/>
                  </a:lnTo>
                  <a:close/>
                </a:path>
              </a:pathLst>
            </a:custGeom>
            <a:solidFill>
              <a:srgbClr val="6337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16;p2">
              <a:extLst>
                <a:ext uri="{FF2B5EF4-FFF2-40B4-BE49-F238E27FC236}">
                  <a16:creationId xmlns:a16="http://schemas.microsoft.com/office/drawing/2014/main" id="{54283E3A-25D9-E775-BF98-95D7A76BB1C2}"/>
                </a:ext>
              </a:extLst>
            </p:cNvPr>
            <p:cNvSpPr/>
            <p:nvPr/>
          </p:nvSpPr>
          <p:spPr>
            <a:xfrm>
              <a:off x="394446" y="1092656"/>
              <a:ext cx="1347375" cy="820983"/>
            </a:xfrm>
            <a:custGeom>
              <a:avLst/>
              <a:gdLst/>
              <a:ahLst/>
              <a:cxnLst/>
              <a:rect l="l" t="t" r="r" b="b"/>
              <a:pathLst>
                <a:path w="1347375" h="820983" extrusionOk="0">
                  <a:moveTo>
                    <a:pt x="0" y="245541"/>
                  </a:moveTo>
                  <a:lnTo>
                    <a:pt x="981116" y="0"/>
                  </a:lnTo>
                  <a:lnTo>
                    <a:pt x="1347376" y="355286"/>
                  </a:lnTo>
                  <a:lnTo>
                    <a:pt x="1054215" y="820984"/>
                  </a:lnTo>
                  <a:lnTo>
                    <a:pt x="2481" y="795504"/>
                  </a:lnTo>
                  <a:lnTo>
                    <a:pt x="0" y="245541"/>
                  </a:lnTo>
                  <a:close/>
                </a:path>
              </a:pathLst>
            </a:custGeom>
            <a:solidFill>
              <a:srgbClr val="8046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5" name="Google Shape;287;p2">
              <a:extLst>
                <a:ext uri="{FF2B5EF4-FFF2-40B4-BE49-F238E27FC236}">
                  <a16:creationId xmlns:a16="http://schemas.microsoft.com/office/drawing/2014/main" id="{06CAC7AA-E208-F9AE-FF09-3E9C6FD9D5C6}"/>
                </a:ext>
              </a:extLst>
            </p:cNvPr>
            <p:cNvGrpSpPr/>
            <p:nvPr/>
          </p:nvGrpSpPr>
          <p:grpSpPr>
            <a:xfrm>
              <a:off x="522513" y="1253957"/>
              <a:ext cx="965849" cy="542112"/>
              <a:chOff x="1129313" y="4122503"/>
              <a:chExt cx="965849" cy="542112"/>
            </a:xfrm>
          </p:grpSpPr>
          <p:sp>
            <p:nvSpPr>
              <p:cNvPr id="276" name="Google Shape;288;p2">
                <a:extLst>
                  <a:ext uri="{FF2B5EF4-FFF2-40B4-BE49-F238E27FC236}">
                    <a16:creationId xmlns:a16="http://schemas.microsoft.com/office/drawing/2014/main" id="{A34137FB-7F57-D4AD-DB9A-1092722020C1}"/>
                  </a:ext>
                </a:extLst>
              </p:cNvPr>
              <p:cNvSpPr/>
              <p:nvPr/>
            </p:nvSpPr>
            <p:spPr>
              <a:xfrm>
                <a:off x="1129313" y="4274212"/>
                <a:ext cx="108599" cy="390403"/>
              </a:xfrm>
              <a:custGeom>
                <a:avLst/>
                <a:gdLst/>
                <a:ahLst/>
                <a:cxnLst/>
                <a:rect l="l" t="t" r="r" b="b"/>
                <a:pathLst>
                  <a:path w="108599" h="390403" extrusionOk="0">
                    <a:moveTo>
                      <a:pt x="90945" y="242106"/>
                    </a:moveTo>
                    <a:cubicBezTo>
                      <a:pt x="83024" y="225692"/>
                      <a:pt x="75581" y="210614"/>
                      <a:pt x="68614" y="196777"/>
                    </a:cubicBezTo>
                    <a:cubicBezTo>
                      <a:pt x="61266" y="181985"/>
                      <a:pt x="54491" y="167861"/>
                      <a:pt x="48288" y="154310"/>
                    </a:cubicBezTo>
                    <a:cubicBezTo>
                      <a:pt x="42085" y="140759"/>
                      <a:pt x="36645" y="126540"/>
                      <a:pt x="32064" y="111844"/>
                    </a:cubicBezTo>
                    <a:cubicBezTo>
                      <a:pt x="28247" y="98579"/>
                      <a:pt x="26148" y="88559"/>
                      <a:pt x="26052" y="81783"/>
                    </a:cubicBezTo>
                    <a:cubicBezTo>
                      <a:pt x="25862" y="75008"/>
                      <a:pt x="25766" y="71191"/>
                      <a:pt x="25766" y="70332"/>
                    </a:cubicBezTo>
                    <a:cubicBezTo>
                      <a:pt x="25766" y="59071"/>
                      <a:pt x="27388" y="49719"/>
                      <a:pt x="30728" y="42466"/>
                    </a:cubicBezTo>
                    <a:cubicBezTo>
                      <a:pt x="36073" y="31015"/>
                      <a:pt x="42466" y="25289"/>
                      <a:pt x="50005" y="25289"/>
                    </a:cubicBezTo>
                    <a:cubicBezTo>
                      <a:pt x="56208" y="25289"/>
                      <a:pt x="61839" y="29488"/>
                      <a:pt x="66801" y="37885"/>
                    </a:cubicBezTo>
                    <a:cubicBezTo>
                      <a:pt x="70427" y="44089"/>
                      <a:pt x="72622" y="50482"/>
                      <a:pt x="73290" y="57162"/>
                    </a:cubicBezTo>
                    <a:cubicBezTo>
                      <a:pt x="73958" y="63842"/>
                      <a:pt x="74245" y="68614"/>
                      <a:pt x="74245" y="71477"/>
                    </a:cubicBezTo>
                    <a:cubicBezTo>
                      <a:pt x="74245" y="80066"/>
                      <a:pt x="73099" y="89609"/>
                      <a:pt x="70904" y="100201"/>
                    </a:cubicBezTo>
                    <a:cubicBezTo>
                      <a:pt x="70714" y="101251"/>
                      <a:pt x="70618" y="102301"/>
                      <a:pt x="70618" y="103255"/>
                    </a:cubicBezTo>
                    <a:cubicBezTo>
                      <a:pt x="70618" y="105450"/>
                      <a:pt x="71191" y="107549"/>
                      <a:pt x="72240" y="109553"/>
                    </a:cubicBezTo>
                    <a:cubicBezTo>
                      <a:pt x="73863" y="112512"/>
                      <a:pt x="76344" y="114420"/>
                      <a:pt x="79684" y="115279"/>
                    </a:cubicBezTo>
                    <a:cubicBezTo>
                      <a:pt x="80925" y="115661"/>
                      <a:pt x="82261" y="115852"/>
                      <a:pt x="83501" y="115852"/>
                    </a:cubicBezTo>
                    <a:cubicBezTo>
                      <a:pt x="85696" y="115852"/>
                      <a:pt x="87796" y="115184"/>
                      <a:pt x="89800" y="113943"/>
                    </a:cubicBezTo>
                    <a:cubicBezTo>
                      <a:pt x="92949" y="112321"/>
                      <a:pt x="94953" y="109649"/>
                      <a:pt x="95812" y="106023"/>
                    </a:cubicBezTo>
                    <a:cubicBezTo>
                      <a:pt x="98579" y="93044"/>
                      <a:pt x="99915" y="81306"/>
                      <a:pt x="99915" y="70809"/>
                    </a:cubicBezTo>
                    <a:cubicBezTo>
                      <a:pt x="99915" y="65560"/>
                      <a:pt x="99533" y="60407"/>
                      <a:pt x="98770" y="55540"/>
                    </a:cubicBezTo>
                    <a:cubicBezTo>
                      <a:pt x="96575" y="41130"/>
                      <a:pt x="92281" y="29488"/>
                      <a:pt x="85982" y="20517"/>
                    </a:cubicBezTo>
                    <a:cubicBezTo>
                      <a:pt x="79684" y="11547"/>
                      <a:pt x="72145" y="5535"/>
                      <a:pt x="63556" y="2481"/>
                    </a:cubicBezTo>
                    <a:cubicBezTo>
                      <a:pt x="59358" y="859"/>
                      <a:pt x="54968" y="0"/>
                      <a:pt x="50387" y="0"/>
                    </a:cubicBezTo>
                    <a:cubicBezTo>
                      <a:pt x="40844" y="0"/>
                      <a:pt x="32064" y="3149"/>
                      <a:pt x="23953" y="9543"/>
                    </a:cubicBezTo>
                    <a:cubicBezTo>
                      <a:pt x="17559" y="14601"/>
                      <a:pt x="11929" y="22044"/>
                      <a:pt x="7157" y="31683"/>
                    </a:cubicBezTo>
                    <a:cubicBezTo>
                      <a:pt x="3340" y="40462"/>
                      <a:pt x="1145" y="48288"/>
                      <a:pt x="668" y="55159"/>
                    </a:cubicBezTo>
                    <a:cubicBezTo>
                      <a:pt x="191" y="62125"/>
                      <a:pt x="0" y="67374"/>
                      <a:pt x="0" y="71000"/>
                    </a:cubicBezTo>
                    <a:cubicBezTo>
                      <a:pt x="0" y="86841"/>
                      <a:pt x="2481" y="102873"/>
                      <a:pt x="7444" y="119096"/>
                    </a:cubicBezTo>
                    <a:cubicBezTo>
                      <a:pt x="12215" y="134938"/>
                      <a:pt x="17845" y="150016"/>
                      <a:pt x="24335" y="164235"/>
                    </a:cubicBezTo>
                    <a:cubicBezTo>
                      <a:pt x="30824" y="178454"/>
                      <a:pt x="37981" y="193150"/>
                      <a:pt x="45711" y="208228"/>
                    </a:cubicBezTo>
                    <a:cubicBezTo>
                      <a:pt x="52677" y="222065"/>
                      <a:pt x="59930" y="237048"/>
                      <a:pt x="67469" y="253080"/>
                    </a:cubicBezTo>
                    <a:cubicBezTo>
                      <a:pt x="71095" y="260905"/>
                      <a:pt x="74531" y="269780"/>
                      <a:pt x="77489" y="279705"/>
                    </a:cubicBezTo>
                    <a:cubicBezTo>
                      <a:pt x="80447" y="289630"/>
                      <a:pt x="82261" y="297837"/>
                      <a:pt x="82547" y="304135"/>
                    </a:cubicBezTo>
                    <a:cubicBezTo>
                      <a:pt x="82929" y="310529"/>
                      <a:pt x="83119" y="314632"/>
                      <a:pt x="83119" y="316446"/>
                    </a:cubicBezTo>
                    <a:cubicBezTo>
                      <a:pt x="83119" y="325511"/>
                      <a:pt x="81783" y="334768"/>
                      <a:pt x="79016" y="344025"/>
                    </a:cubicBezTo>
                    <a:cubicBezTo>
                      <a:pt x="74817" y="356812"/>
                      <a:pt x="67755" y="363779"/>
                      <a:pt x="57831" y="365115"/>
                    </a:cubicBezTo>
                    <a:lnTo>
                      <a:pt x="56972" y="365115"/>
                    </a:lnTo>
                    <a:cubicBezTo>
                      <a:pt x="48001" y="365115"/>
                      <a:pt x="40749" y="359771"/>
                      <a:pt x="35214" y="348987"/>
                    </a:cubicBezTo>
                    <a:cubicBezTo>
                      <a:pt x="31587" y="341162"/>
                      <a:pt x="29679" y="332287"/>
                      <a:pt x="29679" y="322458"/>
                    </a:cubicBezTo>
                    <a:cubicBezTo>
                      <a:pt x="29679" y="311483"/>
                      <a:pt x="31301" y="299173"/>
                      <a:pt x="34641" y="285240"/>
                    </a:cubicBezTo>
                    <a:cubicBezTo>
                      <a:pt x="34832" y="284286"/>
                      <a:pt x="34927" y="283427"/>
                      <a:pt x="34927" y="282472"/>
                    </a:cubicBezTo>
                    <a:cubicBezTo>
                      <a:pt x="34927" y="279896"/>
                      <a:pt x="34259" y="277606"/>
                      <a:pt x="33019" y="275601"/>
                    </a:cubicBezTo>
                    <a:cubicBezTo>
                      <a:pt x="31206" y="272834"/>
                      <a:pt x="28534" y="270926"/>
                      <a:pt x="25003" y="269876"/>
                    </a:cubicBezTo>
                    <a:cubicBezTo>
                      <a:pt x="23857" y="269685"/>
                      <a:pt x="22808" y="269590"/>
                      <a:pt x="21663" y="269590"/>
                    </a:cubicBezTo>
                    <a:cubicBezTo>
                      <a:pt x="19468" y="269590"/>
                      <a:pt x="17273" y="270257"/>
                      <a:pt x="15078" y="271498"/>
                    </a:cubicBezTo>
                    <a:cubicBezTo>
                      <a:pt x="12120" y="273311"/>
                      <a:pt x="10306" y="276079"/>
                      <a:pt x="9543" y="279705"/>
                    </a:cubicBezTo>
                    <a:cubicBezTo>
                      <a:pt x="5917" y="294687"/>
                      <a:pt x="4008" y="308334"/>
                      <a:pt x="4008" y="320740"/>
                    </a:cubicBezTo>
                    <a:cubicBezTo>
                      <a:pt x="4008" y="324748"/>
                      <a:pt x="4199" y="328852"/>
                      <a:pt x="4581" y="333051"/>
                    </a:cubicBezTo>
                    <a:cubicBezTo>
                      <a:pt x="5535" y="342307"/>
                      <a:pt x="8016" y="351373"/>
                      <a:pt x="12024" y="360153"/>
                    </a:cubicBezTo>
                    <a:cubicBezTo>
                      <a:pt x="16796" y="369600"/>
                      <a:pt x="22999" y="377044"/>
                      <a:pt x="30728" y="382388"/>
                    </a:cubicBezTo>
                    <a:cubicBezTo>
                      <a:pt x="38458" y="387732"/>
                      <a:pt x="46952" y="390404"/>
                      <a:pt x="56304" y="390404"/>
                    </a:cubicBezTo>
                    <a:cubicBezTo>
                      <a:pt x="67660" y="390404"/>
                      <a:pt x="77775" y="386491"/>
                      <a:pt x="86555" y="378666"/>
                    </a:cubicBezTo>
                    <a:cubicBezTo>
                      <a:pt x="94285" y="371700"/>
                      <a:pt x="99915" y="362634"/>
                      <a:pt x="103637" y="351373"/>
                    </a:cubicBezTo>
                    <a:cubicBezTo>
                      <a:pt x="106977" y="339730"/>
                      <a:pt x="108599" y="328279"/>
                      <a:pt x="108599" y="316923"/>
                    </a:cubicBezTo>
                    <a:cubicBezTo>
                      <a:pt x="108599" y="302513"/>
                      <a:pt x="106500" y="288103"/>
                      <a:pt x="102301" y="273693"/>
                    </a:cubicBezTo>
                    <a:cubicBezTo>
                      <a:pt x="98961" y="261860"/>
                      <a:pt x="95144" y="251362"/>
                      <a:pt x="90945" y="242106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89;p2">
                <a:extLst>
                  <a:ext uri="{FF2B5EF4-FFF2-40B4-BE49-F238E27FC236}">
                    <a16:creationId xmlns:a16="http://schemas.microsoft.com/office/drawing/2014/main" id="{E4E885B8-C45B-622E-15DB-5E27E37B0DC0}"/>
                  </a:ext>
                </a:extLst>
              </p:cNvPr>
              <p:cNvSpPr/>
              <p:nvPr/>
            </p:nvSpPr>
            <p:spPr>
              <a:xfrm>
                <a:off x="1265109" y="4246823"/>
                <a:ext cx="166143" cy="415406"/>
              </a:xfrm>
              <a:custGeom>
                <a:avLst/>
                <a:gdLst/>
                <a:ahLst/>
                <a:cxnLst/>
                <a:rect l="l" t="t" r="r" b="b"/>
                <a:pathLst>
                  <a:path w="166143" h="415406" extrusionOk="0">
                    <a:moveTo>
                      <a:pt x="154597" y="6108"/>
                    </a:moveTo>
                    <a:cubicBezTo>
                      <a:pt x="126158" y="2004"/>
                      <a:pt x="99438" y="0"/>
                      <a:pt x="74340" y="0"/>
                    </a:cubicBezTo>
                    <a:cubicBezTo>
                      <a:pt x="47906" y="0"/>
                      <a:pt x="27293" y="668"/>
                      <a:pt x="12597" y="2004"/>
                    </a:cubicBezTo>
                    <a:cubicBezTo>
                      <a:pt x="8684" y="2386"/>
                      <a:pt x="5630" y="3913"/>
                      <a:pt x="3340" y="6680"/>
                    </a:cubicBezTo>
                    <a:cubicBezTo>
                      <a:pt x="1050" y="9448"/>
                      <a:pt x="0" y="12406"/>
                      <a:pt x="0" y="15746"/>
                    </a:cubicBezTo>
                    <a:lnTo>
                      <a:pt x="0" y="17178"/>
                    </a:lnTo>
                    <a:cubicBezTo>
                      <a:pt x="573" y="20899"/>
                      <a:pt x="2195" y="23762"/>
                      <a:pt x="4867" y="25957"/>
                    </a:cubicBezTo>
                    <a:cubicBezTo>
                      <a:pt x="7539" y="28056"/>
                      <a:pt x="10497" y="29202"/>
                      <a:pt x="13837" y="29202"/>
                    </a:cubicBezTo>
                    <a:lnTo>
                      <a:pt x="14696" y="29202"/>
                    </a:lnTo>
                    <a:cubicBezTo>
                      <a:pt x="27675" y="28056"/>
                      <a:pt x="46379" y="27484"/>
                      <a:pt x="70809" y="27484"/>
                    </a:cubicBezTo>
                    <a:cubicBezTo>
                      <a:pt x="69473" y="69664"/>
                      <a:pt x="68423" y="118715"/>
                      <a:pt x="67851" y="174637"/>
                    </a:cubicBezTo>
                    <a:cubicBezTo>
                      <a:pt x="67278" y="230559"/>
                      <a:pt x="66992" y="274361"/>
                      <a:pt x="66992" y="306044"/>
                    </a:cubicBezTo>
                    <a:cubicBezTo>
                      <a:pt x="66992" y="340685"/>
                      <a:pt x="67278" y="372749"/>
                      <a:pt x="67851" y="402333"/>
                    </a:cubicBezTo>
                    <a:cubicBezTo>
                      <a:pt x="68042" y="406245"/>
                      <a:pt x="69378" y="409395"/>
                      <a:pt x="71954" y="411781"/>
                    </a:cubicBezTo>
                    <a:cubicBezTo>
                      <a:pt x="74531" y="414166"/>
                      <a:pt x="77871" y="415407"/>
                      <a:pt x="81974" y="415407"/>
                    </a:cubicBezTo>
                    <a:cubicBezTo>
                      <a:pt x="85696" y="415216"/>
                      <a:pt x="88845" y="413880"/>
                      <a:pt x="91422" y="411303"/>
                    </a:cubicBezTo>
                    <a:cubicBezTo>
                      <a:pt x="93999" y="408822"/>
                      <a:pt x="95239" y="405577"/>
                      <a:pt x="95239" y="401665"/>
                    </a:cubicBezTo>
                    <a:cubicBezTo>
                      <a:pt x="94857" y="371127"/>
                      <a:pt x="94667" y="337727"/>
                      <a:pt x="94667" y="301559"/>
                    </a:cubicBezTo>
                    <a:cubicBezTo>
                      <a:pt x="94667" y="271021"/>
                      <a:pt x="94762" y="238480"/>
                      <a:pt x="94953" y="203839"/>
                    </a:cubicBezTo>
                    <a:cubicBezTo>
                      <a:pt x="95716" y="128353"/>
                      <a:pt x="96861" y="69759"/>
                      <a:pt x="98197" y="27866"/>
                    </a:cubicBezTo>
                    <a:cubicBezTo>
                      <a:pt x="115279" y="28629"/>
                      <a:pt x="132552" y="30251"/>
                      <a:pt x="150207" y="32828"/>
                    </a:cubicBezTo>
                    <a:lnTo>
                      <a:pt x="152593" y="33114"/>
                    </a:lnTo>
                    <a:cubicBezTo>
                      <a:pt x="155360" y="33114"/>
                      <a:pt x="157841" y="32351"/>
                      <a:pt x="160227" y="30824"/>
                    </a:cubicBezTo>
                    <a:cubicBezTo>
                      <a:pt x="164140" y="28056"/>
                      <a:pt x="166144" y="24335"/>
                      <a:pt x="166144" y="19468"/>
                    </a:cubicBezTo>
                    <a:cubicBezTo>
                      <a:pt x="166144" y="16700"/>
                      <a:pt x="165380" y="14219"/>
                      <a:pt x="163758" y="11929"/>
                    </a:cubicBezTo>
                    <a:cubicBezTo>
                      <a:pt x="161563" y="8780"/>
                      <a:pt x="158509" y="6871"/>
                      <a:pt x="154597" y="6108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90;p2">
                <a:extLst>
                  <a:ext uri="{FF2B5EF4-FFF2-40B4-BE49-F238E27FC236}">
                    <a16:creationId xmlns:a16="http://schemas.microsoft.com/office/drawing/2014/main" id="{686F02EC-4078-EE60-6537-859A76258A5D}"/>
                  </a:ext>
                </a:extLst>
              </p:cNvPr>
              <p:cNvSpPr/>
              <p:nvPr/>
            </p:nvSpPr>
            <p:spPr>
              <a:xfrm>
                <a:off x="1475437" y="4184890"/>
                <a:ext cx="153451" cy="475336"/>
              </a:xfrm>
              <a:custGeom>
                <a:avLst/>
                <a:gdLst/>
                <a:ahLst/>
                <a:cxnLst/>
                <a:rect l="l" t="t" r="r" b="b"/>
                <a:pathLst>
                  <a:path w="153451" h="475336" extrusionOk="0">
                    <a:moveTo>
                      <a:pt x="134652" y="214717"/>
                    </a:moveTo>
                    <a:cubicBezTo>
                      <a:pt x="126158" y="139614"/>
                      <a:pt x="117093" y="85124"/>
                      <a:pt x="107454" y="51341"/>
                    </a:cubicBezTo>
                    <a:cubicBezTo>
                      <a:pt x="100297" y="25098"/>
                      <a:pt x="92663" y="9447"/>
                      <a:pt x="84646" y="4294"/>
                    </a:cubicBezTo>
                    <a:cubicBezTo>
                      <a:pt x="80161" y="1431"/>
                      <a:pt x="75103" y="0"/>
                      <a:pt x="69569" y="0"/>
                    </a:cubicBezTo>
                    <a:cubicBezTo>
                      <a:pt x="64224" y="0"/>
                      <a:pt x="59071" y="1813"/>
                      <a:pt x="54109" y="5344"/>
                    </a:cubicBezTo>
                    <a:cubicBezTo>
                      <a:pt x="45138" y="13169"/>
                      <a:pt x="37504" y="29679"/>
                      <a:pt x="31301" y="54872"/>
                    </a:cubicBezTo>
                    <a:cubicBezTo>
                      <a:pt x="25003" y="80066"/>
                      <a:pt x="19849" y="110508"/>
                      <a:pt x="15841" y="146103"/>
                    </a:cubicBezTo>
                    <a:cubicBezTo>
                      <a:pt x="11833" y="181699"/>
                      <a:pt x="8684" y="218821"/>
                      <a:pt x="6394" y="257661"/>
                    </a:cubicBezTo>
                    <a:cubicBezTo>
                      <a:pt x="4199" y="296501"/>
                      <a:pt x="2577" y="333242"/>
                      <a:pt x="1718" y="367882"/>
                    </a:cubicBezTo>
                    <a:cubicBezTo>
                      <a:pt x="859" y="402524"/>
                      <a:pt x="286" y="431725"/>
                      <a:pt x="0" y="455296"/>
                    </a:cubicBezTo>
                    <a:cubicBezTo>
                      <a:pt x="0" y="459781"/>
                      <a:pt x="1432" y="463503"/>
                      <a:pt x="4390" y="466462"/>
                    </a:cubicBezTo>
                    <a:cubicBezTo>
                      <a:pt x="7348" y="469420"/>
                      <a:pt x="10975" y="470947"/>
                      <a:pt x="15460" y="470947"/>
                    </a:cubicBezTo>
                    <a:cubicBezTo>
                      <a:pt x="19945" y="470947"/>
                      <a:pt x="23667" y="469516"/>
                      <a:pt x="26530" y="466652"/>
                    </a:cubicBezTo>
                    <a:cubicBezTo>
                      <a:pt x="29392" y="463790"/>
                      <a:pt x="31015" y="460068"/>
                      <a:pt x="31206" y="455678"/>
                    </a:cubicBezTo>
                    <a:cubicBezTo>
                      <a:pt x="31874" y="401665"/>
                      <a:pt x="33591" y="348319"/>
                      <a:pt x="36263" y="295642"/>
                    </a:cubicBezTo>
                    <a:lnTo>
                      <a:pt x="111462" y="295642"/>
                    </a:lnTo>
                    <a:cubicBezTo>
                      <a:pt x="117474" y="362538"/>
                      <a:pt x="121101" y="417506"/>
                      <a:pt x="122246" y="460354"/>
                    </a:cubicBezTo>
                    <a:cubicBezTo>
                      <a:pt x="122437" y="464553"/>
                      <a:pt x="124059" y="468179"/>
                      <a:pt x="126922" y="471042"/>
                    </a:cubicBezTo>
                    <a:cubicBezTo>
                      <a:pt x="129880" y="473905"/>
                      <a:pt x="133507" y="475337"/>
                      <a:pt x="137992" y="475337"/>
                    </a:cubicBezTo>
                    <a:cubicBezTo>
                      <a:pt x="142477" y="475146"/>
                      <a:pt x="146199" y="473523"/>
                      <a:pt x="149062" y="470470"/>
                    </a:cubicBezTo>
                    <a:cubicBezTo>
                      <a:pt x="152020" y="467511"/>
                      <a:pt x="153451" y="463790"/>
                      <a:pt x="153451" y="459304"/>
                    </a:cubicBezTo>
                    <a:cubicBezTo>
                      <a:pt x="152783" y="431248"/>
                      <a:pt x="150779" y="394985"/>
                      <a:pt x="147439" y="350228"/>
                    </a:cubicBezTo>
                    <a:cubicBezTo>
                      <a:pt x="144004" y="305376"/>
                      <a:pt x="139805" y="260237"/>
                      <a:pt x="134652" y="214717"/>
                    </a:cubicBezTo>
                    <a:close/>
                    <a:moveTo>
                      <a:pt x="37886" y="264341"/>
                    </a:moveTo>
                    <a:cubicBezTo>
                      <a:pt x="41035" y="207465"/>
                      <a:pt x="45234" y="158318"/>
                      <a:pt x="50673" y="116902"/>
                    </a:cubicBezTo>
                    <a:cubicBezTo>
                      <a:pt x="56017" y="75581"/>
                      <a:pt x="62220" y="48192"/>
                      <a:pt x="69187" y="34832"/>
                    </a:cubicBezTo>
                    <a:cubicBezTo>
                      <a:pt x="76535" y="49910"/>
                      <a:pt x="83692" y="78920"/>
                      <a:pt x="90563" y="121673"/>
                    </a:cubicBezTo>
                    <a:cubicBezTo>
                      <a:pt x="97434" y="164426"/>
                      <a:pt x="103351" y="211950"/>
                      <a:pt x="108504" y="264246"/>
                    </a:cubicBezTo>
                    <a:lnTo>
                      <a:pt x="37886" y="264246"/>
                    </a:ln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91;p2">
                <a:extLst>
                  <a:ext uri="{FF2B5EF4-FFF2-40B4-BE49-F238E27FC236}">
                    <a16:creationId xmlns:a16="http://schemas.microsoft.com/office/drawing/2014/main" id="{3990E776-7C3A-D22D-5D98-6670B8E2CA8E}"/>
                  </a:ext>
                </a:extLst>
              </p:cNvPr>
              <p:cNvSpPr/>
              <p:nvPr/>
            </p:nvSpPr>
            <p:spPr>
              <a:xfrm>
                <a:off x="1690632" y="4150344"/>
                <a:ext cx="153260" cy="500529"/>
              </a:xfrm>
              <a:custGeom>
                <a:avLst/>
                <a:gdLst/>
                <a:ahLst/>
                <a:cxnLst/>
                <a:rect l="l" t="t" r="r" b="b"/>
                <a:pathLst>
                  <a:path w="153260" h="500529" extrusionOk="0">
                    <a:moveTo>
                      <a:pt x="129594" y="260047"/>
                    </a:moveTo>
                    <a:cubicBezTo>
                      <a:pt x="145340" y="214908"/>
                      <a:pt x="153261" y="173587"/>
                      <a:pt x="153261" y="136083"/>
                    </a:cubicBezTo>
                    <a:cubicBezTo>
                      <a:pt x="153261" y="86460"/>
                      <a:pt x="144290" y="49146"/>
                      <a:pt x="126349" y="24239"/>
                    </a:cubicBezTo>
                    <a:cubicBezTo>
                      <a:pt x="114611" y="8112"/>
                      <a:pt x="100965" y="0"/>
                      <a:pt x="85410" y="0"/>
                    </a:cubicBezTo>
                    <a:cubicBezTo>
                      <a:pt x="67946" y="0"/>
                      <a:pt x="52009" y="9352"/>
                      <a:pt x="37695" y="28152"/>
                    </a:cubicBezTo>
                    <a:lnTo>
                      <a:pt x="38077" y="18895"/>
                    </a:lnTo>
                    <a:cubicBezTo>
                      <a:pt x="38077" y="14601"/>
                      <a:pt x="36550" y="10879"/>
                      <a:pt x="33591" y="7634"/>
                    </a:cubicBezTo>
                    <a:cubicBezTo>
                      <a:pt x="30633" y="4390"/>
                      <a:pt x="26339" y="2863"/>
                      <a:pt x="20899" y="2863"/>
                    </a:cubicBezTo>
                    <a:cubicBezTo>
                      <a:pt x="16605" y="2863"/>
                      <a:pt x="12883" y="4294"/>
                      <a:pt x="9734" y="7157"/>
                    </a:cubicBezTo>
                    <a:cubicBezTo>
                      <a:pt x="6585" y="10020"/>
                      <a:pt x="4962" y="13646"/>
                      <a:pt x="4676" y="18227"/>
                    </a:cubicBezTo>
                    <a:cubicBezTo>
                      <a:pt x="3722" y="46951"/>
                      <a:pt x="2768" y="87414"/>
                      <a:pt x="1813" y="139709"/>
                    </a:cubicBezTo>
                    <a:cubicBezTo>
                      <a:pt x="573" y="165380"/>
                      <a:pt x="0" y="242678"/>
                      <a:pt x="0" y="371604"/>
                    </a:cubicBezTo>
                    <a:cubicBezTo>
                      <a:pt x="0" y="413593"/>
                      <a:pt x="286" y="451288"/>
                      <a:pt x="763" y="484498"/>
                    </a:cubicBezTo>
                    <a:cubicBezTo>
                      <a:pt x="1050" y="488983"/>
                      <a:pt x="2768" y="492800"/>
                      <a:pt x="6012" y="495854"/>
                    </a:cubicBezTo>
                    <a:cubicBezTo>
                      <a:pt x="9257" y="498908"/>
                      <a:pt x="13265" y="500530"/>
                      <a:pt x="18036" y="500530"/>
                    </a:cubicBezTo>
                    <a:cubicBezTo>
                      <a:pt x="22808" y="500339"/>
                      <a:pt x="26720" y="498622"/>
                      <a:pt x="29870" y="495568"/>
                    </a:cubicBezTo>
                    <a:cubicBezTo>
                      <a:pt x="33019" y="492514"/>
                      <a:pt x="34546" y="488601"/>
                      <a:pt x="34546" y="483830"/>
                    </a:cubicBezTo>
                    <a:cubicBezTo>
                      <a:pt x="34069" y="458923"/>
                      <a:pt x="33687" y="430771"/>
                      <a:pt x="33496" y="399470"/>
                    </a:cubicBezTo>
                    <a:cubicBezTo>
                      <a:pt x="53632" y="432011"/>
                      <a:pt x="80161" y="464076"/>
                      <a:pt x="113180" y="495663"/>
                    </a:cubicBezTo>
                    <a:cubicBezTo>
                      <a:pt x="116520" y="498526"/>
                      <a:pt x="120337" y="499957"/>
                      <a:pt x="124632" y="499957"/>
                    </a:cubicBezTo>
                    <a:cubicBezTo>
                      <a:pt x="129403" y="499957"/>
                      <a:pt x="133411" y="498240"/>
                      <a:pt x="136656" y="494804"/>
                    </a:cubicBezTo>
                    <a:cubicBezTo>
                      <a:pt x="139900" y="491369"/>
                      <a:pt x="141523" y="487647"/>
                      <a:pt x="141523" y="483543"/>
                    </a:cubicBezTo>
                    <a:cubicBezTo>
                      <a:pt x="141523" y="478772"/>
                      <a:pt x="139709" y="474764"/>
                      <a:pt x="136179" y="471424"/>
                    </a:cubicBezTo>
                    <a:cubicBezTo>
                      <a:pt x="98388" y="434874"/>
                      <a:pt x="70332" y="399374"/>
                      <a:pt x="51914" y="364924"/>
                    </a:cubicBezTo>
                    <a:cubicBezTo>
                      <a:pt x="84933" y="348892"/>
                      <a:pt x="110890" y="313965"/>
                      <a:pt x="129594" y="260047"/>
                    </a:cubicBezTo>
                    <a:close/>
                    <a:moveTo>
                      <a:pt x="33400" y="336295"/>
                    </a:moveTo>
                    <a:cubicBezTo>
                      <a:pt x="33687" y="268158"/>
                      <a:pt x="34259" y="202979"/>
                      <a:pt x="35214" y="140759"/>
                    </a:cubicBezTo>
                    <a:cubicBezTo>
                      <a:pt x="37599" y="103255"/>
                      <a:pt x="46474" y="73481"/>
                      <a:pt x="61743" y="51341"/>
                    </a:cubicBezTo>
                    <a:cubicBezTo>
                      <a:pt x="70332" y="39222"/>
                      <a:pt x="78348" y="33210"/>
                      <a:pt x="85792" y="33210"/>
                    </a:cubicBezTo>
                    <a:cubicBezTo>
                      <a:pt x="89895" y="33210"/>
                      <a:pt x="94285" y="36645"/>
                      <a:pt x="99056" y="43516"/>
                    </a:cubicBezTo>
                    <a:cubicBezTo>
                      <a:pt x="112894" y="62984"/>
                      <a:pt x="119860" y="93999"/>
                      <a:pt x="119860" y="136465"/>
                    </a:cubicBezTo>
                    <a:cubicBezTo>
                      <a:pt x="119860" y="173015"/>
                      <a:pt x="112226" y="211950"/>
                      <a:pt x="96862" y="253271"/>
                    </a:cubicBezTo>
                    <a:cubicBezTo>
                      <a:pt x="80161" y="299555"/>
                      <a:pt x="58976" y="327229"/>
                      <a:pt x="33400" y="336295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92;p2">
                <a:extLst>
                  <a:ext uri="{FF2B5EF4-FFF2-40B4-BE49-F238E27FC236}">
                    <a16:creationId xmlns:a16="http://schemas.microsoft.com/office/drawing/2014/main" id="{4F1AA5E6-3FA4-ADC5-876B-4F91F87CE94B}"/>
                  </a:ext>
                </a:extLst>
              </p:cNvPr>
              <p:cNvSpPr/>
              <p:nvPr/>
            </p:nvSpPr>
            <p:spPr>
              <a:xfrm>
                <a:off x="1879176" y="4122503"/>
                <a:ext cx="215986" cy="540028"/>
              </a:xfrm>
              <a:custGeom>
                <a:avLst/>
                <a:gdLst/>
                <a:ahLst/>
                <a:cxnLst/>
                <a:rect l="l" t="t" r="r" b="b"/>
                <a:pathLst>
                  <a:path w="166143" h="415406" extrusionOk="0">
                    <a:moveTo>
                      <a:pt x="154597" y="6108"/>
                    </a:moveTo>
                    <a:cubicBezTo>
                      <a:pt x="126158" y="2004"/>
                      <a:pt x="99438" y="0"/>
                      <a:pt x="74340" y="0"/>
                    </a:cubicBezTo>
                    <a:cubicBezTo>
                      <a:pt x="47906" y="0"/>
                      <a:pt x="27293" y="668"/>
                      <a:pt x="12597" y="2004"/>
                    </a:cubicBezTo>
                    <a:cubicBezTo>
                      <a:pt x="8684" y="2386"/>
                      <a:pt x="5630" y="3913"/>
                      <a:pt x="3340" y="6680"/>
                    </a:cubicBezTo>
                    <a:cubicBezTo>
                      <a:pt x="1050" y="9448"/>
                      <a:pt x="0" y="12406"/>
                      <a:pt x="0" y="15746"/>
                    </a:cubicBezTo>
                    <a:lnTo>
                      <a:pt x="0" y="17178"/>
                    </a:lnTo>
                    <a:cubicBezTo>
                      <a:pt x="573" y="20899"/>
                      <a:pt x="2195" y="23762"/>
                      <a:pt x="4867" y="25957"/>
                    </a:cubicBezTo>
                    <a:cubicBezTo>
                      <a:pt x="7539" y="28056"/>
                      <a:pt x="10497" y="29202"/>
                      <a:pt x="13837" y="29202"/>
                    </a:cubicBezTo>
                    <a:lnTo>
                      <a:pt x="14696" y="29202"/>
                    </a:lnTo>
                    <a:cubicBezTo>
                      <a:pt x="27675" y="28056"/>
                      <a:pt x="46379" y="27484"/>
                      <a:pt x="70809" y="27484"/>
                    </a:cubicBezTo>
                    <a:cubicBezTo>
                      <a:pt x="69473" y="69664"/>
                      <a:pt x="68423" y="118715"/>
                      <a:pt x="67851" y="174637"/>
                    </a:cubicBezTo>
                    <a:cubicBezTo>
                      <a:pt x="67278" y="230559"/>
                      <a:pt x="66992" y="274361"/>
                      <a:pt x="66992" y="306044"/>
                    </a:cubicBezTo>
                    <a:cubicBezTo>
                      <a:pt x="66992" y="340685"/>
                      <a:pt x="67278" y="372749"/>
                      <a:pt x="67851" y="402333"/>
                    </a:cubicBezTo>
                    <a:cubicBezTo>
                      <a:pt x="68042" y="406245"/>
                      <a:pt x="69378" y="409395"/>
                      <a:pt x="71954" y="411781"/>
                    </a:cubicBezTo>
                    <a:cubicBezTo>
                      <a:pt x="74531" y="414166"/>
                      <a:pt x="77871" y="415407"/>
                      <a:pt x="81974" y="415407"/>
                    </a:cubicBezTo>
                    <a:cubicBezTo>
                      <a:pt x="85696" y="415216"/>
                      <a:pt x="88845" y="413880"/>
                      <a:pt x="91422" y="411303"/>
                    </a:cubicBezTo>
                    <a:cubicBezTo>
                      <a:pt x="93999" y="408822"/>
                      <a:pt x="95239" y="405577"/>
                      <a:pt x="95239" y="401665"/>
                    </a:cubicBezTo>
                    <a:cubicBezTo>
                      <a:pt x="94857" y="371127"/>
                      <a:pt x="94667" y="337727"/>
                      <a:pt x="94667" y="301559"/>
                    </a:cubicBezTo>
                    <a:cubicBezTo>
                      <a:pt x="94667" y="271021"/>
                      <a:pt x="94762" y="238480"/>
                      <a:pt x="94953" y="203839"/>
                    </a:cubicBezTo>
                    <a:cubicBezTo>
                      <a:pt x="95716" y="128353"/>
                      <a:pt x="96861" y="69759"/>
                      <a:pt x="98197" y="27866"/>
                    </a:cubicBezTo>
                    <a:cubicBezTo>
                      <a:pt x="115279" y="28629"/>
                      <a:pt x="132552" y="30251"/>
                      <a:pt x="150207" y="32828"/>
                    </a:cubicBezTo>
                    <a:lnTo>
                      <a:pt x="152593" y="33114"/>
                    </a:lnTo>
                    <a:cubicBezTo>
                      <a:pt x="155360" y="33114"/>
                      <a:pt x="157841" y="32351"/>
                      <a:pt x="160227" y="30824"/>
                    </a:cubicBezTo>
                    <a:cubicBezTo>
                      <a:pt x="164140" y="28056"/>
                      <a:pt x="166144" y="24335"/>
                      <a:pt x="166144" y="19468"/>
                    </a:cubicBezTo>
                    <a:cubicBezTo>
                      <a:pt x="166144" y="16700"/>
                      <a:pt x="165380" y="14219"/>
                      <a:pt x="163758" y="11929"/>
                    </a:cubicBezTo>
                    <a:cubicBezTo>
                      <a:pt x="161563" y="8780"/>
                      <a:pt x="158509" y="6871"/>
                      <a:pt x="154597" y="6108"/>
                    </a:cubicBezTo>
                    <a:close/>
                  </a:path>
                </a:pathLst>
              </a:custGeom>
              <a:solidFill>
                <a:srgbClr val="C8A470"/>
              </a:solidFill>
              <a:ln w="9800" cap="flat" cmpd="sng">
                <a:solidFill>
                  <a:srgbClr val="C8A47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" name="Google Shape;204;p2">
              <a:extLst>
                <a:ext uri="{FF2B5EF4-FFF2-40B4-BE49-F238E27FC236}">
                  <a16:creationId xmlns:a16="http://schemas.microsoft.com/office/drawing/2014/main" id="{DB3808F8-B57C-B2B2-FDC4-89D9D145BB2B}"/>
                </a:ext>
              </a:extLst>
            </p:cNvPr>
            <p:cNvGrpSpPr/>
            <p:nvPr/>
          </p:nvGrpSpPr>
          <p:grpSpPr>
            <a:xfrm>
              <a:off x="188489" y="2895040"/>
              <a:ext cx="968332" cy="580674"/>
              <a:chOff x="1597075" y="4992295"/>
              <a:chExt cx="802829" cy="312049"/>
            </a:xfrm>
          </p:grpSpPr>
          <p:grpSp>
            <p:nvGrpSpPr>
              <p:cNvPr id="149" name="Google Shape;205;p2">
                <a:extLst>
                  <a:ext uri="{FF2B5EF4-FFF2-40B4-BE49-F238E27FC236}">
                    <a16:creationId xmlns:a16="http://schemas.microsoft.com/office/drawing/2014/main" id="{08A9A24C-463C-A1CE-84B3-7499A25D85EA}"/>
                  </a:ext>
                </a:extLst>
              </p:cNvPr>
              <p:cNvGrpSpPr/>
              <p:nvPr/>
            </p:nvGrpSpPr>
            <p:grpSpPr>
              <a:xfrm>
                <a:off x="1597075" y="4992295"/>
                <a:ext cx="802829" cy="312049"/>
                <a:chOff x="1597075" y="4992295"/>
                <a:chExt cx="802829" cy="312049"/>
              </a:xfrm>
            </p:grpSpPr>
            <p:sp>
              <p:nvSpPr>
                <p:cNvPr id="152" name="Google Shape;206;p2">
                  <a:extLst>
                    <a:ext uri="{FF2B5EF4-FFF2-40B4-BE49-F238E27FC236}">
                      <a16:creationId xmlns:a16="http://schemas.microsoft.com/office/drawing/2014/main" id="{F09E84D8-4125-5C2F-3C74-D268E1106294}"/>
                    </a:ext>
                  </a:extLst>
                </p:cNvPr>
                <p:cNvSpPr/>
                <p:nvPr/>
              </p:nvSpPr>
              <p:spPr>
                <a:xfrm>
                  <a:off x="1611157" y="5006130"/>
                  <a:ext cx="774633" cy="28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633" h="283653" extrusionOk="0">
                      <a:moveTo>
                        <a:pt x="17159" y="136495"/>
                      </a:moveTo>
                      <a:cubicBezTo>
                        <a:pt x="26511" y="122180"/>
                        <a:pt x="38821" y="109011"/>
                        <a:pt x="51418" y="98132"/>
                      </a:cubicBezTo>
                      <a:cubicBezTo>
                        <a:pt x="114593" y="43546"/>
                        <a:pt x="195136" y="9382"/>
                        <a:pt x="278255" y="1747"/>
                      </a:cubicBezTo>
                      <a:cubicBezTo>
                        <a:pt x="323775" y="-2451"/>
                        <a:pt x="369868" y="1175"/>
                        <a:pt x="414720" y="9859"/>
                      </a:cubicBezTo>
                      <a:cubicBezTo>
                        <a:pt x="543360" y="34766"/>
                        <a:pt x="701964" y="79714"/>
                        <a:pt x="767143" y="190031"/>
                      </a:cubicBezTo>
                      <a:cubicBezTo>
                        <a:pt x="786229" y="222382"/>
                        <a:pt x="767047" y="263512"/>
                        <a:pt x="729925" y="269237"/>
                      </a:cubicBezTo>
                      <a:cubicBezTo>
                        <a:pt x="596132" y="289851"/>
                        <a:pt x="271480" y="288800"/>
                        <a:pt x="78616" y="263225"/>
                      </a:cubicBezTo>
                      <a:cubicBezTo>
                        <a:pt x="57526" y="260458"/>
                        <a:pt x="37199" y="251774"/>
                        <a:pt x="22217" y="236696"/>
                      </a:cubicBezTo>
                      <a:cubicBezTo>
                        <a:pt x="-9943" y="204345"/>
                        <a:pt x="-3168" y="167605"/>
                        <a:pt x="17159" y="136495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207;p2">
                  <a:extLst>
                    <a:ext uri="{FF2B5EF4-FFF2-40B4-BE49-F238E27FC236}">
                      <a16:creationId xmlns:a16="http://schemas.microsoft.com/office/drawing/2014/main" id="{6F05E570-B196-EA4E-8AAA-2BBC4145C43C}"/>
                    </a:ext>
                  </a:extLst>
                </p:cNvPr>
                <p:cNvSpPr/>
                <p:nvPr/>
              </p:nvSpPr>
              <p:spPr>
                <a:xfrm>
                  <a:off x="1597075" y="4992295"/>
                  <a:ext cx="802829" cy="31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829" h="312049" extrusionOk="0">
                      <a:moveTo>
                        <a:pt x="43647" y="157487"/>
                      </a:moveTo>
                      <a:cubicBezTo>
                        <a:pt x="61492" y="130957"/>
                        <a:pt x="87544" y="110535"/>
                        <a:pt x="113979" y="93071"/>
                      </a:cubicBezTo>
                      <a:cubicBezTo>
                        <a:pt x="140604" y="75512"/>
                        <a:pt x="169328" y="61102"/>
                        <a:pt x="199388" y="50509"/>
                      </a:cubicBezTo>
                      <a:cubicBezTo>
                        <a:pt x="264663" y="27511"/>
                        <a:pt x="334231" y="23121"/>
                        <a:pt x="402559" y="33523"/>
                      </a:cubicBezTo>
                      <a:cubicBezTo>
                        <a:pt x="458004" y="41921"/>
                        <a:pt x="513639" y="55472"/>
                        <a:pt x="566889" y="73222"/>
                      </a:cubicBezTo>
                      <a:cubicBezTo>
                        <a:pt x="617658" y="90113"/>
                        <a:pt x="668331" y="112253"/>
                        <a:pt x="710511" y="145748"/>
                      </a:cubicBezTo>
                      <a:cubicBezTo>
                        <a:pt x="737518" y="167220"/>
                        <a:pt x="802887" y="224956"/>
                        <a:pt x="760898" y="260360"/>
                      </a:cubicBezTo>
                      <a:cubicBezTo>
                        <a:pt x="747061" y="272003"/>
                        <a:pt x="724349" y="271620"/>
                        <a:pt x="707076" y="273434"/>
                      </a:cubicBezTo>
                      <a:cubicBezTo>
                        <a:pt x="685890" y="275629"/>
                        <a:pt x="664705" y="277251"/>
                        <a:pt x="643519" y="278492"/>
                      </a:cubicBezTo>
                      <a:cubicBezTo>
                        <a:pt x="534729" y="284981"/>
                        <a:pt x="425367" y="284504"/>
                        <a:pt x="316481" y="280209"/>
                      </a:cubicBezTo>
                      <a:cubicBezTo>
                        <a:pt x="255597" y="277824"/>
                        <a:pt x="194712" y="274102"/>
                        <a:pt x="134114" y="267613"/>
                      </a:cubicBezTo>
                      <a:cubicBezTo>
                        <a:pt x="104817" y="264463"/>
                        <a:pt x="72276" y="263700"/>
                        <a:pt x="49277" y="242991"/>
                      </a:cubicBezTo>
                      <a:cubicBezTo>
                        <a:pt x="21984" y="218371"/>
                        <a:pt x="25324" y="186306"/>
                        <a:pt x="43647" y="157487"/>
                      </a:cubicBezTo>
                      <a:cubicBezTo>
                        <a:pt x="53571" y="141931"/>
                        <a:pt x="28760" y="127521"/>
                        <a:pt x="18930" y="143077"/>
                      </a:cubicBezTo>
                      <a:cubicBezTo>
                        <a:pt x="2421" y="169033"/>
                        <a:pt x="-6549" y="200621"/>
                        <a:pt x="5666" y="230300"/>
                      </a:cubicBezTo>
                      <a:cubicBezTo>
                        <a:pt x="18262" y="261028"/>
                        <a:pt x="47846" y="282214"/>
                        <a:pt x="79719" y="289180"/>
                      </a:cubicBezTo>
                      <a:cubicBezTo>
                        <a:pt x="106535" y="295001"/>
                        <a:pt x="134973" y="296528"/>
                        <a:pt x="162171" y="299009"/>
                      </a:cubicBezTo>
                      <a:cubicBezTo>
                        <a:pt x="191754" y="301777"/>
                        <a:pt x="221337" y="303876"/>
                        <a:pt x="250921" y="305594"/>
                      </a:cubicBezTo>
                      <a:cubicBezTo>
                        <a:pt x="372594" y="312751"/>
                        <a:pt x="495030" y="314278"/>
                        <a:pt x="616704" y="308552"/>
                      </a:cubicBezTo>
                      <a:cubicBezTo>
                        <a:pt x="641038" y="307407"/>
                        <a:pt x="665373" y="305880"/>
                        <a:pt x="689612" y="303685"/>
                      </a:cubicBezTo>
                      <a:cubicBezTo>
                        <a:pt x="710225" y="301872"/>
                        <a:pt x="732269" y="300918"/>
                        <a:pt x="752405" y="295860"/>
                      </a:cubicBezTo>
                      <a:cubicBezTo>
                        <a:pt x="779412" y="289180"/>
                        <a:pt x="799166" y="265704"/>
                        <a:pt x="802410" y="238411"/>
                      </a:cubicBezTo>
                      <a:cubicBezTo>
                        <a:pt x="805750" y="209973"/>
                        <a:pt x="788573" y="186306"/>
                        <a:pt x="771491" y="165407"/>
                      </a:cubicBezTo>
                      <a:cubicBezTo>
                        <a:pt x="734560" y="120364"/>
                        <a:pt x="682646" y="89254"/>
                        <a:pt x="629682" y="66542"/>
                      </a:cubicBezTo>
                      <a:cubicBezTo>
                        <a:pt x="574142" y="42780"/>
                        <a:pt x="515643" y="26938"/>
                        <a:pt x="456572" y="14628"/>
                      </a:cubicBezTo>
                      <a:cubicBezTo>
                        <a:pt x="383854" y="-545"/>
                        <a:pt x="310469" y="-6653"/>
                        <a:pt x="237465" y="9761"/>
                      </a:cubicBezTo>
                      <a:cubicBezTo>
                        <a:pt x="169519" y="25030"/>
                        <a:pt x="104340" y="57762"/>
                        <a:pt x="52426" y="104332"/>
                      </a:cubicBezTo>
                      <a:cubicBezTo>
                        <a:pt x="39639" y="115784"/>
                        <a:pt x="28378" y="128858"/>
                        <a:pt x="18835" y="143077"/>
                      </a:cubicBezTo>
                      <a:cubicBezTo>
                        <a:pt x="8624" y="158345"/>
                        <a:pt x="33340" y="172755"/>
                        <a:pt x="43647" y="157487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0" name="Google Shape;208;p2">
                <a:extLst>
                  <a:ext uri="{FF2B5EF4-FFF2-40B4-BE49-F238E27FC236}">
                    <a16:creationId xmlns:a16="http://schemas.microsoft.com/office/drawing/2014/main" id="{99E6AEEC-D63E-F2B0-C8EB-91BD30948298}"/>
                  </a:ext>
                </a:extLst>
              </p:cNvPr>
              <p:cNvSpPr/>
              <p:nvPr/>
            </p:nvSpPr>
            <p:spPr>
              <a:xfrm>
                <a:off x="1644956" y="5041446"/>
                <a:ext cx="468925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468925" h="213016" extrusionOk="0">
                    <a:moveTo>
                      <a:pt x="10080" y="100129"/>
                    </a:moveTo>
                    <a:cubicBezTo>
                      <a:pt x="15710" y="89440"/>
                      <a:pt x="22963" y="79707"/>
                      <a:pt x="30597" y="71690"/>
                    </a:cubicBezTo>
                    <a:cubicBezTo>
                      <a:pt x="68483" y="31324"/>
                      <a:pt x="116961" y="6226"/>
                      <a:pt x="167253" y="1073"/>
                    </a:cubicBezTo>
                    <a:cubicBezTo>
                      <a:pt x="194737" y="-1791"/>
                      <a:pt x="222698" y="1263"/>
                      <a:pt x="249895" y="8039"/>
                    </a:cubicBezTo>
                    <a:cubicBezTo>
                      <a:pt x="327862" y="27411"/>
                      <a:pt x="424150" y="61957"/>
                      <a:pt x="464231" y="144885"/>
                    </a:cubicBezTo>
                    <a:cubicBezTo>
                      <a:pt x="475969" y="169125"/>
                      <a:pt x="464613" y="199757"/>
                      <a:pt x="442187" y="203861"/>
                    </a:cubicBezTo>
                    <a:cubicBezTo>
                      <a:pt x="361358" y="218462"/>
                      <a:pt x="164963" y="215599"/>
                      <a:pt x="48156" y="195272"/>
                    </a:cubicBezTo>
                    <a:cubicBezTo>
                      <a:pt x="35369" y="193078"/>
                      <a:pt x="23058" y="186493"/>
                      <a:pt x="13897" y="175137"/>
                    </a:cubicBezTo>
                    <a:cubicBezTo>
                      <a:pt x="-5952" y="150707"/>
                      <a:pt x="-2040" y="123223"/>
                      <a:pt x="10080" y="100129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209;p2">
                <a:extLst>
                  <a:ext uri="{FF2B5EF4-FFF2-40B4-BE49-F238E27FC236}">
                    <a16:creationId xmlns:a16="http://schemas.microsoft.com/office/drawing/2014/main" id="{4D9ECB5A-8B66-ACA1-4EB3-EBC090C6911F}"/>
                  </a:ext>
                </a:extLst>
              </p:cNvPr>
              <p:cNvSpPr/>
              <p:nvPr/>
            </p:nvSpPr>
            <p:spPr>
              <a:xfrm>
                <a:off x="1705017" y="5069423"/>
                <a:ext cx="174325" cy="79293"/>
              </a:xfrm>
              <a:custGeom>
                <a:avLst/>
                <a:gdLst/>
                <a:ahLst/>
                <a:cxnLst/>
                <a:rect l="l" t="t" r="r" b="b"/>
                <a:pathLst>
                  <a:path w="174325" h="79293" extrusionOk="0">
                    <a:moveTo>
                      <a:pt x="3746" y="37225"/>
                    </a:moveTo>
                    <a:cubicBezTo>
                      <a:pt x="5845" y="33217"/>
                      <a:pt x="8517" y="29591"/>
                      <a:pt x="11380" y="26632"/>
                    </a:cubicBezTo>
                    <a:cubicBezTo>
                      <a:pt x="25504" y="11650"/>
                      <a:pt x="43540" y="2298"/>
                      <a:pt x="62149" y="389"/>
                    </a:cubicBezTo>
                    <a:cubicBezTo>
                      <a:pt x="72360" y="-660"/>
                      <a:pt x="82762" y="485"/>
                      <a:pt x="92878" y="2966"/>
                    </a:cubicBezTo>
                    <a:cubicBezTo>
                      <a:pt x="121888" y="10218"/>
                      <a:pt x="157674" y="23006"/>
                      <a:pt x="172561" y="53925"/>
                    </a:cubicBezTo>
                    <a:cubicBezTo>
                      <a:pt x="176951" y="62991"/>
                      <a:pt x="172752" y="74347"/>
                      <a:pt x="164354" y="75874"/>
                    </a:cubicBezTo>
                    <a:cubicBezTo>
                      <a:pt x="134294" y="81314"/>
                      <a:pt x="61290" y="80264"/>
                      <a:pt x="17774" y="72725"/>
                    </a:cubicBezTo>
                    <a:cubicBezTo>
                      <a:pt x="13003" y="71866"/>
                      <a:pt x="8422" y="69480"/>
                      <a:pt x="4986" y="65186"/>
                    </a:cubicBezTo>
                    <a:cubicBezTo>
                      <a:pt x="-2171" y="56120"/>
                      <a:pt x="-739" y="45814"/>
                      <a:pt x="3746" y="37225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70" name="Picture 269" descr="A picture containing accessory, umbrella, invertebrate&#10;&#10;Description automatically generated">
            <a:extLst>
              <a:ext uri="{FF2B5EF4-FFF2-40B4-BE49-F238E27FC236}">
                <a16:creationId xmlns:a16="http://schemas.microsoft.com/office/drawing/2014/main" id="{B85AC05C-F1F4-4F00-AAD9-50C7396CD5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26" y="758537"/>
            <a:ext cx="2953532" cy="2953532"/>
          </a:xfrm>
          <a:prstGeom prst="rect">
            <a:avLst/>
          </a:prstGeom>
        </p:spPr>
      </p:pic>
      <p:grpSp>
        <p:nvGrpSpPr>
          <p:cNvPr id="423" name="Group 422">
            <a:extLst>
              <a:ext uri="{FF2B5EF4-FFF2-40B4-BE49-F238E27FC236}">
                <a16:creationId xmlns:a16="http://schemas.microsoft.com/office/drawing/2014/main" id="{2C2060DA-E685-E8E6-BE8B-4E99DBA9EFA9}"/>
              </a:ext>
            </a:extLst>
          </p:cNvPr>
          <p:cNvGrpSpPr/>
          <p:nvPr/>
        </p:nvGrpSpPr>
        <p:grpSpPr>
          <a:xfrm>
            <a:off x="8713918" y="1350568"/>
            <a:ext cx="2241943" cy="1141598"/>
            <a:chOff x="4440285" y="3727721"/>
            <a:chExt cx="2241943" cy="1141598"/>
          </a:xfrm>
        </p:grpSpPr>
        <p:grpSp>
          <p:nvGrpSpPr>
            <p:cNvPr id="424" name="Google Shape;180;p2">
              <a:extLst>
                <a:ext uri="{FF2B5EF4-FFF2-40B4-BE49-F238E27FC236}">
                  <a16:creationId xmlns:a16="http://schemas.microsoft.com/office/drawing/2014/main" id="{41752EB2-FF08-3873-142A-56CE1E9FA2F4}"/>
                </a:ext>
              </a:extLst>
            </p:cNvPr>
            <p:cNvGrpSpPr/>
            <p:nvPr/>
          </p:nvGrpSpPr>
          <p:grpSpPr>
            <a:xfrm>
              <a:off x="4660247" y="3727721"/>
              <a:ext cx="1829999" cy="1141598"/>
              <a:chOff x="8409556" y="6386036"/>
              <a:chExt cx="627883" cy="247788"/>
            </a:xfrm>
          </p:grpSpPr>
          <p:grpSp>
            <p:nvGrpSpPr>
              <p:cNvPr id="426" name="Google Shape;181;p2">
                <a:extLst>
                  <a:ext uri="{FF2B5EF4-FFF2-40B4-BE49-F238E27FC236}">
                    <a16:creationId xmlns:a16="http://schemas.microsoft.com/office/drawing/2014/main" id="{EBF2B49F-DA20-E358-74D6-1DA1D66827FB}"/>
                  </a:ext>
                </a:extLst>
              </p:cNvPr>
              <p:cNvGrpSpPr/>
              <p:nvPr/>
            </p:nvGrpSpPr>
            <p:grpSpPr>
              <a:xfrm>
                <a:off x="8409556" y="6386036"/>
                <a:ext cx="627883" cy="247788"/>
                <a:chOff x="8409556" y="6386036"/>
                <a:chExt cx="627883" cy="247788"/>
              </a:xfrm>
            </p:grpSpPr>
            <p:sp>
              <p:nvSpPr>
                <p:cNvPr id="429" name="Google Shape;182;p2">
                  <a:extLst>
                    <a:ext uri="{FF2B5EF4-FFF2-40B4-BE49-F238E27FC236}">
                      <a16:creationId xmlns:a16="http://schemas.microsoft.com/office/drawing/2014/main" id="{18D62C28-758D-6174-0ED7-F7C0AB414296}"/>
                    </a:ext>
                  </a:extLst>
                </p:cNvPr>
                <p:cNvSpPr/>
                <p:nvPr/>
              </p:nvSpPr>
              <p:spPr>
                <a:xfrm>
                  <a:off x="8423747" y="6399720"/>
                  <a:ext cx="599608" cy="21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08" h="219581" extrusionOk="0">
                      <a:moveTo>
                        <a:pt x="13305" y="105644"/>
                      </a:moveTo>
                      <a:cubicBezTo>
                        <a:pt x="20558" y="94575"/>
                        <a:pt x="30101" y="84364"/>
                        <a:pt x="39835" y="75966"/>
                      </a:cubicBezTo>
                      <a:cubicBezTo>
                        <a:pt x="88695" y="33690"/>
                        <a:pt x="151011" y="7256"/>
                        <a:pt x="215426" y="1339"/>
                      </a:cubicBezTo>
                      <a:cubicBezTo>
                        <a:pt x="250640" y="-1905"/>
                        <a:pt x="286330" y="957"/>
                        <a:pt x="321067" y="7638"/>
                      </a:cubicBezTo>
                      <a:cubicBezTo>
                        <a:pt x="420600" y="26915"/>
                        <a:pt x="543419" y="61651"/>
                        <a:pt x="593806" y="147156"/>
                      </a:cubicBezTo>
                      <a:cubicBezTo>
                        <a:pt x="608598" y="172159"/>
                        <a:pt x="593711" y="204033"/>
                        <a:pt x="564986" y="208423"/>
                      </a:cubicBezTo>
                      <a:cubicBezTo>
                        <a:pt x="461444" y="224359"/>
                        <a:pt x="210082" y="223596"/>
                        <a:pt x="60829" y="203746"/>
                      </a:cubicBezTo>
                      <a:cubicBezTo>
                        <a:pt x="44511" y="201551"/>
                        <a:pt x="28765" y="194871"/>
                        <a:pt x="17122" y="183229"/>
                      </a:cubicBezTo>
                      <a:cubicBezTo>
                        <a:pt x="-7689" y="158226"/>
                        <a:pt x="-2441" y="129693"/>
                        <a:pt x="13305" y="105644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183;p2">
                  <a:extLst>
                    <a:ext uri="{FF2B5EF4-FFF2-40B4-BE49-F238E27FC236}">
                      <a16:creationId xmlns:a16="http://schemas.microsoft.com/office/drawing/2014/main" id="{09149985-F702-A625-07F8-F221A4F2F88A}"/>
                    </a:ext>
                  </a:extLst>
                </p:cNvPr>
                <p:cNvSpPr/>
                <p:nvPr/>
              </p:nvSpPr>
              <p:spPr>
                <a:xfrm>
                  <a:off x="8409556" y="6386036"/>
                  <a:ext cx="627883" cy="2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83" h="247788" extrusionOk="0">
                      <a:moveTo>
                        <a:pt x="39807" y="126581"/>
                      </a:moveTo>
                      <a:cubicBezTo>
                        <a:pt x="66623" y="87073"/>
                        <a:pt x="115961" y="59971"/>
                        <a:pt x="160049" y="44702"/>
                      </a:cubicBezTo>
                      <a:cubicBezTo>
                        <a:pt x="210055" y="27334"/>
                        <a:pt x="263304" y="24185"/>
                        <a:pt x="315409" y="32392"/>
                      </a:cubicBezTo>
                      <a:cubicBezTo>
                        <a:pt x="357303" y="38977"/>
                        <a:pt x="399197" y="49092"/>
                        <a:pt x="439468" y="62357"/>
                      </a:cubicBezTo>
                      <a:cubicBezTo>
                        <a:pt x="478404" y="75145"/>
                        <a:pt x="517244" y="92036"/>
                        <a:pt x="549785" y="117324"/>
                      </a:cubicBezTo>
                      <a:cubicBezTo>
                        <a:pt x="569158" y="132403"/>
                        <a:pt x="621167" y="176968"/>
                        <a:pt x="589579" y="202448"/>
                      </a:cubicBezTo>
                      <a:cubicBezTo>
                        <a:pt x="579178" y="210846"/>
                        <a:pt x="561237" y="210369"/>
                        <a:pt x="548449" y="211609"/>
                      </a:cubicBezTo>
                      <a:cubicBezTo>
                        <a:pt x="532512" y="213232"/>
                        <a:pt x="516576" y="214377"/>
                        <a:pt x="500639" y="215331"/>
                      </a:cubicBezTo>
                      <a:cubicBezTo>
                        <a:pt x="417519" y="220294"/>
                        <a:pt x="333923" y="219912"/>
                        <a:pt x="250803" y="216763"/>
                      </a:cubicBezTo>
                      <a:cubicBezTo>
                        <a:pt x="204424" y="214950"/>
                        <a:pt x="158141" y="212182"/>
                        <a:pt x="111952" y="207410"/>
                      </a:cubicBezTo>
                      <a:cubicBezTo>
                        <a:pt x="90385" y="205216"/>
                        <a:pt x="65287" y="205216"/>
                        <a:pt x="47156" y="191760"/>
                      </a:cubicBezTo>
                      <a:cubicBezTo>
                        <a:pt x="23775" y="174392"/>
                        <a:pt x="25588" y="149103"/>
                        <a:pt x="39807" y="126581"/>
                      </a:cubicBezTo>
                      <a:cubicBezTo>
                        <a:pt x="49637" y="110931"/>
                        <a:pt x="24920" y="96616"/>
                        <a:pt x="15091" y="112171"/>
                      </a:cubicBezTo>
                      <a:cubicBezTo>
                        <a:pt x="2017" y="132880"/>
                        <a:pt x="-5045" y="157787"/>
                        <a:pt x="4212" y="181454"/>
                      </a:cubicBezTo>
                      <a:cubicBezTo>
                        <a:pt x="14041" y="206552"/>
                        <a:pt x="37899" y="224206"/>
                        <a:pt x="63760" y="229932"/>
                      </a:cubicBezTo>
                      <a:cubicBezTo>
                        <a:pt x="83992" y="234417"/>
                        <a:pt x="105559" y="235562"/>
                        <a:pt x="126076" y="237471"/>
                      </a:cubicBezTo>
                      <a:cubicBezTo>
                        <a:pt x="149361" y="239666"/>
                        <a:pt x="172741" y="241383"/>
                        <a:pt x="196122" y="242720"/>
                      </a:cubicBezTo>
                      <a:cubicBezTo>
                        <a:pt x="291552" y="248350"/>
                        <a:pt x="387554" y="249591"/>
                        <a:pt x="482984" y="244914"/>
                      </a:cubicBezTo>
                      <a:cubicBezTo>
                        <a:pt x="501593" y="243960"/>
                        <a:pt x="520107" y="242815"/>
                        <a:pt x="538620" y="241193"/>
                      </a:cubicBezTo>
                      <a:cubicBezTo>
                        <a:pt x="555034" y="239666"/>
                        <a:pt x="573261" y="239284"/>
                        <a:pt x="589007" y="234513"/>
                      </a:cubicBezTo>
                      <a:cubicBezTo>
                        <a:pt x="610288" y="228024"/>
                        <a:pt x="625557" y="208842"/>
                        <a:pt x="627656" y="186893"/>
                      </a:cubicBezTo>
                      <a:cubicBezTo>
                        <a:pt x="629756" y="164849"/>
                        <a:pt x="616968" y="146622"/>
                        <a:pt x="603799" y="130208"/>
                      </a:cubicBezTo>
                      <a:cubicBezTo>
                        <a:pt x="545586" y="57967"/>
                        <a:pt x="445003" y="29624"/>
                        <a:pt x="358067" y="11397"/>
                      </a:cubicBezTo>
                      <a:cubicBezTo>
                        <a:pt x="294606" y="-1867"/>
                        <a:pt x="230477" y="-5971"/>
                        <a:pt x="167493" y="12352"/>
                      </a:cubicBezTo>
                      <a:cubicBezTo>
                        <a:pt x="110426" y="28861"/>
                        <a:pt x="49064" y="62071"/>
                        <a:pt x="14996" y="112171"/>
                      </a:cubicBezTo>
                      <a:cubicBezTo>
                        <a:pt x="4785" y="127345"/>
                        <a:pt x="29501" y="141755"/>
                        <a:pt x="39807" y="126581"/>
                      </a:cubicBezTo>
                      <a:close/>
                    </a:path>
                  </a:pathLst>
                </a:custGeom>
                <a:solidFill>
                  <a:srgbClr val="6337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7" name="Google Shape;184;p2">
                <a:extLst>
                  <a:ext uri="{FF2B5EF4-FFF2-40B4-BE49-F238E27FC236}">
                    <a16:creationId xmlns:a16="http://schemas.microsoft.com/office/drawing/2014/main" id="{669BDD8A-C60E-A493-EEFC-833AB9B4DE00}"/>
                  </a:ext>
                </a:extLst>
              </p:cNvPr>
              <p:cNvSpPr/>
              <p:nvPr/>
            </p:nvSpPr>
            <p:spPr>
              <a:xfrm>
                <a:off x="8449852" y="6427046"/>
                <a:ext cx="362810" cy="164784"/>
              </a:xfrm>
              <a:custGeom>
                <a:avLst/>
                <a:gdLst/>
                <a:ahLst/>
                <a:cxnLst/>
                <a:rect l="l" t="t" r="r" b="b"/>
                <a:pathLst>
                  <a:path w="362810" h="164784" extrusionOk="0">
                    <a:moveTo>
                      <a:pt x="7813" y="77555"/>
                    </a:moveTo>
                    <a:cubicBezTo>
                      <a:pt x="12108" y="69348"/>
                      <a:pt x="17834" y="61809"/>
                      <a:pt x="23655" y="55511"/>
                    </a:cubicBezTo>
                    <a:cubicBezTo>
                      <a:pt x="52952" y="24210"/>
                      <a:pt x="90552" y="4837"/>
                      <a:pt x="129391" y="829"/>
                    </a:cubicBezTo>
                    <a:cubicBezTo>
                      <a:pt x="150672" y="-1365"/>
                      <a:pt x="172240" y="925"/>
                      <a:pt x="193329" y="6173"/>
                    </a:cubicBezTo>
                    <a:cubicBezTo>
                      <a:pt x="253641" y="21156"/>
                      <a:pt x="328172" y="47972"/>
                      <a:pt x="359187" y="112100"/>
                    </a:cubicBezTo>
                    <a:cubicBezTo>
                      <a:pt x="368253" y="130900"/>
                      <a:pt x="359473" y="154567"/>
                      <a:pt x="342105" y="157716"/>
                    </a:cubicBezTo>
                    <a:cubicBezTo>
                      <a:pt x="279598" y="168977"/>
                      <a:pt x="127483" y="166782"/>
                      <a:pt x="37111" y="151132"/>
                    </a:cubicBezTo>
                    <a:cubicBezTo>
                      <a:pt x="27186" y="149414"/>
                      <a:pt x="17643" y="144356"/>
                      <a:pt x="10581" y="135481"/>
                    </a:cubicBezTo>
                    <a:cubicBezTo>
                      <a:pt x="-4592" y="116681"/>
                      <a:pt x="-1538" y="95400"/>
                      <a:pt x="7813" y="77555"/>
                    </a:cubicBezTo>
                    <a:close/>
                  </a:path>
                </a:pathLst>
              </a:custGeom>
              <a:solidFill>
                <a:srgbClr val="8046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185;p2">
                <a:extLst>
                  <a:ext uri="{FF2B5EF4-FFF2-40B4-BE49-F238E27FC236}">
                    <a16:creationId xmlns:a16="http://schemas.microsoft.com/office/drawing/2014/main" id="{398812E6-5C90-36DF-EB2E-AD6F6D785054}"/>
                  </a:ext>
                </a:extLst>
              </p:cNvPr>
              <p:cNvSpPr/>
              <p:nvPr/>
            </p:nvSpPr>
            <p:spPr>
              <a:xfrm>
                <a:off x="8496362" y="6448743"/>
                <a:ext cx="134887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134887" h="61341" extrusionOk="0">
                    <a:moveTo>
                      <a:pt x="2911" y="28852"/>
                    </a:moveTo>
                    <a:cubicBezTo>
                      <a:pt x="4533" y="25798"/>
                      <a:pt x="6632" y="22934"/>
                      <a:pt x="8828" y="20644"/>
                    </a:cubicBezTo>
                    <a:cubicBezTo>
                      <a:pt x="19706" y="9002"/>
                      <a:pt x="33735" y="1749"/>
                      <a:pt x="48145" y="317"/>
                    </a:cubicBezTo>
                    <a:cubicBezTo>
                      <a:pt x="56065" y="-541"/>
                      <a:pt x="64081" y="413"/>
                      <a:pt x="71907" y="2322"/>
                    </a:cubicBezTo>
                    <a:cubicBezTo>
                      <a:pt x="94332" y="7952"/>
                      <a:pt x="122007" y="17877"/>
                      <a:pt x="133554" y="41734"/>
                    </a:cubicBezTo>
                    <a:cubicBezTo>
                      <a:pt x="136894" y="48701"/>
                      <a:pt x="133650" y="57575"/>
                      <a:pt x="127256" y="58721"/>
                    </a:cubicBezTo>
                    <a:cubicBezTo>
                      <a:pt x="103971" y="62919"/>
                      <a:pt x="47477" y="62061"/>
                      <a:pt x="13790" y="56240"/>
                    </a:cubicBezTo>
                    <a:cubicBezTo>
                      <a:pt x="10068" y="55572"/>
                      <a:pt x="6537" y="53663"/>
                      <a:pt x="3961" y="50418"/>
                    </a:cubicBezTo>
                    <a:cubicBezTo>
                      <a:pt x="-1670" y="43356"/>
                      <a:pt x="-620" y="35531"/>
                      <a:pt x="2911" y="28852"/>
                    </a:cubicBezTo>
                    <a:close/>
                  </a:path>
                </a:pathLst>
              </a:custGeom>
              <a:solidFill>
                <a:srgbClr val="A563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A90C7E7C-2110-02F7-E48D-77E264D1A8B6}"/>
                </a:ext>
              </a:extLst>
            </p:cNvPr>
            <p:cNvSpPr txBox="1"/>
            <p:nvPr/>
          </p:nvSpPr>
          <p:spPr>
            <a:xfrm>
              <a:off x="4440285" y="4002536"/>
              <a:ext cx="22419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SVNBillo" panose="00000400000000000000" pitchFamily="2" charset="0"/>
                </a:rPr>
                <a:t>Vòng 4</a:t>
              </a:r>
            </a:p>
          </p:txBody>
        </p:sp>
      </p:grpSp>
      <p:sp>
        <p:nvSpPr>
          <p:cNvPr id="387" name="TextBox 386">
            <a:extLst>
              <a:ext uri="{FF2B5EF4-FFF2-40B4-BE49-F238E27FC236}">
                <a16:creationId xmlns:a16="http://schemas.microsoft.com/office/drawing/2014/main" id="{B586F6DB-9E14-7EDB-FF31-FEF628E4F740}"/>
              </a:ext>
            </a:extLst>
          </p:cNvPr>
          <p:cNvSpPr txBox="1"/>
          <p:nvPr/>
        </p:nvSpPr>
        <p:spPr>
          <a:xfrm>
            <a:off x="7979392" y="177739"/>
            <a:ext cx="1741318" cy="1341656"/>
          </a:xfrm>
          <a:custGeom>
            <a:avLst/>
            <a:gdLst>
              <a:gd name="connsiteX0" fmla="*/ 1570425 w 1741318"/>
              <a:gd name="connsiteY0" fmla="*/ 1249511 h 1341656"/>
              <a:gd name="connsiteX1" fmla="*/ 1331715 w 1741318"/>
              <a:gd name="connsiteY1" fmla="*/ 1239878 h 1341656"/>
              <a:gd name="connsiteX2" fmla="*/ 332823 w 1741318"/>
              <a:gd name="connsiteY2" fmla="*/ 1198359 h 1341656"/>
              <a:gd name="connsiteX3" fmla="*/ 283189 w 1741318"/>
              <a:gd name="connsiteY3" fmla="*/ 175721 h 1341656"/>
              <a:gd name="connsiteX4" fmla="*/ 1280399 w 1741318"/>
              <a:gd name="connsiteY4" fmla="*/ 78929 h 1341656"/>
              <a:gd name="connsiteX5" fmla="*/ 1574813 w 1741318"/>
              <a:gd name="connsiteY5" fmla="*/ 1065369 h 1341656"/>
              <a:gd name="connsiteX6" fmla="*/ 1570425 w 1741318"/>
              <a:gd name="connsiteY6" fmla="*/ 1249511 h 134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1318" h="1341656" fill="none" extrusionOk="0">
                <a:moveTo>
                  <a:pt x="1570425" y="1249511"/>
                </a:moveTo>
                <a:cubicBezTo>
                  <a:pt x="1516367" y="1256644"/>
                  <a:pt x="1441364" y="1236771"/>
                  <a:pt x="1331715" y="1239878"/>
                </a:cubicBezTo>
                <a:cubicBezTo>
                  <a:pt x="991564" y="1419059"/>
                  <a:pt x="601442" y="1338663"/>
                  <a:pt x="332823" y="1198359"/>
                </a:cubicBezTo>
                <a:cubicBezTo>
                  <a:pt x="-50978" y="868911"/>
                  <a:pt x="-123247" y="424156"/>
                  <a:pt x="283189" y="175721"/>
                </a:cubicBezTo>
                <a:cubicBezTo>
                  <a:pt x="585017" y="28003"/>
                  <a:pt x="891313" y="-1005"/>
                  <a:pt x="1280399" y="78929"/>
                </a:cubicBezTo>
                <a:cubicBezTo>
                  <a:pt x="1837440" y="280620"/>
                  <a:pt x="1751968" y="752891"/>
                  <a:pt x="1574813" y="1065369"/>
                </a:cubicBezTo>
                <a:cubicBezTo>
                  <a:pt x="1591440" y="1129779"/>
                  <a:pt x="1560611" y="1204919"/>
                  <a:pt x="1570425" y="1249511"/>
                </a:cubicBezTo>
                <a:close/>
              </a:path>
              <a:path w="1741318" h="1341656" stroke="0" extrusionOk="0">
                <a:moveTo>
                  <a:pt x="1570425" y="1249511"/>
                </a:moveTo>
                <a:cubicBezTo>
                  <a:pt x="1487626" y="1257178"/>
                  <a:pt x="1398394" y="1240917"/>
                  <a:pt x="1331715" y="1239878"/>
                </a:cubicBezTo>
                <a:cubicBezTo>
                  <a:pt x="957312" y="1355521"/>
                  <a:pt x="665346" y="1341778"/>
                  <a:pt x="332823" y="1198359"/>
                </a:cubicBezTo>
                <a:cubicBezTo>
                  <a:pt x="-60279" y="1025054"/>
                  <a:pt x="-173281" y="479932"/>
                  <a:pt x="283189" y="175721"/>
                </a:cubicBezTo>
                <a:cubicBezTo>
                  <a:pt x="522687" y="-27923"/>
                  <a:pt x="899153" y="-135665"/>
                  <a:pt x="1280399" y="78929"/>
                </a:cubicBezTo>
                <a:cubicBezTo>
                  <a:pt x="1755569" y="236212"/>
                  <a:pt x="1809371" y="742673"/>
                  <a:pt x="1574813" y="1065369"/>
                </a:cubicBezTo>
                <a:cubicBezTo>
                  <a:pt x="1593341" y="1154316"/>
                  <a:pt x="1569252" y="1160569"/>
                  <a:pt x="1570425" y="12495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prstGeom prst="wedgeEllipseCallout">
                    <a:avLst>
                      <a:gd name="adj1" fmla="val 40186"/>
                      <a:gd name="adj2" fmla="val 431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 đích                    </a:t>
            </a:r>
            <a:endParaRPr lang="en-US" sz="2800">
              <a:effectLst/>
              <a:latin typeface="#9Slide07 SVNBillo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32B99-1DE2-E552-1A6E-B2F4564C70FD}"/>
              </a:ext>
            </a:extLst>
          </p:cNvPr>
          <p:cNvSpPr txBox="1"/>
          <p:nvPr/>
        </p:nvSpPr>
        <p:spPr>
          <a:xfrm rot="637952" flipH="1">
            <a:off x="1067048" y="2137439"/>
            <a:ext cx="6422502" cy="3170099"/>
          </a:xfrm>
          <a:custGeom>
            <a:avLst/>
            <a:gdLst>
              <a:gd name="connsiteX0" fmla="*/ 738909 w 6422502"/>
              <a:gd name="connsiteY0" fmla="*/ 301286 h 3170099"/>
              <a:gd name="connsiteX1" fmla="*/ 1111223 w 6422502"/>
              <a:gd name="connsiteY1" fmla="*/ 275123 h 3170099"/>
              <a:gd name="connsiteX2" fmla="*/ 1483537 w 6422502"/>
              <a:gd name="connsiteY2" fmla="*/ 248960 h 3170099"/>
              <a:gd name="connsiteX3" fmla="*/ 4195811 w 6422502"/>
              <a:gd name="connsiteY3" fmla="*/ 76337 h 3170099"/>
              <a:gd name="connsiteX4" fmla="*/ 5369412 w 6422502"/>
              <a:gd name="connsiteY4" fmla="*/ 2758772 h 3170099"/>
              <a:gd name="connsiteX5" fmla="*/ 2523483 w 6422502"/>
              <a:gd name="connsiteY5" fmla="*/ 3133321 h 3170099"/>
              <a:gd name="connsiteX6" fmla="*/ 595331 w 6422502"/>
              <a:gd name="connsiteY6" fmla="*/ 665710 h 3170099"/>
              <a:gd name="connsiteX7" fmla="*/ 738909 w 6422502"/>
              <a:gd name="connsiteY7" fmla="*/ 301286 h 3170099"/>
              <a:gd name="connsiteX0" fmla="*/ 738909 w 6422502"/>
              <a:gd name="connsiteY0" fmla="*/ 301286 h 3170099"/>
              <a:gd name="connsiteX1" fmla="*/ 1103777 w 6422502"/>
              <a:gd name="connsiteY1" fmla="*/ 275646 h 3170099"/>
              <a:gd name="connsiteX2" fmla="*/ 1483537 w 6422502"/>
              <a:gd name="connsiteY2" fmla="*/ 248960 h 3170099"/>
              <a:gd name="connsiteX3" fmla="*/ 4195811 w 6422502"/>
              <a:gd name="connsiteY3" fmla="*/ 76337 h 3170099"/>
              <a:gd name="connsiteX4" fmla="*/ 5369412 w 6422502"/>
              <a:gd name="connsiteY4" fmla="*/ 2758772 h 3170099"/>
              <a:gd name="connsiteX5" fmla="*/ 2523483 w 6422502"/>
              <a:gd name="connsiteY5" fmla="*/ 3133321 h 3170099"/>
              <a:gd name="connsiteX6" fmla="*/ 595331 w 6422502"/>
              <a:gd name="connsiteY6" fmla="*/ 665710 h 3170099"/>
              <a:gd name="connsiteX7" fmla="*/ 738909 w 6422502"/>
              <a:gd name="connsiteY7" fmla="*/ 301286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2502" h="3170099" fill="none" extrusionOk="0">
                <a:moveTo>
                  <a:pt x="738909" y="301286"/>
                </a:moveTo>
                <a:cubicBezTo>
                  <a:pt x="906780" y="274029"/>
                  <a:pt x="1025904" y="276651"/>
                  <a:pt x="1111223" y="275123"/>
                </a:cubicBezTo>
                <a:cubicBezTo>
                  <a:pt x="1200667" y="284029"/>
                  <a:pt x="1297736" y="268124"/>
                  <a:pt x="1483537" y="248960"/>
                </a:cubicBezTo>
                <a:cubicBezTo>
                  <a:pt x="2342776" y="-282402"/>
                  <a:pt x="3415273" y="334344"/>
                  <a:pt x="4195811" y="76337"/>
                </a:cubicBezTo>
                <a:cubicBezTo>
                  <a:pt x="5867330" y="883663"/>
                  <a:pt x="7350938" y="1749882"/>
                  <a:pt x="5369412" y="2758772"/>
                </a:cubicBezTo>
                <a:cubicBezTo>
                  <a:pt x="4522737" y="3073114"/>
                  <a:pt x="3461663" y="2915021"/>
                  <a:pt x="2523483" y="3133321"/>
                </a:cubicBezTo>
                <a:cubicBezTo>
                  <a:pt x="93875" y="2579856"/>
                  <a:pt x="-902480" y="1495036"/>
                  <a:pt x="595331" y="665710"/>
                </a:cubicBezTo>
                <a:cubicBezTo>
                  <a:pt x="606258" y="485292"/>
                  <a:pt x="715095" y="374865"/>
                  <a:pt x="738909" y="301286"/>
                </a:cubicBezTo>
                <a:close/>
              </a:path>
              <a:path w="6422502" h="3170099" stroke="0" extrusionOk="0">
                <a:moveTo>
                  <a:pt x="738909" y="301286"/>
                </a:moveTo>
                <a:cubicBezTo>
                  <a:pt x="852860" y="292943"/>
                  <a:pt x="1016261" y="299790"/>
                  <a:pt x="1103777" y="275646"/>
                </a:cubicBezTo>
                <a:cubicBezTo>
                  <a:pt x="1195741" y="227109"/>
                  <a:pt x="1300183" y="264931"/>
                  <a:pt x="1483537" y="248960"/>
                </a:cubicBezTo>
                <a:cubicBezTo>
                  <a:pt x="2178082" y="258149"/>
                  <a:pt x="3285834" y="-109138"/>
                  <a:pt x="4195811" y="76337"/>
                </a:cubicBezTo>
                <a:cubicBezTo>
                  <a:pt x="6258080" y="766682"/>
                  <a:pt x="7267587" y="1654194"/>
                  <a:pt x="5369412" y="2758772"/>
                </a:cubicBezTo>
                <a:cubicBezTo>
                  <a:pt x="4567089" y="3124215"/>
                  <a:pt x="3738569" y="3462149"/>
                  <a:pt x="2523483" y="3133321"/>
                </a:cubicBezTo>
                <a:cubicBezTo>
                  <a:pt x="-12650" y="3098852"/>
                  <a:pt x="-701663" y="1531307"/>
                  <a:pt x="595331" y="665710"/>
                </a:cubicBezTo>
                <a:cubicBezTo>
                  <a:pt x="648307" y="538939"/>
                  <a:pt x="724735" y="438063"/>
                  <a:pt x="738909" y="301286"/>
                </a:cubicBezTo>
                <a:close/>
              </a:path>
              <a:path w="6422502" h="3170099" fill="none" stroke="0" extrusionOk="0">
                <a:moveTo>
                  <a:pt x="738909" y="301286"/>
                </a:moveTo>
                <a:cubicBezTo>
                  <a:pt x="920520" y="272838"/>
                  <a:pt x="1024470" y="284217"/>
                  <a:pt x="1111223" y="275123"/>
                </a:cubicBezTo>
                <a:cubicBezTo>
                  <a:pt x="1186567" y="271679"/>
                  <a:pt x="1309245" y="249883"/>
                  <a:pt x="1483537" y="248960"/>
                </a:cubicBezTo>
                <a:cubicBezTo>
                  <a:pt x="2170917" y="-202249"/>
                  <a:pt x="3411166" y="140620"/>
                  <a:pt x="4195811" y="76337"/>
                </a:cubicBezTo>
                <a:cubicBezTo>
                  <a:pt x="6126829" y="819980"/>
                  <a:pt x="7289198" y="1506396"/>
                  <a:pt x="5369412" y="2758772"/>
                </a:cubicBezTo>
                <a:cubicBezTo>
                  <a:pt x="4502998" y="3076069"/>
                  <a:pt x="3488408" y="3180607"/>
                  <a:pt x="2523483" y="3133321"/>
                </a:cubicBezTo>
                <a:cubicBezTo>
                  <a:pt x="-202092" y="2602696"/>
                  <a:pt x="-747368" y="1210954"/>
                  <a:pt x="595331" y="665710"/>
                </a:cubicBezTo>
                <a:cubicBezTo>
                  <a:pt x="611748" y="500703"/>
                  <a:pt x="732701" y="382412"/>
                  <a:pt x="738909" y="30128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custGeom>
                    <a:avLst/>
                    <a:gdLst>
                      <a:gd name="connsiteX0" fmla="*/ 738909 w 6422502"/>
                      <a:gd name="connsiteY0" fmla="*/ 301286 h 3170099"/>
                      <a:gd name="connsiteX1" fmla="*/ 1111223 w 6422502"/>
                      <a:gd name="connsiteY1" fmla="*/ 275123 h 3170099"/>
                      <a:gd name="connsiteX2" fmla="*/ 1483537 w 6422502"/>
                      <a:gd name="connsiteY2" fmla="*/ 248960 h 3170099"/>
                      <a:gd name="connsiteX3" fmla="*/ 4195811 w 6422502"/>
                      <a:gd name="connsiteY3" fmla="*/ 76337 h 3170099"/>
                      <a:gd name="connsiteX4" fmla="*/ 5369412 w 6422502"/>
                      <a:gd name="connsiteY4" fmla="*/ 2758772 h 3170099"/>
                      <a:gd name="connsiteX5" fmla="*/ 2523483 w 6422502"/>
                      <a:gd name="connsiteY5" fmla="*/ 3133321 h 3170099"/>
                      <a:gd name="connsiteX6" fmla="*/ 595331 w 6422502"/>
                      <a:gd name="connsiteY6" fmla="*/ 665710 h 3170099"/>
                      <a:gd name="connsiteX7" fmla="*/ 738909 w 6422502"/>
                      <a:gd name="connsiteY7" fmla="*/ 301286 h 3170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422502" h="3170099" fill="none" extrusionOk="0">
                        <a:moveTo>
                          <a:pt x="738909" y="301286"/>
                        </a:moveTo>
                        <a:cubicBezTo>
                          <a:pt x="912977" y="265930"/>
                          <a:pt x="1030741" y="282192"/>
                          <a:pt x="1111223" y="275123"/>
                        </a:cubicBezTo>
                        <a:cubicBezTo>
                          <a:pt x="1191705" y="268054"/>
                          <a:pt x="1319143" y="266083"/>
                          <a:pt x="1483537" y="248960"/>
                        </a:cubicBezTo>
                        <a:cubicBezTo>
                          <a:pt x="2218563" y="-238645"/>
                          <a:pt x="3437163" y="158264"/>
                          <a:pt x="4195811" y="76337"/>
                        </a:cubicBezTo>
                        <a:cubicBezTo>
                          <a:pt x="6204922" y="739316"/>
                          <a:pt x="7435477" y="1965518"/>
                          <a:pt x="5369412" y="2758772"/>
                        </a:cubicBezTo>
                        <a:cubicBezTo>
                          <a:pt x="4503871" y="3115812"/>
                          <a:pt x="3356792" y="3045363"/>
                          <a:pt x="2523483" y="3133321"/>
                        </a:cubicBezTo>
                        <a:cubicBezTo>
                          <a:pt x="225411" y="2556697"/>
                          <a:pt x="-788585" y="1477001"/>
                          <a:pt x="595331" y="665710"/>
                        </a:cubicBezTo>
                        <a:cubicBezTo>
                          <a:pt x="613808" y="497988"/>
                          <a:pt x="731844" y="389711"/>
                          <a:pt x="738909" y="301286"/>
                        </a:cubicBezTo>
                        <a:close/>
                      </a:path>
                      <a:path w="6422502" h="3170099" stroke="0" extrusionOk="0">
                        <a:moveTo>
                          <a:pt x="738909" y="301286"/>
                        </a:moveTo>
                        <a:cubicBezTo>
                          <a:pt x="846736" y="282471"/>
                          <a:pt x="1008203" y="312756"/>
                          <a:pt x="1103777" y="275646"/>
                        </a:cubicBezTo>
                        <a:cubicBezTo>
                          <a:pt x="1199351" y="238537"/>
                          <a:pt x="1311075" y="261705"/>
                          <a:pt x="1483537" y="248960"/>
                        </a:cubicBezTo>
                        <a:cubicBezTo>
                          <a:pt x="2119345" y="125394"/>
                          <a:pt x="3130178" y="-173439"/>
                          <a:pt x="4195811" y="76337"/>
                        </a:cubicBezTo>
                        <a:cubicBezTo>
                          <a:pt x="6298255" y="706929"/>
                          <a:pt x="7096189" y="1618462"/>
                          <a:pt x="5369412" y="2758772"/>
                        </a:cubicBezTo>
                        <a:cubicBezTo>
                          <a:pt x="4593877" y="2845920"/>
                          <a:pt x="3714452" y="3423486"/>
                          <a:pt x="2523483" y="3133321"/>
                        </a:cubicBezTo>
                        <a:cubicBezTo>
                          <a:pt x="13349" y="2917972"/>
                          <a:pt x="-720539" y="1464524"/>
                          <a:pt x="595331" y="665710"/>
                        </a:cubicBezTo>
                        <a:cubicBezTo>
                          <a:pt x="635799" y="552658"/>
                          <a:pt x="734623" y="440155"/>
                          <a:pt x="738909" y="30128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 ĐÃ VỀ ĐẾN NHÀ AN TOÀN RỒI NÈ!!!!</a:t>
            </a:r>
          </a:p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 ƠN CÁC BẠN RẤT NHIỀU &lt;3</a:t>
            </a:r>
          </a:p>
        </p:txBody>
      </p:sp>
      <p:pic>
        <p:nvPicPr>
          <p:cNvPr id="1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9598ED3-03DF-1613-8166-C4E3F3081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95068" y="1211485"/>
            <a:ext cx="1344641" cy="1344641"/>
          </a:xfrm>
          <a:prstGeom prst="rect">
            <a:avLst/>
          </a:prstGeom>
        </p:spPr>
      </p:pic>
      <p:pic>
        <p:nvPicPr>
          <p:cNvPr id="56" name="Picture 55" descr="A cartoon of a frog&#10;&#10;Description automatically generated">
            <a:extLst>
              <a:ext uri="{FF2B5EF4-FFF2-40B4-BE49-F238E27FC236}">
                <a16:creationId xmlns:a16="http://schemas.microsoft.com/office/drawing/2014/main" id="{5A007F39-2DA3-D52F-6EC7-F27F61FB91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83" b="99475" l="104" r="97251">
                        <a14:foregroundMark x1="31535" y1="9895" x2="36826" y2="35218"/>
                        <a14:foregroundMark x1="85581" y1="13005" x2="81172" y2="19911"/>
                        <a14:foregroundMark x1="81172" y1="19911" x2="81172" y2="21204"/>
                        <a14:foregroundMark x1="89523" y1="25646" x2="89315" y2="18174"/>
                        <a14:foregroundMark x1="89315" y1="18174" x2="86515" y2="11430"/>
                        <a14:foregroundMark x1="86515" y1="11430" x2="78008" y2="8885"/>
                        <a14:foregroundMark x1="78008" y1="8885" x2="77230" y2="8885"/>
                        <a14:foregroundMark x1="30705" y1="4806" x2="36203" y2="12601"/>
                        <a14:foregroundMark x1="36203" y1="12601" x2="29876" y2="19426"/>
                        <a14:foregroundMark x1="29876" y1="19426" x2="20954" y2="17447"/>
                        <a14:foregroundMark x1="20954" y1="17447" x2="21525" y2="7714"/>
                        <a14:foregroundMark x1="21525" y1="7714" x2="30342" y2="3756"/>
                        <a14:foregroundMark x1="30342" y1="3756" x2="37085" y2="9895"/>
                        <a14:foregroundMark x1="37085" y1="9895" x2="37293" y2="17771"/>
                        <a14:foregroundMark x1="92583" y1="64620" x2="90664" y2="73102"/>
                        <a14:foregroundMark x1="90664" y1="73102" x2="93932" y2="65590"/>
                        <a14:foregroundMark x1="93932" y1="65590" x2="90820" y2="61551"/>
                        <a14:foregroundMark x1="29824" y1="91963" x2="20747" y2="91640"/>
                        <a14:foregroundMark x1="20747" y1="91640" x2="14886" y2="89903"/>
                        <a14:foregroundMark x1="69295" y1="89903" x2="78994" y2="90590"/>
                        <a14:foregroundMark x1="78994" y1="90590" x2="89938" y2="89903"/>
                        <a14:foregroundMark x1="82936" y1="93336" x2="85114" y2="96769"/>
                        <a14:foregroundMark x1="6068" y1="63247" x2="6950" y2="73506"/>
                        <a14:foregroundMark x1="93932" y1="34532" x2="94761" y2="42044"/>
                        <a14:foregroundMark x1="94761" y1="42044" x2="94761" y2="35905"/>
                        <a14:foregroundMark x1="94761" y1="63247" x2="95643" y2="67367"/>
                        <a14:foregroundMark x1="35062" y1="6502" x2="38434" y2="15024"/>
                        <a14:foregroundMark x1="38434" y1="15024" x2="38330" y2="7674"/>
                        <a14:foregroundMark x1="38330" y1="7674" x2="46421" y2="10945"/>
                        <a14:foregroundMark x1="46421" y1="10945" x2="37967" y2="7189"/>
                        <a14:foregroundMark x1="37967" y1="7189" x2="36826" y2="15186"/>
                        <a14:foregroundMark x1="36826" y1="15186" x2="32676" y2="8764"/>
                        <a14:foregroundMark x1="32676" y1="8764" x2="26297" y2="13732"/>
                        <a14:foregroundMark x1="26297" y1="13732" x2="30705" y2="15024"/>
                        <a14:foregroundMark x1="82936" y1="16397" x2="79409" y2="9895"/>
                        <a14:foregroundMark x1="79409" y1="9895" x2="73340" y2="16963"/>
                        <a14:foregroundMark x1="73340" y1="16963" x2="73807" y2="25444"/>
                        <a14:foregroundMark x1="73807" y1="25444" x2="81898" y2="17044"/>
                        <a14:foregroundMark x1="81898" y1="17044" x2="75311" y2="12318"/>
                        <a14:foregroundMark x1="75311" y1="12318" x2="72666" y2="20638"/>
                        <a14:foregroundMark x1="72666" y1="20638" x2="81172" y2="18255"/>
                        <a14:foregroundMark x1="81172" y1="18255" x2="71577" y2="15186"/>
                        <a14:foregroundMark x1="71577" y1="15186" x2="71940" y2="22415"/>
                        <a14:foregroundMark x1="71940" y1="22415" x2="72407" y2="22577"/>
                        <a14:foregroundMark x1="82054" y1="14701" x2="86255" y2="21204"/>
                        <a14:foregroundMark x1="86255" y1="21204" x2="83817" y2="15388"/>
                        <a14:foregroundMark x1="70643" y1="12318" x2="68465" y2="18821"/>
                        <a14:foregroundMark x1="41234" y1="10582" x2="41234" y2="15711"/>
                        <a14:foregroundMark x1="28475" y1="7512" x2="24378" y2="14580"/>
                        <a14:foregroundMark x1="24378" y1="14580" x2="26712" y2="17447"/>
                        <a14:foregroundMark x1="41649" y1="11268" x2="42376" y2="18336"/>
                        <a14:foregroundMark x1="42376" y1="18336" x2="42998" y2="19144"/>
                        <a14:foregroundMark x1="96110" y1="37278" x2="96110" y2="40670"/>
                        <a14:foregroundMark x1="87759" y1="10258" x2="78527" y2="5452"/>
                        <a14:foregroundMark x1="33299" y1="2383" x2="24533" y2="3756"/>
                        <a14:foregroundMark x1="96525" y1="62561" x2="96992" y2="65630"/>
                        <a14:foregroundMark x1="66701" y1="99475" x2="66701" y2="95719"/>
                        <a14:foregroundMark x1="3008" y1="93336" x2="9595" y2="93659"/>
                        <a14:foregroundMark x1="55239" y1="42649" x2="32469" y2="43296"/>
                        <a14:foregroundMark x1="61151" y1="43417" x2="36618" y2="37076"/>
                        <a14:foregroundMark x1="63071" y1="41559" x2="32313" y2="41195"/>
                        <a14:foregroundMark x1="104" y1="62884" x2="104" y2="67407"/>
                        <a14:foregroundMark x1="96266" y1="37803" x2="96266" y2="37803"/>
                        <a14:foregroundMark x1="95799" y1="38207" x2="97251" y2="4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607" y="713046"/>
            <a:ext cx="1670950" cy="21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4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87" grpId="0" animBg="1"/>
      <p:bldP spid="18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"/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2960" y="2025678"/>
            <a:ext cx="5035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2979" y="2058752"/>
            <a:ext cx="503535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8" name="流行钢琴曲文艺清新钢琴吉他鼓">
            <a:hlinkClick r:id="" action="ppaction://media"/>
            <a:extLst>
              <a:ext uri="{FF2B5EF4-FFF2-40B4-BE49-F238E27FC236}">
                <a16:creationId xmlns:a16="http://schemas.microsoft.com/office/drawing/2014/main" id="{5B23BB3A-F207-4BC7-82D3-27FBA8DEF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1819" y="-164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722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"/>
          <p:cNvPicPr>
            <a:picLocks noChangeAspect="1"/>
          </p:cNvPicPr>
          <p:nvPr/>
        </p:nvPicPr>
        <p:blipFill>
          <a:blip r:embed="rId3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4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8281" y="1198245"/>
            <a:ext cx="4499950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Dặn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dò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9813" y="2230713"/>
            <a:ext cx="6219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Hoàn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thành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tập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Chuẩn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bị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tiếp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theo</a:t>
            </a:r>
            <a:endParaRPr lang="vi-VN" sz="4000" b="1" dirty="0">
              <a:solidFill>
                <a:schemeClr val="accent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0419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"/>
          <p:cNvPicPr>
            <a:picLocks noChangeAspect="1"/>
          </p:cNvPicPr>
          <p:nvPr/>
        </p:nvPicPr>
        <p:blipFill>
          <a:blip r:embed="rId3"/>
          <a:srcRect l="32439" t="-2492" r="11017" b="2492"/>
          <a:stretch>
            <a:fillRect/>
          </a:stretch>
        </p:blipFill>
        <p:spPr>
          <a:xfrm>
            <a:off x="6344774" y="1327394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4"/>
          <a:srcRect l="29137" t="32405" r="40653" b="15490"/>
          <a:stretch>
            <a:fillRect/>
          </a:stretch>
        </p:blipFill>
        <p:spPr>
          <a:xfrm>
            <a:off x="3220195" y="3619087"/>
            <a:ext cx="2599055" cy="2521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9" y="9793"/>
            <a:ext cx="7624689" cy="417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94" y="-211037"/>
            <a:ext cx="7076049" cy="40411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nk sign in the middle of a forest&#10;&#10;Description automatically generated">
            <a:extLst>
              <a:ext uri="{FF2B5EF4-FFF2-40B4-BE49-F238E27FC236}">
                <a16:creationId xmlns:a16="http://schemas.microsoft.com/office/drawing/2014/main" id="{F637D3D4-09CA-ADCE-448B-E489EECC3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661"/>
            <a:ext cx="12192001" cy="689532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22256" y="2246781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 </a:t>
              </a: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6107953" y="381644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69</a:t>
            </a: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4" b="89894" l="9929" r="89894">
                        <a14:foregroundMark x1="73227" y1="21809" x2="80319" y2="20567"/>
                        <a14:foregroundMark x1="66667" y1="9574" x2="75000" y2="18262"/>
                        <a14:foregroundMark x1="70567" y1="45567" x2="70567" y2="43794"/>
                        <a14:foregroundMark x1="52660" y1="85106" x2="56915" y2="8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28" y="2246781"/>
            <a:ext cx="4356588" cy="43565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62011" y="2628068"/>
            <a:ext cx="5357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049486" y="1153359"/>
            <a:ext cx="6516983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nk sign in the middle of a forest&#10;&#10;Description automatically generated">
            <a:extLst>
              <a:ext uri="{FF2B5EF4-FFF2-40B4-BE49-F238E27FC236}">
                <a16:creationId xmlns:a16="http://schemas.microsoft.com/office/drawing/2014/main" id="{6A1805CB-4E18-3391-D868-FDB6D163A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661"/>
            <a:ext cx="12192001" cy="689532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22192" y="2065020"/>
            <a:ext cx="973401" cy="1569660"/>
            <a:chOff x="4035965" y="3192665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4035965" y="3192665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79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4465547" y="4743764"/>
              <a:ext cx="756839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7710467" y="3622625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86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778547" y="1035513"/>
            <a:ext cx="5863840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27267" y="2372877"/>
            <a:ext cx="3898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1" b="90248" l="9752" r="89894">
                        <a14:foregroundMark x1="20745" y1="14894" x2="31560" y2="14184"/>
                        <a14:foregroundMark x1="31560" y1="14184" x2="32801" y2="14184"/>
                        <a14:foregroundMark x1="45213" y1="33333" x2="49113" y2="35816"/>
                        <a14:foregroundMark x1="56738" y1="33688" x2="56383" y2="39362"/>
                        <a14:foregroundMark x1="25887" y1="20567" x2="18794" y2="12411"/>
                        <a14:foregroundMark x1="18794" y1="12411" x2="29255" y2="9220"/>
                        <a14:foregroundMark x1="29255" y1="9220" x2="34043" y2="18972"/>
                        <a14:foregroundMark x1="34043" y1="18972" x2="28014" y2="20213"/>
                        <a14:foregroundMark x1="33156" y1="13298" x2="23759" y2="8511"/>
                        <a14:foregroundMark x1="23759" y1="8511" x2="16844" y2="16489"/>
                        <a14:foregroundMark x1="16844" y1="16489" x2="21986" y2="21277"/>
                        <a14:foregroundMark x1="56915" y1="86170" x2="62057" y2="88652"/>
                        <a14:foregroundMark x1="39539" y1="90248" x2="45567" y2="86170"/>
                        <a14:foregroundMark x1="32447" y1="11702" x2="21986" y2="10106"/>
                        <a14:foregroundMark x1="21986" y1="10106" x2="17199" y2="12234"/>
                        <a14:foregroundMark x1="30319" y1="23759" x2="31206" y2="25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441" y="2171725"/>
            <a:ext cx="4563794" cy="45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nk sign in the middle of a forest&#10;&#10;Description automatically generated">
            <a:extLst>
              <a:ext uri="{FF2B5EF4-FFF2-40B4-BE49-F238E27FC236}">
                <a16:creationId xmlns:a16="http://schemas.microsoft.com/office/drawing/2014/main" id="{109806DE-EF24-BA9D-3FF4-4FADC23CE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661"/>
            <a:ext cx="12192001" cy="68953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72" y="684363"/>
            <a:ext cx="2664536" cy="19313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68123" y="1688125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32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5368123" y="3257785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7317" y="1029190"/>
            <a:ext cx="8675076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endParaRPr lang="en-US" sz="4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3446" y="2174867"/>
            <a:ext cx="5357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80" b="89941" l="9763" r="89941">
                        <a14:foregroundMark x1="23669" y1="13609" x2="32840" y2="18935"/>
                        <a14:foregroundMark x1="24260" y1="10355" x2="18343" y2="14497"/>
                        <a14:foregroundMark x1="40237" y1="89941" x2="42604" y2="89941"/>
                        <a14:foregroundMark x1="58580" y1="86686" x2="61243" y2="89645"/>
                        <a14:foregroundMark x1="29290" y1="8580" x2="18343" y2="8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93" y="2228701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1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0" y="-322404"/>
            <a:ext cx="10058400" cy="5681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7524" y="2320360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3600" y="2266436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9335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0890" cy="6855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8" y="1613586"/>
            <a:ext cx="10354997" cy="2908766"/>
          </a:xfrm>
          <a:prstGeom prst="round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6167" y="1553301"/>
            <a:ext cx="10501528" cy="3053443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7290530" y="1928911"/>
            <a:ext cx="4955093" cy="4929089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7181" y="1550761"/>
            <a:ext cx="2071401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Toán</a:t>
            </a:r>
            <a:endParaRPr lang="en-US" sz="66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03554" y="2806700"/>
            <a:ext cx="6426760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Luyện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tập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chung</a:t>
            </a:r>
            <a:endParaRPr lang="en-US" sz="6600" b="1" cap="none" spc="0" dirty="0">
              <a:ln/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7" y="-128495"/>
            <a:ext cx="2546867" cy="1753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31" y="-250933"/>
            <a:ext cx="2696552" cy="27047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96" y="1072643"/>
            <a:ext cx="2546867" cy="17539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2" y="876359"/>
            <a:ext cx="2546867" cy="17539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51" y="356336"/>
            <a:ext cx="2546867" cy="17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754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717</Words>
  <Application>Microsoft Macintosh PowerPoint</Application>
  <PresentationFormat>Widescreen</PresentationFormat>
  <Paragraphs>211</Paragraphs>
  <Slides>44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2" baseType="lpstr">
      <vt:lpstr>等线</vt:lpstr>
      <vt:lpstr>等线 Light</vt:lpstr>
      <vt:lpstr>#9Slide03 AmpleSoft Bold</vt:lpstr>
      <vt:lpstr>#9Slide03 IcielPanton Black</vt:lpstr>
      <vt:lpstr>#9Slide05 Aphrodite Pro</vt:lpstr>
      <vt:lpstr>#9Slide07 SVNBango</vt:lpstr>
      <vt:lpstr>#9Slide07 SVNBillo</vt:lpstr>
      <vt:lpstr>Arial</vt:lpstr>
      <vt:lpstr>Calibri</vt:lpstr>
      <vt:lpstr>HP001 4 hàng</vt:lpstr>
      <vt:lpstr>Times New Roman</vt:lpstr>
      <vt:lpstr>UTM Avo</vt:lpstr>
      <vt:lpstr>UTM Colossalis</vt:lpstr>
      <vt:lpstr>UTM Cookies</vt:lpstr>
      <vt:lpstr>UTM Mother</vt:lpstr>
      <vt:lpstr>UTM Nokia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Microsoft Office User</cp:lastModifiedBy>
  <cp:revision>95</cp:revision>
  <dcterms:created xsi:type="dcterms:W3CDTF">2019-06-18T11:41:00Z</dcterms:created>
  <dcterms:modified xsi:type="dcterms:W3CDTF">2023-09-17T11:29:37Z</dcterms:modified>
  <cp:version>Q01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