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325" r:id="rId3"/>
    <p:sldId id="343" r:id="rId4"/>
    <p:sldId id="316" r:id="rId5"/>
    <p:sldId id="335" r:id="rId6"/>
    <p:sldId id="342" r:id="rId7"/>
    <p:sldId id="341" r:id="rId8"/>
    <p:sldId id="337" r:id="rId9"/>
    <p:sldId id="339" r:id="rId10"/>
    <p:sldId id="344" r:id="rId11"/>
    <p:sldId id="326" r:id="rId12"/>
    <p:sldId id="323" r:id="rId13"/>
    <p:sldId id="340" r:id="rId14"/>
    <p:sldId id="32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34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344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20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00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0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sndAc>
      <p:stSnd>
        <p:snd r:embed="rId15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4.xml"/><Relationship Id="rId4" Type="http://schemas.openxmlformats.org/officeDocument/2006/relationships/slide" Target="slide5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9.xml"/><Relationship Id="rId4" Type="http://schemas.openxmlformats.org/officeDocument/2006/relationships/image" Target="../media/image22.png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</a:t>
            </a:r>
            <a:r>
              <a:rPr lang="en-US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THẦY CÔ VÀ CÁC EM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54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8" y="928011"/>
            <a:ext cx="95481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6     –     2    =    4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723158" y="3446099"/>
            <a:ext cx="2070146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572903" y="3395995"/>
            <a:ext cx="194192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8164671" y="3383468"/>
            <a:ext cx="194192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8467" y="2689020"/>
            <a:ext cx="1307678" cy="181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06041" y="2638916"/>
            <a:ext cx="1307678" cy="1814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59772" y="2626391"/>
            <a:ext cx="1307678" cy="1814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9348" y="5185775"/>
            <a:ext cx="10095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 6 – 2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97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" y="50122"/>
            <a:ext cx="12118864" cy="194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5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A1F00-2635-463E-9685-9CEC029C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2E76E-0BCE-4DAA-AF41-513F707C1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B26DE-5A5D-491C-8D01-E84029472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96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87289" y="466276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3" name="Vui Đến Trường - C NHÀN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28616" y="0"/>
            <a:ext cx="11363384" cy="6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25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856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230B18-1325-4CDD-8011-39AA30C72C6A}"/>
              </a:ext>
            </a:extLst>
          </p:cNvPr>
          <p:cNvSpPr/>
          <p:nvPr/>
        </p:nvSpPr>
        <p:spPr>
          <a:xfrm>
            <a:off x="4189050" y="494036"/>
            <a:ext cx="45041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Ô CỬA BÍ MẬT</a:t>
            </a:r>
            <a:endParaRPr 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C59B1E14-EE34-451A-83BB-EA2206551262}"/>
              </a:ext>
            </a:extLst>
          </p:cNvPr>
          <p:cNvSpPr/>
          <p:nvPr/>
        </p:nvSpPr>
        <p:spPr>
          <a:xfrm>
            <a:off x="4658603" y="2153324"/>
            <a:ext cx="2389632" cy="23896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88151731-A88F-4610-800B-92DAC96B68E8}"/>
              </a:ext>
            </a:extLst>
          </p:cNvPr>
          <p:cNvSpPr/>
          <p:nvPr/>
        </p:nvSpPr>
        <p:spPr>
          <a:xfrm>
            <a:off x="7362553" y="2153324"/>
            <a:ext cx="2389632" cy="2389632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1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12CD5353-F697-4236-B6A6-FD4DE405D5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3" y="3614342"/>
            <a:ext cx="2439815" cy="2474231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924EA18A-1C61-4F74-AF6E-6746D07F43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32B6FF28-FEF2-4BE1-AEE7-E867C64952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711743" cy="20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hlinkClick r:id="rId10" action="ppaction://hlinksldjump"/>
            <a:extLst>
              <a:ext uri="{FF2B5EF4-FFF2-40B4-BE49-F238E27FC236}">
                <a16:creationId xmlns:a16="http://schemas.microsoft.com/office/drawing/2014/main" id="{0106984A-C171-4F8A-813A-886CFB33CED8}"/>
              </a:ext>
            </a:extLst>
          </p:cNvPr>
          <p:cNvSpPr/>
          <p:nvPr/>
        </p:nvSpPr>
        <p:spPr>
          <a:xfrm>
            <a:off x="1855870" y="2153324"/>
            <a:ext cx="2389632" cy="2389632"/>
          </a:xfrm>
          <a:prstGeom prst="rect">
            <a:avLst/>
          </a:prstGeom>
          <a:solidFill>
            <a:schemeClr val="tx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03616B5-72BF-4FDD-8E12-9D6D6521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856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1629108" y="1883435"/>
            <a:ext cx="893378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12+5 = 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50720" y="3618245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17</a:t>
            </a:r>
          </a:p>
        </p:txBody>
      </p:sp>
      <p:pic>
        <p:nvPicPr>
          <p:cNvPr id="13" name="图片 9">
            <a:hlinkClick r:id="rId4" action="ppaction://hlinksldjump"/>
            <a:extLst>
              <a:ext uri="{FF2B5EF4-FFF2-40B4-BE49-F238E27FC236}">
                <a16:creationId xmlns:a16="http://schemas.microsoft.com/office/drawing/2014/main" id="{45B4E3D1-334B-4E12-81F8-F8326856D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3" y="3614342"/>
            <a:ext cx="2439815" cy="2474231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0DF1B375-D5F2-4CF7-838C-8648F8BBA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30272ADB-96DB-4D94-8413-C0E29F2D1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711743" cy="20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136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03616B5-72BF-4FDD-8E12-9D6D6521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856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228147" y="1768949"/>
            <a:ext cx="1140652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786128" y="3647792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50</a:t>
            </a:r>
          </a:p>
        </p:txBody>
      </p:sp>
      <p:pic>
        <p:nvPicPr>
          <p:cNvPr id="13" name="图片 9">
            <a:hlinkClick r:id="rId4" action="ppaction://hlinksldjump"/>
            <a:extLst>
              <a:ext uri="{FF2B5EF4-FFF2-40B4-BE49-F238E27FC236}">
                <a16:creationId xmlns:a16="http://schemas.microsoft.com/office/drawing/2014/main" id="{45B4E3D1-334B-4E12-81F8-F8326856D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3" y="3614342"/>
            <a:ext cx="2439815" cy="2474231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0DF1B375-D5F2-4CF7-838C-8648F8BBA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30272ADB-96DB-4D94-8413-C0E29F2D1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" y="-46931"/>
            <a:ext cx="3711743" cy="20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27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03616B5-72BF-4FDD-8E12-9D6D6521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856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nip Diagonal Corner Rectangle 4"/>
          <p:cNvSpPr/>
          <p:nvPr/>
        </p:nvSpPr>
        <p:spPr>
          <a:xfrm>
            <a:off x="2144627" y="3360051"/>
            <a:ext cx="8290560" cy="2193011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9">
            <a:hlinkClick r:id="rId4" action="ppaction://hlinksldjump"/>
            <a:extLst>
              <a:ext uri="{FF2B5EF4-FFF2-40B4-BE49-F238E27FC236}">
                <a16:creationId xmlns:a16="http://schemas.microsoft.com/office/drawing/2014/main" id="{45B4E3D1-334B-4E12-81F8-F8326856D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3" y="3614342"/>
            <a:ext cx="2439815" cy="2474231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0DF1B375-D5F2-4CF7-838C-8648F8BBA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30272ADB-96DB-4D94-8413-C0E29F2D1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6" y="0"/>
            <a:ext cx="3711743" cy="20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08790" y="1490068"/>
            <a:ext cx="10851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Nêu tên gọi các thành phần và kết quả của phép tính: </a:t>
            </a:r>
            <a:endParaRPr lang="vi-VN" sz="7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21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  </a:t>
            </a:r>
            <a:r>
              <a:rPr lang="vi-V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4009" y="4027124"/>
            <a:ext cx="1307678" cy="181428"/>
          </a:xfrm>
          <a:prstGeom prst="rect">
            <a:avLst/>
          </a:prstGeom>
        </p:spPr>
      </p:pic>
      <p:sp>
        <p:nvSpPr>
          <p:cNvPr id="10" name="Flowchart: Alternate Process 9"/>
          <p:cNvSpPr/>
          <p:nvPr/>
        </p:nvSpPr>
        <p:spPr>
          <a:xfrm>
            <a:off x="2572526" y="4783923"/>
            <a:ext cx="2070146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ạng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85972" y="4008523"/>
            <a:ext cx="1307678" cy="181428"/>
          </a:xfrm>
          <a:prstGeom prst="rect">
            <a:avLst/>
          </a:prstGeom>
        </p:spPr>
      </p:pic>
      <p:sp>
        <p:nvSpPr>
          <p:cNvPr id="19" name="Flowchart: Alternate Process 18"/>
          <p:cNvSpPr/>
          <p:nvPr/>
        </p:nvSpPr>
        <p:spPr>
          <a:xfrm>
            <a:off x="5296918" y="4755333"/>
            <a:ext cx="1941921" cy="725864"/>
          </a:xfrm>
          <a:prstGeom prst="flowChartAlternateProcess">
            <a:avLst/>
          </a:prstGeom>
          <a:solidFill>
            <a:srgbClr val="44546A">
              <a:lumMod val="20000"/>
              <a:lumOff val="80000"/>
            </a:srgbClr>
          </a:solidFill>
          <a:ln w="25400" cap="flat" cmpd="sng" algn="ctr">
            <a:solidFill>
              <a:srgbClr val="FFBF5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hạng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04412" y="4006253"/>
            <a:ext cx="1307678" cy="181428"/>
          </a:xfrm>
          <a:prstGeom prst="rect">
            <a:avLst/>
          </a:prstGeom>
        </p:spPr>
      </p:pic>
      <p:sp>
        <p:nvSpPr>
          <p:cNvPr id="21" name="Flowchart: Alternate Process 20"/>
          <p:cNvSpPr/>
          <p:nvPr/>
        </p:nvSpPr>
        <p:spPr>
          <a:xfrm>
            <a:off x="7778059" y="4753426"/>
            <a:ext cx="1941921" cy="725864"/>
          </a:xfrm>
          <a:prstGeom prst="flowChartAlternateProcess">
            <a:avLst/>
          </a:prstGeom>
          <a:solidFill>
            <a:srgbClr val="44546A">
              <a:lumMod val="20000"/>
              <a:lumOff val="80000"/>
            </a:srgbClr>
          </a:solidFill>
          <a:ln w="25400" cap="flat" cmpd="sng" algn="ctr">
            <a:solidFill>
              <a:srgbClr val="FFBF5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Tổng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63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856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9">
            <a:hlinkClick r:id="rId5" action="ppaction://hlinksldjump"/>
            <a:extLst>
              <a:ext uri="{FF2B5EF4-FFF2-40B4-BE49-F238E27FC236}">
                <a16:creationId xmlns:a16="http://schemas.microsoft.com/office/drawing/2014/main" id="{12CD5353-F697-4236-B6A6-FD4DE405D5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3" y="3614342"/>
            <a:ext cx="2439815" cy="2474231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924EA18A-1C61-4F74-AF6E-6746D07F4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32B6FF28-FEF2-4BE1-AEE7-E867C64952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711743" cy="20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D7B9C31B-634B-4F17-AD66-96C5070B41C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E3E3E3"/>
              </a:clrFrom>
              <a:clrTo>
                <a:srgbClr val="E3E3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39" y="-2936945"/>
            <a:ext cx="8784255" cy="878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856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9">
            <a:hlinkClick r:id="rId4" action="ppaction://hlinksldjump"/>
            <a:extLst>
              <a:ext uri="{FF2B5EF4-FFF2-40B4-BE49-F238E27FC236}">
                <a16:creationId xmlns:a16="http://schemas.microsoft.com/office/drawing/2014/main" id="{12CD5353-F697-4236-B6A6-FD4DE405D5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3" y="3614342"/>
            <a:ext cx="2439815" cy="2474231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924EA18A-1C61-4F74-AF6E-6746D07F4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32B6FF28-FEF2-4BE1-AEE7-E867C64952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711743" cy="20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58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83485"/>
            <a:ext cx="12191999" cy="2774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DC0F96-6110-427C-AE15-8C04057B6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427227-9C98-4231-AC0B-0D2957247EAA}"/>
              </a:ext>
            </a:extLst>
          </p:cNvPr>
          <p:cNvSpPr txBox="1"/>
          <p:nvPr/>
        </p:nvSpPr>
        <p:spPr>
          <a:xfrm>
            <a:off x="733777" y="3960448"/>
            <a:ext cx="11458222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chơi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quay?</a:t>
            </a:r>
          </a:p>
        </p:txBody>
      </p:sp>
    </p:spTree>
    <p:extLst>
      <p:ext uri="{BB962C8B-B14F-4D97-AF65-F5344CB8AC3E}">
        <p14:creationId xmlns:p14="http://schemas.microsoft.com/office/powerpoint/2010/main" val="3138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134</Words>
  <Application>Microsoft Office PowerPoint</Application>
  <PresentationFormat>Widescreen</PresentationFormat>
  <Paragraphs>31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宋体</vt:lpstr>
      <vt:lpstr>宋体</vt:lpstr>
      <vt:lpstr>Arial</vt:lpstr>
      <vt:lpstr>Calibri</vt:lpstr>
      <vt:lpstr>ITC Avant Garde Std Bk</vt:lpstr>
      <vt:lpstr>Times New Roman</vt:lpstr>
      <vt:lpstr>UTM Avo</vt:lpstr>
      <vt:lpstr>Wingdings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50</cp:revision>
  <dcterms:created xsi:type="dcterms:W3CDTF">2021-05-04T10:26:00Z</dcterms:created>
  <dcterms:modified xsi:type="dcterms:W3CDTF">2021-08-19T16:27:12Z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