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53" r:id="rId2"/>
  </p:sldMasterIdLst>
  <p:sldIdLst>
    <p:sldId id="305" r:id="rId3"/>
    <p:sldId id="303" r:id="rId4"/>
    <p:sldId id="302" r:id="rId5"/>
    <p:sldId id="306" r:id="rId6"/>
    <p:sldId id="307" r:id="rId7"/>
    <p:sldId id="308" r:id="rId8"/>
    <p:sldId id="309" r:id="rId9"/>
    <p:sldId id="310" r:id="rId10"/>
    <p:sldId id="328" r:id="rId11"/>
    <p:sldId id="325" r:id="rId12"/>
    <p:sldId id="311" r:id="rId13"/>
    <p:sldId id="313" r:id="rId14"/>
    <p:sldId id="314" r:id="rId15"/>
    <p:sldId id="315" r:id="rId16"/>
    <p:sldId id="316" r:id="rId17"/>
    <p:sldId id="318" r:id="rId18"/>
    <p:sldId id="317" r:id="rId19"/>
    <p:sldId id="319" r:id="rId20"/>
    <p:sldId id="323" r:id="rId21"/>
    <p:sldId id="330" r:id="rId22"/>
    <p:sldId id="322" r:id="rId23"/>
    <p:sldId id="304" r:id="rId24"/>
    <p:sldId id="324" r:id="rId25"/>
    <p:sldId id="329" r:id="rId26"/>
    <p:sldId id="326" r:id="rId27"/>
    <p:sldId id="327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2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5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1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5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7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5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0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95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5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6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2B34-73CC-4BC6-AC98-B9ED499D2C8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155D-2FAE-47C3-8BCF-DE408354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4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8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7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2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2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4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3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89CDB8A-13AD-4402-8B8E-FE58B1C5BE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29CC88-8DC8-45F5-822C-26E0F99F8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audio" Target="../media/media2.mp3"/><Relationship Id="rId7" Type="http://schemas.openxmlformats.org/officeDocument/2006/relationships/audio" Target="../media/media3.mp3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../media/media1.mp3"/><Relationship Id="rId10" Type="http://schemas.openxmlformats.org/officeDocument/2006/relationships/slideLayout" Target="../slideLayouts/slideLayout13.xml"/><Relationship Id="rId4" Type="http://schemas.microsoft.com/office/2007/relationships/media" Target="../media/media1.mp3"/><Relationship Id="rId9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6.m4a"/><Relationship Id="rId7" Type="http://schemas.openxmlformats.org/officeDocument/2006/relationships/image" Target="../media/image18.wmf"/><Relationship Id="rId2" Type="http://schemas.microsoft.com/office/2007/relationships/media" Target="../media/media6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10" Type="http://schemas.openxmlformats.org/officeDocument/2006/relationships/image" Target="../media/image20.jpg"/><Relationship Id="rId4" Type="http://schemas.microsoft.com/office/2007/relationships/media" Target="../media/media7.m4a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173288" y="4876801"/>
            <a:ext cx="79613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 smtClean="0">
                <a:latin typeface="Times New Roman" panose="02020603050405020304" pitchFamily="18" charset="0"/>
              </a:rPr>
              <a:t>Nguyễn</a:t>
            </a:r>
            <a:r>
              <a:rPr lang="en-US" altLang="en-US" sz="32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</a:rPr>
              <a:t>Thùy</a:t>
            </a:r>
            <a:r>
              <a:rPr lang="en-US" altLang="en-US" sz="3200" b="1" i="1" dirty="0" smtClean="0">
                <a:latin typeface="Times New Roman" panose="02020603050405020304" pitchFamily="18" charset="0"/>
              </a:rPr>
              <a:t> Dung</a:t>
            </a:r>
            <a:endParaRPr lang="en-US" altLang="en-US" sz="3200" b="1" i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Tiểu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Nam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Hải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516950" y="2411135"/>
            <a:ext cx="927398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Môn</a:t>
            </a:r>
            <a:r>
              <a:rPr lang="en-US" altLang="en-US" sz="4000" b="1" dirty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Khoa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latin typeface="Times New Roman" panose="02020603050405020304" pitchFamily="18" charset="0"/>
              </a:rPr>
              <a:t> 4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10 : ÂM THANH TRONG CUỘC SỐNG (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1)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" name="WordArt 11"/>
          <p:cNvSpPr>
            <a:spLocks noChangeArrowheads="1" noChangeShapeType="1" noTextEdit="1"/>
          </p:cNvSpPr>
          <p:nvPr/>
        </p:nvSpPr>
        <p:spPr bwMode="auto">
          <a:xfrm>
            <a:off x="-10896600" y="762000"/>
            <a:ext cx="137922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</a:t>
            </a:r>
            <a:r>
              <a:rPr lang="en-US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QÚY THẦY CÔ VỀ DỰ GIỜ </a:t>
            </a:r>
            <a:endParaRPr lang="en-US" sz="44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1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7140" y="2256416"/>
            <a:ext cx="10811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2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436" y="4458498"/>
            <a:ext cx="5455664" cy="20498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6925" y="4448667"/>
            <a:ext cx="5415372" cy="20597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5893" r="30389" b="11135"/>
          <a:stretch/>
        </p:blipFill>
        <p:spPr>
          <a:xfrm>
            <a:off x="0" y="284978"/>
            <a:ext cx="5930537" cy="409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5893" r="32467" b="11536"/>
          <a:stretch/>
        </p:blipFill>
        <p:spPr>
          <a:xfrm>
            <a:off x="6426925" y="284977"/>
            <a:ext cx="5383259" cy="4092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63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2534194" y="509452"/>
            <a:ext cx="10271760" cy="6858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khiếm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thính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thính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khiếm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thính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4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altLang="en-US" sz="4400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Sun 8"/>
          <p:cNvSpPr/>
          <p:nvPr/>
        </p:nvSpPr>
        <p:spPr>
          <a:xfrm>
            <a:off x="-94861" y="-1"/>
            <a:ext cx="3765523" cy="3487783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730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07976" y="160338"/>
            <a:ext cx="3846014" cy="173377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altLang="en-US" sz="4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altLang="en-US" sz="4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thính</a:t>
            </a:r>
            <a:endParaRPr lang="en-US" altLang="en-US" sz="40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Máy trợ thính Imedicare IHA-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3" y="2086005"/>
            <a:ext cx="4533889" cy="45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áy trợ thính đeo sau tai (BTE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4" y="2086005"/>
            <a:ext cx="4520929" cy="45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8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155575" y="2717074"/>
            <a:ext cx="2261055" cy="2560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60320" y="1071153"/>
            <a:ext cx="9143999" cy="514676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1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54480" y="1345474"/>
            <a:ext cx="8582297" cy="501613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9148354" y="0"/>
            <a:ext cx="3043646" cy="1763486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393" y="352697"/>
            <a:ext cx="726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5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-261284" y="2320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579800"/>
              </p:ext>
            </p:extLst>
          </p:nvPr>
        </p:nvGraphicFramePr>
        <p:xfrm>
          <a:off x="0" y="1280"/>
          <a:ext cx="12191999" cy="685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5349">
                  <a:extLst>
                    <a:ext uri="{9D8B030D-6E8A-4147-A177-3AD203B41FA5}">
                      <a16:colId xmlns:a16="http://schemas.microsoft.com/office/drawing/2014/main" val="4120204282"/>
                    </a:ext>
                  </a:extLst>
                </a:gridCol>
                <a:gridCol w="4094133">
                  <a:extLst>
                    <a:ext uri="{9D8B030D-6E8A-4147-A177-3AD203B41FA5}">
                      <a16:colId xmlns:a16="http://schemas.microsoft.com/office/drawing/2014/main" val="2004456346"/>
                    </a:ext>
                  </a:extLst>
                </a:gridCol>
                <a:gridCol w="4492517">
                  <a:extLst>
                    <a:ext uri="{9D8B030D-6E8A-4147-A177-3AD203B41FA5}">
                      <a16:colId xmlns:a16="http://schemas.microsoft.com/office/drawing/2014/main" val="3511816858"/>
                    </a:ext>
                  </a:extLst>
                </a:gridCol>
              </a:tblGrid>
              <a:tr h="137134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80610"/>
                  </a:ext>
                </a:extLst>
              </a:tr>
              <a:tr h="1371344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45654"/>
                  </a:ext>
                </a:extLst>
              </a:tr>
              <a:tr h="1371344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Xylophone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092719"/>
                  </a:ext>
                </a:extLst>
              </a:tr>
              <a:tr h="1371344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phách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555122"/>
                  </a:ext>
                </a:extLst>
              </a:tr>
              <a:tr h="1371344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2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8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Hướng Dẫn Cách Cầm Đàn Guitar Đúng Chu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48871"/>
            <a:ext cx="6655372" cy="33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3612" y="4908176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guitar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7659" y="1048871"/>
            <a:ext cx="43030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Nhac-nen-video-danh-dan-guitar-ngan-h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0718" y="5948082"/>
            <a:ext cx="909918" cy="9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03612" y="4908176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0356" y="630859"/>
            <a:ext cx="48812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ống tròn (bằng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tre,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bương,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Giới thiệu về nhạc cụ Đàn bầu của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94477"/>
            <a:ext cx="6844937" cy="37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5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7140" y="2256416"/>
            <a:ext cx="10811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3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74766" y="492936"/>
            <a:ext cx="11116491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TRÒ CHƠI: “HỘP QÙA BÍ MẬT” 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96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0375" y="1015444"/>
            <a:ext cx="10811053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6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89658" y="552224"/>
            <a:ext cx="8603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Ai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143" y="1645920"/>
            <a:ext cx="106306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4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27730" y="2665782"/>
            <a:ext cx="3069116" cy="8354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guitar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4296" y="2641113"/>
            <a:ext cx="2807905" cy="835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4296" y="5187048"/>
            <a:ext cx="2807906" cy="835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Nhac-chuong-tieng-sao-thoi-www_tiengdong_com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2438" y="3917623"/>
            <a:ext cx="1201546" cy="11774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27730" y="5313278"/>
            <a:ext cx="306911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Nhac-nen-video-danh-dan-guitar-ngan-hay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2438" y="1073321"/>
            <a:ext cx="1235832" cy="1235832"/>
          </a:xfrm>
          <a:prstGeom prst="rect">
            <a:avLst/>
          </a:prstGeom>
        </p:spPr>
      </p:pic>
      <p:pic>
        <p:nvPicPr>
          <p:cNvPr id="22" name="Tieng-trong-tan-truong-ra-ve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83972" y="3986314"/>
            <a:ext cx="1108747" cy="1108747"/>
          </a:xfrm>
          <a:prstGeom prst="rect">
            <a:avLst/>
          </a:prstGeom>
        </p:spPr>
      </p:pic>
      <p:pic>
        <p:nvPicPr>
          <p:cNvPr id="23" name="đàn bầu 2 (mp3cut.net) (1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03776" y="1096765"/>
            <a:ext cx="1188943" cy="1188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89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11280" y="793376"/>
            <a:ext cx="9687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Sáo Xinh Từ Ống Hút - Hướng Dẫn Làm Đồ Thủ Công | Báo Nhi Đồng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68" y="2312760"/>
            <a:ext cx="4550551" cy="25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ZH 1 Cặp Bình Lắc Maracas Rumba Bằng Gỗ Lớn Lục Lạc Búa Cát Bộ G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59" y="3082244"/>
            <a:ext cx="3580402" cy="35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5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39144" y="837426"/>
            <a:ext cx="6217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13725" y="2236183"/>
            <a:ext cx="114299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9182993" y="171785"/>
            <a:ext cx="2379297" cy="2398840"/>
          </a:xfrm>
          <a:prstGeom prst="star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47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Trẻ Em Hôm Nay Thế Giới Ngày M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Máy trợ thính Wellmed JH-1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11280" y="793376"/>
            <a:ext cx="9687645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200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BTVN</a:t>
            </a:r>
            <a:r>
              <a:rPr lang="en-US" sz="4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2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365" cy="125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14302" y="-224896"/>
            <a:ext cx="1252802" cy="170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J01240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792" y="5324740"/>
            <a:ext cx="1337469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J01240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854" y="5519208"/>
            <a:ext cx="1844146" cy="13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4526" y="213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896" y="1491286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a, 12,7 + 5,89 + 1,3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3803" y="2257085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(12,7 + 1,3) + 5,89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3803" y="3095937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14   + 5,89                                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93" y="3993044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19,89 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2326" y="1615003"/>
            <a:ext cx="4889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c, 5,75 + 7,8 + 4,25 + 1,2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3734" y="2406682"/>
            <a:ext cx="5219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(5,75 + 4,25) + (7,8 + 1,2)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73734" y="3247152"/>
            <a:ext cx="4193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   10        +       9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3734" y="4070457"/>
            <a:ext cx="5984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             19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9" name="Slide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5610" y="6096000"/>
            <a:ext cx="609600" cy="609600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92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73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2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3509" y="600688"/>
            <a:ext cx="114299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497050" y="2732571"/>
            <a:ext cx="114299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73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39144" y="837426"/>
            <a:ext cx="6217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13725" y="2236183"/>
            <a:ext cx="114299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44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939144" y="837426"/>
            <a:ext cx="62179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13725" y="2236183"/>
            <a:ext cx="11429999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8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3509" y="600688"/>
            <a:ext cx="114299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497050" y="2732571"/>
            <a:ext cx="114299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35507" y="1708790"/>
            <a:ext cx="2643458" cy="155811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36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0" t="6970" r="28379" b="9624"/>
          <a:stretch/>
        </p:blipFill>
        <p:spPr>
          <a:xfrm>
            <a:off x="0" y="288101"/>
            <a:ext cx="6100354" cy="39002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006" y="4324520"/>
            <a:ext cx="5254342" cy="24124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tin,…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1103" r="30909" b="9532"/>
          <a:stretch/>
        </p:blipFill>
        <p:spPr>
          <a:xfrm>
            <a:off x="6248400" y="288101"/>
            <a:ext cx="5943600" cy="3909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3949" y="4322432"/>
            <a:ext cx="5708051" cy="24145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47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071" y="4180115"/>
            <a:ext cx="5002305" cy="2464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2458" y="4180115"/>
            <a:ext cx="6139542" cy="24642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10301" r="32208" b="11135"/>
          <a:stretch/>
        </p:blipFill>
        <p:spPr>
          <a:xfrm>
            <a:off x="-2" y="139691"/>
            <a:ext cx="5730807" cy="4040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7094" r="28442" b="8731"/>
          <a:stretch/>
        </p:blipFill>
        <p:spPr>
          <a:xfrm>
            <a:off x="5900483" y="139691"/>
            <a:ext cx="6291517" cy="4040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17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28161" y="1982102"/>
            <a:ext cx="8119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1156" y="2176254"/>
            <a:ext cx="2460855" cy="12661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5893" r="32467" b="11536"/>
          <a:stretch/>
        </p:blipFill>
        <p:spPr>
          <a:xfrm>
            <a:off x="411655" y="275057"/>
            <a:ext cx="8306284" cy="6314001"/>
          </a:xfrm>
          <a:prstGeom prst="rect">
            <a:avLst/>
          </a:prstGeom>
        </p:spPr>
      </p:pic>
      <p:cxnSp>
        <p:nvCxnSpPr>
          <p:cNvPr id="7" name="Elbow Connector 6"/>
          <p:cNvCxnSpPr/>
          <p:nvPr/>
        </p:nvCxnSpPr>
        <p:spPr>
          <a:xfrm flipV="1">
            <a:off x="6345943" y="2751543"/>
            <a:ext cx="3186953" cy="113761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866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|25.8|6.1|2|1.6|29.5|11.4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1|0.8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18716</TotalTime>
  <Words>899</Words>
  <Application>Microsoft Office PowerPoint</Application>
  <PresentationFormat>Widescreen</PresentationFormat>
  <Paragraphs>99</Paragraphs>
  <Slides>27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HP001 5 hàng</vt:lpstr>
      <vt:lpstr>Times New Roman</vt:lpstr>
      <vt:lpstr>Tw Cen MT</vt:lpstr>
      <vt:lpstr>Wingdings</vt:lpstr>
      <vt:lpstr>2_Office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257</cp:revision>
  <dcterms:created xsi:type="dcterms:W3CDTF">2021-09-16T16:21:52Z</dcterms:created>
  <dcterms:modified xsi:type="dcterms:W3CDTF">2023-08-24T00:01:31Z</dcterms:modified>
</cp:coreProperties>
</file>