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62" r:id="rId5"/>
    <p:sldId id="267" r:id="rId6"/>
    <p:sldId id="264" r:id="rId7"/>
    <p:sldId id="265" r:id="rId8"/>
    <p:sldId id="266" r:id="rId9"/>
    <p:sldId id="268" r:id="rId10"/>
    <p:sldId id="269" r:id="rId11"/>
    <p:sldId id="271" r:id="rId12"/>
    <p:sldId id="277" r:id="rId13"/>
    <p:sldId id="270" r:id="rId14"/>
    <p:sldId id="272" r:id="rId15"/>
    <p:sldId id="274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0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6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6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3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2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1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8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6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2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13C9-2685-4899-B566-BF4035A5EC4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B13EC-0106-4183-9249-987ED3427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5.xml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wmf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1143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144" y="-24606"/>
            <a:ext cx="12382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637" y="5565775"/>
            <a:ext cx="13382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J01240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488" y="5445126"/>
            <a:ext cx="1458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173288" y="4876801"/>
            <a:ext cx="79613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Thùy</a:t>
            </a:r>
            <a:r>
              <a:rPr lang="en-US" alt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Dung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043113" y="2498726"/>
            <a:ext cx="809148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Khoa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 : SỰ CHUYỂN THỂ CỦA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NƯỚC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1)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" name="WordArt 11"/>
          <p:cNvSpPr>
            <a:spLocks noChangeArrowheads="1" noChangeShapeType="1" noTextEdit="1"/>
          </p:cNvSpPr>
          <p:nvPr/>
        </p:nvSpPr>
        <p:spPr bwMode="auto">
          <a:xfrm>
            <a:off x="-10896600" y="762000"/>
            <a:ext cx="137922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</a:t>
            </a:r>
            <a:r>
              <a:rPr lang="en-US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QÚY THẦY CÔ VỀ DỰ GIỜ </a:t>
            </a:r>
            <a:endParaRPr lang="en-US" sz="44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5" name="Picture 14" descr="EXPLO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28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5" descr="EXPLO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100" y="1397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8"/>
    </mc:Choice>
    <mc:Fallback xmlns="">
      <p:transition spd="slow" advTm="1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31074" y="2443787"/>
            <a:ext cx="11377749" cy="19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    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tồn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tại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ở 3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: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khí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rắn</a:t>
            </a:r>
            <a:r>
              <a:rPr lang="en-US" altLang="en-US" sz="4400" b="1" dirty="0">
                <a:solidFill>
                  <a:srgbClr val="0000FF"/>
                </a:solidFill>
                <a:latin typeface="HP001 5 hàng" pitchFamily="34" charset="0"/>
              </a:rPr>
              <a:t>.</a:t>
            </a:r>
            <a:endParaRPr lang="en-US" altLang="en-US" sz="44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21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4526" y="1690688"/>
            <a:ext cx="1094429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đông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đặc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là</a:t>
            </a:r>
            <a:r>
              <a:rPr lang="en-US" altLang="en-US" sz="44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sang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rắn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.</a:t>
            </a:r>
          </a:p>
          <a:p>
            <a:pPr marL="571500" indent="-571500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nóng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chảy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từ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rắn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sang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3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hình</a:t>
            </a:r>
            <a:r>
              <a:rPr lang="en-US" dirty="0" smtClean="0"/>
              <a:t> 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ự chuyển thể của nước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31058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4526" y="1690688"/>
            <a:ext cx="10944297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/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Nhiệt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thấp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đông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nhanh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 </a:t>
            </a:r>
            <a:endParaRPr lang="en-US" sz="4400" b="1" dirty="0" smtClean="0">
              <a:solidFill>
                <a:srgbClr val="0000FF"/>
              </a:solidFill>
              <a:latin typeface="HP001 5 hàng" pitchFamily="34" charset="0"/>
              <a:cs typeface="Arial" panose="020B0604020202020204" pitchFamily="34" charset="0"/>
            </a:endParaRPr>
          </a:p>
          <a:p>
            <a:pPr marL="571500" indent="-571500"/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Ngược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nhiệt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nóng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chảy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cũng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ra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nhanh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hơn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Chú</a:t>
            </a:r>
            <a:r>
              <a:rPr lang="en-US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ý</a:t>
            </a:r>
            <a:endParaRPr lang="en-US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42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38200" y="1690688"/>
            <a:ext cx="1094429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bay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hơi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là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</a:rPr>
              <a:t>sang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</a:rPr>
              <a:t>khí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.</a:t>
            </a:r>
          </a:p>
          <a:p>
            <a:pPr marL="571500" indent="-571500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ngưng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tụ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sự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từ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khí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sang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57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4526" y="1690688"/>
            <a:ext cx="10944297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/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Nhiệt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cao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bay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hơi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nhanh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 </a:t>
            </a:r>
            <a:endParaRPr lang="en-US" sz="4400" b="1" dirty="0" smtClean="0">
              <a:solidFill>
                <a:srgbClr val="0000FF"/>
              </a:solidFill>
              <a:latin typeface="HP001 5 hàng" pitchFamily="34" charset="0"/>
              <a:cs typeface="Arial" panose="020B0604020202020204" pitchFamily="34" charset="0"/>
            </a:endParaRPr>
          </a:p>
          <a:p>
            <a:pPr marL="571500" indent="-571500"/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Nhiệt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độ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thấp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thì</a:t>
            </a:r>
            <a:r>
              <a:rPr lang="en-US" sz="4400" b="1" dirty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ngưng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tụ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càng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nhanh</a:t>
            </a:r>
            <a:r>
              <a:rPr lang="en-US" sz="4400" b="1" dirty="0" smtClean="0">
                <a:solidFill>
                  <a:srgbClr val="0000FF"/>
                </a:solidFill>
                <a:latin typeface="HP001 5 hàng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Chú</a:t>
            </a:r>
            <a:r>
              <a:rPr lang="en-US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ý</a:t>
            </a:r>
            <a:endParaRPr lang="en-US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4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53737" y="1186853"/>
            <a:ext cx="1094429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Nhóm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1: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Nêu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một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ví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dụ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bay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hơi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ngưng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tụ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tự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nhiên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.</a:t>
            </a:r>
          </a:p>
          <a:p>
            <a:pPr marL="571500" indent="-571500" algn="just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Nhóm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2: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Nêu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ví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dụ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đông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đặc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nóng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chảy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5 hàng" pitchFamily="34" charset="0"/>
              </a:rPr>
              <a:t>nhiên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.</a:t>
            </a:r>
          </a:p>
          <a:p>
            <a:pPr marL="571500" indent="-571500" algn="just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Nhóm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3: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Hãy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nêu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lấy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nhanh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những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viên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đá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ra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khỏi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khay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làm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đá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dựa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vào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sự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.</a:t>
            </a:r>
            <a:endParaRPr lang="en-US" altLang="en-US" b="1" dirty="0">
              <a:solidFill>
                <a:srgbClr val="0000FF"/>
              </a:solidFill>
              <a:latin typeface="HP001 5 hàng" pitchFamily="34" charset="0"/>
            </a:endParaRPr>
          </a:p>
          <a:p>
            <a:pPr marL="571500" indent="-571500" algn="just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Nhóm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4: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Vì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sao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khi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phơi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biển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dưới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ánh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nắng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mặt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trời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, ta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sẽ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thu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được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HP001 5 hàng" pitchFamily="34" charset="0"/>
              </a:rPr>
              <a:t>muối</a:t>
            </a:r>
            <a:r>
              <a:rPr lang="en-US" altLang="en-US" b="1" dirty="0" smtClean="0">
                <a:solidFill>
                  <a:srgbClr val="0000FF"/>
                </a:solidFill>
                <a:latin typeface="HP001 5 hàng" pitchFamily="34" charset="0"/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91031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nhóm</a:t>
            </a:r>
            <a:r>
              <a:rPr lang="en-US" sz="36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2 (3 </a:t>
            </a:r>
            <a:r>
              <a:rPr lang="en-US" sz="36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phút</a:t>
            </a:r>
            <a:r>
              <a:rPr lang="en-US" sz="36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)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4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0470" y="1027906"/>
            <a:ext cx="11377749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HP001 5 hàng" pitchFamily="34" charset="0"/>
              </a:rPr>
              <a:t>    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có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tồn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tại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ở 3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rắn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và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khí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bay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hơi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hơi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).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Hơi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ngưng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tụ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đông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rắn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đá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).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đá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rắn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nóng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chảy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thành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sz="3600" b="1" dirty="0">
                <a:solidFill>
                  <a:srgbClr val="0000FF"/>
                </a:solidFill>
                <a:latin typeface="HP001 5 hàng" pitchFamily="34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endParaRPr lang="en-US" altLang="en-US" sz="40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825103" y="0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Ghi</a:t>
            </a:r>
            <a:r>
              <a:rPr lang="en-US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nhớ</a:t>
            </a:r>
            <a:endParaRPr lang="en-US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83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2365" cy="125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14302" y="-224896"/>
            <a:ext cx="1252802" cy="170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5792" y="5324740"/>
            <a:ext cx="1337469" cy="172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854" y="5519208"/>
            <a:ext cx="1844146" cy="13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4526" y="213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896" y="1491286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a, 12,7 + 5,89 + 1,3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3803" y="2257085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(12,7 + 1,3) + 5,89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3803" y="3095937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14   + 5,89                                </a:t>
            </a: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93" y="3993044"/>
            <a:ext cx="768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19,89 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                                     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2326" y="1615003"/>
            <a:ext cx="4889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c, 5,75 + 7,8 + 4,25 + 1,2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3734" y="2406682"/>
            <a:ext cx="5219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(5,75 + 4,25) + (7,8 + 1,2)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73734" y="3247152"/>
            <a:ext cx="4193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   10        +       9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73734" y="4070457"/>
            <a:ext cx="5984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</a:rPr>
              <a:t>=                    19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9" name="Slide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5610" y="6096000"/>
            <a:ext cx="609600" cy="609600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90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8"/>
    </mc:Choice>
    <mc:Fallback xmlns="">
      <p:transition spd="slow" advTm="24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73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2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-124479"/>
            <a:ext cx="12007010" cy="6982479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2881" y="2292152"/>
            <a:ext cx="10356047" cy="134962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KHỞI ĐỘNG</a:t>
            </a:r>
            <a:endParaRPr lang="en-US" sz="66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228162" y="2895600"/>
            <a:ext cx="7996493" cy="78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3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 vây xinh xinh Cá vàng bơi Cover Vietnamese Goldfish song with English and Vietnamese subtitles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3182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64526" y="2308674"/>
            <a:ext cx="10944297" cy="19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Vì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sao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quần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áo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ướt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sau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phơi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một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thời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gian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thì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sẽ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khô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?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5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81182" y="1252802"/>
            <a:ext cx="10944297" cy="40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quần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áo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ướt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,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đang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ở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thể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lỏng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;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sau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phơi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một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thời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gian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thì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sẽ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chuyển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thành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dạng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khí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bay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đi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làm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cho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quần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áo</a:t>
            </a:r>
            <a:r>
              <a:rPr lang="en-US" altLang="en-US" sz="44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HP001 5 hàng" pitchFamily="34" charset="0"/>
              </a:rPr>
              <a:t>khô</a:t>
            </a:r>
            <a:r>
              <a:rPr lang="en-US" altLang="en-US" sz="4400" b="1" dirty="0">
                <a:solidFill>
                  <a:srgbClr val="0000FF"/>
                </a:solidFill>
                <a:latin typeface="HP001 5 hàng" pitchFamily="34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4327" y="0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lỏng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7199" y="5017372"/>
            <a:ext cx="3177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khoáng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pic>
        <p:nvPicPr>
          <p:cNvPr id="1026" name="Picture 2" descr="nước khoáng lavie chai 500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38" y="1423451"/>
            <a:ext cx="3383806" cy="327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a Sữa Tươi Tiệt Trùng Th True Milk Có Đường 1 Lít sỉ giá rẻ nhất Hồ Chí  Minh - Losupp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76" y="1518468"/>
            <a:ext cx="3189974" cy="31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6281" y="5023586"/>
            <a:ext cx="3177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Sữa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pic>
        <p:nvPicPr>
          <p:cNvPr id="1034" name="Picture 10" descr="Nước mắm Phú Quốc Khải Hoàn - 43 độ đạm - chai 1000m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50" y="1420580"/>
            <a:ext cx="2318204" cy="31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413917" y="5017371"/>
            <a:ext cx="3177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mắm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pic>
        <p:nvPicPr>
          <p:cNvPr id="1036" name="Picture 12" descr="Sunlight Chanh 725ml - Nước rửa chén | VPP Phú Kh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02" y="1510630"/>
            <a:ext cx="3191598" cy="31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8432432" y="4998694"/>
            <a:ext cx="3675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rửa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chén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5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4327" y="0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khí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32416" y="5018989"/>
            <a:ext cx="4683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Hơi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từ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bàn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là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047282" y="5017371"/>
            <a:ext cx="36751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Nồi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đang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sôi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pic>
        <p:nvPicPr>
          <p:cNvPr id="2052" name="Picture 4" descr="Bàn ủi hơi nước cầm tay PHILIPS DST3040/70 2600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5" y="1440243"/>
            <a:ext cx="4898391" cy="33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é bỏng nặng do ngã vào nồi nước sôi - VnExpress Sức khỏ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34" y="1440243"/>
            <a:ext cx="5194893" cy="338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5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4327" y="0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khí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44986" y="5406778"/>
            <a:ext cx="5748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Ấm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đun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nước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đang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sôi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134838" y="5392471"/>
            <a:ext cx="4205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Quạt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phun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sương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pic>
        <p:nvPicPr>
          <p:cNvPr id="3074" name="Picture 2" descr="1001 thắc mắc: Vì sao hơi nước gây bỏng nặng hơn nước sôi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7" y="1417638"/>
            <a:ext cx="5370014" cy="38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robuy.com.vn/image/catalog/quat-phun-suong/quat-phun-suong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83" y="1339261"/>
            <a:ext cx="4756634" cy="38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4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/>
          <p:nvPr/>
        </p:nvGrpSpPr>
        <p:grpSpPr bwMode="auto">
          <a:xfrm>
            <a:off x="0" y="0"/>
            <a:ext cx="12192000" cy="6858000"/>
            <a:chOff x="0" y="0"/>
            <a:chExt cx="9216" cy="5184"/>
          </a:xfrm>
        </p:grpSpPr>
        <p:pic>
          <p:nvPicPr>
            <p:cNvPr id="5" name="Picture 4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81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99" y="-170"/>
              <a:ext cx="947" cy="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5"/>
              <a:ext cx="1011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J012403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" y="4172"/>
              <a:ext cx="1394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4327" y="0"/>
            <a:ext cx="10515600" cy="1325563"/>
          </a:xfrm>
        </p:spPr>
        <p:txBody>
          <a:bodyPr>
            <a:norm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Nước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ea typeface="+mn-ea"/>
                <a:cs typeface="+mn-cs"/>
              </a:rPr>
              <a:t>rắn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20015" y="5392471"/>
            <a:ext cx="2502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Đá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viên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4892187" y="5341626"/>
            <a:ext cx="2453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Kem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que</a:t>
            </a:r>
          </a:p>
        </p:txBody>
      </p:sp>
      <p:pic>
        <p:nvPicPr>
          <p:cNvPr id="4098" name="Picture 2" descr="Máy làm đá viên vuông FRIM-700 | Foze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2" y="1108029"/>
            <a:ext cx="282892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ển tập 6 món kem tuổi thơ đong đầy kỷ niệm, nếu vẫn còn nhớ thì chắc hẳn  bạn đã có vài đứa 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64" y="1108028"/>
            <a:ext cx="2957347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ga di chuyển tảng băng trôi triệu tấn | baotintuc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34" y="1108028"/>
            <a:ext cx="3751171" cy="355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8518325" y="5268803"/>
            <a:ext cx="28223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Tảng</a:t>
            </a:r>
            <a:r>
              <a:rPr lang="en-US" altLang="en-US" sz="3600" b="1" dirty="0" smtClean="0">
                <a:solidFill>
                  <a:srgbClr val="0000FF"/>
                </a:solidFill>
                <a:latin typeface="HP001 5 hàng" pitchFamily="34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HP001 5 hàng" pitchFamily="34" charset="0"/>
              </a:rPr>
              <a:t>băng</a:t>
            </a:r>
            <a:endParaRPr lang="en-US" altLang="en-US" sz="3600" b="1" dirty="0" smtClean="0">
              <a:solidFill>
                <a:srgbClr val="0000FF"/>
              </a:solidFill>
              <a:latin typeface="HP001 5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8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9"/>
    </mc:Choice>
    <mc:Fallback xmlns="">
      <p:transition spd="slow" advTm="8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|25.8|6.1|2|1.6|29.5|11.4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495</Words>
  <Application>Microsoft Office PowerPoint</Application>
  <PresentationFormat>Widescreen</PresentationFormat>
  <Paragraphs>56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Nước ở thể lỏng</vt:lpstr>
      <vt:lpstr>Nước ở thể khí</vt:lpstr>
      <vt:lpstr>Nước ở thể khí</vt:lpstr>
      <vt:lpstr>Nước ở thể rắn</vt:lpstr>
      <vt:lpstr>PowerPoint Presentation</vt:lpstr>
      <vt:lpstr>PowerPoint Presentation</vt:lpstr>
      <vt:lpstr>Video hình 4 </vt:lpstr>
      <vt:lpstr>Chú ý</vt:lpstr>
      <vt:lpstr>PowerPoint Presentation</vt:lpstr>
      <vt:lpstr>Chú ý</vt:lpstr>
      <vt:lpstr>PowerPoint Presentation</vt:lpstr>
      <vt:lpstr>Ghi nhớ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66</cp:revision>
  <dcterms:created xsi:type="dcterms:W3CDTF">2023-08-08T07:44:02Z</dcterms:created>
  <dcterms:modified xsi:type="dcterms:W3CDTF">2023-08-11T00:15:24Z</dcterms:modified>
</cp:coreProperties>
</file>