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9" r:id="rId5"/>
    <p:sldId id="258" r:id="rId6"/>
    <p:sldId id="260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96B55-3BB6-8B40-63FE-9A73AA035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B4986B-C1B4-E6FD-BB39-8D7C0E0F52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B8B9B-0F03-3A42-80C9-20F8C1E04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84C87-ECF8-8E31-F340-7E07DE2CB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4F527-BDA8-22E3-858B-0249744E7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9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1A7D-ED70-1663-7C8D-FDBCA5FDE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79FFF3-BF20-FFD7-F5E4-3FB00F4A8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B64FF-2377-B470-4765-CFEE6EF3E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D6DCF-E332-1510-28AB-9E7A2057C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35444-F983-36C1-FFCC-41FA5DF5D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00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8BC65-C1EC-0D7E-3884-C84F5220C4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9AD11-5B92-D744-FAC1-0FB6EFD934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84643A-27B2-F96E-1EA3-303D4A19D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E77817-0D82-AA6A-33C4-63F6F749F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0E5619-E1F0-1747-347B-6ADA0C0E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77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AA3C5-7964-A2F6-1346-0DC989139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13DF7-2622-7C62-99A4-AD9FD09CE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4726D-7804-C72B-66D6-7C3FACA02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83AAA-AECD-E8EB-E3DA-C32F8051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C0AA3-FEB2-A718-589E-CD6DBD9F9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97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CFFE4-2EAC-D2AE-AED6-A25A31D41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220ED-9D78-7B8B-BDC2-C5292A7469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168A3-E627-6EE7-1DD0-31F6C7EA3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35246-999A-043D-C58A-FC10C0D14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60840-C926-CF26-AC62-15B8151D1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83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26C1C-954D-9D2B-09FA-3FEA73E4C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A760D-242A-21A6-4C3D-42C3C3B59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14185-03A3-C65C-26C6-80E3DB8A0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250548-45A2-41A9-1A1B-4D56C1577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904A7-6581-EAB0-3D74-A8589FF08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F4BF1F-6599-BC4E-2C09-AA898F0D1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001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C780D-3982-30A4-CDAF-DA78B77F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CD59CC-3940-CD31-7869-8C12B95FA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6F9918-C4D6-D8E6-6A11-77ECE43DA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18EFFF-5FA6-50C4-27D9-0F1537862B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5F24C4-63BC-DE4C-7F14-6212B82B8E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4E88C6-524C-48CC-CA4F-AD261995B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4FFB6C-CCBD-12FE-85B8-FD857EEC9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3EAD78-9636-B143-987D-1506FEC7F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74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C96D5-A0F2-8E4C-1092-B8DDB828C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73D55-F6A9-5A52-5A2E-33B64B34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FB7268-EE05-3C34-CEE5-8748C68B9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2D89DA-1890-AF99-DB5E-A2CF9AD8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48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84BB31-9DF0-8BD7-580A-E4975B11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998D3A-B413-6C58-35B2-6011CAFA4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376F7-0601-C686-2A2D-98A9C4FA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866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8EFAB-C513-DB68-828E-EA707562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934E0-AD96-7B7E-8888-739B0460A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C2DFF2-F27B-5E8F-F2B1-34E5BDF84B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431AE-E375-70AE-E1FC-3C0786C20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18965-234C-9EFE-DDA5-41632814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A165F-5C2B-EC31-E3AC-87596FC6F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02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792E7-CF6C-E27E-1BEB-4A24E7B3E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F5F01-2A18-6427-9548-6F64E5147B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88E65-1F69-F5C2-9FEB-FAC9641089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5EBBB-F1B6-138D-7273-22679E38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A9FA41-1026-CBD5-16F8-8285C43AA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7AED8-6570-92C4-DE31-95D489714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49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0D1EC5-FA03-ADEE-E5BD-327A4780C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3084D4-77E4-16EC-A17E-168F806B1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3320C-5471-014A-7840-0F577842F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323AF-F7AE-44B9-AE18-45D4DC71FE83}" type="datetimeFigureOut">
              <a:rPr lang="en-US" smtClean="0"/>
              <a:t>10/26/2023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19A708-8E8E-0560-BBA8-9FEE8C94C7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4F7BE-A46B-0D6B-C7BC-9C7FBACAF4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9CB7E-F12F-49BB-8348-6C9A2264E5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27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4B3E9B6-B1FE-D4D0-BBE8-AA042996A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/>
          <a:p>
            <a:r>
              <a:rPr lang="en-US" b="1" dirty="0" err="1"/>
              <a:t>Bài</a:t>
            </a:r>
            <a:r>
              <a:rPr lang="en-US" b="1" dirty="0"/>
              <a:t> 3 : An </a:t>
            </a:r>
            <a:r>
              <a:rPr lang="en-US" b="1" dirty="0" err="1"/>
              <a:t>toàn</a:t>
            </a:r>
            <a:r>
              <a:rPr lang="en-US" b="1" dirty="0"/>
              <a:t> </a:t>
            </a:r>
            <a:r>
              <a:rPr lang="en-US" b="1" dirty="0" err="1"/>
              <a:t>khi</a:t>
            </a:r>
            <a:r>
              <a:rPr lang="en-US" b="1" dirty="0"/>
              <a:t> ở </a:t>
            </a:r>
            <a:r>
              <a:rPr lang="en-US" b="1" dirty="0" err="1"/>
              <a:t>nhà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/>
              <a:t>( </a:t>
            </a:r>
            <a:r>
              <a:rPr lang="en-US" b="1" dirty="0" err="1"/>
              <a:t>Tiết</a:t>
            </a:r>
            <a:r>
              <a:rPr lang="en-US" b="1" dirty="0"/>
              <a:t> 2 )</a:t>
            </a:r>
          </a:p>
        </p:txBody>
      </p:sp>
    </p:spTree>
    <p:extLst>
      <p:ext uri="{BB962C8B-B14F-4D97-AF65-F5344CB8AC3E}">
        <p14:creationId xmlns:p14="http://schemas.microsoft.com/office/powerpoint/2010/main" val="2654231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F02AA-B239-D564-4653-6A4499629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DD7A51-EA3A-A0D9-1EAC-135E0D13FA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2FF6C-842A-2ACB-4CF6-EB605E013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034584"/>
            <a:ext cx="6499412" cy="34021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DDE7DB-E500-8197-80DB-4B4393F2F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612" y="-72931"/>
            <a:ext cx="6759388" cy="42448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B84438-99FE-5FF0-4106-3E04DB02F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32612" cy="417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826239-6A7B-E327-D288-1E7768AFA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413" y="4141798"/>
            <a:ext cx="5614519" cy="329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41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C2FB-8CA5-D6B3-DE9F-F824459C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6634BCC-908A-0D04-1795-8FF3DEA31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3672"/>
            <a:ext cx="6401968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3593E0-B006-14BC-1188-6ECF707BE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968" y="3296584"/>
            <a:ext cx="5790032" cy="360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2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2540AD-D768-6A05-C4E1-4F9573F25B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76" y="-103094"/>
            <a:ext cx="4241689" cy="51816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454CC3-25E4-AE76-45F6-3C68D36E40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166" y="0"/>
            <a:ext cx="4762500" cy="49754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4E4DF6-9EAA-89C0-B7C8-4DC8AB61F2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12" y="3621741"/>
            <a:ext cx="4529418" cy="320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10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5A7B8-0C02-AA40-1AEC-945981159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5AA315-6449-DF7E-4B46-F5043BCC1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828" y="-1"/>
            <a:ext cx="4612621" cy="685800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FB9445-21C9-186E-5D18-E449D1245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174" y="-58694"/>
            <a:ext cx="4204736" cy="69166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8C92D9-EB28-41ED-819D-82E418BB4C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7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676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E033-7CAF-603C-5450-D857E5866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6B79CD-E79E-6E25-EAE5-EDB649855D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1318" cy="6669741"/>
          </a:xfrm>
        </p:spPr>
      </p:pic>
    </p:spTree>
    <p:extLst>
      <p:ext uri="{BB962C8B-B14F-4D97-AF65-F5344CB8AC3E}">
        <p14:creationId xmlns:p14="http://schemas.microsoft.com/office/powerpoint/2010/main" val="927042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8E3A3-199A-42B5-A803-5E9D5213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áo Dục Mầm Non - Không Chơi Những Vật Có Thể Gây Nguy Hiểm - Vina Cartoon">
            <a:hlinkClick r:id="" action="ppaction://media"/>
            <a:extLst>
              <a:ext uri="{FF2B5EF4-FFF2-40B4-BE49-F238E27FC236}">
                <a16:creationId xmlns:a16="http://schemas.microsoft.com/office/drawing/2014/main" id="{B6380F5D-0E74-2377-6DA8-AAA24A98467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52472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1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13</Words>
  <Application>Microsoft Office PowerPoint</Application>
  <PresentationFormat>Widescreen</PresentationFormat>
  <Paragraphs>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Bài 3 : An toàn khi ở nhà  ( Tiết 2 )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trang</dc:creator>
  <cp:lastModifiedBy>nguyen trang</cp:lastModifiedBy>
  <cp:revision>3</cp:revision>
  <dcterms:created xsi:type="dcterms:W3CDTF">2023-09-28T03:45:21Z</dcterms:created>
  <dcterms:modified xsi:type="dcterms:W3CDTF">2023-10-26T14:43:52Z</dcterms:modified>
</cp:coreProperties>
</file>