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2" r:id="rId4"/>
    <p:sldMasterId id="2147483692" r:id="rId5"/>
    <p:sldMasterId id="2147483705" r:id="rId6"/>
    <p:sldMasterId id="2147483717" r:id="rId7"/>
  </p:sldMasterIdLst>
  <p:sldIdLst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85" r:id="rId18"/>
    <p:sldId id="286" r:id="rId19"/>
    <p:sldId id="280" r:id="rId20"/>
    <p:sldId id="276" r:id="rId21"/>
    <p:sldId id="277" r:id="rId22"/>
    <p:sldId id="279" r:id="rId23"/>
    <p:sldId id="278" r:id="rId24"/>
    <p:sldId id="281" r:id="rId25"/>
    <p:sldId id="283" r:id="rId26"/>
    <p:sldId id="272" r:id="rId27"/>
    <p:sldId id="288" r:id="rId28"/>
    <p:sldId id="282" r:id="rId29"/>
    <p:sldId id="274" r:id="rId30"/>
    <p:sldId id="275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B34-73CC-4BC6-AC98-B9ED499D2C8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155D-2FAE-47C3-8BCF-DE408354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B34-73CC-4BC6-AC98-B9ED499D2C8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155D-2FAE-47C3-8BCF-DE408354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B34-73CC-4BC6-AC98-B9ED499D2C8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155D-2FAE-47C3-8BCF-DE408354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3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1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46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67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88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53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48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96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1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B34-73CC-4BC6-AC98-B9ED499D2C8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155D-2FAE-47C3-8BCF-DE408354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90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67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59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92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AB03D134-FC78-4FE5-9405-EB879800D94B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18/9/2021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E9A47F-BB9D-4024-B58E-45C976998E45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44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819401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819401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18587-3839-40D1-90E7-332DD6D4A6CB}" type="datetimeFigureOut">
              <a:rPr lang="en-US">
                <a:solidFill>
                  <a:srgbClr val="DDE9EC"/>
                </a:solidFill>
              </a:rPr>
              <a:pPr>
                <a:defRPr/>
              </a:pPr>
              <a:t>18/9/2021</a:t>
            </a:fld>
            <a:endParaRPr lang="en-US" altLang="en-US">
              <a:solidFill>
                <a:srgbClr val="DDE9E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DDE9E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634" y="6354763"/>
            <a:ext cx="2027767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F3FCB3-255E-4C2C-A20B-4B51BAB604D8}" type="slidenum">
              <a:rPr lang="en-US" altLang="en-US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64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4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C7DD-CB89-420F-898F-4165B428560C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18/9/2021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26302B-8163-4EC8-A665-9E3D69AFB31E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96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2F0A-F7FC-46D2-A0BF-1D315034BBBC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18/9/2021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2D0DFF-FF19-4844-9749-72BD8AE09843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76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 rot="5400000">
            <a:off x="5220229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C12B-FF5B-4204-8787-E36E3A06D614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18/9/2021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37A541-38CC-49DA-87AE-4EA2BCD0385F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33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1" y="500063"/>
            <a:ext cx="24341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19765-3525-4971-B71E-4437A6F32FB9}" type="datetimeFigureOut">
              <a:rPr lang="en-US">
                <a:solidFill>
                  <a:srgbClr val="DDE9EC"/>
                </a:solidFill>
              </a:rPr>
              <a:pPr>
                <a:defRPr/>
              </a:pPr>
              <a:t>18/9/2021</a:t>
            </a:fld>
            <a:endParaRPr lang="en-US" altLang="en-US">
              <a:solidFill>
                <a:srgbClr val="DDE9EC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DDE9EC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897B11-9078-4399-AC31-9D47AFD11595}" type="slidenum">
              <a:rPr lang="en-US" altLang="en-US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9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5816071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68589-6F41-4030-A113-C57FB1C606A3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18/9/2021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59F4A2-2308-4A40-A4BE-8C1145AF1DA7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8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B34-73CC-4BC6-AC98-B9ED499D2C8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155D-2FAE-47C3-8BCF-DE408354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97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7CD63D-4211-4AC4-ABBF-50891F4B9992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67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28583E-67CC-476D-8B95-4D789768BADC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0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AB03D134-FC78-4FE5-9405-EB879800D94B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18/9/2021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E9A47F-BB9D-4024-B58E-45C976998E45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23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819401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819401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18587-3839-40D1-90E7-332DD6D4A6CB}" type="datetimeFigureOut">
              <a:rPr lang="en-US">
                <a:solidFill>
                  <a:srgbClr val="DDE9EC"/>
                </a:solidFill>
              </a:rPr>
              <a:pPr>
                <a:defRPr/>
              </a:pPr>
              <a:t>18/9/2021</a:t>
            </a:fld>
            <a:endParaRPr lang="en-US" altLang="en-US">
              <a:solidFill>
                <a:srgbClr val="DDE9E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DDE9E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634" y="6354763"/>
            <a:ext cx="2027767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F3FCB3-255E-4C2C-A20B-4B51BAB604D8}" type="slidenum">
              <a:rPr lang="en-US" altLang="en-US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81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4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C7DD-CB89-420F-898F-4165B428560C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18/9/2021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26302B-8163-4EC8-A665-9E3D69AFB31E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83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2F0A-F7FC-46D2-A0BF-1D315034BBBC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18/9/2021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2D0DFF-FF19-4844-9749-72BD8AE09843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57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 rot="5400000">
            <a:off x="5220229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C12B-FF5B-4204-8787-E36E3A06D614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18/9/2021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37A541-38CC-49DA-87AE-4EA2BCD0385F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87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1" y="500063"/>
            <a:ext cx="24341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19765-3525-4971-B71E-4437A6F32FB9}" type="datetimeFigureOut">
              <a:rPr lang="en-US">
                <a:solidFill>
                  <a:srgbClr val="DDE9EC"/>
                </a:solidFill>
              </a:rPr>
              <a:pPr>
                <a:defRPr/>
              </a:pPr>
              <a:t>18/9/2021</a:t>
            </a:fld>
            <a:endParaRPr lang="en-US" altLang="en-US">
              <a:solidFill>
                <a:srgbClr val="DDE9EC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DDE9EC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897B11-9078-4399-AC31-9D47AFD11595}" type="slidenum">
              <a:rPr lang="en-US" altLang="en-US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66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5816071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68589-6F41-4030-A113-C57FB1C606A3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18/9/2021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59F4A2-2308-4A40-A4BE-8C1145AF1DA7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3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7CD63D-4211-4AC4-ABBF-50891F4B9992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0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B34-73CC-4BC6-AC98-B9ED499D2C8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155D-2FAE-47C3-8BCF-DE408354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54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28583E-67CC-476D-8B95-4D789768BADC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427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FF8F5-4F71-4CC6-ACB2-10331E15AF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7046"/>
      </p:ext>
    </p:extLst>
  </p:cSld>
  <p:clrMapOvr>
    <a:masterClrMapping/>
  </p:clrMapOvr>
  <p:transition spd="slow">
    <p:split orient="vert"/>
    <p:sndAc>
      <p:stSnd>
        <p:snd r:embed="rId1" name="applause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0DE91-3A39-40D5-BF28-E3C156A281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70476"/>
      </p:ext>
    </p:extLst>
  </p:cSld>
  <p:clrMapOvr>
    <a:masterClrMapping/>
  </p:clrMapOvr>
  <p:transition spd="slow">
    <p:split orient="vert"/>
    <p:sndAc>
      <p:stSnd>
        <p:snd r:embed="rId1" name="applause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5DBAC-521B-4EFE-8A54-A807A44B14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31485"/>
      </p:ext>
    </p:extLst>
  </p:cSld>
  <p:clrMapOvr>
    <a:masterClrMapping/>
  </p:clrMapOvr>
  <p:transition spd="slow">
    <p:split orient="vert"/>
    <p:sndAc>
      <p:stSnd>
        <p:snd r:embed="rId1" name="applause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2432C-2B93-430E-B225-B0DBCFF308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60663"/>
      </p:ext>
    </p:extLst>
  </p:cSld>
  <p:clrMapOvr>
    <a:masterClrMapping/>
  </p:clrMapOvr>
  <p:transition spd="slow">
    <p:split orient="vert"/>
    <p:sndAc>
      <p:stSnd>
        <p:snd r:embed="rId1" name="applause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4FDD5-AD86-4F33-9352-3741E3F76D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59607"/>
      </p:ext>
    </p:extLst>
  </p:cSld>
  <p:clrMapOvr>
    <a:masterClrMapping/>
  </p:clrMapOvr>
  <p:transition spd="slow">
    <p:split orient="vert"/>
    <p:sndAc>
      <p:stSnd>
        <p:snd r:embed="rId1" name="applause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26FD9-6186-4F25-9B55-61A044F37D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31411"/>
      </p:ext>
    </p:extLst>
  </p:cSld>
  <p:clrMapOvr>
    <a:masterClrMapping/>
  </p:clrMapOvr>
  <p:transition spd="slow">
    <p:split orient="vert"/>
    <p:sndAc>
      <p:stSnd>
        <p:snd r:embed="rId1" name="applause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BF71B-590E-4C7A-8C55-62DAFBE81E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98006"/>
      </p:ext>
    </p:extLst>
  </p:cSld>
  <p:clrMapOvr>
    <a:masterClrMapping/>
  </p:clrMapOvr>
  <p:transition spd="slow">
    <p:split orient="vert"/>
    <p:sndAc>
      <p:stSnd>
        <p:snd r:embed="rId1" name="applause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22193-D1CA-4DBF-9F81-D9415AF6BD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58364"/>
      </p:ext>
    </p:extLst>
  </p:cSld>
  <p:clrMapOvr>
    <a:masterClrMapping/>
  </p:clrMapOvr>
  <p:transition spd="slow">
    <p:split orient="vert"/>
    <p:sndAc>
      <p:stSnd>
        <p:snd r:embed="rId1" name="applause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17813-354D-4B99-AC7F-62B96EDB73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99841"/>
      </p:ext>
    </p:extLst>
  </p:cSld>
  <p:clrMapOvr>
    <a:masterClrMapping/>
  </p:clrMapOvr>
  <p:transition spd="slow">
    <p:split orient="vert"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B34-73CC-4BC6-AC98-B9ED499D2C8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155D-2FAE-47C3-8BCF-DE408354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481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59158-CCC1-48EF-BE0E-AB6489A2A1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23145"/>
      </p:ext>
    </p:extLst>
  </p:cSld>
  <p:clrMapOvr>
    <a:masterClrMapping/>
  </p:clrMapOvr>
  <p:transition spd="slow">
    <p:split orient="vert"/>
    <p:sndAc>
      <p:stSnd>
        <p:snd r:embed="rId1" name="applause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FBCA7-5A3A-4B63-ABF3-8D420F8F9E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92492"/>
      </p:ext>
    </p:extLst>
  </p:cSld>
  <p:clrMapOvr>
    <a:masterClrMapping/>
  </p:clrMapOvr>
  <p:transition spd="slow">
    <p:split orient="vert"/>
    <p:sndAc>
      <p:stSnd>
        <p:snd r:embed="rId1" name="applause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7108E-182F-43C0-AE48-2EB074B567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51304"/>
      </p:ext>
    </p:extLst>
  </p:cSld>
  <p:clrMapOvr>
    <a:masterClrMapping/>
  </p:clrMapOvr>
  <p:transition spd="slow">
    <p:split orient="vert"/>
    <p:sndAc>
      <p:stSnd>
        <p:snd r:embed="rId1" name="applause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268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78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83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79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255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294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B34-73CC-4BC6-AC98-B9ED499D2C8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155D-2FAE-47C3-8BCF-DE408354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10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461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705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503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126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0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401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349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88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252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7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B34-73CC-4BC6-AC98-B9ED499D2C8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155D-2FAE-47C3-8BCF-DE408354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992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347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204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538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228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9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B34-73CC-4BC6-AC98-B9ED499D2C8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155D-2FAE-47C3-8BCF-DE408354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6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B34-73CC-4BC6-AC98-B9ED499D2C8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155D-2FAE-47C3-8BCF-DE408354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audio" Target="../media/audio1.wav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2B34-73CC-4BC6-AC98-B9ED499D2C8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F155D-2FAE-47C3-8BCF-DE408354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3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53DF4A-6EBD-4EBD-A09D-D580AA71B694}" type="datetimeFigureOut">
              <a:rPr lang="en-US">
                <a:solidFill>
                  <a:srgbClr val="464653"/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18/9/2021</a:t>
            </a:fld>
            <a:endParaRPr lang="en-US" altLang="en-US">
              <a:solidFill>
                <a:srgbClr val="464653"/>
              </a:solidFill>
              <a:latin typeface="Tahoma" panose="020B060403050404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/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464653"/>
              </a:solidFill>
              <a:latin typeface="Tahoma" panose="020B060403050404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D0F06A-AC78-48BC-9B11-29955BEF8B4A}" type="slidenum">
              <a:rPr lang="en-US" altLang="en-US">
                <a:solidFill>
                  <a:srgbClr val="464653"/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464653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5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53DF4A-6EBD-4EBD-A09D-D580AA71B694}" type="datetimeFigureOut">
              <a:rPr lang="en-US">
                <a:solidFill>
                  <a:srgbClr val="464653"/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18/9/2021</a:t>
            </a:fld>
            <a:endParaRPr lang="en-US" altLang="en-US">
              <a:solidFill>
                <a:srgbClr val="464653"/>
              </a:solidFill>
              <a:latin typeface="Tahoma" panose="020B060403050404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/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464653"/>
              </a:solidFill>
              <a:latin typeface="Tahoma" panose="020B060403050404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D0F06A-AC78-48BC-9B11-29955BEF8B4A}" type="slidenum">
              <a:rPr lang="en-US" altLang="en-US">
                <a:solidFill>
                  <a:srgbClr val="464653"/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464653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8B340C-D023-472F-A236-E3787563046F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7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ransition spd="slow">
    <p:split orient="vert"/>
    <p:sndAc>
      <p:stSnd>
        <p:snd r:embed="rId14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3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DB8A-13AD-4402-8B8E-FE58B1C5BE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9CC88-8DC8-45F5-822C-26E0F99F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1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m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audio" Target="../media/media3.m4a"/><Relationship Id="rId7" Type="http://schemas.openxmlformats.org/officeDocument/2006/relationships/image" Target="../media/image4.wmf"/><Relationship Id="rId2" Type="http://schemas.microsoft.com/office/2007/relationships/media" Target="../media/media3.m4a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65.xml"/><Relationship Id="rId5" Type="http://schemas.openxmlformats.org/officeDocument/2006/relationships/audio" Target="../media/media4.wma"/><Relationship Id="rId4" Type="http://schemas.microsoft.com/office/2007/relationships/media" Target="../media/media4.wma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audio" Target="../media/media3.m4a"/><Relationship Id="rId7" Type="http://schemas.openxmlformats.org/officeDocument/2006/relationships/image" Target="../media/image4.wmf"/><Relationship Id="rId2" Type="http://schemas.microsoft.com/office/2007/relationships/media" Target="../media/media3.m4a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54.xml"/><Relationship Id="rId5" Type="http://schemas.openxmlformats.org/officeDocument/2006/relationships/audio" Target="../media/media4.wma"/><Relationship Id="rId10" Type="http://schemas.openxmlformats.org/officeDocument/2006/relationships/image" Target="../media/image11.jpg"/><Relationship Id="rId4" Type="http://schemas.microsoft.com/office/2007/relationships/media" Target="../media/media4.wma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444" y="462677"/>
            <a:ext cx="107281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US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4080" y="3429000"/>
            <a:ext cx="786384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endParaRPr lang="en-US" sz="3200" b="1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endParaRPr lang="en-US" sz="32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5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76"/>
    </mc:Choice>
    <mc:Fallback>
      <p:transition spd="slow" advTm="3097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 isNarration="1"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1119" objId="7"/>
        <p14:stopEvt time="29754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5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2454" y="483361"/>
            <a:ext cx="10565322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alt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8,7 + 6,25 + 10 = 24,95 (</a:t>
            </a:r>
            <a:r>
              <a:rPr lang="en-US" alt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alt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24,95dm</a:t>
            </a:r>
            <a:endParaRPr lang="en-US" altLang="en-US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87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20"/>
    </mc:Choice>
    <mc:Fallback>
      <p:transition spd="slow" advTm="4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 mod="1">
    <p:ext uri="{E180D4A7-C9FB-4DFB-919C-405C955672EB}">
      <p14:showEvtLst xmlns:p14="http://schemas.microsoft.com/office/powerpoint/2010/main">
        <p14:playEvt time="2458" objId="12"/>
        <p14:stopEvt time="44420" objId="1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5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792671" y="656981"/>
            <a:ext cx="117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27,5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0116" y="1292977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36,75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0116" y="1928973"/>
            <a:ext cx="117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14,5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2330698" y="1323754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+</a:t>
            </a:r>
            <a:endParaRPr lang="en-US" altLang="en-US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806706" y="2762758"/>
            <a:ext cx="1509534" cy="463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21426" y="2765329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78</a:t>
            </a:r>
            <a:r>
              <a:rPr lang="en-US" alt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,75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65341" y="672761"/>
            <a:ext cx="8899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8,7</a:t>
            </a:r>
            <a:endParaRPr lang="en-US" sz="44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39031" y="1326726"/>
            <a:ext cx="117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6,25</a:t>
            </a:r>
            <a:endParaRPr lang="en-US" sz="44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83213" y="1955099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10</a:t>
            </a:r>
            <a:endParaRPr lang="en-US" sz="44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593795" y="1349880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+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069803" y="2788884"/>
            <a:ext cx="1509534" cy="463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127825" y="2721784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24</a:t>
            </a:r>
            <a:r>
              <a:rPr lang="en-US" alt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,95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34406" y="1955098"/>
            <a:ext cx="6078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,0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52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20"/>
    </mc:Choice>
    <mc:Fallback>
      <p:transition spd="slow" advTm="4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/>
      <p:bldP spid="21" grpId="0"/>
      <p:bldP spid="22" grpId="0"/>
    </p:bldLst>
  </p:timing>
  <p:extLst mod="1">
    <p:ext uri="{E180D4A7-C9FB-4DFB-919C-405C955672EB}">
      <p14:showEvtLst xmlns:p14="http://schemas.microsoft.com/office/powerpoint/2010/main">
        <p14:playEvt time="2458" objId="12"/>
        <p14:stopEvt time="44420" objId="1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5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5"/>
          <p:cNvSpPr txBox="1">
            <a:spLocks noChangeArrowheads="1"/>
          </p:cNvSpPr>
          <p:nvPr/>
        </p:nvSpPr>
        <p:spPr bwMode="auto">
          <a:xfrm>
            <a:off x="-141667" y="1804137"/>
            <a:ext cx="12196292" cy="243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1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Bef>
                <a:spcPct val="10000"/>
              </a:spcBef>
              <a:buFontTx/>
              <a:buNone/>
            </a:pP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10000"/>
              </a:spcBef>
              <a:buFontTx/>
              <a:buNone/>
            </a:pP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10000"/>
              </a:spcBef>
              <a:buFontTx/>
              <a:buNone/>
            </a:pP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55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20"/>
    </mc:Choice>
    <mc:Fallback>
      <p:transition spd="slow" advTm="4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E180D4A7-C9FB-4DFB-919C-405C955672EB}">
      <p14:showEvtLst xmlns:p14="http://schemas.microsoft.com/office/powerpoint/2010/main">
        <p14:playEvt time="2458" objId="12"/>
        <p14:stopEvt time="44420" objId="1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5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44137" y="347697"/>
            <a:ext cx="1116741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a, 5,27 + 14,35 + 9,25  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b, 6,4 + 18,36 + 52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c, 20,08 + 32,91 + 7,15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d, 0,75 + 0,09 + 0,8</a:t>
            </a:r>
            <a:endParaRPr lang="en-US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48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20"/>
    </mc:Choice>
    <mc:Fallback>
      <p:transition spd="slow" advTm="4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 mod="1">
    <p:ext uri="{E180D4A7-C9FB-4DFB-919C-405C955672EB}">
      <p14:showEvtLst xmlns:p14="http://schemas.microsoft.com/office/powerpoint/2010/main">
        <p14:playEvt time="2458" objId="12"/>
        <p14:stopEvt time="44420" objId="1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1"/>
          <p:cNvSpPr>
            <a:spLocks noChangeArrowheads="1"/>
          </p:cNvSpPr>
          <p:nvPr/>
        </p:nvSpPr>
        <p:spPr bwMode="auto">
          <a:xfrm>
            <a:off x="2922589" y="990600"/>
            <a:ext cx="7620000" cy="11382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5,27 + 14,35 + 9,25 =?</a:t>
            </a:r>
            <a:endParaRPr lang="en-US" altLang="en-US" sz="5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8675" name="Group 51"/>
          <p:cNvGrpSpPr>
            <a:grpSpLocks/>
          </p:cNvGrpSpPr>
          <p:nvPr/>
        </p:nvGrpSpPr>
        <p:grpSpPr bwMode="auto">
          <a:xfrm>
            <a:off x="1530351" y="14288"/>
            <a:ext cx="320675" cy="6858000"/>
            <a:chOff x="202295" y="-322943"/>
            <a:chExt cx="319314" cy="7180943"/>
          </a:xfrm>
        </p:grpSpPr>
        <p:sp>
          <p:nvSpPr>
            <p:cNvPr id="4" name="Rectangle 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870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3168651" y="2185989"/>
            <a:ext cx="6964363" cy="13033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76,3</a:t>
            </a:r>
            <a:endParaRPr lang="en-US" altLang="en-US" sz="7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26638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2479675"/>
            <a:ext cx="1498600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79626" y="256698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1" name="WordArt 226"/>
          <p:cNvSpPr>
            <a:spLocks noChangeArrowheads="1" noChangeShapeType="1" noTextEdit="1"/>
          </p:cNvSpPr>
          <p:nvPr/>
        </p:nvSpPr>
        <p:spPr bwMode="auto">
          <a:xfrm>
            <a:off x="2273301" y="2566989"/>
            <a:ext cx="468313" cy="4476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140076" y="3685222"/>
            <a:ext cx="6992938" cy="13211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28,87</a:t>
            </a:r>
            <a:endParaRPr lang="en-US" altLang="en-US" sz="7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41148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39624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4213" y="40354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6" name="WordArt 226"/>
          <p:cNvSpPr>
            <a:spLocks noChangeArrowheads="1" noChangeShapeType="1" noTextEdit="1"/>
          </p:cNvSpPr>
          <p:nvPr/>
        </p:nvSpPr>
        <p:spPr bwMode="auto">
          <a:xfrm>
            <a:off x="2144713" y="4184650"/>
            <a:ext cx="449262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>
            <a:off x="3207544" y="5327015"/>
            <a:ext cx="6886575" cy="12460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27,78</a:t>
            </a:r>
            <a:endParaRPr lang="en-US" altLang="en-US" sz="7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571341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9" y="55657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5001" y="56388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2144714" y="57515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>
            <a:off x="1701800" y="990600"/>
            <a:ext cx="13906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" name="WordArt 28"/>
          <p:cNvSpPr>
            <a:spLocks noChangeArrowheads="1" noChangeShapeType="1" noTextEdit="1"/>
          </p:cNvSpPr>
          <p:nvPr/>
        </p:nvSpPr>
        <p:spPr bwMode="auto">
          <a:xfrm>
            <a:off x="2032001" y="1409701"/>
            <a:ext cx="7096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1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 pitchFamily="2" charset="0"/>
            </a:endParaRPr>
          </a:p>
        </p:txBody>
      </p:sp>
      <p:pic>
        <p:nvPicPr>
          <p:cNvPr id="28693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4" name="WordArt 30"/>
          <p:cNvSpPr>
            <a:spLocks noChangeArrowheads="1" noChangeShapeType="1" noTextEdit="1"/>
          </p:cNvSpPr>
          <p:nvPr/>
        </p:nvSpPr>
        <p:spPr bwMode="auto">
          <a:xfrm>
            <a:off x="3246438" y="26988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chu«ng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vµng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</a:p>
        </p:txBody>
      </p:sp>
      <p:pic>
        <p:nvPicPr>
          <p:cNvPr id="28695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4" y="6069014"/>
            <a:ext cx="57943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-1524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33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29" name="WordArt 34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30" name="WordArt 35"/>
          <p:cNvSpPr>
            <a:spLocks noChangeArrowheads="1" noChangeShapeType="1" noTextEdit="1"/>
          </p:cNvSpPr>
          <p:nvPr/>
        </p:nvSpPr>
        <p:spPr bwMode="auto">
          <a:xfrm>
            <a:off x="9378950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1" name="WordArt 36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2" name="WordArt 37"/>
          <p:cNvSpPr>
            <a:spLocks noChangeArrowheads="1" noChangeShapeType="1" noTextEdit="1"/>
          </p:cNvSpPr>
          <p:nvPr/>
        </p:nvSpPr>
        <p:spPr bwMode="auto">
          <a:xfrm>
            <a:off x="94218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3" name="WordArt 38"/>
          <p:cNvSpPr>
            <a:spLocks noChangeArrowheads="1" noChangeShapeType="1" noTextEdit="1"/>
          </p:cNvSpPr>
          <p:nvPr/>
        </p:nvSpPr>
        <p:spPr bwMode="auto">
          <a:xfrm>
            <a:off x="938847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4327525" y="3110912"/>
            <a:ext cx="4876800" cy="1981200"/>
            <a:chOff x="912" y="2592"/>
            <a:chExt cx="3072" cy="960"/>
          </a:xfrm>
        </p:grpSpPr>
        <p:sp>
          <p:nvSpPr>
            <p:cNvPr id="28704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8705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0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91 -0.00462 L 0.00091 -0.07129 " pathEditMode="relative" rAng="0" ptsTypes="AA">
                                      <p:cBhvr>
                                        <p:cTn id="1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" presetClass="emph" presetSubtype="6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2" grpId="1" animBg="1"/>
      <p:bldP spid="12" grpId="2" animBg="1"/>
      <p:bldP spid="15" grpId="0" animBg="1"/>
      <p:bldP spid="16" grpId="0" animBg="1"/>
      <p:bldP spid="16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743201" y="1198563"/>
            <a:ext cx="8077200" cy="14303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ctr"/>
            <a:r>
              <a:rPr lang="en-US" alt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6,4 </a:t>
            </a:r>
            <a:r>
              <a:rPr lang="en-US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18,36 </a:t>
            </a:r>
            <a:r>
              <a:rPr lang="en-US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en-US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  <a:endParaRPr lang="en-US" altLang="en-US" sz="5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9699" name="Group 51"/>
          <p:cNvGrpSpPr>
            <a:grpSpLocks/>
          </p:cNvGrpSpPr>
          <p:nvPr/>
        </p:nvGrpSpPr>
        <p:grpSpPr bwMode="auto">
          <a:xfrm>
            <a:off x="1418779" y="-109538"/>
            <a:ext cx="320675" cy="7162800"/>
            <a:chOff x="202295" y="-322943"/>
            <a:chExt cx="319314" cy="7180943"/>
          </a:xfrm>
        </p:grpSpPr>
        <p:sp>
          <p:nvSpPr>
            <p:cNvPr id="6" name="Rectangle 5"/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973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24014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136487" y="2694954"/>
            <a:ext cx="6705600" cy="123666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ctr" defTabSz="914400"/>
            <a:r>
              <a:rPr lang="en-US" altLang="en-US" sz="72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25,28</a:t>
            </a:r>
            <a:endParaRPr lang="en-US" altLang="en-US" sz="72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9" y="3105754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874963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90724" y="30337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2185541" y="3090862"/>
            <a:ext cx="460375" cy="381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3145742" y="4037668"/>
            <a:ext cx="6629400" cy="12017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ctr" defTabSz="914400"/>
            <a:r>
              <a:rPr lang="en-US" altLang="en-US" sz="72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75,68</a:t>
            </a:r>
            <a:endParaRPr lang="en-US" altLang="en-US" sz="72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05" y="4513004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06" y="4287579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88331" y="4431377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8" name="WordArt 226"/>
          <p:cNvSpPr>
            <a:spLocks noChangeArrowheads="1" noChangeShapeType="1" noTextEdit="1"/>
          </p:cNvSpPr>
          <p:nvPr/>
        </p:nvSpPr>
        <p:spPr bwMode="auto">
          <a:xfrm>
            <a:off x="2080799" y="449166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9" name="AutoShape 51"/>
          <p:cNvSpPr>
            <a:spLocks noChangeArrowheads="1"/>
          </p:cNvSpPr>
          <p:nvPr/>
        </p:nvSpPr>
        <p:spPr bwMode="auto">
          <a:xfrm>
            <a:off x="3238500" y="5486141"/>
            <a:ext cx="6553200" cy="12382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ctr" defTabSz="914400"/>
            <a:r>
              <a:rPr lang="en-US" altLang="en-US" sz="72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76,76</a:t>
            </a:r>
            <a:endParaRPr lang="en-US" altLang="en-US" sz="72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75979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56927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5001" y="578802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23" name="WordArt 226"/>
          <p:cNvSpPr>
            <a:spLocks noChangeArrowheads="1" noChangeShapeType="1" noTextEdit="1"/>
          </p:cNvSpPr>
          <p:nvPr/>
        </p:nvSpPr>
        <p:spPr bwMode="auto">
          <a:xfrm>
            <a:off x="2133601" y="58674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160020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" name="WordArt 28"/>
          <p:cNvSpPr>
            <a:spLocks noChangeArrowheads="1" noChangeShapeType="1" noTextEdit="1"/>
          </p:cNvSpPr>
          <p:nvPr/>
        </p:nvSpPr>
        <p:spPr bwMode="auto">
          <a:xfrm>
            <a:off x="1966914" y="1627188"/>
            <a:ext cx="776287" cy="58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2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 pitchFamily="2" charset="0"/>
            </a:endParaRPr>
          </a:p>
        </p:txBody>
      </p:sp>
      <p:pic>
        <p:nvPicPr>
          <p:cNvPr id="29717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07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8" name="WordArt 30"/>
          <p:cNvSpPr>
            <a:spLocks noChangeArrowheads="1" noChangeShapeType="1" noTextEdit="1"/>
          </p:cNvSpPr>
          <p:nvPr/>
        </p:nvSpPr>
        <p:spPr bwMode="auto">
          <a:xfrm>
            <a:off x="3856038" y="12700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chu«ng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vµng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</a:p>
        </p:txBody>
      </p:sp>
      <p:pic>
        <p:nvPicPr>
          <p:cNvPr id="29719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449" y="5634038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0002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WordArt 33"/>
          <p:cNvSpPr>
            <a:spLocks noChangeArrowheads="1" noChangeShapeType="1" noTextEdit="1"/>
          </p:cNvSpPr>
          <p:nvPr/>
        </p:nvSpPr>
        <p:spPr bwMode="auto">
          <a:xfrm>
            <a:off x="10001250" y="3962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36" name="WordArt 34"/>
          <p:cNvSpPr>
            <a:spLocks noChangeArrowheads="1" noChangeShapeType="1" noTextEdit="1"/>
          </p:cNvSpPr>
          <p:nvPr/>
        </p:nvSpPr>
        <p:spPr bwMode="auto">
          <a:xfrm>
            <a:off x="982980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37" name="WordArt 35"/>
          <p:cNvSpPr>
            <a:spLocks noChangeArrowheads="1" noChangeShapeType="1" noTextEdit="1"/>
          </p:cNvSpPr>
          <p:nvPr/>
        </p:nvSpPr>
        <p:spPr bwMode="auto">
          <a:xfrm>
            <a:off x="1000125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8" name="WordArt 36"/>
          <p:cNvSpPr>
            <a:spLocks noChangeArrowheads="1" noChangeShapeType="1" noTextEdit="1"/>
          </p:cNvSpPr>
          <p:nvPr/>
        </p:nvSpPr>
        <p:spPr bwMode="auto">
          <a:xfrm>
            <a:off x="1000125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9" name="WordArt 37"/>
          <p:cNvSpPr>
            <a:spLocks noChangeArrowheads="1" noChangeShapeType="1" noTextEdit="1"/>
          </p:cNvSpPr>
          <p:nvPr/>
        </p:nvSpPr>
        <p:spPr bwMode="auto">
          <a:xfrm>
            <a:off x="1000125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40" name="WordArt 38"/>
          <p:cNvSpPr>
            <a:spLocks noChangeArrowheads="1" noChangeShapeType="1" noTextEdit="1"/>
          </p:cNvSpPr>
          <p:nvPr/>
        </p:nvSpPr>
        <p:spPr bwMode="auto">
          <a:xfrm>
            <a:off x="1000125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4126852" y="3138832"/>
            <a:ext cx="4876800" cy="1981200"/>
            <a:chOff x="912" y="2592"/>
            <a:chExt cx="3072" cy="960"/>
          </a:xfrm>
        </p:grpSpPr>
        <p:sp>
          <p:nvSpPr>
            <p:cNvPr id="29728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9729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39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22222E-6 L 5E-6 -0.07222 " pathEditMode="relative" rAng="0" ptsTypes="AA">
                                      <p:cBhvr>
                                        <p:cTn id="1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" presetClass="emph" presetSubtype="6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19" grpId="1" animBg="1"/>
      <p:bldP spid="22" grpId="0" animBg="1"/>
      <p:bldP spid="23" grpId="0" animBg="1"/>
      <p:bldP spid="23" grpId="1" animBg="1"/>
      <p:bldP spid="29" grpId="0" animBg="1"/>
      <p:bldP spid="29" grpId="1" animBg="1"/>
      <p:bldP spid="30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1"/>
          <p:cNvSpPr>
            <a:spLocks noChangeArrowheads="1"/>
          </p:cNvSpPr>
          <p:nvPr/>
        </p:nvSpPr>
        <p:spPr bwMode="auto">
          <a:xfrm>
            <a:off x="2895600" y="990600"/>
            <a:ext cx="7620000" cy="11382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ctr"/>
            <a:r>
              <a:rPr lang="en-US" alt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20,28 + 32,91 + 7,15 =?</a:t>
            </a:r>
            <a:endParaRPr lang="en-US" altLang="en-US" sz="5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8675" name="Group 51"/>
          <p:cNvGrpSpPr>
            <a:grpSpLocks/>
          </p:cNvGrpSpPr>
          <p:nvPr/>
        </p:nvGrpSpPr>
        <p:grpSpPr bwMode="auto">
          <a:xfrm>
            <a:off x="1530351" y="14288"/>
            <a:ext cx="320675" cy="6858000"/>
            <a:chOff x="202295" y="-322943"/>
            <a:chExt cx="319314" cy="7180943"/>
          </a:xfrm>
        </p:grpSpPr>
        <p:sp>
          <p:nvSpPr>
            <p:cNvPr id="4" name="Rectangle 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2870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727CA3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3168651" y="2185989"/>
            <a:ext cx="6964363" cy="13033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ctr"/>
            <a:r>
              <a:rPr lang="en-US" altLang="en-US" sz="72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60,34</a:t>
            </a:r>
            <a:endParaRPr lang="en-US" altLang="en-US" sz="72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26638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2479675"/>
            <a:ext cx="1498600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79626" y="256698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1" name="WordArt 226"/>
          <p:cNvSpPr>
            <a:spLocks noChangeArrowheads="1" noChangeShapeType="1" noTextEdit="1"/>
          </p:cNvSpPr>
          <p:nvPr/>
        </p:nvSpPr>
        <p:spPr bwMode="auto">
          <a:xfrm>
            <a:off x="2273301" y="2566989"/>
            <a:ext cx="468313" cy="4476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168650" y="3568701"/>
            <a:ext cx="6992938" cy="15081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ctr"/>
            <a:r>
              <a:rPr lang="en-US" altLang="en-US" sz="72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59,34</a:t>
            </a:r>
            <a:endParaRPr lang="en-US" altLang="en-US" sz="72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41148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39624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4213" y="40354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6" name="WordArt 226"/>
          <p:cNvSpPr>
            <a:spLocks noChangeArrowheads="1" noChangeShapeType="1" noTextEdit="1"/>
          </p:cNvSpPr>
          <p:nvPr/>
        </p:nvSpPr>
        <p:spPr bwMode="auto">
          <a:xfrm>
            <a:off x="2144713" y="4184650"/>
            <a:ext cx="449262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>
            <a:off x="3246439" y="5284789"/>
            <a:ext cx="6886575" cy="11398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ctr"/>
            <a:r>
              <a:rPr lang="en-US" altLang="en-US" sz="72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56,28</a:t>
            </a:r>
            <a:endParaRPr lang="en-US" altLang="en-US" sz="72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571341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9" y="55657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5001" y="56388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21" name="WordArt 226"/>
          <p:cNvSpPr>
            <a:spLocks noChangeArrowheads="1" noChangeShapeType="1" noTextEdit="1"/>
          </p:cNvSpPr>
          <p:nvPr/>
        </p:nvSpPr>
        <p:spPr bwMode="auto">
          <a:xfrm>
            <a:off x="2144714" y="57515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>
            <a:off x="1701800" y="990600"/>
            <a:ext cx="13906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" name="WordArt 28"/>
          <p:cNvSpPr>
            <a:spLocks noChangeArrowheads="1" noChangeShapeType="1" noTextEdit="1"/>
          </p:cNvSpPr>
          <p:nvPr/>
        </p:nvSpPr>
        <p:spPr bwMode="auto">
          <a:xfrm>
            <a:off x="2032001" y="1409701"/>
            <a:ext cx="7096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3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 pitchFamily="2" charset="0"/>
            </a:endParaRPr>
          </a:p>
        </p:txBody>
      </p:sp>
      <p:pic>
        <p:nvPicPr>
          <p:cNvPr id="28693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4" name="WordArt 30"/>
          <p:cNvSpPr>
            <a:spLocks noChangeArrowheads="1" noChangeShapeType="1" noTextEdit="1"/>
          </p:cNvSpPr>
          <p:nvPr/>
        </p:nvSpPr>
        <p:spPr bwMode="auto">
          <a:xfrm>
            <a:off x="3246438" y="26988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pic>
        <p:nvPicPr>
          <p:cNvPr id="28695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4" y="6069014"/>
            <a:ext cx="57943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-1524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33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29" name="WordArt 34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30" name="WordArt 35"/>
          <p:cNvSpPr>
            <a:spLocks noChangeArrowheads="1" noChangeShapeType="1" noTextEdit="1"/>
          </p:cNvSpPr>
          <p:nvPr/>
        </p:nvSpPr>
        <p:spPr bwMode="auto">
          <a:xfrm>
            <a:off x="9378950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1" name="WordArt 36"/>
          <p:cNvSpPr>
            <a:spLocks noChangeArrowheads="1" noChangeShapeType="1" noTextEdit="1"/>
          </p:cNvSpPr>
          <p:nvPr/>
        </p:nvSpPr>
        <p:spPr bwMode="auto">
          <a:xfrm>
            <a:off x="9374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2" name="WordArt 37"/>
          <p:cNvSpPr>
            <a:spLocks noChangeArrowheads="1" noChangeShapeType="1" noTextEdit="1"/>
          </p:cNvSpPr>
          <p:nvPr/>
        </p:nvSpPr>
        <p:spPr bwMode="auto">
          <a:xfrm>
            <a:off x="94218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3" name="WordArt 38"/>
          <p:cNvSpPr>
            <a:spLocks noChangeArrowheads="1" noChangeShapeType="1" noTextEdit="1"/>
          </p:cNvSpPr>
          <p:nvPr/>
        </p:nvSpPr>
        <p:spPr bwMode="auto">
          <a:xfrm>
            <a:off x="938847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4070352" y="2951889"/>
            <a:ext cx="4876800" cy="1981200"/>
            <a:chOff x="912" y="2592"/>
            <a:chExt cx="3072" cy="960"/>
          </a:xfrm>
        </p:grpSpPr>
        <p:sp>
          <p:nvSpPr>
            <p:cNvPr id="28704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8705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84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92 -0.00463 L 0.00092 -0.07129 " pathEditMode="relative" rAng="0" ptsTypes="AA">
                                      <p:cBhvr>
                                        <p:cTn id="1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" presetClass="emph" presetSubtype="6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2" grpId="1" animBg="1"/>
      <p:bldP spid="12" grpId="2" animBg="1"/>
      <p:bldP spid="15" grpId="0" animBg="1"/>
      <p:bldP spid="16" grpId="0" animBg="1"/>
      <p:bldP spid="16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655094" y="1066007"/>
            <a:ext cx="8077200" cy="16002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ctr"/>
            <a:r>
              <a:rPr lang="en-US" alt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0,75 </a:t>
            </a:r>
            <a:r>
              <a:rPr lang="en-US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 </a:t>
            </a:r>
            <a:r>
              <a:rPr lang="en-US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 </a:t>
            </a:r>
            <a:r>
              <a:rPr lang="en-US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  <a:endParaRPr lang="en-US" altLang="en-US" sz="5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0723" name="Group 51"/>
          <p:cNvGrpSpPr>
            <a:grpSpLocks/>
          </p:cNvGrpSpPr>
          <p:nvPr/>
        </p:nvGrpSpPr>
        <p:grpSpPr bwMode="auto">
          <a:xfrm>
            <a:off x="1511301" y="-85725"/>
            <a:ext cx="320675" cy="7162800"/>
            <a:chOff x="202295" y="-322943"/>
            <a:chExt cx="319314" cy="7180943"/>
          </a:xfrm>
        </p:grpSpPr>
        <p:sp>
          <p:nvSpPr>
            <p:cNvPr id="6" name="Rectangle 5"/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3075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24014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727CA3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124200" y="2801938"/>
            <a:ext cx="6978650" cy="123666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ctr" defTabSz="914400"/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  <a:p>
            <a:pPr lvl="0" algn="ctr" defTabSz="914400"/>
            <a:r>
              <a:rPr lang="en-US" altLang="en-US" sz="72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0,46</a:t>
            </a:r>
            <a:endParaRPr lang="en-US" altLang="en-US" sz="72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 </a:t>
            </a:r>
            <a:endParaRPr lang="en-US" altLang="en-US" sz="32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1" y="31877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2626" y="31242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2159001" y="3200400"/>
            <a:ext cx="460375" cy="381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3200400" y="4148138"/>
            <a:ext cx="6902450" cy="1282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ctr" defTabSz="914400"/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72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0,92</a:t>
            </a:r>
            <a:endParaRPr lang="en-US" altLang="en-US" sz="72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6482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4196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5001" y="44958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8" name="WordArt 226"/>
          <p:cNvSpPr>
            <a:spLocks noChangeArrowheads="1" noChangeShapeType="1" noTextEdit="1"/>
          </p:cNvSpPr>
          <p:nvPr/>
        </p:nvSpPr>
        <p:spPr bwMode="auto">
          <a:xfrm>
            <a:off x="2133601" y="45720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9" name="AutoShape 51"/>
          <p:cNvSpPr>
            <a:spLocks noChangeArrowheads="1"/>
          </p:cNvSpPr>
          <p:nvPr/>
        </p:nvSpPr>
        <p:spPr bwMode="auto">
          <a:xfrm>
            <a:off x="3238500" y="5538788"/>
            <a:ext cx="6864350" cy="12382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0" algn="ctr" defTabSz="914400"/>
            <a:r>
              <a:rPr lang="en-US" alt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72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1,64</a:t>
            </a:r>
            <a:endParaRPr lang="en-US" altLang="en-US" sz="72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8975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56927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13060" y="578723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WordArt 226"/>
          <p:cNvSpPr>
            <a:spLocks noChangeArrowheads="1" noChangeShapeType="1" noTextEdit="1"/>
          </p:cNvSpPr>
          <p:nvPr/>
        </p:nvSpPr>
        <p:spPr bwMode="auto">
          <a:xfrm>
            <a:off x="2133601" y="58674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160020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WordArt 28"/>
          <p:cNvSpPr>
            <a:spLocks noChangeArrowheads="1" noChangeShapeType="1" noTextEdit="1"/>
          </p:cNvSpPr>
          <p:nvPr/>
        </p:nvSpPr>
        <p:spPr bwMode="auto">
          <a:xfrm>
            <a:off x="1966914" y="1627188"/>
            <a:ext cx="776287" cy="58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4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 pitchFamily="2" charset="0"/>
            </a:endParaRPr>
          </a:p>
        </p:txBody>
      </p:sp>
      <p:pic>
        <p:nvPicPr>
          <p:cNvPr id="30741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07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2" name="WordArt 30"/>
          <p:cNvSpPr>
            <a:spLocks noChangeArrowheads="1" noChangeShapeType="1" noTextEdit="1"/>
          </p:cNvSpPr>
          <p:nvPr/>
        </p:nvSpPr>
        <p:spPr bwMode="auto">
          <a:xfrm>
            <a:off x="3856038" y="12700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pic>
        <p:nvPicPr>
          <p:cNvPr id="30743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5715000"/>
            <a:ext cx="666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0002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WordArt 33"/>
          <p:cNvSpPr>
            <a:spLocks noChangeArrowheads="1" noChangeShapeType="1" noTextEdit="1"/>
          </p:cNvSpPr>
          <p:nvPr/>
        </p:nvSpPr>
        <p:spPr bwMode="auto">
          <a:xfrm>
            <a:off x="10001250" y="3962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36" name="WordArt 34"/>
          <p:cNvSpPr>
            <a:spLocks noChangeArrowheads="1" noChangeShapeType="1" noTextEdit="1"/>
          </p:cNvSpPr>
          <p:nvPr/>
        </p:nvSpPr>
        <p:spPr bwMode="auto">
          <a:xfrm>
            <a:off x="982980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37" name="WordArt 35"/>
          <p:cNvSpPr>
            <a:spLocks noChangeArrowheads="1" noChangeShapeType="1" noTextEdit="1"/>
          </p:cNvSpPr>
          <p:nvPr/>
        </p:nvSpPr>
        <p:spPr bwMode="auto">
          <a:xfrm>
            <a:off x="1000125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8" name="WordArt 36"/>
          <p:cNvSpPr>
            <a:spLocks noChangeArrowheads="1" noChangeShapeType="1" noTextEdit="1"/>
          </p:cNvSpPr>
          <p:nvPr/>
        </p:nvSpPr>
        <p:spPr bwMode="auto">
          <a:xfrm>
            <a:off x="1000125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9" name="WordArt 37"/>
          <p:cNvSpPr>
            <a:spLocks noChangeArrowheads="1" noChangeShapeType="1" noTextEdit="1"/>
          </p:cNvSpPr>
          <p:nvPr/>
        </p:nvSpPr>
        <p:spPr bwMode="auto">
          <a:xfrm>
            <a:off x="1000125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40" name="WordArt 38"/>
          <p:cNvSpPr>
            <a:spLocks noChangeArrowheads="1" noChangeShapeType="1" noTextEdit="1"/>
          </p:cNvSpPr>
          <p:nvPr/>
        </p:nvSpPr>
        <p:spPr bwMode="auto">
          <a:xfrm>
            <a:off x="10001250" y="3886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4014788" y="3048000"/>
            <a:ext cx="4876800" cy="1981200"/>
            <a:chOff x="912" y="2592"/>
            <a:chExt cx="3072" cy="960"/>
          </a:xfrm>
        </p:grpSpPr>
        <p:sp>
          <p:nvSpPr>
            <p:cNvPr id="30752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0753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71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" presetClass="emph" presetSubtype="6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19" grpId="1" animBg="1"/>
      <p:bldP spid="22" grpId="0" animBg="1"/>
      <p:bldP spid="23" grpId="0" animBg="1"/>
      <p:bldP spid="23" grpId="1" animBg="1"/>
      <p:bldP spid="29" grpId="0" animBg="1"/>
      <p:bldP spid="29" grpId="1" animBg="1"/>
      <p:bldP spid="30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21582" y="157460"/>
            <a:ext cx="13716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312124" y="124547"/>
            <a:ext cx="849085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 (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a+b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) + c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 a + (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b+c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36928" name="Group 6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2768261"/>
              </p:ext>
            </p:extLst>
          </p:nvPr>
        </p:nvGraphicFramePr>
        <p:xfrm>
          <a:off x="1280160" y="959030"/>
          <a:ext cx="9784079" cy="4565916"/>
        </p:xfrm>
        <a:graphic>
          <a:graphicData uri="http://schemas.openxmlformats.org/drawingml/2006/table">
            <a:tbl>
              <a:tblPr/>
              <a:tblGrid>
                <a:gridCol w="1108302"/>
                <a:gridCol w="1050363"/>
                <a:gridCol w="1070922"/>
                <a:gridCol w="3231457"/>
                <a:gridCol w="3323035"/>
              </a:tblGrid>
              <a:tr h="436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(a+b) + 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a + (b+c)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5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65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1,34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0,52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sp>
        <p:nvSpPr>
          <p:cNvPr id="13342" name="Text Box 31"/>
          <p:cNvSpPr txBox="1">
            <a:spLocks noChangeArrowheads="1"/>
          </p:cNvSpPr>
          <p:nvPr/>
        </p:nvSpPr>
        <p:spPr bwMode="auto">
          <a:xfrm>
            <a:off x="4876800" y="3733801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en-US" sz="2800">
              <a:solidFill>
                <a:srgbClr val="000000"/>
              </a:solidFill>
            </a:endParaRP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4675822" y="1502055"/>
            <a:ext cx="2547938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(2,5+6,8) +1,2</a:t>
            </a: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7752806" y="1485283"/>
            <a:ext cx="2915194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2,5  + (6,8+1,2)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4654391" y="1969640"/>
            <a:ext cx="2737009" cy="116955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  9,3   +    1,2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       10,5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7752806" y="1979142"/>
            <a:ext cx="2590800" cy="116955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 2,5   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+     8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=     10,5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4675822" y="3520918"/>
            <a:ext cx="2590800" cy="52322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(1,34+0,52) + 4</a:t>
            </a:r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7876903" y="3489971"/>
            <a:ext cx="2667000" cy="5847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1,34 + (0,52+4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4654391" y="4044332"/>
            <a:ext cx="2813209" cy="1169551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</a:t>
            </a:r>
            <a:r>
              <a:rPr lang="en-US" alt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1,86    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+    4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      </a:t>
            </a:r>
            <a:r>
              <a:rPr lang="en-US" alt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5,86</a:t>
            </a:r>
            <a:endParaRPr lang="en-US" altLang="en-US" sz="28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7915002" y="4074746"/>
            <a:ext cx="2752997" cy="1169551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= 1,34  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+  4,52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 =     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5,86</a:t>
            </a:r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>
            <a:off x="2466703" y="682151"/>
            <a:ext cx="69450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10" name="Line 46"/>
          <p:cNvSpPr>
            <a:spLocks noChangeShapeType="1"/>
          </p:cNvSpPr>
          <p:nvPr/>
        </p:nvSpPr>
        <p:spPr bwMode="auto">
          <a:xfrm flipV="1">
            <a:off x="3315790" y="656027"/>
            <a:ext cx="7278189" cy="348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29" name="Text Box 65" descr="Purple mesh"/>
          <p:cNvSpPr txBox="1">
            <a:spLocks noChangeArrowheads="1"/>
          </p:cNvSpPr>
          <p:nvPr/>
        </p:nvSpPr>
        <p:spPr bwMode="auto">
          <a:xfrm>
            <a:off x="3605349" y="5639309"/>
            <a:ext cx="4876800" cy="708025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000" b="1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itchFamily="18" charset="0"/>
              </a:rPr>
              <a:t>a+b</a:t>
            </a:r>
            <a:r>
              <a:rPr lang="en-US" altLang="en-US" sz="4000" b="1" dirty="0">
                <a:solidFill>
                  <a:srgbClr val="000000"/>
                </a:solidFill>
                <a:latin typeface="Times New Roman" pitchFamily="18" charset="0"/>
              </a:rPr>
              <a:t>) +c = a + (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itchFamily="18" charset="0"/>
              </a:rPr>
              <a:t>b+c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02112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/>
      <p:bldP spid="36867" grpId="0"/>
      <p:bldP spid="36896" grpId="0" animBg="1" autoUpdateAnimBg="0"/>
      <p:bldP spid="36897" grpId="0" animBg="1" autoUpdateAnimBg="0"/>
      <p:bldP spid="36898" grpId="0" animBg="1" autoUpdateAnimBg="0"/>
      <p:bldP spid="36899" grpId="0" animBg="1" autoUpdateAnimBg="0"/>
      <p:bldP spid="36900" grpId="0" animBg="1" autoUpdateAnimBg="0"/>
      <p:bldP spid="36901" grpId="0" animBg="1" autoUpdateAnimBg="0"/>
      <p:bldP spid="36902" grpId="0" animBg="1" autoUpdateAnimBg="0"/>
      <p:bldP spid="36903" grpId="0" animBg="1" autoUpdateAnimBg="0"/>
      <p:bldP spid="36909" grpId="0" animBg="1"/>
      <p:bldP spid="36910" grpId="0" animBg="1"/>
      <p:bldP spid="369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5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33235" y="689067"/>
            <a:ext cx="111853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9863" y="3836924"/>
            <a:ext cx="6102953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(a + b) + c = a + (b + c)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15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20"/>
    </mc:Choice>
    <mc:Fallback>
      <p:transition spd="slow" advTm="4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 mod="1">
    <p:ext uri="{E180D4A7-C9FB-4DFB-919C-405C955672EB}">
      <p14:showEvtLst xmlns:p14="http://schemas.microsoft.com/office/powerpoint/2010/main">
        <p14:playEvt time="2458" objId="12"/>
        <p14:stopEvt time="44420" objId="1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5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103" y="1110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28161" y="1601465"/>
            <a:ext cx="811969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15,68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+ 39,8 = 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28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20"/>
    </mc:Choice>
    <mc:Fallback>
      <p:transition spd="slow" advTm="4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  <p:extLst mod="1">
    <p:ext uri="{E180D4A7-C9FB-4DFB-919C-405C955672EB}">
      <p14:showEvtLst xmlns:p14="http://schemas.microsoft.com/office/powerpoint/2010/main">
        <p14:playEvt time="2458" objId="12"/>
        <p14:stopEvt time="44420" objId="1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5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864526" y="213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64526" y="1917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4526" y="1846420"/>
            <a:ext cx="4185761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a, 12,7 + 5,89 + 1,3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9138" y="2020763"/>
            <a:ext cx="5480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c, 5,75 + 7,8 + 4,25 + 1,2 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06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20"/>
    </mc:Choice>
    <mc:Fallback>
      <p:transition spd="slow" advTm="4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  <p:extLst mod="1">
    <p:ext uri="{E180D4A7-C9FB-4DFB-919C-405C955672EB}">
      <p14:showEvtLst xmlns:p14="http://schemas.microsoft.com/office/powerpoint/2010/main">
        <p14:playEvt time="2458" objId="12"/>
        <p14:stopEvt time="44420" objId="12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2365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14302" y="-224896"/>
            <a:ext cx="1252802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J012403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792" y="5324740"/>
            <a:ext cx="1337469" cy="17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J012403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854" y="5519208"/>
            <a:ext cx="1844146" cy="133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64526" y="213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008" y="1466452"/>
            <a:ext cx="7688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a, 12,7 + 5,89 + 1,3</a:t>
            </a:r>
          </a:p>
          <a:p>
            <a:pPr fontAlgn="base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                                      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959" y="2294985"/>
            <a:ext cx="7688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= 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(12,7 + 1,3) + 5,89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                                      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959" y="3132169"/>
            <a:ext cx="91222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=     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14  +  5,89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                                </a:t>
            </a:r>
          </a:p>
          <a:p>
            <a:pPr fontAlgn="base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                                      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8959" y="3872093"/>
            <a:ext cx="7688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=         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19,89 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                                      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2191" y="1615945"/>
            <a:ext cx="5506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b, 5,75 + 7,8 + 4,25 + 1,2 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2191" y="2449419"/>
            <a:ext cx="5852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= 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(5,75 + 4,25)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+ 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(7,8 + 1,2)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1633" y="3249325"/>
            <a:ext cx="4955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=          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10         +        9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93203" y="4049231"/>
            <a:ext cx="5984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</a:rPr>
              <a:t>=                     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19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19" name="Slide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65610" y="6096000"/>
            <a:ext cx="609600" cy="609600"/>
          </a:xfrm>
          <a:prstGeom prst="rect">
            <a:avLst/>
          </a:prstGeom>
        </p:spPr>
      </p:pic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828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389"/>
    </mc:Choice>
    <mc:Fallback>
      <p:transition spd="slow" advTm="89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73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2" grpId="0"/>
      <p:bldP spid="10" grpId="0"/>
      <p:bldP spid="11" grpId="0"/>
      <p:bldP spid="12" grpId="0"/>
      <p:bldP spid="13" grpId="0"/>
      <p:bldP spid="16" grpId="0"/>
      <p:bldP spid="17" grpId="0"/>
      <p:bldP spid="18" grpId="0"/>
    </p:bldLst>
  </p:timing>
  <p:extLst mod="1">
    <p:ext uri="{E180D4A7-C9FB-4DFB-919C-405C955672EB}">
      <p14:showEvtLst xmlns:p14="http://schemas.microsoft.com/office/powerpoint/2010/main">
        <p14:playEvt time="1914" objId="19"/>
        <p14:stopEvt time="89245" objId="19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2365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14302" y="-224896"/>
            <a:ext cx="1252802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J012403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792" y="5324740"/>
            <a:ext cx="1337469" cy="17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J012403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854" y="5519208"/>
            <a:ext cx="1844146" cy="133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64526" y="213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4896" y="1491286"/>
            <a:ext cx="7688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a, 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12,7 + 5,89 + 1,3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                                      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3803" y="2257085"/>
            <a:ext cx="7688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= 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(12,7 + 1,3) + 5,89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                                      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3803" y="3095937"/>
            <a:ext cx="7688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=     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14   + 5,89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                                </a:t>
            </a:r>
          </a:p>
          <a:p>
            <a:pPr fontAlgn="base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                                      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5193" y="3993044"/>
            <a:ext cx="7688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=       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19,89 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                                      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22326" y="1615003"/>
            <a:ext cx="4889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c, 5,75 + 7,8 + 4,25 + 1,2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73734" y="2406682"/>
            <a:ext cx="5219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= 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(5,75 + 4,25) 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+ 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(7,8 + 1,2)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73734" y="3247152"/>
            <a:ext cx="4193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=          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10        +       9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73734" y="4070457"/>
            <a:ext cx="5984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=                    19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19" name="Slide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65610" y="6096000"/>
            <a:ext cx="609600" cy="609600"/>
          </a:xfrm>
          <a:prstGeom prst="rect">
            <a:avLst/>
          </a:prstGeom>
        </p:spPr>
      </p:pic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20" name="Content Placeholder 5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492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389"/>
    </mc:Choice>
    <mc:Fallback>
      <p:transition spd="slow" advTm="89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73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2" grpId="0"/>
      <p:bldP spid="10" grpId="0"/>
      <p:bldP spid="11" grpId="0"/>
      <p:bldP spid="12" grpId="0"/>
      <p:bldP spid="13" grpId="0"/>
      <p:bldP spid="16" grpId="0"/>
      <p:bldP spid="17" grpId="0"/>
      <p:bldP spid="18" grpId="0"/>
    </p:bldLst>
  </p:timing>
  <p:extLst mod="1">
    <p:ext uri="{E180D4A7-C9FB-4DFB-919C-405C955672EB}">
      <p14:showEvtLst xmlns:p14="http://schemas.microsoft.com/office/powerpoint/2010/main">
        <p14:playEvt time="1914" objId="19"/>
        <p14:stopEvt time="89245" objId="19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5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7721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20"/>
    </mc:Choice>
    <mc:Fallback>
      <p:transition spd="slow" advTm="4442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58" objId="12"/>
        <p14:stopEvt time="44420" objId="12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5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1125549" y="3750614"/>
            <a:ext cx="102151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Nhận</a:t>
            </a:r>
            <a:r>
              <a:rPr kumimoji="0" lang="en-US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xét</a:t>
            </a:r>
            <a:r>
              <a:rPr kumimoji="0" lang="en-US" alt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: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giá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trị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(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a+b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) + c 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thế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nào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giá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trị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thức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a + (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b+c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)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ta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thay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chữ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bằng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bộ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42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20"/>
    </mc:Choice>
    <mc:Fallback>
      <p:transition spd="slow" advTm="4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  <p:extLst mod="1">
    <p:ext uri="{E180D4A7-C9FB-4DFB-919C-405C955672EB}">
      <p14:showEvtLst xmlns:p14="http://schemas.microsoft.com/office/powerpoint/2010/main">
        <p14:playEvt time="2458" objId="12"/>
        <p14:stopEvt time="44420" objId="12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5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3185216" y="646635"/>
            <a:ext cx="8899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8,7</a:t>
            </a:r>
            <a:endParaRPr lang="en-US" sz="44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8906" y="1300600"/>
            <a:ext cx="117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6,25</a:t>
            </a:r>
            <a:endParaRPr lang="en-US" sz="44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3088" y="1928973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10</a:t>
            </a:r>
            <a:endParaRPr lang="en-US" sz="44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2413670" y="1323754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+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889678" y="2762758"/>
            <a:ext cx="1509534" cy="463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64228" y="2833199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5</a:t>
            </a:r>
            <a:endParaRPr lang="en-US" sz="44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1631" y="2829187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9</a:t>
            </a:r>
            <a:endParaRPr lang="en-US" sz="44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95959" y="2842066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4</a:t>
            </a:r>
            <a:endParaRPr lang="en-US" sz="44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9072" y="2828478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endParaRPr lang="en-US" sz="44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77186" y="2790486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,</a:t>
            </a:r>
            <a:endParaRPr lang="en-US" sz="44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39160" y="683124"/>
            <a:ext cx="8899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8,7</a:t>
            </a:r>
            <a:endParaRPr lang="en-US" sz="44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12850" y="1337089"/>
            <a:ext cx="117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6,25</a:t>
            </a:r>
            <a:endParaRPr lang="en-US" sz="44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57032" y="1965462"/>
            <a:ext cx="117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10,0</a:t>
            </a:r>
            <a:endParaRPr lang="en-US" sz="44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6867614" y="1360243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+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343622" y="2799247"/>
            <a:ext cx="1509534" cy="463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384146" y="2821236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24,95</a:t>
            </a:r>
            <a:endParaRPr lang="en-US" sz="4400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3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20"/>
    </mc:Choice>
    <mc:Fallback>
      <p:transition spd="slow" advTm="4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6" grpId="0"/>
    </p:bldLst>
  </p:timing>
  <p:extLst mod="1">
    <p:ext uri="{E180D4A7-C9FB-4DFB-919C-405C955672EB}">
      <p14:showEvtLst xmlns:p14="http://schemas.microsoft.com/office/powerpoint/2010/main">
        <p14:playEvt time="2458" objId="12"/>
        <p14:stopEvt time="44420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2365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14302" y="-224896"/>
            <a:ext cx="1252802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J01240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792" y="5324740"/>
            <a:ext cx="1337469" cy="17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J01240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854" y="5519208"/>
            <a:ext cx="1844146" cy="133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6418" y="656981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15</a:t>
            </a:r>
            <a:r>
              <a:rPr lang="en-US" alt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,68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53863" y="1292977"/>
            <a:ext cx="117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9,8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1611" y="3324582"/>
            <a:ext cx="35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095641" y="2060362"/>
            <a:ext cx="1315798" cy="463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4721618" y="969811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+</a:t>
            </a:r>
            <a:endParaRPr lang="en-US" altLang="en-US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7848" y="2176005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8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00890" y="2172368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4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5137" y="2163126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5218" y="2185247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5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48331" y="2184722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5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104113" y="2060099"/>
            <a:ext cx="1315798" cy="463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8082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06"/>
    </mc:Choice>
    <mc:Fallback>
      <p:transition spd="slow" advTm="58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5" grpId="0"/>
      <p:bldP spid="17" grpId="0"/>
      <p:bldP spid="18" grpId="0"/>
      <p:bldP spid="19" grpId="0"/>
      <p:bldP spid="20" grpId="0"/>
    </p:bldLst>
  </p:timing>
  <p:extLst mod="1">
    <p:ext uri="{E180D4A7-C9FB-4DFB-919C-405C955672EB}">
      <p14:showEvtLst xmlns:p14="http://schemas.microsoft.com/office/powerpoint/2010/main">
        <p14:playEvt time="1423" objId="14"/>
        <p14:stopEvt time="58706" objId="1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2365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14302" y="-224896"/>
            <a:ext cx="1252802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J01240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792" y="5324740"/>
            <a:ext cx="1337469" cy="17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J01240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854" y="5519208"/>
            <a:ext cx="1844146" cy="133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-141667" y="1804137"/>
            <a:ext cx="12196292" cy="243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1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1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1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1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650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804"/>
    </mc:Choice>
    <mc:Fallback>
      <p:transition spd="slow" advTm="79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 mod="1">
    <p:ext uri="{E180D4A7-C9FB-4DFB-919C-405C955672EB}">
      <p14:showEvtLst xmlns:p14="http://schemas.microsoft.com/office/powerpoint/2010/main">
        <p14:playEvt time="1604" objId="3"/>
        <p14:stopEvt time="79804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5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856444" y="462677"/>
            <a:ext cx="107281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21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20"/>
    </mc:Choice>
    <mc:Fallback>
      <p:transition spd="slow" advTm="4442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58" objId="12"/>
        <p14:stopEvt time="44420" objId="1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5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33235" y="462677"/>
            <a:ext cx="111853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27,5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36,75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14,5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81182" y="3210405"/>
            <a:ext cx="105653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27,5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+ 36,75 + 14,5 = 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44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20"/>
    </mc:Choice>
    <mc:Fallback>
      <p:transition spd="slow" advTm="4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extLst mod="1">
    <p:ext uri="{E180D4A7-C9FB-4DFB-919C-405C955672EB}">
      <p14:showEvtLst xmlns:p14="http://schemas.microsoft.com/office/powerpoint/2010/main">
        <p14:playEvt time="2458" objId="12"/>
        <p14:stopEvt time="44420" objId="1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5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5026418" y="656981"/>
            <a:ext cx="117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27,5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53863" y="1292977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36,75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53863" y="1928973"/>
            <a:ext cx="117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14,5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4564445" y="1323754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+</a:t>
            </a:r>
            <a:endParaRPr lang="en-US" altLang="en-US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040453" y="2762758"/>
            <a:ext cx="1509534" cy="463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15003" y="2833199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5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52406" y="2829187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7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6734" y="2842066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8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99847" y="2841541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7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27957" y="2790486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864526" y="4103732"/>
            <a:ext cx="105653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27,5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+ 36,75 + 14,5 = 78,75 (</a:t>
            </a:r>
            <a:r>
              <a:rPr lang="en-US" altLang="en-US" sz="4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22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20"/>
    </mc:Choice>
    <mc:Fallback>
      <p:transition spd="slow" advTm="4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  <p:extLst mod="1">
    <p:ext uri="{E180D4A7-C9FB-4DFB-919C-405C955672EB}">
      <p14:showEvtLst xmlns:p14="http://schemas.microsoft.com/office/powerpoint/2010/main">
        <p14:playEvt time="2458" objId="12"/>
        <p14:stopEvt time="44420" objId="1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5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5"/>
          <p:cNvSpPr txBox="1">
            <a:spLocks noChangeArrowheads="1"/>
          </p:cNvSpPr>
          <p:nvPr/>
        </p:nvSpPr>
        <p:spPr bwMode="auto">
          <a:xfrm>
            <a:off x="-141667" y="1804137"/>
            <a:ext cx="12196292" cy="243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1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Bef>
                <a:spcPct val="10000"/>
              </a:spcBef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10000"/>
              </a:spcBef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10000"/>
              </a:spcBef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73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20"/>
    </mc:Choice>
    <mc:Fallback>
      <p:transition spd="slow" advTm="4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E180D4A7-C9FB-4DFB-919C-405C955672EB}">
      <p14:showEvtLst xmlns:p14="http://schemas.microsoft.com/office/powerpoint/2010/main">
        <p14:playEvt time="2458" objId="12"/>
        <p14:stopEvt time="44420" objId="1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5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33235" y="282372"/>
            <a:ext cx="111853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uốn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thép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8,7dm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6,25m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10dm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164499" y="3435627"/>
            <a:ext cx="3657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 rot="8665466">
            <a:off x="4585512" y="3804531"/>
            <a:ext cx="3135728" cy="2841206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 rot="19441922">
            <a:off x="4106277" y="3382172"/>
            <a:ext cx="16755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8,7dm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 rot="3306146">
            <a:off x="7069410" y="3789370"/>
            <a:ext cx="17310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6,25dm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200876" y="5321463"/>
            <a:ext cx="190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78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20"/>
    </mc:Choice>
    <mc:Fallback>
      <p:transition spd="slow" advTm="4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/>
      <p:bldP spid="18" grpId="0"/>
    </p:bldLst>
  </p:timing>
  <p:extLst mod="1">
    <p:ext uri="{E180D4A7-C9FB-4DFB-919C-405C955672EB}">
      <p14:showEvtLst xmlns:p14="http://schemas.microsoft.com/office/powerpoint/2010/main">
        <p14:playEvt time="2458" objId="12"/>
        <p14:stopEvt time="44420" objId="1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7|5|3.8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7|5|3.8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7|5|3.8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7|5|3.8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7|5|3.8|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7|5|3.8|1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|25.8|6.1|2|1.6|29.5|11.4|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|25.8|6.1|2|1.6|29.5|11.4|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7|5|3.8|1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7|5|3.8|1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7|5|3.8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7.4|25.2|5.2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3.6|5.1|2.6|8|1.8|9.9|5|3.2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7|5|3.8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7|5|3.8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7|5|3.8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7|5|3.8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7|5|3.8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7|5|3.8|1.9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8_Origi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8_Origi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6637</TotalTime>
  <Words>927</Words>
  <Application>Microsoft Office PowerPoint</Application>
  <PresentationFormat>Widescreen</PresentationFormat>
  <Paragraphs>210</Paragraphs>
  <Slides>25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6" baseType="lpstr">
      <vt:lpstr>.VnBahamasBH</vt:lpstr>
      <vt:lpstr>.VnTime</vt:lpstr>
      <vt:lpstr>.VnTimeH</vt:lpstr>
      <vt:lpstr>Arial</vt:lpstr>
      <vt:lpstr>Arial</vt:lpstr>
      <vt:lpstr>Bookman Old Style</vt:lpstr>
      <vt:lpstr>Calibri</vt:lpstr>
      <vt:lpstr>Calibri Light</vt:lpstr>
      <vt:lpstr>Impact</vt:lpstr>
      <vt:lpstr>Tahoma</vt:lpstr>
      <vt:lpstr>Times New Roman</vt:lpstr>
      <vt:lpstr>VNI-Times</vt:lpstr>
      <vt:lpstr>Wingdings</vt:lpstr>
      <vt:lpstr>Wingdings 3</vt:lpstr>
      <vt:lpstr>Office Theme</vt:lpstr>
      <vt:lpstr>1_Office Theme</vt:lpstr>
      <vt:lpstr>8_Origin</vt:lpstr>
      <vt:lpstr>9_Origin</vt:lpstr>
      <vt:lpstr>Default Design</vt:lpstr>
      <vt:lpstr>2_Office Theme</vt:lpstr>
      <vt:lpstr>3_Office Theme</vt:lpstr>
      <vt:lpstr>PowerPoint Presentation</vt:lpstr>
      <vt:lpstr>KIỂM TRA BÀI CŨ</vt:lpstr>
      <vt:lpstr>PowerPoint Presentation</vt:lpstr>
      <vt:lpstr>Muốn cộng hai số thập phân ta làm như sau:     - Bước 1: Viết số hạng này dưới số hạng kia sao cho các chữ số ở cùng một hàng đặt thẳng cột với nhau.    - Bước 2: Cộng như cộng các số tự nhiên.    - Bước 3: Viết dấu phẩy ở tổng thẳng cột với dấu phẩy của các số hạng.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2021-09-16T16:21:52Z</dcterms:created>
  <dcterms:modified xsi:type="dcterms:W3CDTF">2021-09-21T06:58:56Z</dcterms:modified>
</cp:coreProperties>
</file>