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85" r:id="rId3"/>
    <p:sldId id="286" r:id="rId4"/>
    <p:sldId id="287" r:id="rId5"/>
    <p:sldId id="288" r:id="rId6"/>
    <p:sldId id="289" r:id="rId7"/>
    <p:sldId id="291" r:id="rId8"/>
    <p:sldId id="272" r:id="rId9"/>
    <p:sldId id="277" r:id="rId10"/>
    <p:sldId id="278" r:id="rId11"/>
    <p:sldId id="279" r:id="rId12"/>
    <p:sldId id="280" r:id="rId13"/>
    <p:sldId id="281" r:id="rId14"/>
    <p:sldId id="282" r:id="rId15"/>
    <p:sldId id="293" r:id="rId16"/>
    <p:sldId id="294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80" d="100"/>
          <a:sy n="80" d="100"/>
        </p:scale>
        <p:origin x="47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Dell\Downloads\y2mate%20(mp3cut.net).mp3" TargetMode="External"/><Relationship Id="rId1" Type="http://schemas.microsoft.com/office/2007/relationships/media" Target="file:///C:\Users\Dell\Downloads\y2mate%20(mp3cut.net).mp3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Dell\Downloads\y2mate%20(mp3cut.net)%20(1).mp3" TargetMode="External"/><Relationship Id="rId1" Type="http://schemas.microsoft.com/office/2007/relationships/media" Target="file:///C:\Users\Dell\Downloads\y2mate%20(mp3cut.net)%20(1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PNG"/><Relationship Id="rId18" Type="http://schemas.openxmlformats.org/officeDocument/2006/relationships/slide" Target="slide10.xml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11.xml"/><Relationship Id="rId7" Type="http://schemas.openxmlformats.org/officeDocument/2006/relationships/image" Target="../media/image16.gif"/><Relationship Id="rId12" Type="http://schemas.openxmlformats.org/officeDocument/2006/relationships/image" Target="../media/image3.png"/><Relationship Id="rId17" Type="http://schemas.openxmlformats.org/officeDocument/2006/relationships/image" Target="../media/image24.png"/><Relationship Id="rId25" Type="http://schemas.openxmlformats.org/officeDocument/2006/relationships/image" Target="../media/image29.png"/><Relationship Id="rId2" Type="http://schemas.openxmlformats.org/officeDocument/2006/relationships/audio" Target="../media/media1.wma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29" Type="http://schemas.openxmlformats.org/officeDocument/2006/relationships/image" Target="../media/image32.png"/><Relationship Id="rId1" Type="http://schemas.microsoft.com/office/2007/relationships/media" Target="../media/media1.wma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24" Type="http://schemas.openxmlformats.org/officeDocument/2006/relationships/slide" Target="slide12.xml"/><Relationship Id="rId5" Type="http://schemas.openxmlformats.org/officeDocument/2006/relationships/image" Target="../media/image14.png"/><Relationship Id="rId15" Type="http://schemas.openxmlformats.org/officeDocument/2006/relationships/slide" Target="slide9.xml"/><Relationship Id="rId23" Type="http://schemas.openxmlformats.org/officeDocument/2006/relationships/image" Target="../media/image28.png"/><Relationship Id="rId28" Type="http://schemas.openxmlformats.org/officeDocument/2006/relationships/image" Target="../media/image31.png"/><Relationship Id="rId10" Type="http://schemas.openxmlformats.org/officeDocument/2006/relationships/image" Target="../media/image19.gif"/><Relationship Id="rId19" Type="http://schemas.openxmlformats.org/officeDocument/2006/relationships/image" Target="../media/image25.png"/><Relationship Id="rId31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27.png"/><Relationship Id="rId27" Type="http://schemas.openxmlformats.org/officeDocument/2006/relationships/slide" Target="slide13.xml"/><Relationship Id="rId30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35200" y="685800"/>
            <a:ext cx="83439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NAM HẢI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6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04800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1" name="Group 7"/>
          <p:cNvGrpSpPr>
            <a:grpSpLocks/>
          </p:cNvGrpSpPr>
          <p:nvPr/>
        </p:nvGrpSpPr>
        <p:grpSpPr bwMode="auto">
          <a:xfrm rot="-1483798">
            <a:off x="1117600" y="762000"/>
            <a:ext cx="812800" cy="533400"/>
            <a:chOff x="4755" y="443"/>
            <a:chExt cx="200" cy="392"/>
          </a:xfrm>
        </p:grpSpPr>
        <p:sp>
          <p:nvSpPr>
            <p:cNvPr id="29720" name="Freeform 8"/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1" name="Freeform 9"/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2" name="Group 10"/>
          <p:cNvGrpSpPr>
            <a:grpSpLocks/>
          </p:cNvGrpSpPr>
          <p:nvPr/>
        </p:nvGrpSpPr>
        <p:grpSpPr bwMode="auto">
          <a:xfrm rot="-3471247">
            <a:off x="-76200" y="304800"/>
            <a:ext cx="1066800" cy="914400"/>
            <a:chOff x="4733" y="799"/>
            <a:chExt cx="388" cy="353"/>
          </a:xfrm>
        </p:grpSpPr>
        <p:sp>
          <p:nvSpPr>
            <p:cNvPr id="29717" name="Freeform 11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Freeform 12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Freeform 13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9703" name="Picture 14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4" name="Group 15"/>
          <p:cNvGrpSpPr>
            <a:grpSpLocks/>
          </p:cNvGrpSpPr>
          <p:nvPr/>
        </p:nvGrpSpPr>
        <p:grpSpPr bwMode="auto">
          <a:xfrm>
            <a:off x="-203200" y="935038"/>
            <a:ext cx="1117600" cy="1427162"/>
            <a:chOff x="336" y="144"/>
            <a:chExt cx="528" cy="899"/>
          </a:xfrm>
        </p:grpSpPr>
        <p:grpSp>
          <p:nvGrpSpPr>
            <p:cNvPr id="29712" name="Group 16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29714" name="Freeform 17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5" name="Freeform 18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Freeform 19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0 w 409"/>
                  <a:gd name="T1" fmla="*/ 0 h 658"/>
                  <a:gd name="T2" fmla="*/ 0 w 409"/>
                  <a:gd name="T3" fmla="*/ 0 h 658"/>
                  <a:gd name="T4" fmla="*/ 0 w 409"/>
                  <a:gd name="T5" fmla="*/ 0 h 658"/>
                  <a:gd name="T6" fmla="*/ 0 w 409"/>
                  <a:gd name="T7" fmla="*/ 0 h 658"/>
                  <a:gd name="T8" fmla="*/ 0 w 409"/>
                  <a:gd name="T9" fmla="*/ 0 h 658"/>
                  <a:gd name="T10" fmla="*/ 0 w 409"/>
                  <a:gd name="T11" fmla="*/ 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13" name="Freeform 20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5" name="Freeform 22"/>
          <p:cNvSpPr>
            <a:spLocks/>
          </p:cNvSpPr>
          <p:nvPr/>
        </p:nvSpPr>
        <p:spPr bwMode="auto">
          <a:xfrm>
            <a:off x="9652000" y="1752600"/>
            <a:ext cx="2133600" cy="304800"/>
          </a:xfrm>
          <a:custGeom>
            <a:avLst/>
            <a:gdLst>
              <a:gd name="T0" fmla="*/ 2147483646 w 2016"/>
              <a:gd name="T1" fmla="*/ 2147483646 h 1472"/>
              <a:gd name="T2" fmla="*/ 2147483646 w 2016"/>
              <a:gd name="T3" fmla="*/ 2147483646 h 1472"/>
              <a:gd name="T4" fmla="*/ 2147483646 w 2016"/>
              <a:gd name="T5" fmla="*/ 2147483646 h 1472"/>
              <a:gd name="T6" fmla="*/ 2147483646 w 2016"/>
              <a:gd name="T7" fmla="*/ 2147483646 h 1472"/>
              <a:gd name="T8" fmla="*/ 2147483646 w 2016"/>
              <a:gd name="T9" fmla="*/ 2147483646 h 1472"/>
              <a:gd name="T10" fmla="*/ 2147483646 w 2016"/>
              <a:gd name="T11" fmla="*/ 2147483646 h 1472"/>
              <a:gd name="T12" fmla="*/ 2147483646 w 2016"/>
              <a:gd name="T13" fmla="*/ 2147483646 h 1472"/>
              <a:gd name="T14" fmla="*/ 2147483646 w 2016"/>
              <a:gd name="T15" fmla="*/ 2147483646 h 1472"/>
              <a:gd name="T16" fmla="*/ 2147483646 w 2016"/>
              <a:gd name="T17" fmla="*/ 2147483646 h 1472"/>
              <a:gd name="T18" fmla="*/ 2147483646 w 2016"/>
              <a:gd name="T19" fmla="*/ 2147483646 h 1472"/>
              <a:gd name="T20" fmla="*/ 2147483646 w 2016"/>
              <a:gd name="T21" fmla="*/ 2147483646 h 1472"/>
              <a:gd name="T22" fmla="*/ 2147483646 w 2016"/>
              <a:gd name="T23" fmla="*/ 2147483646 h 1472"/>
              <a:gd name="T24" fmla="*/ 2147483646 w 2016"/>
              <a:gd name="T25" fmla="*/ 2147483646 h 1472"/>
              <a:gd name="T26" fmla="*/ 2147483646 w 2016"/>
              <a:gd name="T27" fmla="*/ 2147483646 h 1472"/>
              <a:gd name="T28" fmla="*/ 2147483646 w 2016"/>
              <a:gd name="T29" fmla="*/ 2147483646 h 1472"/>
              <a:gd name="T30" fmla="*/ 2147483646 w 2016"/>
              <a:gd name="T31" fmla="*/ 2147483646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Freeform 23"/>
          <p:cNvSpPr>
            <a:spLocks/>
          </p:cNvSpPr>
          <p:nvPr/>
        </p:nvSpPr>
        <p:spPr bwMode="auto">
          <a:xfrm>
            <a:off x="8737600" y="2057400"/>
            <a:ext cx="1320800" cy="304800"/>
          </a:xfrm>
          <a:custGeom>
            <a:avLst/>
            <a:gdLst>
              <a:gd name="T0" fmla="*/ 2147483646 w 2016"/>
              <a:gd name="T1" fmla="*/ 2147483646 h 1472"/>
              <a:gd name="T2" fmla="*/ 2147483646 w 2016"/>
              <a:gd name="T3" fmla="*/ 2147483646 h 1472"/>
              <a:gd name="T4" fmla="*/ 2147483646 w 2016"/>
              <a:gd name="T5" fmla="*/ 2147483646 h 1472"/>
              <a:gd name="T6" fmla="*/ 2147483646 w 2016"/>
              <a:gd name="T7" fmla="*/ 2147483646 h 1472"/>
              <a:gd name="T8" fmla="*/ 2147483646 w 2016"/>
              <a:gd name="T9" fmla="*/ 2147483646 h 1472"/>
              <a:gd name="T10" fmla="*/ 2147483646 w 2016"/>
              <a:gd name="T11" fmla="*/ 2147483646 h 1472"/>
              <a:gd name="T12" fmla="*/ 2147483646 w 2016"/>
              <a:gd name="T13" fmla="*/ 2147483646 h 1472"/>
              <a:gd name="T14" fmla="*/ 2147483646 w 2016"/>
              <a:gd name="T15" fmla="*/ 2147483646 h 1472"/>
              <a:gd name="T16" fmla="*/ 2147483646 w 2016"/>
              <a:gd name="T17" fmla="*/ 2147483646 h 1472"/>
              <a:gd name="T18" fmla="*/ 2147483646 w 2016"/>
              <a:gd name="T19" fmla="*/ 2147483646 h 1472"/>
              <a:gd name="T20" fmla="*/ 2147483646 w 2016"/>
              <a:gd name="T21" fmla="*/ 2147483646 h 1472"/>
              <a:gd name="T22" fmla="*/ 2147483646 w 2016"/>
              <a:gd name="T23" fmla="*/ 2147483646 h 1472"/>
              <a:gd name="T24" fmla="*/ 2147483646 w 2016"/>
              <a:gd name="T25" fmla="*/ 2147483646 h 1472"/>
              <a:gd name="T26" fmla="*/ 2147483646 w 2016"/>
              <a:gd name="T27" fmla="*/ 2147483646 h 1472"/>
              <a:gd name="T28" fmla="*/ 2147483646 w 2016"/>
              <a:gd name="T29" fmla="*/ 2147483646 h 1472"/>
              <a:gd name="T30" fmla="*/ 2147483646 w 2016"/>
              <a:gd name="T31" fmla="*/ 2147483646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WordArt 38"/>
          <p:cNvSpPr>
            <a:spLocks noChangeArrowheads="1" noChangeShapeType="1" noTextEdit="1"/>
          </p:cNvSpPr>
          <p:nvPr/>
        </p:nvSpPr>
        <p:spPr bwMode="auto">
          <a:xfrm>
            <a:off x="1422400" y="2743200"/>
            <a:ext cx="9834563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Môn: Hoạt động trải nghiệm</a:t>
            </a:r>
          </a:p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Thu Hường</a:t>
            </a:r>
            <a:endParaRPr lang="en-US" sz="36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8" name="Picture 6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819400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6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743200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6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6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5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mà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đã làm để thể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Đáp án: ……..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đã quay vào ô may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lớp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vỗ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buFontTx/>
              <a:buAutoNum type="alphaUcPeriod"/>
              <a:defRPr/>
            </a:pPr>
            <a:r>
              <a:rPr lang="en-US" sz="3200" b="1" dirty="0">
                <a:solidFill>
                  <a:srgbClr val="FFC000"/>
                </a:solidFill>
              </a:rPr>
              <a:t>Vui vẻ </a:t>
            </a:r>
            <a:r>
              <a:rPr lang="en-US" sz="3200" b="1" dirty="0" err="1">
                <a:solidFill>
                  <a:srgbClr val="FFC000"/>
                </a:solidFill>
              </a:rPr>
              <a:t>nhận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lời</a:t>
            </a:r>
            <a:r>
              <a:rPr lang="en-US" sz="3200" b="1" dirty="0">
                <a:solidFill>
                  <a:srgbClr val="FFC000"/>
                </a:solidFill>
              </a:rPr>
              <a:t> chơi với </a:t>
            </a:r>
            <a:r>
              <a:rPr lang="en-US" sz="3200" b="1" dirty="0" err="1">
                <a:solidFill>
                  <a:srgbClr val="FFC000"/>
                </a:solidFill>
              </a:rPr>
              <a:t>em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nhờ trông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sẽ làm gì?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 smtClean="0">
                <a:solidFill>
                  <a:srgbClr val="FFC000"/>
                </a:solidFill>
                <a:latin typeface="Calibri" panose="020F0502020204030204"/>
              </a:rPr>
              <a:t>Em</a:t>
            </a:r>
            <a:r>
              <a:rPr lang="en-US" sz="3200" b="1" dirty="0" smtClean="0">
                <a:solidFill>
                  <a:srgbClr val="FFC000"/>
                </a:solidFill>
                <a:latin typeface="Calibri" panose="020F0502020204030204"/>
              </a:rPr>
              <a:t> không đồng ý, muôn đi chơi với bạn.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noProof="0" dirty="0" smtClean="0">
                <a:solidFill>
                  <a:srgbClr val="FFC000"/>
                </a:solidFill>
                <a:latin typeface="Calibri" panose="020F0502020204030204"/>
              </a:rPr>
              <a:t>Vui vẻ </a:t>
            </a:r>
            <a:r>
              <a:rPr lang="en-US" sz="3200" b="1" noProof="0" dirty="0" err="1" smtClean="0">
                <a:solidFill>
                  <a:srgbClr val="FFC000"/>
                </a:solidFill>
                <a:latin typeface="Calibri" panose="020F0502020204030204"/>
              </a:rPr>
              <a:t>nhận</a:t>
            </a:r>
            <a:r>
              <a:rPr lang="en-US" sz="3200" b="1" noProof="0" dirty="0" smtClean="0"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FFC000"/>
                </a:solidFill>
                <a:latin typeface="Calibri" panose="020F0502020204030204"/>
              </a:rPr>
              <a:t>lời</a:t>
            </a:r>
            <a:r>
              <a:rPr lang="en-US" sz="3200" b="1" noProof="0" dirty="0" smtClean="0">
                <a:solidFill>
                  <a:srgbClr val="FFC000"/>
                </a:solidFill>
                <a:latin typeface="Calibri" panose="020F0502020204030204"/>
              </a:rPr>
              <a:t> chơi với </a:t>
            </a:r>
            <a:r>
              <a:rPr lang="en-US" sz="3200" b="1" noProof="0" dirty="0" err="1" smtClean="0">
                <a:solidFill>
                  <a:srgbClr val="FFC000"/>
                </a:solidFill>
                <a:latin typeface="Calibri" panose="020F0502020204030204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Nếu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hôm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nay là sinh nhật của cô,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 sẽ </a:t>
            </a:r>
            <a:r>
              <a:rPr lang="en-US" sz="3200" b="1" smtClean="0">
                <a:solidFill>
                  <a:prstClr val="white"/>
                </a:solidFill>
                <a:latin typeface="Calibri" panose="020F0502020204030204"/>
              </a:rPr>
              <a:t>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</a:rPr>
              <a:t>Em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hãy</a:t>
            </a:r>
            <a:r>
              <a:rPr lang="en-US" sz="3200" b="1" dirty="0">
                <a:solidFill>
                  <a:prstClr val="white"/>
                </a:solidFill>
              </a:rPr>
              <a:t> thể </a:t>
            </a:r>
            <a:r>
              <a:rPr lang="en-US" sz="3200" b="1" dirty="0" err="1">
                <a:solidFill>
                  <a:prstClr val="white"/>
                </a:solidFill>
              </a:rPr>
              <a:t>hiện</a:t>
            </a:r>
            <a:r>
              <a:rPr lang="en-US" sz="3200" b="1" dirty="0">
                <a:solidFill>
                  <a:prstClr val="white"/>
                </a:solidFill>
              </a:rPr>
              <a:t> sự </a:t>
            </a:r>
            <a:r>
              <a:rPr lang="en-US" sz="3200" b="1" dirty="0" err="1">
                <a:solidFill>
                  <a:prstClr val="white"/>
                </a:solidFill>
              </a:rPr>
              <a:t>quan</a:t>
            </a:r>
            <a:r>
              <a:rPr lang="en-US" sz="3200" b="1" dirty="0">
                <a:solidFill>
                  <a:prstClr val="white"/>
                </a:solidFill>
              </a:rPr>
              <a:t> tâm với bạn khi bạn được cô </a:t>
            </a:r>
            <a:r>
              <a:rPr lang="en-US" sz="3200" b="1" dirty="0" err="1">
                <a:solidFill>
                  <a:prstClr val="white"/>
                </a:solidFill>
              </a:rPr>
              <a:t>khen</a:t>
            </a:r>
            <a:r>
              <a:rPr lang="en-US" sz="3200" b="1" dirty="0">
                <a:solidFill>
                  <a:prstClr val="white"/>
                </a:solidFill>
              </a:rPr>
              <a:t>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86995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3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228600"/>
            <a:ext cx="12192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4538" y="1651000"/>
            <a:ext cx="74168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y2mate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8415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20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65845" r="7709" b="7674"/>
          <a:stretch>
            <a:fillRect/>
          </a:stretch>
        </p:blipFill>
        <p:spPr bwMode="auto">
          <a:xfrm>
            <a:off x="0" y="130175"/>
            <a:ext cx="12058650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72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663"/>
            <a:ext cx="5799138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638"/>
            <a:ext cx="6267450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39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3474" r="10384" b="84860"/>
          <a:stretch>
            <a:fillRect/>
          </a:stretch>
        </p:blipFill>
        <p:spPr bwMode="auto">
          <a:xfrm>
            <a:off x="0" y="0"/>
            <a:ext cx="11449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6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1600" cy="3619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97" y="0"/>
            <a:ext cx="6775627" cy="282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7115"/>
            <a:ext cx="5311598" cy="3547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98" y="2514600"/>
            <a:ext cx="6880402" cy="450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42888"/>
            <a:ext cx="8162925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242888"/>
            <a:ext cx="3857625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22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38" y="1091003"/>
            <a:ext cx="6921313" cy="454696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23" y="732194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73" y="712495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92" y="1091003"/>
            <a:ext cx="2639810" cy="2639810"/>
          </a:xfrm>
          <a:prstGeom prst="rect">
            <a:avLst/>
          </a:prstGeom>
        </p:spPr>
      </p:pic>
      <p:pic>
        <p:nvPicPr>
          <p:cNvPr id="140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79" y="1091003"/>
            <a:ext cx="2633741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38" y="738291"/>
            <a:ext cx="2639810" cy="2645893"/>
          </a:xfrm>
          <a:prstGeom prst="rect">
            <a:avLst/>
          </a:prstGeom>
        </p:spPr>
      </p:pic>
      <p:pic>
        <p:nvPicPr>
          <p:cNvPr id="141" name="mau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38" y="738291"/>
            <a:ext cx="2639810" cy="263981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20" y="3024996"/>
            <a:ext cx="2651990" cy="2651990"/>
          </a:xfrm>
          <a:prstGeom prst="rect">
            <a:avLst/>
          </a:prstGeom>
        </p:spPr>
      </p:pic>
      <p:pic>
        <p:nvPicPr>
          <p:cNvPr id="142" name="mau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60" y="3005487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82" y="3383637"/>
            <a:ext cx="2639810" cy="2639810"/>
          </a:xfrm>
          <a:prstGeom prst="rect">
            <a:avLst/>
          </a:prstGeom>
        </p:spPr>
      </p:pic>
      <p:pic>
        <p:nvPicPr>
          <p:cNvPr id="143" name="mau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47" y="3356967"/>
            <a:ext cx="2633741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24" y="3007430"/>
            <a:ext cx="2651990" cy="265199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061" y="3004966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7" y="0"/>
            <a:ext cx="10522857" cy="1483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Hành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</a:rPr>
              <a:t> nào thể </a:t>
            </a:r>
            <a:r>
              <a:rPr lang="en-US" sz="3200" b="1" dirty="0" err="1" smtClean="0">
                <a:solidFill>
                  <a:schemeClr val="bg1"/>
                </a:solidFill>
              </a:rPr>
              <a:t>hiện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tình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yêu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thương</a:t>
            </a:r>
            <a:r>
              <a:rPr lang="en-US" sz="32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23" y="1483097"/>
            <a:ext cx="6257373" cy="3901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41" y="1501256"/>
            <a:ext cx="4282811" cy="3901778"/>
          </a:xfrm>
          <a:prstGeom prst="rect">
            <a:avLst/>
          </a:prstGeom>
        </p:spPr>
      </p:pic>
      <p:sp>
        <p:nvSpPr>
          <p:cNvPr id="50" name="Snip Diagonal Corner Rectangle 49"/>
          <p:cNvSpPr/>
          <p:nvPr/>
        </p:nvSpPr>
        <p:spPr>
          <a:xfrm>
            <a:off x="860306" y="1346827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Đáp </a:t>
            </a:r>
            <a:r>
              <a:rPr lang="en-US" sz="3200" b="1">
                <a:solidFill>
                  <a:schemeClr val="bg1"/>
                </a:solidFill>
              </a:rPr>
              <a:t>án </a:t>
            </a:r>
            <a:r>
              <a:rPr lang="en-US" sz="3200" b="1" smtClean="0">
                <a:solidFill>
                  <a:schemeClr val="bg1"/>
                </a:solidFill>
              </a:rPr>
              <a:t>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6289" y="892217"/>
            <a:ext cx="50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A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83941" y="876652"/>
            <a:ext cx="50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B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06" y="1063315"/>
            <a:ext cx="10558225" cy="5058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6394" y="553486"/>
            <a:ext cx="50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A</a:t>
            </a:r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141</Words>
  <Application>Microsoft Office PowerPoint</Application>
  <PresentationFormat>Widescreen</PresentationFormat>
  <Paragraphs>20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Times New Roman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</cp:lastModifiedBy>
  <cp:revision>127</cp:revision>
  <dcterms:created xsi:type="dcterms:W3CDTF">2018-10-29T09:59:25Z</dcterms:created>
  <dcterms:modified xsi:type="dcterms:W3CDTF">2023-11-05T17:00:18Z</dcterms:modified>
</cp:coreProperties>
</file>