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</p:sldMasterIdLst>
  <p:notesMasterIdLst>
    <p:notesMasterId r:id="rId14"/>
  </p:notesMasterIdLst>
  <p:sldIdLst>
    <p:sldId id="320" r:id="rId3"/>
    <p:sldId id="317" r:id="rId4"/>
    <p:sldId id="318" r:id="rId5"/>
    <p:sldId id="321" r:id="rId6"/>
    <p:sldId id="322" r:id="rId7"/>
    <p:sldId id="323" r:id="rId8"/>
    <p:sldId id="324" r:id="rId9"/>
    <p:sldId id="325" r:id="rId10"/>
    <p:sldId id="279" r:id="rId11"/>
    <p:sldId id="280" r:id="rId12"/>
    <p:sldId id="31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8273" y="546182"/>
            <a:ext cx="469872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4474" y="1679510"/>
            <a:ext cx="2808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/>
                <a:cs typeface="Times New Roman"/>
              </a:rPr>
              <a:t>Đặt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tính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rồi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cs typeface="Times New Roman"/>
              </a:rPr>
              <a:t>tính</a:t>
            </a:r>
            <a:r>
              <a:rPr lang="en-US" sz="2800" b="1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1559" y="2594365"/>
            <a:ext cx="1756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660066"/>
                </a:solidFill>
                <a:latin typeface="Times New Roman"/>
                <a:cs typeface="Times New Roman"/>
              </a:rPr>
              <a:t>73  + 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3736" y="3934711"/>
            <a:ext cx="1894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660066"/>
                </a:solidFill>
                <a:latin typeface="Times New Roman"/>
                <a:cs typeface="Times New Roman"/>
              </a:rPr>
              <a:t>69  -  32</a:t>
            </a:r>
          </a:p>
        </p:txBody>
      </p:sp>
    </p:spTree>
    <p:extLst>
      <p:ext uri="{BB962C8B-B14F-4D97-AF65-F5344CB8AC3E}">
        <p14:creationId xmlns:p14="http://schemas.microsoft.com/office/powerpoint/2010/main" val="33619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844800" y="1089710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660066"/>
                </a:solidFill>
                <a:latin typeface="Times New Roman"/>
                <a:cs typeface="Times New Roman"/>
              </a:rPr>
              <a:t>Toán</a:t>
            </a:r>
            <a:endParaRPr lang="en-US" sz="4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3679" y="2025650"/>
            <a:ext cx="1198788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SimSun" panose="02010600030101010101" pitchFamily="2" charset="-122"/>
                <a:cs typeface="Times New Roman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SimSun" panose="02010600030101010101" pitchFamily="2" charset="-122"/>
                <a:cs typeface="Times New Roman"/>
              </a:rPr>
              <a:t> 5: TIA SỐ. SỐ LIỀN TRƯỚC – SỐ LIỀN SAU</a:t>
            </a: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SimSun" panose="02010600030101010101" pitchFamily="2" charset="-122"/>
                <a:cs typeface="Times New Roman"/>
              </a:rPr>
              <a:t>( TIẾT 1 )</a:t>
            </a:r>
          </a:p>
        </p:txBody>
      </p:sp>
    </p:spTree>
    <p:extLst>
      <p:ext uri="{BB962C8B-B14F-4D97-AF65-F5344CB8AC3E}">
        <p14:creationId xmlns:p14="http://schemas.microsoft.com/office/powerpoint/2010/main" val="69048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q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9"/>
          <a:stretch/>
        </p:blipFill>
        <p:spPr>
          <a:xfrm>
            <a:off x="1119848" y="1092364"/>
            <a:ext cx="10010346" cy="466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46779" y="2894766"/>
            <a:ext cx="2594769" cy="128352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0660" y="3263439"/>
            <a:ext cx="2339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Đây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tia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cs typeface="Times New Roman"/>
              </a:rPr>
              <a:t>số</a:t>
            </a:r>
            <a:endParaRPr lang="en-US" sz="32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364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1999162-gwz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91" y="791964"/>
            <a:ext cx="10583926" cy="48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a số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3" y="1925292"/>
            <a:ext cx="10679523" cy="1859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427" y="2894766"/>
            <a:ext cx="52700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"/>
                <a:cs typeface="time "/>
              </a:rPr>
              <a:t>7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16404" y="204818"/>
            <a:ext cx="3209320" cy="10104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/>
                <a:cs typeface="Times New Roman"/>
              </a:rPr>
              <a:t>6 </a:t>
            </a:r>
            <a:r>
              <a:rPr lang="en-US" sz="3200" dirty="0" err="1">
                <a:latin typeface="Times New Roman"/>
                <a:cs typeface="Times New Roman"/>
              </a:rPr>
              <a:t>là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số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liền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trước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của</a:t>
            </a:r>
            <a:r>
              <a:rPr lang="en-US" sz="3200" dirty="0">
                <a:latin typeface="Times New Roman"/>
                <a:cs typeface="Times New Roman"/>
              </a:rPr>
              <a:t> 7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63565" y="1215255"/>
            <a:ext cx="778431" cy="1215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8945125" y="491564"/>
            <a:ext cx="3072752" cy="1051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/>
                <a:cs typeface="Times New Roman"/>
              </a:rPr>
              <a:t>8 </a:t>
            </a:r>
            <a:r>
              <a:rPr lang="en-US" sz="3200" dirty="0" err="1">
                <a:latin typeface="Times New Roman"/>
                <a:cs typeface="Times New Roman"/>
              </a:rPr>
              <a:t>là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số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liền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cs typeface="Times New Roman"/>
              </a:rPr>
              <a:t>sau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của</a:t>
            </a:r>
            <a:r>
              <a:rPr lang="en-US" sz="3200" dirty="0">
                <a:latin typeface="Times New Roman"/>
                <a:cs typeface="Times New Roman"/>
              </a:rPr>
              <a:t> 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835871" y="1542965"/>
            <a:ext cx="573581" cy="90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937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93</Words>
  <Application>Microsoft Office PowerPoint</Application>
  <PresentationFormat>Widescreen</PresentationFormat>
  <Paragraphs>43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ITC Avant Garde Std Bk</vt:lpstr>
      <vt:lpstr>Montserrat ExtraBold</vt:lpstr>
      <vt:lpstr>time </vt:lpstr>
      <vt:lpstr>Times New Roman</vt:lpstr>
      <vt:lpstr>UTM Avo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ĐẶNG THỊ KIM DUNG</cp:lastModifiedBy>
  <cp:revision>35</cp:revision>
  <dcterms:created xsi:type="dcterms:W3CDTF">2021-05-04T09:55:00Z</dcterms:created>
  <dcterms:modified xsi:type="dcterms:W3CDTF">2023-11-06T15:58:40Z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