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1"/>
  </p:notesMasterIdLst>
  <p:sldIdLst>
    <p:sldId id="8383" r:id="rId3"/>
    <p:sldId id="276" r:id="rId4"/>
    <p:sldId id="277" r:id="rId5"/>
    <p:sldId id="267" r:id="rId6"/>
    <p:sldId id="282" r:id="rId7"/>
    <p:sldId id="8356" r:id="rId8"/>
    <p:sldId id="8363" r:id="rId9"/>
    <p:sldId id="258" r:id="rId10"/>
    <p:sldId id="278" r:id="rId11"/>
    <p:sldId id="8362" r:id="rId12"/>
    <p:sldId id="8357" r:id="rId13"/>
    <p:sldId id="8375" r:id="rId14"/>
    <p:sldId id="8376" r:id="rId15"/>
    <p:sldId id="8361" r:id="rId16"/>
    <p:sldId id="268" r:id="rId17"/>
    <p:sldId id="269" r:id="rId18"/>
    <p:sldId id="8378" r:id="rId19"/>
    <p:sldId id="8379" r:id="rId20"/>
    <p:sldId id="8380" r:id="rId21"/>
    <p:sldId id="8377" r:id="rId22"/>
    <p:sldId id="270" r:id="rId23"/>
    <p:sldId id="8359" r:id="rId24"/>
    <p:sldId id="8365" r:id="rId25"/>
    <p:sldId id="8373" r:id="rId26"/>
    <p:sldId id="8366" r:id="rId27"/>
    <p:sldId id="8342" r:id="rId28"/>
    <p:sldId id="261" r:id="rId29"/>
    <p:sldId id="262" r:id="rId30"/>
    <p:sldId id="259" r:id="rId31"/>
    <p:sldId id="8344" r:id="rId32"/>
    <p:sldId id="8345" r:id="rId33"/>
    <p:sldId id="8374" r:id="rId34"/>
    <p:sldId id="8367" r:id="rId35"/>
    <p:sldId id="8368" r:id="rId36"/>
    <p:sldId id="272" r:id="rId37"/>
    <p:sldId id="8360" r:id="rId38"/>
    <p:sldId id="8349" r:id="rId39"/>
    <p:sldId id="8372" r:id="rId40"/>
    <p:sldId id="8371" r:id="rId41"/>
    <p:sldId id="8370" r:id="rId42"/>
    <p:sldId id="8354" r:id="rId43"/>
    <p:sldId id="8353" r:id="rId44"/>
    <p:sldId id="8355" r:id="rId45"/>
    <p:sldId id="8352" r:id="rId46"/>
    <p:sldId id="274" r:id="rId47"/>
    <p:sldId id="281" r:id="rId48"/>
    <p:sldId id="280" r:id="rId49"/>
    <p:sldId id="838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A9D18E"/>
    <a:srgbClr val="99CCFF"/>
    <a:srgbClr val="FF66FF"/>
    <a:srgbClr val="FF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8097B-E2CA-489A-9BEF-5084000595C9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4182A-6CE5-491C-B460-DDD5DFDD9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4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7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5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63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821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23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6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42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2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88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3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67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63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5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47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25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66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85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96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0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8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9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4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5FC55-A914-4537-ACFC-E29B31837184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3CEC4-9C90-4B19-985E-98D3984DF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4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438414" y="349865"/>
            <a:ext cx="11192934" cy="6181376"/>
            <a:chOff x="0" y="0"/>
            <a:chExt cx="3289905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89905" cy="2167467"/>
            </a:xfrm>
            <a:custGeom>
              <a:avLst/>
              <a:gdLst/>
              <a:ahLst/>
              <a:cxnLst/>
              <a:rect l="l" t="t" r="r" b="b"/>
              <a:pathLst>
                <a:path w="3289905" h="2167467">
                  <a:moveTo>
                    <a:pt x="31204" y="0"/>
                  </a:moveTo>
                  <a:lnTo>
                    <a:pt x="3258701" y="0"/>
                  </a:lnTo>
                  <a:cubicBezTo>
                    <a:pt x="3266977" y="0"/>
                    <a:pt x="3274913" y="3288"/>
                    <a:pt x="3280765" y="9139"/>
                  </a:cubicBezTo>
                  <a:cubicBezTo>
                    <a:pt x="3286617" y="14991"/>
                    <a:pt x="3289905" y="22928"/>
                    <a:pt x="3289905" y="31204"/>
                  </a:cubicBezTo>
                  <a:lnTo>
                    <a:pt x="3289905" y="2136263"/>
                  </a:lnTo>
                  <a:cubicBezTo>
                    <a:pt x="3289905" y="2144539"/>
                    <a:pt x="3286617" y="2152476"/>
                    <a:pt x="3280765" y="2158327"/>
                  </a:cubicBezTo>
                  <a:cubicBezTo>
                    <a:pt x="3274913" y="2164179"/>
                    <a:pt x="3266977" y="2167467"/>
                    <a:pt x="3258701" y="2167467"/>
                  </a:cubicBezTo>
                  <a:lnTo>
                    <a:pt x="31204" y="2167467"/>
                  </a:lnTo>
                  <a:cubicBezTo>
                    <a:pt x="22928" y="2167467"/>
                    <a:pt x="14991" y="2164179"/>
                    <a:pt x="9139" y="2158327"/>
                  </a:cubicBezTo>
                  <a:cubicBezTo>
                    <a:pt x="3288" y="2152476"/>
                    <a:pt x="0" y="2144539"/>
                    <a:pt x="0" y="2136263"/>
                  </a:cubicBezTo>
                  <a:lnTo>
                    <a:pt x="0" y="31204"/>
                  </a:lnTo>
                  <a:cubicBezTo>
                    <a:pt x="0" y="22928"/>
                    <a:pt x="3288" y="14991"/>
                    <a:pt x="9139" y="9139"/>
                  </a:cubicBezTo>
                  <a:cubicBezTo>
                    <a:pt x="14991" y="3288"/>
                    <a:pt x="22928" y="0"/>
                    <a:pt x="312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  <a:effectLst>
              <a:softEdge rad="63500"/>
            </a:effectLst>
          </p:spPr>
          <p:txBody>
            <a:bodyPr/>
            <a:lstStyle/>
            <a:p>
              <a:endParaRPr lang="en-US" sz="1271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289905" cy="2186517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271"/>
            </a:p>
          </p:txBody>
        </p:sp>
      </p:grpSp>
      <p:sp>
        <p:nvSpPr>
          <p:cNvPr id="6" name="Freeform 6"/>
          <p:cNvSpPr/>
          <p:nvPr/>
        </p:nvSpPr>
        <p:spPr>
          <a:xfrm>
            <a:off x="7281945" y="-2849842"/>
            <a:ext cx="4940047" cy="5488941"/>
          </a:xfrm>
          <a:custGeom>
            <a:avLst/>
            <a:gdLst/>
            <a:ahLst/>
            <a:cxnLst/>
            <a:rect l="l" t="t" r="r" b="b"/>
            <a:pathLst>
              <a:path w="5443200" h="6048000">
                <a:moveTo>
                  <a:pt x="0" y="0"/>
                </a:moveTo>
                <a:lnTo>
                  <a:pt x="5443200" y="0"/>
                </a:lnTo>
                <a:lnTo>
                  <a:pt x="544320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10" name="Freeform 10"/>
          <p:cNvSpPr/>
          <p:nvPr/>
        </p:nvSpPr>
        <p:spPr>
          <a:xfrm>
            <a:off x="113850" y="-54369"/>
            <a:ext cx="2649325" cy="2407574"/>
          </a:xfrm>
          <a:custGeom>
            <a:avLst/>
            <a:gdLst/>
            <a:ahLst/>
            <a:cxnLst/>
            <a:rect l="l" t="t" r="r" b="b"/>
            <a:pathLst>
              <a:path w="2919164" h="2652790">
                <a:moveTo>
                  <a:pt x="0" y="0"/>
                </a:moveTo>
                <a:lnTo>
                  <a:pt x="2919164" y="0"/>
                </a:lnTo>
                <a:lnTo>
                  <a:pt x="2919164" y="2652790"/>
                </a:lnTo>
                <a:lnTo>
                  <a:pt x="0" y="2652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11" name="Freeform 11"/>
          <p:cNvSpPr/>
          <p:nvPr/>
        </p:nvSpPr>
        <p:spPr>
          <a:xfrm flipH="1" flipV="1">
            <a:off x="9255795" y="4746698"/>
            <a:ext cx="2697073" cy="2450965"/>
          </a:xfrm>
          <a:custGeom>
            <a:avLst/>
            <a:gdLst/>
            <a:ahLst/>
            <a:cxnLst/>
            <a:rect l="l" t="t" r="r" b="b"/>
            <a:pathLst>
              <a:path w="2971775" h="2700600">
                <a:moveTo>
                  <a:pt x="2971775" y="2700600"/>
                </a:moveTo>
                <a:lnTo>
                  <a:pt x="0" y="2700600"/>
                </a:lnTo>
                <a:lnTo>
                  <a:pt x="0" y="0"/>
                </a:lnTo>
                <a:lnTo>
                  <a:pt x="2971775" y="0"/>
                </a:lnTo>
                <a:lnTo>
                  <a:pt x="2971775" y="2700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5" name="Freeform 5"/>
          <p:cNvSpPr/>
          <p:nvPr/>
        </p:nvSpPr>
        <p:spPr>
          <a:xfrm rot="9701956">
            <a:off x="10678529" y="-258434"/>
            <a:ext cx="1541598" cy="2815705"/>
          </a:xfrm>
          <a:custGeom>
            <a:avLst/>
            <a:gdLst/>
            <a:ahLst/>
            <a:cxnLst/>
            <a:rect l="l" t="t" r="r" b="b"/>
            <a:pathLst>
              <a:path w="1698613" h="3102490">
                <a:moveTo>
                  <a:pt x="0" y="0"/>
                </a:moveTo>
                <a:lnTo>
                  <a:pt x="1698613" y="0"/>
                </a:lnTo>
                <a:lnTo>
                  <a:pt x="1698613" y="3102490"/>
                </a:lnTo>
                <a:lnTo>
                  <a:pt x="0" y="3102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4" name="Freeform 4"/>
          <p:cNvSpPr/>
          <p:nvPr/>
        </p:nvSpPr>
        <p:spPr>
          <a:xfrm flipV="1">
            <a:off x="-1624875" y="-406825"/>
            <a:ext cx="4940047" cy="5488941"/>
          </a:xfrm>
          <a:custGeom>
            <a:avLst/>
            <a:gdLst/>
            <a:ahLst/>
            <a:cxnLst/>
            <a:rect l="l" t="t" r="r" b="b"/>
            <a:pathLst>
              <a:path w="5443200" h="6048000">
                <a:moveTo>
                  <a:pt x="0" y="6048000"/>
                </a:moveTo>
                <a:lnTo>
                  <a:pt x="5443200" y="6048000"/>
                </a:lnTo>
                <a:lnTo>
                  <a:pt x="5443200" y="0"/>
                </a:lnTo>
                <a:lnTo>
                  <a:pt x="0" y="0"/>
                </a:lnTo>
                <a:lnTo>
                  <a:pt x="0" y="604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3" name="Freeform 3"/>
          <p:cNvSpPr/>
          <p:nvPr/>
        </p:nvSpPr>
        <p:spPr>
          <a:xfrm rot="-1614743">
            <a:off x="-243843" y="4628170"/>
            <a:ext cx="1608989" cy="2938792"/>
          </a:xfrm>
          <a:custGeom>
            <a:avLst/>
            <a:gdLst/>
            <a:ahLst/>
            <a:cxnLst/>
            <a:rect l="l" t="t" r="r" b="b"/>
            <a:pathLst>
              <a:path w="1772867" h="3238113">
                <a:moveTo>
                  <a:pt x="0" y="0"/>
                </a:moveTo>
                <a:lnTo>
                  <a:pt x="1772867" y="0"/>
                </a:lnTo>
                <a:lnTo>
                  <a:pt x="1772867" y="3238112"/>
                </a:lnTo>
                <a:lnTo>
                  <a:pt x="0" y="3238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AF779-734D-E4FF-63AE-A687106AE06D}"/>
              </a:ext>
            </a:extLst>
          </p:cNvPr>
          <p:cNvSpPr/>
          <p:nvPr/>
        </p:nvSpPr>
        <p:spPr>
          <a:xfrm>
            <a:off x="1080700" y="2682193"/>
            <a:ext cx="10081606" cy="95410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THỰC HÀNH VÀ TRẢI NGHIỆM </a:t>
            </a:r>
          </a:p>
          <a:p>
            <a:pPr algn="ctr"/>
            <a:r>
              <a:rPr lang="en-US" sz="2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MÔN TOÁN LỚP 4 - CHƯƠNG TRÌNH GDPT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C5C03-9DA5-15FE-61BE-74A7FB22CD1F}"/>
              </a:ext>
            </a:extLst>
          </p:cNvPr>
          <p:cNvSpPr txBox="1"/>
          <p:nvPr/>
        </p:nvSpPr>
        <p:spPr>
          <a:xfrm>
            <a:off x="2155521" y="564643"/>
            <a:ext cx="784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LÊ CHÂN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TIỂU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NGUYỄN CÔNG TRỨ 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147F289E-0065-5EEA-09B2-D1C9060AEF46}"/>
              </a:ext>
            </a:extLst>
          </p:cNvPr>
          <p:cNvSpPr txBox="1"/>
          <p:nvPr/>
        </p:nvSpPr>
        <p:spPr>
          <a:xfrm>
            <a:off x="1534588" y="4312718"/>
            <a:ext cx="10096760" cy="41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FCBE82-9645-4EFB-C750-1A0690AEA3B4}"/>
              </a:ext>
            </a:extLst>
          </p:cNvPr>
          <p:cNvSpPr/>
          <p:nvPr/>
        </p:nvSpPr>
        <p:spPr>
          <a:xfrm>
            <a:off x="4205344" y="3567802"/>
            <a:ext cx="3897222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59E239-14CB-CCA3-D9C8-152B27CE4161}"/>
              </a:ext>
            </a:extLst>
          </p:cNvPr>
          <p:cNvSpPr/>
          <p:nvPr/>
        </p:nvSpPr>
        <p:spPr>
          <a:xfrm>
            <a:off x="6029139" y="1387877"/>
            <a:ext cx="1847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000" b="1" dirty="0">
              <a:ln w="12700">
                <a:solidFill>
                  <a:srgbClr val="FF33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E53A2-FF5F-A5C5-B743-6EFC8FE19A08}"/>
              </a:ext>
            </a:extLst>
          </p:cNvPr>
          <p:cNvSpPr/>
          <p:nvPr/>
        </p:nvSpPr>
        <p:spPr>
          <a:xfrm>
            <a:off x="2180360" y="1957666"/>
            <a:ext cx="78822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CHUYÊN MÔN CẤP QUẬN</a:t>
            </a:r>
            <a:endParaRPr lang="en-US" sz="2000" b="1" dirty="0">
              <a:ln w="12700">
                <a:solidFill>
                  <a:srgbClr val="FF33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D20F3B-E1A7-5F70-4F4F-1DB5C58ED0A9}"/>
              </a:ext>
            </a:extLst>
          </p:cNvPr>
          <p:cNvCxnSpPr/>
          <p:nvPr/>
        </p:nvCxnSpPr>
        <p:spPr>
          <a:xfrm>
            <a:off x="4934602" y="1109102"/>
            <a:ext cx="279011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19" y="493978"/>
            <a:ext cx="1310880" cy="131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161" y="927279"/>
            <a:ext cx="3142445" cy="9659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9221273" y="1068946"/>
            <a:ext cx="1803042" cy="1249251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87133" y="2305318"/>
            <a:ext cx="1725769" cy="15969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87133" y="4170608"/>
            <a:ext cx="1725769" cy="15969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13798" y="2305318"/>
            <a:ext cx="1725769" cy="15969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817737" y="2305318"/>
            <a:ext cx="1725769" cy="159698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13798" y="4170608"/>
            <a:ext cx="1725769" cy="159698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817737" y="4170608"/>
            <a:ext cx="1725769" cy="1596980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Callout 2"/>
          <p:cNvSpPr/>
          <p:nvPr/>
        </p:nvSpPr>
        <p:spPr>
          <a:xfrm>
            <a:off x="4811150" y="436098"/>
            <a:ext cx="4628271" cy="1012874"/>
          </a:xfrm>
          <a:prstGeom prst="cloudCallout">
            <a:avLst>
              <a:gd name="adj1" fmla="val -19617"/>
              <a:gd name="adj2" fmla="val 77778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CÁC NHÓM</a:t>
            </a:r>
          </a:p>
        </p:txBody>
      </p:sp>
    </p:spTree>
    <p:extLst>
      <p:ext uri="{BB962C8B-B14F-4D97-AF65-F5344CB8AC3E}">
        <p14:creationId xmlns:p14="http://schemas.microsoft.com/office/powerpoint/2010/main" val="21834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21BC6-D614-373E-CEC0-51176DC0F8D7}"/>
              </a:ext>
            </a:extLst>
          </p:cNvPr>
          <p:cNvSpPr txBox="1"/>
          <p:nvPr/>
        </p:nvSpPr>
        <p:spPr>
          <a:xfrm>
            <a:off x="1988234" y="698419"/>
            <a:ext cx="8215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7617" y="3111081"/>
            <a:ext cx="9236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817"/>
          <p:cNvGrpSpPr>
            <a:grpSpLocks/>
          </p:cNvGrpSpPr>
          <p:nvPr/>
        </p:nvGrpSpPr>
        <p:grpSpPr bwMode="auto">
          <a:xfrm rot="19510488">
            <a:off x="13528104" y="2428280"/>
            <a:ext cx="1097089" cy="750888"/>
            <a:chOff x="3504" y="3816"/>
            <a:chExt cx="454" cy="402"/>
          </a:xfrm>
        </p:grpSpPr>
        <p:grpSp>
          <p:nvGrpSpPr>
            <p:cNvPr id="28" name="Group 818"/>
            <p:cNvGrpSpPr>
              <a:grpSpLocks/>
            </p:cNvGrpSpPr>
            <p:nvPr/>
          </p:nvGrpSpPr>
          <p:grpSpPr bwMode="auto">
            <a:xfrm rot="2114198">
              <a:off x="3504" y="3816"/>
              <a:ext cx="454" cy="181"/>
              <a:chOff x="2154" y="3339"/>
              <a:chExt cx="454" cy="181"/>
            </a:xfrm>
          </p:grpSpPr>
          <p:sp>
            <p:nvSpPr>
              <p:cNvPr id="30" name="Line 81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Line 82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Line 82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Line 82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Line 82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Line 82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Line 82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Line 82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Line 82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Line 82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Line 82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Line 83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9" name="Text Box 831"/>
            <p:cNvSpPr txBox="1">
              <a:spLocks noChangeArrowheads="1"/>
            </p:cNvSpPr>
            <p:nvPr/>
          </p:nvSpPr>
          <p:spPr bwMode="auto">
            <a:xfrm rot="2114198">
              <a:off x="3735" y="4038"/>
              <a:ext cx="202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rgbClr val="000000"/>
                  </a:solidFill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314" name="Group 313"/>
          <p:cNvGrpSpPr/>
          <p:nvPr/>
        </p:nvGrpSpPr>
        <p:grpSpPr>
          <a:xfrm>
            <a:off x="1238250" y="2367672"/>
            <a:ext cx="9474983" cy="768315"/>
            <a:chOff x="1238250" y="2367672"/>
            <a:chExt cx="9474983" cy="768315"/>
          </a:xfrm>
        </p:grpSpPr>
        <p:grpSp>
          <p:nvGrpSpPr>
            <p:cNvPr id="12" name="Group 686"/>
            <p:cNvGrpSpPr>
              <a:grpSpLocks/>
            </p:cNvGrpSpPr>
            <p:nvPr/>
          </p:nvGrpSpPr>
          <p:grpSpPr bwMode="auto">
            <a:xfrm rot="24690">
              <a:off x="1637570" y="2396530"/>
              <a:ext cx="1097089" cy="336550"/>
              <a:chOff x="2154" y="3339"/>
              <a:chExt cx="454" cy="181"/>
            </a:xfrm>
          </p:grpSpPr>
          <p:sp>
            <p:nvSpPr>
              <p:cNvPr id="146" name="Line 68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7" name="Line 68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Line 68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Line 69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Line 69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Line 69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2" name="Line 69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" name="Line 69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Line 69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Line 69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6" name="Line 69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7" name="Line 69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" name="Group 699"/>
            <p:cNvGrpSpPr>
              <a:grpSpLocks/>
            </p:cNvGrpSpPr>
            <p:nvPr/>
          </p:nvGrpSpPr>
          <p:grpSpPr bwMode="auto">
            <a:xfrm rot="24690">
              <a:off x="2734757" y="2401293"/>
              <a:ext cx="1097089" cy="338138"/>
              <a:chOff x="2154" y="3339"/>
              <a:chExt cx="454" cy="181"/>
            </a:xfrm>
          </p:grpSpPr>
          <p:sp>
            <p:nvSpPr>
              <p:cNvPr id="134" name="Line 70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Line 70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Line 70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Line 70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Line 70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Line 70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Line 70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Line 70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Line 70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3" name="Line 70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4" name="Line 71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5" name="Line 71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4" name="Group 712"/>
            <p:cNvGrpSpPr>
              <a:grpSpLocks/>
            </p:cNvGrpSpPr>
            <p:nvPr/>
          </p:nvGrpSpPr>
          <p:grpSpPr bwMode="auto">
            <a:xfrm rot="24690">
              <a:off x="3831847" y="2399705"/>
              <a:ext cx="1097089" cy="338138"/>
              <a:chOff x="2154" y="3339"/>
              <a:chExt cx="454" cy="181"/>
            </a:xfrm>
          </p:grpSpPr>
          <p:sp>
            <p:nvSpPr>
              <p:cNvPr id="122" name="Line 71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Line 71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Line 71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Line 71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Line 71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Line 71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Line 71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Line 72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Line 72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Line 72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2" name="Line 72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" name="Line 72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5" name="Group 725"/>
            <p:cNvGrpSpPr>
              <a:grpSpLocks/>
            </p:cNvGrpSpPr>
            <p:nvPr/>
          </p:nvGrpSpPr>
          <p:grpSpPr bwMode="auto">
            <a:xfrm rot="24690">
              <a:off x="4929406" y="2399706"/>
              <a:ext cx="1097089" cy="338138"/>
              <a:chOff x="2154" y="3339"/>
              <a:chExt cx="454" cy="181"/>
            </a:xfrm>
          </p:grpSpPr>
          <p:sp>
            <p:nvSpPr>
              <p:cNvPr id="110" name="Line 72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Line 727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Line 728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Line 729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Line 730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Line 731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Line 732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Line 733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Line 734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Line 735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Line 736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Line 737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" name="Group 738"/>
            <p:cNvGrpSpPr>
              <a:grpSpLocks/>
            </p:cNvGrpSpPr>
            <p:nvPr/>
          </p:nvGrpSpPr>
          <p:grpSpPr bwMode="auto">
            <a:xfrm rot="24690">
              <a:off x="6024083" y="2407547"/>
              <a:ext cx="1095201" cy="338138"/>
              <a:chOff x="2154" y="3339"/>
              <a:chExt cx="454" cy="181"/>
            </a:xfrm>
          </p:grpSpPr>
          <p:sp>
            <p:nvSpPr>
              <p:cNvPr id="98" name="Line 73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9" name="Line 74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Line 74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Line 74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Line 74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3" name="Line 74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Line 74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Line 74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" name="Line 74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Line 74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Line 74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Line 75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7" name="Text Box 751"/>
            <p:cNvSpPr txBox="1">
              <a:spLocks noChangeArrowheads="1"/>
            </p:cNvSpPr>
            <p:nvPr/>
          </p:nvSpPr>
          <p:spPr bwMode="auto">
            <a:xfrm rot="24690">
              <a:off x="1469514" y="2796580"/>
              <a:ext cx="35499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8" name="Text Box 752"/>
            <p:cNvSpPr txBox="1">
              <a:spLocks noChangeArrowheads="1"/>
            </p:cNvSpPr>
            <p:nvPr/>
          </p:nvSpPr>
          <p:spPr bwMode="auto">
            <a:xfrm rot="24690">
              <a:off x="2532613" y="2760068"/>
              <a:ext cx="47584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1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9" name="Text Box 753"/>
            <p:cNvSpPr txBox="1">
              <a:spLocks noChangeArrowheads="1"/>
            </p:cNvSpPr>
            <p:nvPr/>
          </p:nvSpPr>
          <p:spPr bwMode="auto">
            <a:xfrm rot="24690">
              <a:off x="3595714" y="2742605"/>
              <a:ext cx="35310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0" name="Text Box 754"/>
            <p:cNvSpPr txBox="1">
              <a:spLocks noChangeArrowheads="1"/>
            </p:cNvSpPr>
            <p:nvPr/>
          </p:nvSpPr>
          <p:spPr bwMode="auto">
            <a:xfrm rot="24690">
              <a:off x="4675808" y="2706093"/>
              <a:ext cx="354996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3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" name="Text Box 755"/>
            <p:cNvSpPr txBox="1">
              <a:spLocks noChangeArrowheads="1"/>
            </p:cNvSpPr>
            <p:nvPr/>
          </p:nvSpPr>
          <p:spPr bwMode="auto">
            <a:xfrm rot="24690">
              <a:off x="5725690" y="2694980"/>
              <a:ext cx="35310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2" name="Text Box 756"/>
            <p:cNvSpPr txBox="1">
              <a:spLocks noChangeArrowheads="1"/>
            </p:cNvSpPr>
            <p:nvPr/>
          </p:nvSpPr>
          <p:spPr bwMode="auto">
            <a:xfrm rot="24690">
              <a:off x="6752912" y="2664818"/>
              <a:ext cx="35122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23" name="Group 757"/>
            <p:cNvGrpSpPr>
              <a:grpSpLocks/>
            </p:cNvGrpSpPr>
            <p:nvPr/>
          </p:nvGrpSpPr>
          <p:grpSpPr bwMode="auto">
            <a:xfrm rot="19510488">
              <a:off x="7239716" y="2368950"/>
              <a:ext cx="1095201" cy="754063"/>
              <a:chOff x="3504" y="3816"/>
              <a:chExt cx="454" cy="404"/>
            </a:xfrm>
          </p:grpSpPr>
          <p:grpSp>
            <p:nvGrpSpPr>
              <p:cNvPr id="84" name="Group 75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86" name="Line 75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" name="Line 76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8" name="Line 76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9" name="Line 76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0" name="Line 76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1" name="Line 76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2" name="Line 76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3" name="Line 76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4" name="Line 76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5" name="Line 76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6" name="Line 76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7" name="Line 77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85" name="Text Box 771"/>
              <p:cNvSpPr txBox="1">
                <a:spLocks noChangeArrowheads="1"/>
              </p:cNvSpPr>
              <p:nvPr/>
            </p:nvSpPr>
            <p:spPr bwMode="auto">
              <a:xfrm rot="2114198">
                <a:off x="3757" y="4039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25" name="Group 787"/>
            <p:cNvGrpSpPr>
              <a:grpSpLocks/>
            </p:cNvGrpSpPr>
            <p:nvPr/>
          </p:nvGrpSpPr>
          <p:grpSpPr bwMode="auto">
            <a:xfrm rot="19510488">
              <a:off x="8331312" y="2368757"/>
              <a:ext cx="1095201" cy="747713"/>
              <a:chOff x="3504" y="3816"/>
              <a:chExt cx="454" cy="400"/>
            </a:xfrm>
          </p:grpSpPr>
          <p:grpSp>
            <p:nvGrpSpPr>
              <p:cNvPr id="56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58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0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1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2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3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4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5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6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7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8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9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57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7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60" name="Group 787"/>
            <p:cNvGrpSpPr>
              <a:grpSpLocks/>
            </p:cNvGrpSpPr>
            <p:nvPr/>
          </p:nvGrpSpPr>
          <p:grpSpPr bwMode="auto">
            <a:xfrm rot="19510488">
              <a:off x="9426951" y="2367672"/>
              <a:ext cx="1095201" cy="747713"/>
              <a:chOff x="3504" y="3816"/>
              <a:chExt cx="454" cy="400"/>
            </a:xfrm>
          </p:grpSpPr>
          <p:grpSp>
            <p:nvGrpSpPr>
              <p:cNvPr id="161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163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4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5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6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7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8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9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0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1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2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3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4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62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8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175" name="Rectangle 174"/>
            <p:cNvSpPr/>
            <p:nvPr/>
          </p:nvSpPr>
          <p:spPr>
            <a:xfrm>
              <a:off x="1238250" y="2392600"/>
              <a:ext cx="9474983" cy="7433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996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 Box 91"/>
          <p:cNvSpPr txBox="1">
            <a:spLocks noChangeArrowheads="1"/>
          </p:cNvSpPr>
          <p:nvPr/>
        </p:nvSpPr>
        <p:spPr bwMode="auto">
          <a:xfrm>
            <a:off x="1363988" y="4106625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310" name="Group 309"/>
          <p:cNvGrpSpPr/>
          <p:nvPr/>
        </p:nvGrpSpPr>
        <p:grpSpPr>
          <a:xfrm>
            <a:off x="2491739" y="1181100"/>
            <a:ext cx="4258906" cy="1874520"/>
            <a:chOff x="2491739" y="1181100"/>
            <a:chExt cx="4258906" cy="1874520"/>
          </a:xfrm>
        </p:grpSpPr>
        <p:cxnSp>
          <p:nvCxnSpPr>
            <p:cNvPr id="311" name="Straight Connector 310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V="1">
              <a:off x="5796783" y="1181100"/>
              <a:ext cx="946906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Group 293"/>
          <p:cNvGrpSpPr/>
          <p:nvPr/>
        </p:nvGrpSpPr>
        <p:grpSpPr>
          <a:xfrm>
            <a:off x="3054350" y="1183911"/>
            <a:ext cx="9474983" cy="768315"/>
            <a:chOff x="1238250" y="2367672"/>
            <a:chExt cx="9474983" cy="768315"/>
          </a:xfrm>
        </p:grpSpPr>
        <p:grpSp>
          <p:nvGrpSpPr>
            <p:cNvPr id="295" name="Group 686"/>
            <p:cNvGrpSpPr>
              <a:grpSpLocks/>
            </p:cNvGrpSpPr>
            <p:nvPr/>
          </p:nvGrpSpPr>
          <p:grpSpPr bwMode="auto">
            <a:xfrm rot="24690">
              <a:off x="1637570" y="2396530"/>
              <a:ext cx="1097089" cy="336550"/>
              <a:chOff x="2154" y="3339"/>
              <a:chExt cx="454" cy="181"/>
            </a:xfrm>
          </p:grpSpPr>
          <p:sp>
            <p:nvSpPr>
              <p:cNvPr id="415" name="Line 68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6" name="Line 68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7" name="Line 68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8" name="Line 69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9" name="Line 69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0" name="Line 69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1" name="Line 69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2" name="Line 69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3" name="Line 69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4" name="Line 69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5" name="Line 69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6" name="Line 69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96" name="Group 699"/>
            <p:cNvGrpSpPr>
              <a:grpSpLocks/>
            </p:cNvGrpSpPr>
            <p:nvPr/>
          </p:nvGrpSpPr>
          <p:grpSpPr bwMode="auto">
            <a:xfrm rot="24690">
              <a:off x="2734757" y="2401293"/>
              <a:ext cx="1097089" cy="338138"/>
              <a:chOff x="2154" y="3339"/>
              <a:chExt cx="454" cy="181"/>
            </a:xfrm>
          </p:grpSpPr>
          <p:sp>
            <p:nvSpPr>
              <p:cNvPr id="403" name="Line 70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4" name="Line 70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5" name="Line 70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6" name="Line 70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7" name="Line 70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8" name="Line 70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9" name="Line 70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0" name="Line 70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1" name="Line 70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2" name="Line 70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3" name="Line 71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4" name="Line 71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97" name="Group 712"/>
            <p:cNvGrpSpPr>
              <a:grpSpLocks/>
            </p:cNvGrpSpPr>
            <p:nvPr/>
          </p:nvGrpSpPr>
          <p:grpSpPr bwMode="auto">
            <a:xfrm rot="24690">
              <a:off x="3831847" y="2399705"/>
              <a:ext cx="1097089" cy="338138"/>
              <a:chOff x="2154" y="3339"/>
              <a:chExt cx="454" cy="181"/>
            </a:xfrm>
          </p:grpSpPr>
          <p:sp>
            <p:nvSpPr>
              <p:cNvPr id="391" name="Line 71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2" name="Line 71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3" name="Line 71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4" name="Line 71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5" name="Line 71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6" name="Line 71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7" name="Line 71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8" name="Line 72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9" name="Line 72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0" name="Line 72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1" name="Line 72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2" name="Line 72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98" name="Group 725"/>
            <p:cNvGrpSpPr>
              <a:grpSpLocks/>
            </p:cNvGrpSpPr>
            <p:nvPr/>
          </p:nvGrpSpPr>
          <p:grpSpPr bwMode="auto">
            <a:xfrm rot="24690">
              <a:off x="4929406" y="2399706"/>
              <a:ext cx="1097089" cy="338138"/>
              <a:chOff x="2154" y="3339"/>
              <a:chExt cx="454" cy="181"/>
            </a:xfrm>
          </p:grpSpPr>
          <p:sp>
            <p:nvSpPr>
              <p:cNvPr id="379" name="Line 72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0" name="Line 727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1" name="Line 728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2" name="Line 729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3" name="Line 730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4" name="Line 731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5" name="Line 732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6" name="Line 733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7" name="Line 734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8" name="Line 735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9" name="Line 736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0" name="Line 737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99" name="Group 738"/>
            <p:cNvGrpSpPr>
              <a:grpSpLocks/>
            </p:cNvGrpSpPr>
            <p:nvPr/>
          </p:nvGrpSpPr>
          <p:grpSpPr bwMode="auto">
            <a:xfrm rot="24690">
              <a:off x="6024083" y="2407547"/>
              <a:ext cx="1095201" cy="338138"/>
              <a:chOff x="2154" y="3339"/>
              <a:chExt cx="454" cy="181"/>
            </a:xfrm>
          </p:grpSpPr>
          <p:sp>
            <p:nvSpPr>
              <p:cNvPr id="367" name="Line 73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8" name="Line 74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9" name="Line 74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0" name="Line 74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1" name="Line 74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2" name="Line 74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3" name="Line 74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4" name="Line 74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5" name="Line 74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6" name="Line 74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7" name="Line 74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8" name="Line 75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00" name="Text Box 751"/>
            <p:cNvSpPr txBox="1">
              <a:spLocks noChangeArrowheads="1"/>
            </p:cNvSpPr>
            <p:nvPr/>
          </p:nvSpPr>
          <p:spPr bwMode="auto">
            <a:xfrm rot="24690">
              <a:off x="1469514" y="2796580"/>
              <a:ext cx="35499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01" name="Text Box 752"/>
            <p:cNvSpPr txBox="1">
              <a:spLocks noChangeArrowheads="1"/>
            </p:cNvSpPr>
            <p:nvPr/>
          </p:nvSpPr>
          <p:spPr bwMode="auto">
            <a:xfrm rot="24690">
              <a:off x="2532613" y="2760068"/>
              <a:ext cx="47584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1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02" name="Text Box 753"/>
            <p:cNvSpPr txBox="1">
              <a:spLocks noChangeArrowheads="1"/>
            </p:cNvSpPr>
            <p:nvPr/>
          </p:nvSpPr>
          <p:spPr bwMode="auto">
            <a:xfrm rot="24690">
              <a:off x="3595714" y="2742605"/>
              <a:ext cx="35310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03" name="Text Box 754"/>
            <p:cNvSpPr txBox="1">
              <a:spLocks noChangeArrowheads="1"/>
            </p:cNvSpPr>
            <p:nvPr/>
          </p:nvSpPr>
          <p:spPr bwMode="auto">
            <a:xfrm rot="24690">
              <a:off x="4675808" y="2706093"/>
              <a:ext cx="354996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3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04" name="Text Box 755"/>
            <p:cNvSpPr txBox="1">
              <a:spLocks noChangeArrowheads="1"/>
            </p:cNvSpPr>
            <p:nvPr/>
          </p:nvSpPr>
          <p:spPr bwMode="auto">
            <a:xfrm rot="24690">
              <a:off x="5725690" y="2694980"/>
              <a:ext cx="35310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05" name="Text Box 756"/>
            <p:cNvSpPr txBox="1">
              <a:spLocks noChangeArrowheads="1"/>
            </p:cNvSpPr>
            <p:nvPr/>
          </p:nvSpPr>
          <p:spPr bwMode="auto">
            <a:xfrm rot="24690">
              <a:off x="6752912" y="2664818"/>
              <a:ext cx="35122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306" name="Group 757"/>
            <p:cNvGrpSpPr>
              <a:grpSpLocks/>
            </p:cNvGrpSpPr>
            <p:nvPr/>
          </p:nvGrpSpPr>
          <p:grpSpPr bwMode="auto">
            <a:xfrm rot="19510488">
              <a:off x="7239716" y="2368950"/>
              <a:ext cx="1095201" cy="754063"/>
              <a:chOff x="3504" y="3816"/>
              <a:chExt cx="454" cy="404"/>
            </a:xfrm>
          </p:grpSpPr>
          <p:grpSp>
            <p:nvGrpSpPr>
              <p:cNvPr id="353" name="Group 75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55" name="Line 75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6" name="Line 76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7" name="Line 76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8" name="Line 76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9" name="Line 76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0" name="Line 76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1" name="Line 76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2" name="Line 76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3" name="Line 76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4" name="Line 76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5" name="Line 76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6" name="Line 77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54" name="Text Box 771"/>
              <p:cNvSpPr txBox="1">
                <a:spLocks noChangeArrowheads="1"/>
              </p:cNvSpPr>
              <p:nvPr/>
            </p:nvSpPr>
            <p:spPr bwMode="auto">
              <a:xfrm rot="2114198">
                <a:off x="3757" y="4039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307" name="Group 787"/>
            <p:cNvGrpSpPr>
              <a:grpSpLocks/>
            </p:cNvGrpSpPr>
            <p:nvPr/>
          </p:nvGrpSpPr>
          <p:grpSpPr bwMode="auto">
            <a:xfrm rot="19510488">
              <a:off x="8331312" y="2368757"/>
              <a:ext cx="1095201" cy="747713"/>
              <a:chOff x="3504" y="3816"/>
              <a:chExt cx="454" cy="400"/>
            </a:xfrm>
          </p:grpSpPr>
          <p:grpSp>
            <p:nvGrpSpPr>
              <p:cNvPr id="339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41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2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3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4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5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6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7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8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9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0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1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2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40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7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308" name="Group 787"/>
            <p:cNvGrpSpPr>
              <a:grpSpLocks/>
            </p:cNvGrpSpPr>
            <p:nvPr/>
          </p:nvGrpSpPr>
          <p:grpSpPr bwMode="auto">
            <a:xfrm rot="19510488">
              <a:off x="9426951" y="2367672"/>
              <a:ext cx="1095201" cy="747713"/>
              <a:chOff x="3504" y="3816"/>
              <a:chExt cx="454" cy="400"/>
            </a:xfrm>
          </p:grpSpPr>
          <p:grpSp>
            <p:nvGrpSpPr>
              <p:cNvPr id="325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27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8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9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0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1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2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3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4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5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6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7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8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26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8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309" name="Rectangle 308"/>
            <p:cNvSpPr/>
            <p:nvPr/>
          </p:nvSpPr>
          <p:spPr>
            <a:xfrm>
              <a:off x="1238250" y="2392600"/>
              <a:ext cx="9474983" cy="7433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783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07669 0.26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 Box 91"/>
          <p:cNvSpPr txBox="1">
            <a:spLocks noChangeArrowheads="1"/>
          </p:cNvSpPr>
          <p:nvPr/>
        </p:nvSpPr>
        <p:spPr bwMode="auto">
          <a:xfrm>
            <a:off x="1363988" y="4106625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6030" y="4625737"/>
            <a:ext cx="285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DC</a:t>
            </a:r>
          </a:p>
        </p:txBody>
      </p:sp>
      <p:cxnSp>
        <p:nvCxnSpPr>
          <p:cNvPr id="311" name="Straight Connector 310"/>
          <p:cNvCxnSpPr/>
          <p:nvPr/>
        </p:nvCxnSpPr>
        <p:spPr>
          <a:xfrm flipV="1">
            <a:off x="2491739" y="1181100"/>
            <a:ext cx="972000" cy="187452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V="1">
            <a:off x="5796783" y="1181100"/>
            <a:ext cx="946906" cy="187452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3438645" y="1181100"/>
            <a:ext cx="3312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>
            <a:off x="2491739" y="3055620"/>
            <a:ext cx="3312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436299" y="1178752"/>
            <a:ext cx="331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2489393" y="3053272"/>
            <a:ext cx="331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53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8318"/>
              </p:ext>
            </p:extLst>
          </p:nvPr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 Box 91"/>
          <p:cNvSpPr txBox="1">
            <a:spLocks noChangeArrowheads="1"/>
          </p:cNvSpPr>
          <p:nvPr/>
        </p:nvSpPr>
        <p:spPr bwMode="auto">
          <a:xfrm>
            <a:off x="1359618" y="4100800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1660" y="4619912"/>
            <a:ext cx="285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DC</a:t>
            </a:r>
          </a:p>
        </p:txBody>
      </p:sp>
      <p:sp>
        <p:nvSpPr>
          <p:cNvPr id="325" name="TextBox 324"/>
          <p:cNvSpPr txBox="1"/>
          <p:nvPr/>
        </p:nvSpPr>
        <p:spPr>
          <a:xfrm>
            <a:off x="3482647" y="4634640"/>
            <a:ext cx="2983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AD = BC</a:t>
            </a:r>
          </a:p>
        </p:txBody>
      </p:sp>
      <p:cxnSp>
        <p:nvCxnSpPr>
          <p:cNvPr id="327" name="Straight Connector 326"/>
          <p:cNvCxnSpPr/>
          <p:nvPr/>
        </p:nvCxnSpPr>
        <p:spPr>
          <a:xfrm flipV="1">
            <a:off x="2491739" y="1181100"/>
            <a:ext cx="972000" cy="187452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 flipV="1">
            <a:off x="5796783" y="1181100"/>
            <a:ext cx="946906" cy="187452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>
            <a:off x="3438645" y="1181100"/>
            <a:ext cx="3312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2491739" y="3055620"/>
            <a:ext cx="3312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图片 7">
            <a:extLst>
              <a:ext uri="{FF2B5EF4-FFF2-40B4-BE49-F238E27FC236}">
                <a16:creationId xmlns:a16="http://schemas.microsoft.com/office/drawing/2014/main" id="{66F9D637-236C-0F5A-680C-7E47584D4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78" y="2863428"/>
            <a:ext cx="6351474" cy="3578879"/>
          </a:xfrm>
          <a:prstGeom prst="rect">
            <a:avLst/>
          </a:prstGeom>
        </p:spPr>
      </p:pic>
      <p:sp>
        <p:nvSpPr>
          <p:cNvPr id="178" name="矩形 8">
            <a:extLst>
              <a:ext uri="{FF2B5EF4-FFF2-40B4-BE49-F238E27FC236}">
                <a16:creationId xmlns:a16="http://schemas.microsoft.com/office/drawing/2014/main" id="{925B2A61-DD7B-03D1-EFD7-A69FBA536E68}"/>
              </a:ext>
            </a:extLst>
          </p:cNvPr>
          <p:cNvSpPr/>
          <p:nvPr/>
        </p:nvSpPr>
        <p:spPr>
          <a:xfrm>
            <a:off x="7211419" y="4407624"/>
            <a:ext cx="4887974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cặp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đối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diện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nhau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79" name="Straight Connector 178"/>
          <p:cNvCxnSpPr/>
          <p:nvPr/>
        </p:nvCxnSpPr>
        <p:spPr>
          <a:xfrm>
            <a:off x="3436299" y="1178752"/>
            <a:ext cx="331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489393" y="3053272"/>
            <a:ext cx="331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 rot="17780584">
            <a:off x="-151438" y="-1926889"/>
            <a:ext cx="10986585" cy="1129751"/>
            <a:chOff x="1925077" y="4927513"/>
            <a:chExt cx="10166945" cy="1129751"/>
          </a:xfrm>
        </p:grpSpPr>
        <p:sp>
          <p:nvSpPr>
            <p:cNvPr id="30" name="Rectangle 685"/>
            <p:cNvSpPr>
              <a:spLocks noChangeArrowheads="1"/>
            </p:cNvSpPr>
            <p:nvPr/>
          </p:nvSpPr>
          <p:spPr bwMode="auto">
            <a:xfrm rot="24690">
              <a:off x="1925077" y="4955539"/>
              <a:ext cx="10166945" cy="110172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1" name="Group 686"/>
            <p:cNvGrpSpPr>
              <a:grpSpLocks/>
            </p:cNvGrpSpPr>
            <p:nvPr/>
          </p:nvGrpSpPr>
          <p:grpSpPr bwMode="auto">
            <a:xfrm rot="24690">
              <a:off x="2196393" y="4930139"/>
              <a:ext cx="955361" cy="336550"/>
              <a:chOff x="2154" y="3339"/>
              <a:chExt cx="454" cy="181"/>
            </a:xfrm>
          </p:grpSpPr>
          <p:sp>
            <p:nvSpPr>
              <p:cNvPr id="165" name="Line 68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Line 68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Line 68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8" name="Line 69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Line 69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Line 69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Line 69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2" name="Line 69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3" name="Line 69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" name="Line 69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5" name="Line 69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6" name="Line 69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" name="Group 699"/>
            <p:cNvGrpSpPr>
              <a:grpSpLocks/>
            </p:cNvGrpSpPr>
            <p:nvPr/>
          </p:nvGrpSpPr>
          <p:grpSpPr bwMode="auto">
            <a:xfrm rot="24690">
              <a:off x="3143532" y="4930139"/>
              <a:ext cx="955361" cy="338138"/>
              <a:chOff x="2154" y="3339"/>
              <a:chExt cx="454" cy="181"/>
            </a:xfrm>
          </p:grpSpPr>
          <p:sp>
            <p:nvSpPr>
              <p:cNvPr id="153" name="Line 70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Line 70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Line 70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6" name="Line 70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7" name="Line 70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8" name="Line 70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9" name="Line 70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0" name="Line 70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1" name="Line 70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Line 70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Line 71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Line 71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3" name="Group 712"/>
            <p:cNvGrpSpPr>
              <a:grpSpLocks/>
            </p:cNvGrpSpPr>
            <p:nvPr/>
          </p:nvGrpSpPr>
          <p:grpSpPr bwMode="auto">
            <a:xfrm rot="24690">
              <a:off x="4098893" y="4942839"/>
              <a:ext cx="955361" cy="338138"/>
              <a:chOff x="2154" y="3339"/>
              <a:chExt cx="454" cy="181"/>
            </a:xfrm>
          </p:grpSpPr>
          <p:sp>
            <p:nvSpPr>
              <p:cNvPr id="141" name="Line 71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Line 71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3" name="Line 71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4" name="Line 71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5" name="Line 71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6" name="Line 71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7" name="Line 71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Line 72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Line 72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Line 72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Line 72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2" name="Line 72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4" name="Group 725"/>
            <p:cNvGrpSpPr>
              <a:grpSpLocks/>
            </p:cNvGrpSpPr>
            <p:nvPr/>
          </p:nvGrpSpPr>
          <p:grpSpPr bwMode="auto">
            <a:xfrm rot="24690">
              <a:off x="5050510" y="4942839"/>
              <a:ext cx="955361" cy="338138"/>
              <a:chOff x="2154" y="3339"/>
              <a:chExt cx="454" cy="181"/>
            </a:xfrm>
          </p:grpSpPr>
          <p:sp>
            <p:nvSpPr>
              <p:cNvPr id="129" name="Line 72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Line 727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Line 728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2" name="Line 729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" name="Line 730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4" name="Line 731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Line 732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Line 733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Line 734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Line 735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Line 736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Line 737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5" name="Group 738"/>
            <p:cNvGrpSpPr>
              <a:grpSpLocks/>
            </p:cNvGrpSpPr>
            <p:nvPr/>
          </p:nvGrpSpPr>
          <p:grpSpPr bwMode="auto">
            <a:xfrm rot="24690">
              <a:off x="6003771" y="4957127"/>
              <a:ext cx="953716" cy="338138"/>
              <a:chOff x="2154" y="3339"/>
              <a:chExt cx="454" cy="181"/>
            </a:xfrm>
          </p:grpSpPr>
          <p:sp>
            <p:nvSpPr>
              <p:cNvPr id="117" name="Line 73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Line 74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Line 74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Line 74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Line 74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Line 74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Line 74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Line 74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Line 74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Line 74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Line 74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Line 75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6" name="Text Box 751"/>
            <p:cNvSpPr txBox="1">
              <a:spLocks noChangeArrowheads="1"/>
            </p:cNvSpPr>
            <p:nvPr/>
          </p:nvSpPr>
          <p:spPr bwMode="auto">
            <a:xfrm rot="24690">
              <a:off x="2050047" y="5330189"/>
              <a:ext cx="30913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7" name="Text Box 752"/>
            <p:cNvSpPr txBox="1">
              <a:spLocks noChangeArrowheads="1"/>
            </p:cNvSpPr>
            <p:nvPr/>
          </p:nvSpPr>
          <p:spPr bwMode="auto">
            <a:xfrm rot="24690">
              <a:off x="2975809" y="5293677"/>
              <a:ext cx="41437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1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8" name="Text Box 753"/>
            <p:cNvSpPr txBox="1">
              <a:spLocks noChangeArrowheads="1"/>
            </p:cNvSpPr>
            <p:nvPr/>
          </p:nvSpPr>
          <p:spPr bwMode="auto">
            <a:xfrm rot="24690">
              <a:off x="3901572" y="5276214"/>
              <a:ext cx="307491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9" name="Text Box 754"/>
            <p:cNvSpPr txBox="1">
              <a:spLocks noChangeArrowheads="1"/>
            </p:cNvSpPr>
            <p:nvPr/>
          </p:nvSpPr>
          <p:spPr bwMode="auto">
            <a:xfrm rot="24690">
              <a:off x="4842134" y="5239702"/>
              <a:ext cx="309136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3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0" name="Text Box 755"/>
            <p:cNvSpPr txBox="1">
              <a:spLocks noChangeArrowheads="1"/>
            </p:cNvSpPr>
            <p:nvPr/>
          </p:nvSpPr>
          <p:spPr bwMode="auto">
            <a:xfrm rot="24690">
              <a:off x="5756386" y="5228589"/>
              <a:ext cx="307491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" name="Text Box 756"/>
            <p:cNvSpPr txBox="1">
              <a:spLocks noChangeArrowheads="1"/>
            </p:cNvSpPr>
            <p:nvPr/>
          </p:nvSpPr>
          <p:spPr bwMode="auto">
            <a:xfrm rot="24690">
              <a:off x="6650906" y="5198427"/>
              <a:ext cx="30584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42" name="Group 757"/>
            <p:cNvGrpSpPr>
              <a:grpSpLocks/>
            </p:cNvGrpSpPr>
            <p:nvPr/>
          </p:nvGrpSpPr>
          <p:grpSpPr bwMode="auto">
            <a:xfrm rot="19510488">
              <a:off x="8012418" y="4930139"/>
              <a:ext cx="953716" cy="754063"/>
              <a:chOff x="3504" y="3816"/>
              <a:chExt cx="454" cy="404"/>
            </a:xfrm>
          </p:grpSpPr>
          <p:grpSp>
            <p:nvGrpSpPr>
              <p:cNvPr id="103" name="Group 75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105" name="Line 75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6" name="Line 76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" name="Line 76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8" name="Line 76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9" name="Line 76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0" name="Line 76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1" name="Line 76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2" name="Line 76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3" name="Line 76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4" name="Line 76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5" name="Line 76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6" name="Line 77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04" name="Text Box 771"/>
              <p:cNvSpPr txBox="1">
                <a:spLocks noChangeArrowheads="1"/>
              </p:cNvSpPr>
              <p:nvPr/>
            </p:nvSpPr>
            <p:spPr bwMode="auto">
              <a:xfrm rot="2114198">
                <a:off x="3745" y="4040"/>
                <a:ext cx="146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>
                    <a:solidFill>
                      <a:srgbClr val="000000"/>
                    </a:solidFill>
                    <a:cs typeface="Times New Roman" pitchFamily="18" charset="0"/>
                  </a:rPr>
                  <a:t>7</a:t>
                </a:r>
              </a:p>
            </p:txBody>
          </p:sp>
        </p:grpSp>
        <p:grpSp>
          <p:nvGrpSpPr>
            <p:cNvPr id="43" name="Group 772"/>
            <p:cNvGrpSpPr>
              <a:grpSpLocks/>
            </p:cNvGrpSpPr>
            <p:nvPr/>
          </p:nvGrpSpPr>
          <p:grpSpPr bwMode="auto">
            <a:xfrm rot="19510488">
              <a:off x="7068461" y="4927513"/>
              <a:ext cx="955361" cy="750888"/>
              <a:chOff x="3504" y="3816"/>
              <a:chExt cx="454" cy="402"/>
            </a:xfrm>
          </p:grpSpPr>
          <p:grpSp>
            <p:nvGrpSpPr>
              <p:cNvPr id="89" name="Group 773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91" name="Line 774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2" name="Line 775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3" name="Line 776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4" name="Line 777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5" name="Line 778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6" name="Line 779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7" name="Line 780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8" name="Line 781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9" name="Line 782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0" name="Line 783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1" name="Line 784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2" name="Line 785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90" name="Text Box 786"/>
              <p:cNvSpPr txBox="1">
                <a:spLocks noChangeArrowheads="1"/>
              </p:cNvSpPr>
              <p:nvPr/>
            </p:nvSpPr>
            <p:spPr bwMode="auto">
              <a:xfrm rot="2114198">
                <a:off x="3742" y="4038"/>
                <a:ext cx="146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sz="1600" kern="0">
                    <a:solidFill>
                      <a:srgbClr val="000000"/>
                    </a:solidFill>
                    <a:cs typeface="Times New Roman" pitchFamily="18" charset="0"/>
                  </a:rPr>
                  <a:t>6</a:t>
                </a:r>
                <a:endParaRPr lang="en-US" sz="1600" kern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44" name="Group 787"/>
            <p:cNvGrpSpPr>
              <a:grpSpLocks/>
            </p:cNvGrpSpPr>
            <p:nvPr/>
          </p:nvGrpSpPr>
          <p:grpSpPr bwMode="auto">
            <a:xfrm rot="19510488">
              <a:off x="8977645" y="4930139"/>
              <a:ext cx="953716" cy="747713"/>
              <a:chOff x="3504" y="3816"/>
              <a:chExt cx="454" cy="400"/>
            </a:xfrm>
          </p:grpSpPr>
          <p:grpSp>
            <p:nvGrpSpPr>
              <p:cNvPr id="75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77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8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9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0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1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2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3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4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5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6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8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6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40" y="4036"/>
                <a:ext cx="146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>
                    <a:solidFill>
                      <a:srgbClr val="000000"/>
                    </a:solidFill>
                    <a:cs typeface="Times New Roman" pitchFamily="18" charset="0"/>
                  </a:rPr>
                  <a:t>8</a:t>
                </a:r>
              </a:p>
            </p:txBody>
          </p:sp>
        </p:grpSp>
        <p:grpSp>
          <p:nvGrpSpPr>
            <p:cNvPr id="45" name="Group 802"/>
            <p:cNvGrpSpPr>
              <a:grpSpLocks/>
            </p:cNvGrpSpPr>
            <p:nvPr/>
          </p:nvGrpSpPr>
          <p:grpSpPr bwMode="auto">
            <a:xfrm rot="19510488">
              <a:off x="9923140" y="4930139"/>
              <a:ext cx="955361" cy="739775"/>
              <a:chOff x="3504" y="3816"/>
              <a:chExt cx="454" cy="396"/>
            </a:xfrm>
          </p:grpSpPr>
          <p:grpSp>
            <p:nvGrpSpPr>
              <p:cNvPr id="61" name="Group 803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63" name="Line 804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4" name="Line 805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5" name="Line 806"/>
                <p:cNvSpPr>
                  <a:spLocks noChangeShapeType="1"/>
                </p:cNvSpPr>
                <p:nvPr/>
              </p:nvSpPr>
              <p:spPr bwMode="auto">
                <a:xfrm>
                  <a:off x="2154" y="3346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6" name="Line 807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7" name="Line 808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8" name="Line 809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9" name="Line 810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0" name="Line 811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1" name="Line 812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2" name="Line 813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3" name="Line 814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4" name="Line 815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62" name="Text Box 816"/>
              <p:cNvSpPr txBox="1">
                <a:spLocks noChangeArrowheads="1"/>
              </p:cNvSpPr>
              <p:nvPr/>
            </p:nvSpPr>
            <p:spPr bwMode="auto">
              <a:xfrm rot="2114198">
                <a:off x="3747" y="4032"/>
                <a:ext cx="146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>
                    <a:solidFill>
                      <a:srgbClr val="000000"/>
                    </a:solidFill>
                    <a:cs typeface="Times New Roman" pitchFamily="18" charset="0"/>
                  </a:rPr>
                  <a:t>9</a:t>
                </a:r>
              </a:p>
            </p:txBody>
          </p:sp>
        </p:grpSp>
        <p:grpSp>
          <p:nvGrpSpPr>
            <p:cNvPr id="46" name="Group 817"/>
            <p:cNvGrpSpPr>
              <a:grpSpLocks/>
            </p:cNvGrpSpPr>
            <p:nvPr/>
          </p:nvGrpSpPr>
          <p:grpSpPr bwMode="auto">
            <a:xfrm rot="19510488">
              <a:off x="10878500" y="4961889"/>
              <a:ext cx="955361" cy="750888"/>
              <a:chOff x="3504" y="3816"/>
              <a:chExt cx="454" cy="402"/>
            </a:xfrm>
          </p:grpSpPr>
          <p:grpSp>
            <p:nvGrpSpPr>
              <p:cNvPr id="47" name="Group 81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49" name="Line 81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0" name="Line 82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" name="Line 82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" name="Line 82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3" name="Line 82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4" name="Line 82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5" name="Line 82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6" name="Line 82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7" name="Line 82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8" name="Line 82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Line 82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0" name="Line 83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48" name="Text Box 831"/>
              <p:cNvSpPr txBox="1">
                <a:spLocks noChangeArrowheads="1"/>
              </p:cNvSpPr>
              <p:nvPr/>
            </p:nvSpPr>
            <p:spPr bwMode="auto">
              <a:xfrm rot="2114198">
                <a:off x="3735" y="4038"/>
                <a:ext cx="202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>
                    <a:solidFill>
                      <a:srgbClr val="000000"/>
                    </a:solidFill>
                    <a:cs typeface="Times New Roman" pitchFamily="18" charset="0"/>
                  </a:rPr>
                  <a:t>10</a:t>
                </a:r>
              </a:p>
            </p:txBody>
          </p:sp>
        </p:grpSp>
      </p:grpSp>
      <p:cxnSp>
        <p:nvCxnSpPr>
          <p:cNvPr id="181" name="Straight Connector 180"/>
          <p:cNvCxnSpPr/>
          <p:nvPr/>
        </p:nvCxnSpPr>
        <p:spPr>
          <a:xfrm flipV="1">
            <a:off x="2490364" y="1198770"/>
            <a:ext cx="972000" cy="18745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V="1">
            <a:off x="5795408" y="1198770"/>
            <a:ext cx="946906" cy="18745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833 L 0.26888 -0.0013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/>
      <p:bldP spid="1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326" name="Group 13"/>
          <p:cNvGrpSpPr>
            <a:grpSpLocks/>
          </p:cNvGrpSpPr>
          <p:nvPr/>
        </p:nvGrpSpPr>
        <p:grpSpPr bwMode="auto">
          <a:xfrm flipH="1">
            <a:off x="3258625" y="1342072"/>
            <a:ext cx="1110064" cy="1689100"/>
            <a:chOff x="977" y="1102"/>
            <a:chExt cx="488" cy="1064"/>
          </a:xfrm>
        </p:grpSpPr>
        <p:sp>
          <p:nvSpPr>
            <p:cNvPr id="327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9" name="Group 13"/>
          <p:cNvGrpSpPr>
            <a:grpSpLocks/>
          </p:cNvGrpSpPr>
          <p:nvPr/>
        </p:nvGrpSpPr>
        <p:grpSpPr bwMode="auto">
          <a:xfrm flipV="1">
            <a:off x="4385563" y="1200145"/>
            <a:ext cx="1131249" cy="1689100"/>
            <a:chOff x="977" y="1102"/>
            <a:chExt cx="488" cy="1064"/>
          </a:xfrm>
        </p:grpSpPr>
        <p:sp>
          <p:nvSpPr>
            <p:cNvPr id="330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19883" y="5172588"/>
            <a:ext cx="3963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385564" y="787793"/>
            <a:ext cx="0" cy="2633589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491739" y="1181100"/>
            <a:ext cx="4258906" cy="1874520"/>
            <a:chOff x="2491739" y="1181100"/>
            <a:chExt cx="4258906" cy="1874520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796783" y="1181100"/>
              <a:ext cx="946906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Box 91"/>
          <p:cNvSpPr txBox="1">
            <a:spLocks noChangeArrowheads="1"/>
          </p:cNvSpPr>
          <p:nvPr/>
        </p:nvSpPr>
        <p:spPr bwMode="auto">
          <a:xfrm>
            <a:off x="1359618" y="4100800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91660" y="4619912"/>
            <a:ext cx="285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DC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82647" y="4634640"/>
            <a:ext cx="2983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AD = BC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-331149" y="1181100"/>
            <a:ext cx="53640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12777" y="1181100"/>
            <a:ext cx="70920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60306" y="3055620"/>
            <a:ext cx="47160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21284" y="3055620"/>
            <a:ext cx="74160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011853" y="1180511"/>
            <a:ext cx="9474983" cy="768315"/>
            <a:chOff x="1238250" y="2367672"/>
            <a:chExt cx="9474983" cy="768315"/>
          </a:xfrm>
        </p:grpSpPr>
        <p:grpSp>
          <p:nvGrpSpPr>
            <p:cNvPr id="33" name="Group 686"/>
            <p:cNvGrpSpPr>
              <a:grpSpLocks/>
            </p:cNvGrpSpPr>
            <p:nvPr/>
          </p:nvGrpSpPr>
          <p:grpSpPr bwMode="auto">
            <a:xfrm rot="24690">
              <a:off x="1637570" y="2396530"/>
              <a:ext cx="1097089" cy="336550"/>
              <a:chOff x="2154" y="3339"/>
              <a:chExt cx="454" cy="181"/>
            </a:xfrm>
          </p:grpSpPr>
          <p:sp>
            <p:nvSpPr>
              <p:cNvPr id="145" name="Line 68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6" name="Line 68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7" name="Line 68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Line 69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Line 69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Line 69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Line 69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2" name="Line 69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" name="Line 69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Line 69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Line 69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6" name="Line 69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4" name="Group 699"/>
            <p:cNvGrpSpPr>
              <a:grpSpLocks/>
            </p:cNvGrpSpPr>
            <p:nvPr/>
          </p:nvGrpSpPr>
          <p:grpSpPr bwMode="auto">
            <a:xfrm rot="24690">
              <a:off x="2734757" y="2401293"/>
              <a:ext cx="1097089" cy="338138"/>
              <a:chOff x="2154" y="3339"/>
              <a:chExt cx="454" cy="181"/>
            </a:xfrm>
          </p:grpSpPr>
          <p:sp>
            <p:nvSpPr>
              <p:cNvPr id="133" name="Line 70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4" name="Line 70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Line 70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Line 70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Line 70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Line 70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Line 70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Line 70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Line 70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Line 70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3" name="Line 71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4" name="Line 71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9" name="Group 712"/>
            <p:cNvGrpSpPr>
              <a:grpSpLocks/>
            </p:cNvGrpSpPr>
            <p:nvPr/>
          </p:nvGrpSpPr>
          <p:grpSpPr bwMode="auto">
            <a:xfrm rot="24690">
              <a:off x="3831847" y="2399705"/>
              <a:ext cx="1097089" cy="338138"/>
              <a:chOff x="2154" y="3339"/>
              <a:chExt cx="454" cy="181"/>
            </a:xfrm>
          </p:grpSpPr>
          <p:sp>
            <p:nvSpPr>
              <p:cNvPr id="121" name="Line 71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Line 71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Line 71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Line 71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Line 71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Line 71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Line 71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Line 72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Line 72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Line 72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Line 72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2" name="Line 72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0" name="Group 725"/>
            <p:cNvGrpSpPr>
              <a:grpSpLocks/>
            </p:cNvGrpSpPr>
            <p:nvPr/>
          </p:nvGrpSpPr>
          <p:grpSpPr bwMode="auto">
            <a:xfrm rot="24690">
              <a:off x="4929406" y="2399706"/>
              <a:ext cx="1097089" cy="338138"/>
              <a:chOff x="2154" y="3339"/>
              <a:chExt cx="454" cy="181"/>
            </a:xfrm>
          </p:grpSpPr>
          <p:sp>
            <p:nvSpPr>
              <p:cNvPr id="109" name="Line 72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Line 727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Line 728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Line 729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Line 730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Line 731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Line 732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Line 733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Line 734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Line 735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Line 736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Line 737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1" name="Group 738"/>
            <p:cNvGrpSpPr>
              <a:grpSpLocks/>
            </p:cNvGrpSpPr>
            <p:nvPr/>
          </p:nvGrpSpPr>
          <p:grpSpPr bwMode="auto">
            <a:xfrm rot="24690">
              <a:off x="6024083" y="2407547"/>
              <a:ext cx="1095201" cy="338138"/>
              <a:chOff x="2154" y="3339"/>
              <a:chExt cx="454" cy="181"/>
            </a:xfrm>
          </p:grpSpPr>
          <p:sp>
            <p:nvSpPr>
              <p:cNvPr id="97" name="Line 73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Line 74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9" name="Line 74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Line 74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Line 74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Line 74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3" name="Line 74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Line 74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Line 74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" name="Line 74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Line 74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Line 75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5" name="Text Box 751"/>
            <p:cNvSpPr txBox="1">
              <a:spLocks noChangeArrowheads="1"/>
            </p:cNvSpPr>
            <p:nvPr/>
          </p:nvSpPr>
          <p:spPr bwMode="auto">
            <a:xfrm rot="24690">
              <a:off x="1469514" y="2796580"/>
              <a:ext cx="35499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Text Box 752"/>
            <p:cNvSpPr txBox="1">
              <a:spLocks noChangeArrowheads="1"/>
            </p:cNvSpPr>
            <p:nvPr/>
          </p:nvSpPr>
          <p:spPr bwMode="auto">
            <a:xfrm rot="24690">
              <a:off x="2532613" y="2760068"/>
              <a:ext cx="47584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1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Text Box 753"/>
            <p:cNvSpPr txBox="1">
              <a:spLocks noChangeArrowheads="1"/>
            </p:cNvSpPr>
            <p:nvPr/>
          </p:nvSpPr>
          <p:spPr bwMode="auto">
            <a:xfrm rot="24690">
              <a:off x="3595714" y="2742605"/>
              <a:ext cx="35310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Text Box 754"/>
            <p:cNvSpPr txBox="1">
              <a:spLocks noChangeArrowheads="1"/>
            </p:cNvSpPr>
            <p:nvPr/>
          </p:nvSpPr>
          <p:spPr bwMode="auto">
            <a:xfrm rot="24690">
              <a:off x="4675808" y="2706093"/>
              <a:ext cx="354996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3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Text Box 755"/>
            <p:cNvSpPr txBox="1">
              <a:spLocks noChangeArrowheads="1"/>
            </p:cNvSpPr>
            <p:nvPr/>
          </p:nvSpPr>
          <p:spPr bwMode="auto">
            <a:xfrm rot="24690">
              <a:off x="5725690" y="2694980"/>
              <a:ext cx="35310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Text Box 756"/>
            <p:cNvSpPr txBox="1">
              <a:spLocks noChangeArrowheads="1"/>
            </p:cNvSpPr>
            <p:nvPr/>
          </p:nvSpPr>
          <p:spPr bwMode="auto">
            <a:xfrm rot="24690">
              <a:off x="6752912" y="2664818"/>
              <a:ext cx="35122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51" name="Group 757"/>
            <p:cNvGrpSpPr>
              <a:grpSpLocks/>
            </p:cNvGrpSpPr>
            <p:nvPr/>
          </p:nvGrpSpPr>
          <p:grpSpPr bwMode="auto">
            <a:xfrm rot="19510488">
              <a:off x="7239716" y="2368950"/>
              <a:ext cx="1095201" cy="754063"/>
              <a:chOff x="3504" y="3816"/>
              <a:chExt cx="454" cy="404"/>
            </a:xfrm>
          </p:grpSpPr>
          <p:grpSp>
            <p:nvGrpSpPr>
              <p:cNvPr id="83" name="Group 75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85" name="Line 75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6" name="Line 76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" name="Line 76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8" name="Line 76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9" name="Line 76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0" name="Line 76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1" name="Line 76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2" name="Line 76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3" name="Line 76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4" name="Line 76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5" name="Line 76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6" name="Line 77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84" name="Text Box 771"/>
              <p:cNvSpPr txBox="1">
                <a:spLocks noChangeArrowheads="1"/>
              </p:cNvSpPr>
              <p:nvPr/>
            </p:nvSpPr>
            <p:spPr bwMode="auto">
              <a:xfrm rot="2114198">
                <a:off x="3757" y="4039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52" name="Group 787"/>
            <p:cNvGrpSpPr>
              <a:grpSpLocks/>
            </p:cNvGrpSpPr>
            <p:nvPr/>
          </p:nvGrpSpPr>
          <p:grpSpPr bwMode="auto">
            <a:xfrm rot="19510488">
              <a:off x="8331312" y="2368757"/>
              <a:ext cx="1095201" cy="747713"/>
              <a:chOff x="3504" y="3816"/>
              <a:chExt cx="454" cy="400"/>
            </a:xfrm>
          </p:grpSpPr>
          <p:grpSp>
            <p:nvGrpSpPr>
              <p:cNvPr id="69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71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2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3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4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5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6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7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8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9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0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1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2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0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7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53" name="Group 787"/>
            <p:cNvGrpSpPr>
              <a:grpSpLocks/>
            </p:cNvGrpSpPr>
            <p:nvPr/>
          </p:nvGrpSpPr>
          <p:grpSpPr bwMode="auto">
            <a:xfrm rot="19510488">
              <a:off x="9426951" y="2367672"/>
              <a:ext cx="1095201" cy="747713"/>
              <a:chOff x="3504" y="3816"/>
              <a:chExt cx="454" cy="400"/>
            </a:xfrm>
          </p:grpSpPr>
          <p:grpSp>
            <p:nvGrpSpPr>
              <p:cNvPr id="55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57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8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0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1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2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3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4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5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6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7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8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56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8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238250" y="2392600"/>
              <a:ext cx="9474983" cy="7433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1171166" y="3051726"/>
            <a:ext cx="9474983" cy="768315"/>
            <a:chOff x="1238250" y="2367672"/>
            <a:chExt cx="9474983" cy="768315"/>
          </a:xfrm>
        </p:grpSpPr>
        <p:grpSp>
          <p:nvGrpSpPr>
            <p:cNvPr id="158" name="Group 686"/>
            <p:cNvGrpSpPr>
              <a:grpSpLocks/>
            </p:cNvGrpSpPr>
            <p:nvPr/>
          </p:nvGrpSpPr>
          <p:grpSpPr bwMode="auto">
            <a:xfrm rot="24690">
              <a:off x="1637570" y="2396530"/>
              <a:ext cx="1097089" cy="336550"/>
              <a:chOff x="2154" y="3339"/>
              <a:chExt cx="454" cy="181"/>
            </a:xfrm>
          </p:grpSpPr>
          <p:sp>
            <p:nvSpPr>
              <p:cNvPr id="263" name="Line 68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Line 68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5" name="Line 68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6" name="Line 69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7" name="Line 69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Line 69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9" name="Line 69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0" name="Line 69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1" name="Line 69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2" name="Line 69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3" name="Line 69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4" name="Line 69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59" name="Group 699"/>
            <p:cNvGrpSpPr>
              <a:grpSpLocks/>
            </p:cNvGrpSpPr>
            <p:nvPr/>
          </p:nvGrpSpPr>
          <p:grpSpPr bwMode="auto">
            <a:xfrm rot="24690">
              <a:off x="2734757" y="2401293"/>
              <a:ext cx="1097089" cy="338138"/>
              <a:chOff x="2154" y="3339"/>
              <a:chExt cx="454" cy="181"/>
            </a:xfrm>
          </p:grpSpPr>
          <p:sp>
            <p:nvSpPr>
              <p:cNvPr id="251" name="Line 70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Line 70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3" name="Line 70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Line 70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5" name="Line 70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Line 70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7" name="Line 70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Line 70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9" name="Line 70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Line 70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1" name="Line 71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Line 71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0" name="Group 712"/>
            <p:cNvGrpSpPr>
              <a:grpSpLocks/>
            </p:cNvGrpSpPr>
            <p:nvPr/>
          </p:nvGrpSpPr>
          <p:grpSpPr bwMode="auto">
            <a:xfrm rot="24690">
              <a:off x="3831847" y="2399705"/>
              <a:ext cx="1097089" cy="338138"/>
              <a:chOff x="2154" y="3339"/>
              <a:chExt cx="454" cy="181"/>
            </a:xfrm>
          </p:grpSpPr>
          <p:sp>
            <p:nvSpPr>
              <p:cNvPr id="239" name="Line 71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Line 71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1" name="Line 71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Line 71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3" name="Line 71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Line 71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5" name="Line 71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Line 72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7" name="Line 72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Line 72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9" name="Line 72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Line 72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1" name="Group 725"/>
            <p:cNvGrpSpPr>
              <a:grpSpLocks/>
            </p:cNvGrpSpPr>
            <p:nvPr/>
          </p:nvGrpSpPr>
          <p:grpSpPr bwMode="auto">
            <a:xfrm rot="24690">
              <a:off x="4929406" y="2399706"/>
              <a:ext cx="1097089" cy="338138"/>
              <a:chOff x="2154" y="3339"/>
              <a:chExt cx="454" cy="181"/>
            </a:xfrm>
          </p:grpSpPr>
          <p:sp>
            <p:nvSpPr>
              <p:cNvPr id="227" name="Line 72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8" name="Line 727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9" name="Line 728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Line 729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1" name="Line 730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Line 731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3" name="Line 732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Line 733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5" name="Line 734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Line 735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7" name="Line 736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Line 737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2" name="Group 738"/>
            <p:cNvGrpSpPr>
              <a:grpSpLocks/>
            </p:cNvGrpSpPr>
            <p:nvPr/>
          </p:nvGrpSpPr>
          <p:grpSpPr bwMode="auto">
            <a:xfrm rot="24690">
              <a:off x="6024083" y="2407547"/>
              <a:ext cx="1095201" cy="338138"/>
              <a:chOff x="2154" y="3339"/>
              <a:chExt cx="454" cy="181"/>
            </a:xfrm>
          </p:grpSpPr>
          <p:sp>
            <p:nvSpPr>
              <p:cNvPr id="215" name="Line 73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6" name="Line 74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7" name="Line 74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8" name="Line 74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9" name="Line 74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0" name="Line 74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1" name="Line 74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2" name="Line 74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3" name="Line 74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4" name="Line 74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5" name="Line 74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6" name="Line 75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63" name="Text Box 751"/>
            <p:cNvSpPr txBox="1">
              <a:spLocks noChangeArrowheads="1"/>
            </p:cNvSpPr>
            <p:nvPr/>
          </p:nvSpPr>
          <p:spPr bwMode="auto">
            <a:xfrm rot="24690">
              <a:off x="1469514" y="2796580"/>
              <a:ext cx="35499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4" name="Text Box 752"/>
            <p:cNvSpPr txBox="1">
              <a:spLocks noChangeArrowheads="1"/>
            </p:cNvSpPr>
            <p:nvPr/>
          </p:nvSpPr>
          <p:spPr bwMode="auto">
            <a:xfrm rot="24690">
              <a:off x="2532613" y="2760068"/>
              <a:ext cx="47584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1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5" name="Text Box 753"/>
            <p:cNvSpPr txBox="1">
              <a:spLocks noChangeArrowheads="1"/>
            </p:cNvSpPr>
            <p:nvPr/>
          </p:nvSpPr>
          <p:spPr bwMode="auto">
            <a:xfrm rot="24690">
              <a:off x="3595714" y="2742605"/>
              <a:ext cx="35310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6" name="Text Box 754"/>
            <p:cNvSpPr txBox="1">
              <a:spLocks noChangeArrowheads="1"/>
            </p:cNvSpPr>
            <p:nvPr/>
          </p:nvSpPr>
          <p:spPr bwMode="auto">
            <a:xfrm rot="24690">
              <a:off x="4675808" y="2706093"/>
              <a:ext cx="354996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3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7" name="Text Box 755"/>
            <p:cNvSpPr txBox="1">
              <a:spLocks noChangeArrowheads="1"/>
            </p:cNvSpPr>
            <p:nvPr/>
          </p:nvSpPr>
          <p:spPr bwMode="auto">
            <a:xfrm rot="24690">
              <a:off x="5725690" y="2694980"/>
              <a:ext cx="35310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8" name="Text Box 756"/>
            <p:cNvSpPr txBox="1">
              <a:spLocks noChangeArrowheads="1"/>
            </p:cNvSpPr>
            <p:nvPr/>
          </p:nvSpPr>
          <p:spPr bwMode="auto">
            <a:xfrm rot="24690">
              <a:off x="6752912" y="2664818"/>
              <a:ext cx="35122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169" name="Group 757"/>
            <p:cNvGrpSpPr>
              <a:grpSpLocks/>
            </p:cNvGrpSpPr>
            <p:nvPr/>
          </p:nvGrpSpPr>
          <p:grpSpPr bwMode="auto">
            <a:xfrm rot="19510488">
              <a:off x="7239716" y="2368950"/>
              <a:ext cx="1095201" cy="754063"/>
              <a:chOff x="3504" y="3816"/>
              <a:chExt cx="454" cy="404"/>
            </a:xfrm>
          </p:grpSpPr>
          <p:grpSp>
            <p:nvGrpSpPr>
              <p:cNvPr id="201" name="Group 75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203" name="Line 75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4" name="Line 76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5" name="Line 76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6" name="Line 76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7" name="Line 76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8" name="Line 76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9" name="Line 76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0" name="Line 76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1" name="Line 76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2" name="Line 76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3" name="Line 76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4" name="Line 77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02" name="Text Box 771"/>
              <p:cNvSpPr txBox="1">
                <a:spLocks noChangeArrowheads="1"/>
              </p:cNvSpPr>
              <p:nvPr/>
            </p:nvSpPr>
            <p:spPr bwMode="auto">
              <a:xfrm rot="2114198">
                <a:off x="3757" y="4039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170" name="Group 787"/>
            <p:cNvGrpSpPr>
              <a:grpSpLocks/>
            </p:cNvGrpSpPr>
            <p:nvPr/>
          </p:nvGrpSpPr>
          <p:grpSpPr bwMode="auto">
            <a:xfrm rot="19510488">
              <a:off x="8331312" y="2368757"/>
              <a:ext cx="1095201" cy="747713"/>
              <a:chOff x="3504" y="3816"/>
              <a:chExt cx="454" cy="400"/>
            </a:xfrm>
          </p:grpSpPr>
          <p:grpSp>
            <p:nvGrpSpPr>
              <p:cNvPr id="187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189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0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1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2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3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4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5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6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7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8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9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0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88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7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71" name="Group 787"/>
            <p:cNvGrpSpPr>
              <a:grpSpLocks/>
            </p:cNvGrpSpPr>
            <p:nvPr/>
          </p:nvGrpSpPr>
          <p:grpSpPr bwMode="auto">
            <a:xfrm rot="19510488">
              <a:off x="9426951" y="2367672"/>
              <a:ext cx="1095201" cy="747713"/>
              <a:chOff x="3504" y="3816"/>
              <a:chExt cx="454" cy="400"/>
            </a:xfrm>
          </p:grpSpPr>
          <p:grpSp>
            <p:nvGrpSpPr>
              <p:cNvPr id="173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175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6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7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8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9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0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1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2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3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4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5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6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74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8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172" name="Rectangle 171"/>
            <p:cNvSpPr/>
            <p:nvPr/>
          </p:nvSpPr>
          <p:spPr>
            <a:xfrm>
              <a:off x="1238250" y="2392600"/>
              <a:ext cx="9474983" cy="7433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20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326" name="Group 13"/>
          <p:cNvGrpSpPr>
            <a:grpSpLocks/>
          </p:cNvGrpSpPr>
          <p:nvPr/>
        </p:nvGrpSpPr>
        <p:grpSpPr bwMode="auto">
          <a:xfrm flipH="1">
            <a:off x="3258625" y="1342072"/>
            <a:ext cx="1110064" cy="1689100"/>
            <a:chOff x="977" y="1102"/>
            <a:chExt cx="488" cy="1064"/>
          </a:xfrm>
        </p:grpSpPr>
        <p:sp>
          <p:nvSpPr>
            <p:cNvPr id="327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9" name="Group 13"/>
          <p:cNvGrpSpPr>
            <a:grpSpLocks/>
          </p:cNvGrpSpPr>
          <p:nvPr/>
        </p:nvGrpSpPr>
        <p:grpSpPr bwMode="auto">
          <a:xfrm flipV="1">
            <a:off x="4385563" y="1200145"/>
            <a:ext cx="1131249" cy="1689100"/>
            <a:chOff x="977" y="1102"/>
            <a:chExt cx="488" cy="1064"/>
          </a:xfrm>
        </p:grpSpPr>
        <p:sp>
          <p:nvSpPr>
            <p:cNvPr id="330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19883" y="5172588"/>
            <a:ext cx="3963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385564" y="787793"/>
            <a:ext cx="0" cy="2633589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491739" y="1181100"/>
            <a:ext cx="4258906" cy="1874520"/>
            <a:chOff x="2491739" y="1181100"/>
            <a:chExt cx="4258906" cy="1874520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796783" y="1181100"/>
              <a:ext cx="946906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Box 91"/>
          <p:cNvSpPr txBox="1">
            <a:spLocks noChangeArrowheads="1"/>
          </p:cNvSpPr>
          <p:nvPr/>
        </p:nvSpPr>
        <p:spPr bwMode="auto">
          <a:xfrm>
            <a:off x="1359618" y="4100800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91660" y="4619912"/>
            <a:ext cx="285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DC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82647" y="4634640"/>
            <a:ext cx="2983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AD = BC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-140077" y="1181100"/>
            <a:ext cx="53640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9945" y="1181100"/>
            <a:ext cx="70920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230" y="3055620"/>
            <a:ext cx="47160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43860" y="3055620"/>
            <a:ext cx="741600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011853" y="1180511"/>
            <a:ext cx="9474983" cy="768315"/>
            <a:chOff x="1238250" y="2367672"/>
            <a:chExt cx="9474983" cy="768315"/>
          </a:xfrm>
        </p:grpSpPr>
        <p:grpSp>
          <p:nvGrpSpPr>
            <p:cNvPr id="33" name="Group 686"/>
            <p:cNvGrpSpPr>
              <a:grpSpLocks/>
            </p:cNvGrpSpPr>
            <p:nvPr/>
          </p:nvGrpSpPr>
          <p:grpSpPr bwMode="auto">
            <a:xfrm rot="24690">
              <a:off x="1637570" y="2396530"/>
              <a:ext cx="1097089" cy="336550"/>
              <a:chOff x="2154" y="3339"/>
              <a:chExt cx="454" cy="181"/>
            </a:xfrm>
          </p:grpSpPr>
          <p:sp>
            <p:nvSpPr>
              <p:cNvPr id="145" name="Line 68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6" name="Line 68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7" name="Line 68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Line 69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Line 69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Line 69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Line 69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2" name="Line 69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" name="Line 69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Line 69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Line 69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6" name="Line 69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4" name="Group 699"/>
            <p:cNvGrpSpPr>
              <a:grpSpLocks/>
            </p:cNvGrpSpPr>
            <p:nvPr/>
          </p:nvGrpSpPr>
          <p:grpSpPr bwMode="auto">
            <a:xfrm rot="24690">
              <a:off x="2734757" y="2401293"/>
              <a:ext cx="1097089" cy="338138"/>
              <a:chOff x="2154" y="3339"/>
              <a:chExt cx="454" cy="181"/>
            </a:xfrm>
          </p:grpSpPr>
          <p:sp>
            <p:nvSpPr>
              <p:cNvPr id="133" name="Line 70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4" name="Line 70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Line 70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Line 70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Line 70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Line 70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Line 70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Line 70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Line 70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Line 70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3" name="Line 71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4" name="Line 71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9" name="Group 712"/>
            <p:cNvGrpSpPr>
              <a:grpSpLocks/>
            </p:cNvGrpSpPr>
            <p:nvPr/>
          </p:nvGrpSpPr>
          <p:grpSpPr bwMode="auto">
            <a:xfrm rot="24690">
              <a:off x="3831847" y="2399705"/>
              <a:ext cx="1097089" cy="338138"/>
              <a:chOff x="2154" y="3339"/>
              <a:chExt cx="454" cy="181"/>
            </a:xfrm>
          </p:grpSpPr>
          <p:sp>
            <p:nvSpPr>
              <p:cNvPr id="121" name="Line 71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Line 71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Line 71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Line 71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Line 71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Line 71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Line 71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Line 72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Line 72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Line 72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Line 72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2" name="Line 72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0" name="Group 725"/>
            <p:cNvGrpSpPr>
              <a:grpSpLocks/>
            </p:cNvGrpSpPr>
            <p:nvPr/>
          </p:nvGrpSpPr>
          <p:grpSpPr bwMode="auto">
            <a:xfrm rot="24690">
              <a:off x="4929406" y="2399706"/>
              <a:ext cx="1097089" cy="338138"/>
              <a:chOff x="2154" y="3339"/>
              <a:chExt cx="454" cy="181"/>
            </a:xfrm>
          </p:grpSpPr>
          <p:sp>
            <p:nvSpPr>
              <p:cNvPr id="109" name="Line 72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Line 727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Line 728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Line 729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Line 730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Line 731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Line 732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Line 733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Line 734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Line 735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Line 736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Line 737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1" name="Group 738"/>
            <p:cNvGrpSpPr>
              <a:grpSpLocks/>
            </p:cNvGrpSpPr>
            <p:nvPr/>
          </p:nvGrpSpPr>
          <p:grpSpPr bwMode="auto">
            <a:xfrm rot="24690">
              <a:off x="6024083" y="2407547"/>
              <a:ext cx="1095201" cy="338138"/>
              <a:chOff x="2154" y="3339"/>
              <a:chExt cx="454" cy="181"/>
            </a:xfrm>
          </p:grpSpPr>
          <p:sp>
            <p:nvSpPr>
              <p:cNvPr id="97" name="Line 73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Line 74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9" name="Line 74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Line 74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Line 74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Line 74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3" name="Line 74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Line 74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Line 74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" name="Line 74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Line 74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Line 75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5" name="Text Box 751"/>
            <p:cNvSpPr txBox="1">
              <a:spLocks noChangeArrowheads="1"/>
            </p:cNvSpPr>
            <p:nvPr/>
          </p:nvSpPr>
          <p:spPr bwMode="auto">
            <a:xfrm rot="24690">
              <a:off x="1469514" y="2796580"/>
              <a:ext cx="35499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6" name="Text Box 752"/>
            <p:cNvSpPr txBox="1">
              <a:spLocks noChangeArrowheads="1"/>
            </p:cNvSpPr>
            <p:nvPr/>
          </p:nvSpPr>
          <p:spPr bwMode="auto">
            <a:xfrm rot="24690">
              <a:off x="2532613" y="2760068"/>
              <a:ext cx="47584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1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" name="Text Box 753"/>
            <p:cNvSpPr txBox="1">
              <a:spLocks noChangeArrowheads="1"/>
            </p:cNvSpPr>
            <p:nvPr/>
          </p:nvSpPr>
          <p:spPr bwMode="auto">
            <a:xfrm rot="24690">
              <a:off x="3595714" y="2742605"/>
              <a:ext cx="35310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" name="Text Box 754"/>
            <p:cNvSpPr txBox="1">
              <a:spLocks noChangeArrowheads="1"/>
            </p:cNvSpPr>
            <p:nvPr/>
          </p:nvSpPr>
          <p:spPr bwMode="auto">
            <a:xfrm rot="24690">
              <a:off x="4675808" y="2706093"/>
              <a:ext cx="354996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3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" name="Text Box 755"/>
            <p:cNvSpPr txBox="1">
              <a:spLocks noChangeArrowheads="1"/>
            </p:cNvSpPr>
            <p:nvPr/>
          </p:nvSpPr>
          <p:spPr bwMode="auto">
            <a:xfrm rot="24690">
              <a:off x="5725690" y="2694980"/>
              <a:ext cx="35310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" name="Text Box 756"/>
            <p:cNvSpPr txBox="1">
              <a:spLocks noChangeArrowheads="1"/>
            </p:cNvSpPr>
            <p:nvPr/>
          </p:nvSpPr>
          <p:spPr bwMode="auto">
            <a:xfrm rot="24690">
              <a:off x="6752912" y="2664818"/>
              <a:ext cx="35122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51" name="Group 757"/>
            <p:cNvGrpSpPr>
              <a:grpSpLocks/>
            </p:cNvGrpSpPr>
            <p:nvPr/>
          </p:nvGrpSpPr>
          <p:grpSpPr bwMode="auto">
            <a:xfrm rot="19510488">
              <a:off x="7239716" y="2368950"/>
              <a:ext cx="1095201" cy="754063"/>
              <a:chOff x="3504" y="3816"/>
              <a:chExt cx="454" cy="404"/>
            </a:xfrm>
          </p:grpSpPr>
          <p:grpSp>
            <p:nvGrpSpPr>
              <p:cNvPr id="83" name="Group 75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85" name="Line 75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6" name="Line 76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7" name="Line 76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8" name="Line 76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9" name="Line 76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0" name="Line 76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1" name="Line 76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2" name="Line 76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3" name="Line 76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4" name="Line 76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5" name="Line 76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6" name="Line 77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84" name="Text Box 771"/>
              <p:cNvSpPr txBox="1">
                <a:spLocks noChangeArrowheads="1"/>
              </p:cNvSpPr>
              <p:nvPr/>
            </p:nvSpPr>
            <p:spPr bwMode="auto">
              <a:xfrm rot="2114198">
                <a:off x="3757" y="4039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52" name="Group 787"/>
            <p:cNvGrpSpPr>
              <a:grpSpLocks/>
            </p:cNvGrpSpPr>
            <p:nvPr/>
          </p:nvGrpSpPr>
          <p:grpSpPr bwMode="auto">
            <a:xfrm rot="19510488">
              <a:off x="8331312" y="2368757"/>
              <a:ext cx="1095201" cy="747713"/>
              <a:chOff x="3504" y="3816"/>
              <a:chExt cx="454" cy="400"/>
            </a:xfrm>
          </p:grpSpPr>
          <p:grpSp>
            <p:nvGrpSpPr>
              <p:cNvPr id="69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71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2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3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4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5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6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7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8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9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0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1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2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0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7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53" name="Group 787"/>
            <p:cNvGrpSpPr>
              <a:grpSpLocks/>
            </p:cNvGrpSpPr>
            <p:nvPr/>
          </p:nvGrpSpPr>
          <p:grpSpPr bwMode="auto">
            <a:xfrm rot="19510488">
              <a:off x="9426951" y="2367672"/>
              <a:ext cx="1095201" cy="747713"/>
              <a:chOff x="3504" y="3816"/>
              <a:chExt cx="454" cy="400"/>
            </a:xfrm>
          </p:grpSpPr>
          <p:grpSp>
            <p:nvGrpSpPr>
              <p:cNvPr id="55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57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8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0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1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2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3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4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5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6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7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8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56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8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238250" y="2392600"/>
              <a:ext cx="9474983" cy="7433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1171166" y="3038078"/>
            <a:ext cx="9474983" cy="768315"/>
            <a:chOff x="1238250" y="2367672"/>
            <a:chExt cx="9474983" cy="768315"/>
          </a:xfrm>
        </p:grpSpPr>
        <p:grpSp>
          <p:nvGrpSpPr>
            <p:cNvPr id="158" name="Group 686"/>
            <p:cNvGrpSpPr>
              <a:grpSpLocks/>
            </p:cNvGrpSpPr>
            <p:nvPr/>
          </p:nvGrpSpPr>
          <p:grpSpPr bwMode="auto">
            <a:xfrm rot="24690">
              <a:off x="1637570" y="2396530"/>
              <a:ext cx="1097089" cy="336550"/>
              <a:chOff x="2154" y="3339"/>
              <a:chExt cx="454" cy="181"/>
            </a:xfrm>
          </p:grpSpPr>
          <p:sp>
            <p:nvSpPr>
              <p:cNvPr id="263" name="Line 68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Line 68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5" name="Line 68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6" name="Line 69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7" name="Line 69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Line 69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9" name="Line 69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0" name="Line 69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1" name="Line 69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2" name="Line 69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3" name="Line 69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4" name="Line 69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59" name="Group 699"/>
            <p:cNvGrpSpPr>
              <a:grpSpLocks/>
            </p:cNvGrpSpPr>
            <p:nvPr/>
          </p:nvGrpSpPr>
          <p:grpSpPr bwMode="auto">
            <a:xfrm rot="24690">
              <a:off x="2734757" y="2401293"/>
              <a:ext cx="1097089" cy="338138"/>
              <a:chOff x="2154" y="3339"/>
              <a:chExt cx="454" cy="181"/>
            </a:xfrm>
          </p:grpSpPr>
          <p:sp>
            <p:nvSpPr>
              <p:cNvPr id="251" name="Line 70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Line 70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3" name="Line 70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Line 70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5" name="Line 70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Line 70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7" name="Line 70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Line 70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9" name="Line 70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Line 70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1" name="Line 71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Line 71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0" name="Group 712"/>
            <p:cNvGrpSpPr>
              <a:grpSpLocks/>
            </p:cNvGrpSpPr>
            <p:nvPr/>
          </p:nvGrpSpPr>
          <p:grpSpPr bwMode="auto">
            <a:xfrm rot="24690">
              <a:off x="3831847" y="2399705"/>
              <a:ext cx="1097089" cy="338138"/>
              <a:chOff x="2154" y="3339"/>
              <a:chExt cx="454" cy="181"/>
            </a:xfrm>
          </p:grpSpPr>
          <p:sp>
            <p:nvSpPr>
              <p:cNvPr id="239" name="Line 71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Line 71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1" name="Line 71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Line 71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3" name="Line 71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Line 71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5" name="Line 71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Line 72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7" name="Line 72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Line 72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9" name="Line 72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Line 72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1" name="Group 725"/>
            <p:cNvGrpSpPr>
              <a:grpSpLocks/>
            </p:cNvGrpSpPr>
            <p:nvPr/>
          </p:nvGrpSpPr>
          <p:grpSpPr bwMode="auto">
            <a:xfrm rot="24690">
              <a:off x="4929406" y="2399706"/>
              <a:ext cx="1097089" cy="338138"/>
              <a:chOff x="2154" y="3339"/>
              <a:chExt cx="454" cy="181"/>
            </a:xfrm>
          </p:grpSpPr>
          <p:sp>
            <p:nvSpPr>
              <p:cNvPr id="227" name="Line 72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8" name="Line 727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9" name="Line 728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Line 729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1" name="Line 730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Line 731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3" name="Line 732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Line 733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5" name="Line 734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Line 735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7" name="Line 736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Line 737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2" name="Group 738"/>
            <p:cNvGrpSpPr>
              <a:grpSpLocks/>
            </p:cNvGrpSpPr>
            <p:nvPr/>
          </p:nvGrpSpPr>
          <p:grpSpPr bwMode="auto">
            <a:xfrm rot="24690">
              <a:off x="6024083" y="2407547"/>
              <a:ext cx="1095201" cy="338138"/>
              <a:chOff x="2154" y="3339"/>
              <a:chExt cx="454" cy="181"/>
            </a:xfrm>
          </p:grpSpPr>
          <p:sp>
            <p:nvSpPr>
              <p:cNvPr id="215" name="Line 73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6" name="Line 74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7" name="Line 74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8" name="Line 74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9" name="Line 74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0" name="Line 74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1" name="Line 74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2" name="Line 74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3" name="Line 74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4" name="Line 74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5" name="Line 74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6" name="Line 75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63" name="Text Box 751"/>
            <p:cNvSpPr txBox="1">
              <a:spLocks noChangeArrowheads="1"/>
            </p:cNvSpPr>
            <p:nvPr/>
          </p:nvSpPr>
          <p:spPr bwMode="auto">
            <a:xfrm rot="24690">
              <a:off x="1469514" y="2796580"/>
              <a:ext cx="35499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4" name="Text Box 752"/>
            <p:cNvSpPr txBox="1">
              <a:spLocks noChangeArrowheads="1"/>
            </p:cNvSpPr>
            <p:nvPr/>
          </p:nvSpPr>
          <p:spPr bwMode="auto">
            <a:xfrm rot="24690">
              <a:off x="2532613" y="2760068"/>
              <a:ext cx="47584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1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5" name="Text Box 753"/>
            <p:cNvSpPr txBox="1">
              <a:spLocks noChangeArrowheads="1"/>
            </p:cNvSpPr>
            <p:nvPr/>
          </p:nvSpPr>
          <p:spPr bwMode="auto">
            <a:xfrm rot="24690">
              <a:off x="3595714" y="2742605"/>
              <a:ext cx="35310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6" name="Text Box 754"/>
            <p:cNvSpPr txBox="1">
              <a:spLocks noChangeArrowheads="1"/>
            </p:cNvSpPr>
            <p:nvPr/>
          </p:nvSpPr>
          <p:spPr bwMode="auto">
            <a:xfrm rot="24690">
              <a:off x="4675808" y="2706093"/>
              <a:ext cx="354996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3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7" name="Text Box 755"/>
            <p:cNvSpPr txBox="1">
              <a:spLocks noChangeArrowheads="1"/>
            </p:cNvSpPr>
            <p:nvPr/>
          </p:nvSpPr>
          <p:spPr bwMode="auto">
            <a:xfrm rot="24690">
              <a:off x="5725690" y="2694980"/>
              <a:ext cx="35310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68" name="Text Box 756"/>
            <p:cNvSpPr txBox="1">
              <a:spLocks noChangeArrowheads="1"/>
            </p:cNvSpPr>
            <p:nvPr/>
          </p:nvSpPr>
          <p:spPr bwMode="auto">
            <a:xfrm rot="24690">
              <a:off x="6752912" y="2664818"/>
              <a:ext cx="35122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169" name="Group 757"/>
            <p:cNvGrpSpPr>
              <a:grpSpLocks/>
            </p:cNvGrpSpPr>
            <p:nvPr/>
          </p:nvGrpSpPr>
          <p:grpSpPr bwMode="auto">
            <a:xfrm rot="19510488">
              <a:off x="7239716" y="2368950"/>
              <a:ext cx="1095201" cy="754063"/>
              <a:chOff x="3504" y="3816"/>
              <a:chExt cx="454" cy="404"/>
            </a:xfrm>
          </p:grpSpPr>
          <p:grpSp>
            <p:nvGrpSpPr>
              <p:cNvPr id="201" name="Group 75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203" name="Line 75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4" name="Line 76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5" name="Line 76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6" name="Line 76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7" name="Line 76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8" name="Line 76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9" name="Line 76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0" name="Line 76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1" name="Line 76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2" name="Line 76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3" name="Line 76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4" name="Line 77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02" name="Text Box 771"/>
              <p:cNvSpPr txBox="1">
                <a:spLocks noChangeArrowheads="1"/>
              </p:cNvSpPr>
              <p:nvPr/>
            </p:nvSpPr>
            <p:spPr bwMode="auto">
              <a:xfrm rot="2114198">
                <a:off x="3757" y="4039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170" name="Group 787"/>
            <p:cNvGrpSpPr>
              <a:grpSpLocks/>
            </p:cNvGrpSpPr>
            <p:nvPr/>
          </p:nvGrpSpPr>
          <p:grpSpPr bwMode="auto">
            <a:xfrm rot="19510488">
              <a:off x="8331312" y="2368757"/>
              <a:ext cx="1095201" cy="747713"/>
              <a:chOff x="3504" y="3816"/>
              <a:chExt cx="454" cy="400"/>
            </a:xfrm>
          </p:grpSpPr>
          <p:grpSp>
            <p:nvGrpSpPr>
              <p:cNvPr id="187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189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0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1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2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3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4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5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6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7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8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9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0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88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7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71" name="Group 787"/>
            <p:cNvGrpSpPr>
              <a:grpSpLocks/>
            </p:cNvGrpSpPr>
            <p:nvPr/>
          </p:nvGrpSpPr>
          <p:grpSpPr bwMode="auto">
            <a:xfrm rot="19510488">
              <a:off x="9426951" y="2367672"/>
              <a:ext cx="1095201" cy="747713"/>
              <a:chOff x="3504" y="3816"/>
              <a:chExt cx="454" cy="400"/>
            </a:xfrm>
          </p:grpSpPr>
          <p:grpSp>
            <p:nvGrpSpPr>
              <p:cNvPr id="173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175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6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7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8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9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0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1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2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3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4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5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6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74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8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172" name="Rectangle 171"/>
            <p:cNvSpPr/>
            <p:nvPr/>
          </p:nvSpPr>
          <p:spPr>
            <a:xfrm>
              <a:off x="1238250" y="2392600"/>
              <a:ext cx="9474983" cy="7433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67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9883" y="5172588"/>
            <a:ext cx="3963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491739" y="1181088"/>
            <a:ext cx="4261868" cy="1885066"/>
            <a:chOff x="2491739" y="1181088"/>
            <a:chExt cx="4261868" cy="1885066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776812" y="1181088"/>
              <a:ext cx="976795" cy="1885066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Box 91"/>
          <p:cNvSpPr txBox="1">
            <a:spLocks noChangeArrowheads="1"/>
          </p:cNvSpPr>
          <p:nvPr/>
        </p:nvSpPr>
        <p:spPr bwMode="auto">
          <a:xfrm>
            <a:off x="1359618" y="4100800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91660" y="4619912"/>
            <a:ext cx="285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DC</a:t>
            </a:r>
          </a:p>
        </p:txBody>
      </p:sp>
      <p:grpSp>
        <p:nvGrpSpPr>
          <p:cNvPr id="275" name="Group 274"/>
          <p:cNvGrpSpPr/>
          <p:nvPr/>
        </p:nvGrpSpPr>
        <p:grpSpPr>
          <a:xfrm rot="17845641">
            <a:off x="-1301727" y="1727815"/>
            <a:ext cx="9474983" cy="792000"/>
            <a:chOff x="1238250" y="2367672"/>
            <a:chExt cx="9474983" cy="768315"/>
          </a:xfrm>
        </p:grpSpPr>
        <p:grpSp>
          <p:nvGrpSpPr>
            <p:cNvPr id="276" name="Group 686"/>
            <p:cNvGrpSpPr>
              <a:grpSpLocks/>
            </p:cNvGrpSpPr>
            <p:nvPr/>
          </p:nvGrpSpPr>
          <p:grpSpPr bwMode="auto">
            <a:xfrm rot="24690">
              <a:off x="1637570" y="2396530"/>
              <a:ext cx="1097089" cy="336550"/>
              <a:chOff x="2154" y="3339"/>
              <a:chExt cx="454" cy="181"/>
            </a:xfrm>
          </p:grpSpPr>
          <p:sp>
            <p:nvSpPr>
              <p:cNvPr id="387" name="Line 68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8" name="Line 68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9" name="Line 68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0" name="Line 69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1" name="Line 69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2" name="Line 69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3" name="Line 69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4" name="Line 69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5" name="Line 69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6" name="Line 69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7" name="Line 69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8" name="Line 69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77" name="Group 699"/>
            <p:cNvGrpSpPr>
              <a:grpSpLocks/>
            </p:cNvGrpSpPr>
            <p:nvPr/>
          </p:nvGrpSpPr>
          <p:grpSpPr bwMode="auto">
            <a:xfrm rot="24690">
              <a:off x="2734757" y="2401293"/>
              <a:ext cx="1097089" cy="338138"/>
              <a:chOff x="2154" y="3339"/>
              <a:chExt cx="454" cy="181"/>
            </a:xfrm>
          </p:grpSpPr>
          <p:sp>
            <p:nvSpPr>
              <p:cNvPr id="375" name="Line 70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6" name="Line 70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7" name="Line 70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8" name="Line 70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9" name="Line 70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0" name="Line 70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1" name="Line 70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2" name="Line 70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3" name="Line 70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4" name="Line 70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5" name="Line 71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6" name="Line 71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78" name="Group 712"/>
            <p:cNvGrpSpPr>
              <a:grpSpLocks/>
            </p:cNvGrpSpPr>
            <p:nvPr/>
          </p:nvGrpSpPr>
          <p:grpSpPr bwMode="auto">
            <a:xfrm rot="24690">
              <a:off x="3831847" y="2399705"/>
              <a:ext cx="1097089" cy="338138"/>
              <a:chOff x="2154" y="3339"/>
              <a:chExt cx="454" cy="181"/>
            </a:xfrm>
          </p:grpSpPr>
          <p:sp>
            <p:nvSpPr>
              <p:cNvPr id="363" name="Line 71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4" name="Line 71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5" name="Line 71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6" name="Line 71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7" name="Line 71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8" name="Line 71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9" name="Line 71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0" name="Line 72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1" name="Line 72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2" name="Line 72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3" name="Line 72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4" name="Line 72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79" name="Group 725"/>
            <p:cNvGrpSpPr>
              <a:grpSpLocks/>
            </p:cNvGrpSpPr>
            <p:nvPr/>
          </p:nvGrpSpPr>
          <p:grpSpPr bwMode="auto">
            <a:xfrm rot="24690">
              <a:off x="4929406" y="2399706"/>
              <a:ext cx="1097089" cy="338138"/>
              <a:chOff x="2154" y="3339"/>
              <a:chExt cx="454" cy="181"/>
            </a:xfrm>
          </p:grpSpPr>
          <p:sp>
            <p:nvSpPr>
              <p:cNvPr id="351" name="Line 72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2" name="Line 727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3" name="Line 728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4" name="Line 729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5" name="Line 730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6" name="Line 731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7" name="Line 732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8" name="Line 733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9" name="Line 734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0" name="Line 735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1" name="Line 736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2" name="Line 737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80" name="Group 738"/>
            <p:cNvGrpSpPr>
              <a:grpSpLocks/>
            </p:cNvGrpSpPr>
            <p:nvPr/>
          </p:nvGrpSpPr>
          <p:grpSpPr bwMode="auto">
            <a:xfrm rot="24690">
              <a:off x="6024083" y="2407547"/>
              <a:ext cx="1095201" cy="338138"/>
              <a:chOff x="2154" y="3339"/>
              <a:chExt cx="454" cy="181"/>
            </a:xfrm>
          </p:grpSpPr>
          <p:sp>
            <p:nvSpPr>
              <p:cNvPr id="339" name="Line 73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0" name="Line 74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1" name="Line 74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2" name="Line 74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3" name="Line 74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4" name="Line 74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5" name="Line 74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6" name="Line 74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7" name="Line 74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8" name="Line 74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9" name="Line 74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0" name="Line 75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81" name="Text Box 751"/>
            <p:cNvSpPr txBox="1">
              <a:spLocks noChangeArrowheads="1"/>
            </p:cNvSpPr>
            <p:nvPr/>
          </p:nvSpPr>
          <p:spPr bwMode="auto">
            <a:xfrm rot="24690">
              <a:off x="1469514" y="2796580"/>
              <a:ext cx="354996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0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82" name="Text Box 752"/>
            <p:cNvSpPr txBox="1">
              <a:spLocks noChangeArrowheads="1"/>
            </p:cNvSpPr>
            <p:nvPr/>
          </p:nvSpPr>
          <p:spPr bwMode="auto">
            <a:xfrm rot="24690">
              <a:off x="2532613" y="2760068"/>
              <a:ext cx="47584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1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83" name="Text Box 753"/>
            <p:cNvSpPr txBox="1">
              <a:spLocks noChangeArrowheads="1"/>
            </p:cNvSpPr>
            <p:nvPr/>
          </p:nvSpPr>
          <p:spPr bwMode="auto">
            <a:xfrm rot="24690">
              <a:off x="3595714" y="2742605"/>
              <a:ext cx="35310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84" name="Text Box 754"/>
            <p:cNvSpPr txBox="1">
              <a:spLocks noChangeArrowheads="1"/>
            </p:cNvSpPr>
            <p:nvPr/>
          </p:nvSpPr>
          <p:spPr bwMode="auto">
            <a:xfrm rot="24690">
              <a:off x="4675808" y="2706093"/>
              <a:ext cx="354996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 dirty="0">
                  <a:solidFill>
                    <a:srgbClr val="000000"/>
                  </a:solidFill>
                  <a:cs typeface="Times New Roman" pitchFamily="18" charset="0"/>
                </a:rPr>
                <a:t>3</a:t>
              </a:r>
              <a:endParaRPr lang="en-US" sz="1600" kern="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85" name="Text Box 755"/>
            <p:cNvSpPr txBox="1">
              <a:spLocks noChangeArrowheads="1"/>
            </p:cNvSpPr>
            <p:nvPr/>
          </p:nvSpPr>
          <p:spPr bwMode="auto">
            <a:xfrm rot="24690">
              <a:off x="5725690" y="2694980"/>
              <a:ext cx="35310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4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86" name="Text Box 756"/>
            <p:cNvSpPr txBox="1">
              <a:spLocks noChangeArrowheads="1"/>
            </p:cNvSpPr>
            <p:nvPr/>
          </p:nvSpPr>
          <p:spPr bwMode="auto">
            <a:xfrm rot="24690">
              <a:off x="6752912" y="2664818"/>
              <a:ext cx="35122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600" kern="0">
                  <a:solidFill>
                    <a:srgbClr val="000000"/>
                  </a:solidFill>
                  <a:cs typeface="Times New Roman" pitchFamily="18" charset="0"/>
                </a:rPr>
                <a:t>5</a:t>
              </a:r>
              <a:endParaRPr lang="en-US" sz="1600" ker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287" name="Group 757"/>
            <p:cNvGrpSpPr>
              <a:grpSpLocks/>
            </p:cNvGrpSpPr>
            <p:nvPr/>
          </p:nvGrpSpPr>
          <p:grpSpPr bwMode="auto">
            <a:xfrm rot="19510488">
              <a:off x="7239716" y="2368950"/>
              <a:ext cx="1095201" cy="754063"/>
              <a:chOff x="3504" y="3816"/>
              <a:chExt cx="454" cy="404"/>
            </a:xfrm>
          </p:grpSpPr>
          <p:grpSp>
            <p:nvGrpSpPr>
              <p:cNvPr id="319" name="Group 75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21" name="Line 75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2" name="Line 76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3" name="Line 76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4" name="Line 76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5" name="Line 76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2" name="Line 76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3" name="Line 76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4" name="Line 76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5" name="Line 76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6" name="Line 76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7" name="Line 76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8" name="Line 77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20" name="Text Box 771"/>
              <p:cNvSpPr txBox="1">
                <a:spLocks noChangeArrowheads="1"/>
              </p:cNvSpPr>
              <p:nvPr/>
            </p:nvSpPr>
            <p:spPr bwMode="auto">
              <a:xfrm rot="2114198">
                <a:off x="3757" y="4039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288" name="Group 787"/>
            <p:cNvGrpSpPr>
              <a:grpSpLocks/>
            </p:cNvGrpSpPr>
            <p:nvPr/>
          </p:nvGrpSpPr>
          <p:grpSpPr bwMode="auto">
            <a:xfrm rot="19510488">
              <a:off x="8331312" y="2368757"/>
              <a:ext cx="1095201" cy="747713"/>
              <a:chOff x="3504" y="3816"/>
              <a:chExt cx="454" cy="400"/>
            </a:xfrm>
          </p:grpSpPr>
          <p:grpSp>
            <p:nvGrpSpPr>
              <p:cNvPr id="305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07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8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9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0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1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2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3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4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5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6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7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8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06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7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289" name="Group 787"/>
            <p:cNvGrpSpPr>
              <a:grpSpLocks/>
            </p:cNvGrpSpPr>
            <p:nvPr/>
          </p:nvGrpSpPr>
          <p:grpSpPr bwMode="auto">
            <a:xfrm rot="19510488">
              <a:off x="9426951" y="2367672"/>
              <a:ext cx="1095201" cy="747713"/>
              <a:chOff x="3504" y="3816"/>
              <a:chExt cx="454" cy="400"/>
            </a:xfrm>
          </p:grpSpPr>
          <p:grpSp>
            <p:nvGrpSpPr>
              <p:cNvPr id="291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293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4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5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6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7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8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9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0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1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2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3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4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92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51" y="4035"/>
                <a:ext cx="124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smtClean="0">
                    <a:solidFill>
                      <a:srgbClr val="000000"/>
                    </a:solidFill>
                    <a:cs typeface="Times New Roman" pitchFamily="18" charset="0"/>
                  </a:rPr>
                  <a:t>8</a:t>
                </a:r>
                <a:endParaRPr lang="en-US" sz="1600" kern="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290" name="Rectangle 289"/>
            <p:cNvSpPr/>
            <p:nvPr/>
          </p:nvSpPr>
          <p:spPr>
            <a:xfrm>
              <a:off x="1238250" y="2392600"/>
              <a:ext cx="9474983" cy="7433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9" name="Straight Connector 398"/>
          <p:cNvCxnSpPr/>
          <p:nvPr/>
        </p:nvCxnSpPr>
        <p:spPr>
          <a:xfrm flipH="1">
            <a:off x="2964221" y="-187078"/>
            <a:ext cx="1246545" cy="234648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 flipH="1">
            <a:off x="417743" y="2188577"/>
            <a:ext cx="2537188" cy="4948823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 flipH="1">
            <a:off x="6213451" y="-703654"/>
            <a:ext cx="1523730" cy="2911374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 flipH="1">
            <a:off x="3218026" y="2292804"/>
            <a:ext cx="2948560" cy="582854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82647" y="4634640"/>
            <a:ext cx="2983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AD = BC</a:t>
            </a:r>
          </a:p>
        </p:txBody>
      </p:sp>
    </p:spTree>
    <p:extLst>
      <p:ext uri="{BB962C8B-B14F-4D97-AF65-F5344CB8AC3E}">
        <p14:creationId xmlns:p14="http://schemas.microsoft.com/office/powerpoint/2010/main" val="4169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7.40741E-7 L 0.26992 -0.000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9883" y="5172588"/>
            <a:ext cx="3963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491739" y="1181088"/>
            <a:ext cx="4261868" cy="1885066"/>
            <a:chOff x="2491739" y="1181088"/>
            <a:chExt cx="4261868" cy="1885066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776812" y="1181088"/>
              <a:ext cx="976795" cy="1885066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Box 91"/>
          <p:cNvSpPr txBox="1">
            <a:spLocks noChangeArrowheads="1"/>
          </p:cNvSpPr>
          <p:nvPr/>
        </p:nvSpPr>
        <p:spPr bwMode="auto">
          <a:xfrm>
            <a:off x="1359618" y="4100800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91660" y="4619912"/>
            <a:ext cx="285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DC</a:t>
            </a:r>
          </a:p>
        </p:txBody>
      </p:sp>
      <p:cxnSp>
        <p:nvCxnSpPr>
          <p:cNvPr id="399" name="Straight Connector 398"/>
          <p:cNvCxnSpPr/>
          <p:nvPr/>
        </p:nvCxnSpPr>
        <p:spPr>
          <a:xfrm flipH="1">
            <a:off x="2951521" y="-187078"/>
            <a:ext cx="1246545" cy="234648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 flipH="1">
            <a:off x="455843" y="2074277"/>
            <a:ext cx="2537188" cy="4948823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 flipH="1">
            <a:off x="6159137" y="-590240"/>
            <a:ext cx="1523730" cy="2911374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 flipH="1">
            <a:off x="3218026" y="2292804"/>
            <a:ext cx="2948560" cy="582854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82647" y="4634640"/>
            <a:ext cx="2983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AD = BC</a:t>
            </a:r>
          </a:p>
        </p:txBody>
      </p:sp>
      <p:grpSp>
        <p:nvGrpSpPr>
          <p:cNvPr id="149" name="Group 13"/>
          <p:cNvGrpSpPr>
            <a:grpSpLocks/>
          </p:cNvGrpSpPr>
          <p:nvPr/>
        </p:nvGrpSpPr>
        <p:grpSpPr bwMode="auto">
          <a:xfrm rot="17892672" flipH="1">
            <a:off x="4358478" y="2011210"/>
            <a:ext cx="1181421" cy="1689100"/>
            <a:chOff x="977" y="1102"/>
            <a:chExt cx="488" cy="1064"/>
          </a:xfrm>
        </p:grpSpPr>
        <p:sp>
          <p:nvSpPr>
            <p:cNvPr id="150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2" name="Group 13"/>
          <p:cNvGrpSpPr>
            <a:grpSpLocks/>
          </p:cNvGrpSpPr>
          <p:nvPr/>
        </p:nvGrpSpPr>
        <p:grpSpPr bwMode="auto">
          <a:xfrm rot="17845292" flipV="1">
            <a:off x="3848464" y="448769"/>
            <a:ext cx="1056020" cy="1689100"/>
            <a:chOff x="977" y="1102"/>
            <a:chExt cx="488" cy="1064"/>
          </a:xfrm>
        </p:grpSpPr>
        <p:sp>
          <p:nvSpPr>
            <p:cNvPr id="153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55" name="Straight Connector 154"/>
          <p:cNvCxnSpPr/>
          <p:nvPr/>
        </p:nvCxnSpPr>
        <p:spPr>
          <a:xfrm>
            <a:off x="2794398" y="1052033"/>
            <a:ext cx="3878208" cy="2039307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119558" y="5160807"/>
            <a:ext cx="475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AD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</p:txBody>
      </p:sp>
      <p:pic>
        <p:nvPicPr>
          <p:cNvPr id="157" name="图片 7">
            <a:extLst>
              <a:ext uri="{FF2B5EF4-FFF2-40B4-BE49-F238E27FC236}">
                <a16:creationId xmlns:a16="http://schemas.microsoft.com/office/drawing/2014/main" id="{66F9D637-236C-0F5A-680C-7E47584D4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78" y="1780218"/>
            <a:ext cx="6351474" cy="3578879"/>
          </a:xfrm>
          <a:prstGeom prst="rect">
            <a:avLst/>
          </a:prstGeom>
        </p:spPr>
      </p:pic>
      <p:sp>
        <p:nvSpPr>
          <p:cNvPr id="158" name="矩形 8">
            <a:extLst>
              <a:ext uri="{FF2B5EF4-FFF2-40B4-BE49-F238E27FC236}">
                <a16:creationId xmlns:a16="http://schemas.microsoft.com/office/drawing/2014/main" id="{925B2A61-DD7B-03D1-EFD7-A69FBA536E68}"/>
              </a:ext>
            </a:extLst>
          </p:cNvPr>
          <p:cNvSpPr/>
          <p:nvPr/>
        </p:nvSpPr>
        <p:spPr>
          <a:xfrm>
            <a:off x="7123928" y="2958835"/>
            <a:ext cx="4887974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en-US" altLang="zh-CN" sz="3200" b="1" kern="800" dirty="0" smtClean="0">
              <a:ln w="22225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algn="ctr" defTabSz="685783"/>
            <a:r>
              <a:rPr lang="en-US" altLang="zh-CN" sz="3200" b="1" kern="800" dirty="0" err="1" smtClean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3200" b="1" kern="800" dirty="0" smtClean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cặp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đối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diện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song </a:t>
            </a:r>
            <a:r>
              <a:rPr lang="en-US" altLang="zh-CN" sz="3200" b="1" kern="800" dirty="0" err="1" smtClean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song</a:t>
            </a:r>
            <a:endParaRPr lang="zh-CN" altLang="en-US" sz="3200" b="1" kern="800" dirty="0">
              <a:ln w="22225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010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3FED-1065-6D39-29E1-2C9584FF97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229" y="1018974"/>
            <a:ext cx="5192157" cy="162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326" name="Group 13"/>
          <p:cNvGrpSpPr>
            <a:grpSpLocks/>
          </p:cNvGrpSpPr>
          <p:nvPr/>
        </p:nvGrpSpPr>
        <p:grpSpPr bwMode="auto">
          <a:xfrm flipH="1">
            <a:off x="3258625" y="1342072"/>
            <a:ext cx="1110064" cy="1689100"/>
            <a:chOff x="977" y="1102"/>
            <a:chExt cx="488" cy="1064"/>
          </a:xfrm>
        </p:grpSpPr>
        <p:sp>
          <p:nvSpPr>
            <p:cNvPr id="327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9" name="Group 13"/>
          <p:cNvGrpSpPr>
            <a:grpSpLocks/>
          </p:cNvGrpSpPr>
          <p:nvPr/>
        </p:nvGrpSpPr>
        <p:grpSpPr bwMode="auto">
          <a:xfrm flipV="1">
            <a:off x="4385563" y="1200145"/>
            <a:ext cx="1131249" cy="1689100"/>
            <a:chOff x="977" y="1102"/>
            <a:chExt cx="488" cy="1064"/>
          </a:xfrm>
        </p:grpSpPr>
        <p:sp>
          <p:nvSpPr>
            <p:cNvPr id="330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19883" y="5172588"/>
            <a:ext cx="3963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385564" y="787793"/>
            <a:ext cx="0" cy="2633589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491739" y="1181100"/>
            <a:ext cx="4258906" cy="1874520"/>
            <a:chOff x="2491739" y="1181100"/>
            <a:chExt cx="4258906" cy="1874520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796783" y="1181100"/>
              <a:ext cx="946906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Box 91"/>
          <p:cNvSpPr txBox="1">
            <a:spLocks noChangeArrowheads="1"/>
          </p:cNvSpPr>
          <p:nvPr/>
        </p:nvSpPr>
        <p:spPr bwMode="auto">
          <a:xfrm>
            <a:off x="1359618" y="4100800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91660" y="4619912"/>
            <a:ext cx="285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DC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82647" y="4634640"/>
            <a:ext cx="2983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AD = BC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900752" y="1181100"/>
            <a:ext cx="2537425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22142" y="1181100"/>
            <a:ext cx="2779667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95" y="3055620"/>
            <a:ext cx="2537425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24585" y="3055620"/>
            <a:ext cx="2779667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371790" y="-339124"/>
            <a:ext cx="897755" cy="165891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636907" y="-286691"/>
            <a:ext cx="897755" cy="165891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620769" y="3003187"/>
            <a:ext cx="897755" cy="165891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885886" y="3055620"/>
            <a:ext cx="897755" cy="165891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1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491739" y="1181100"/>
            <a:ext cx="4258906" cy="1874520"/>
            <a:chOff x="2491739" y="1181100"/>
            <a:chExt cx="4258906" cy="1874520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796783" y="1181100"/>
              <a:ext cx="946906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326" name="Group 13"/>
          <p:cNvGrpSpPr>
            <a:grpSpLocks/>
          </p:cNvGrpSpPr>
          <p:nvPr/>
        </p:nvGrpSpPr>
        <p:grpSpPr bwMode="auto">
          <a:xfrm rot="17892672" flipH="1">
            <a:off x="4358478" y="2011210"/>
            <a:ext cx="1181421" cy="1689100"/>
            <a:chOff x="977" y="1102"/>
            <a:chExt cx="488" cy="1064"/>
          </a:xfrm>
        </p:grpSpPr>
        <p:sp>
          <p:nvSpPr>
            <p:cNvPr id="327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9" name="Group 13"/>
          <p:cNvGrpSpPr>
            <a:grpSpLocks/>
          </p:cNvGrpSpPr>
          <p:nvPr/>
        </p:nvGrpSpPr>
        <p:grpSpPr bwMode="auto">
          <a:xfrm rot="17845292" flipV="1">
            <a:off x="3848464" y="448769"/>
            <a:ext cx="1056020" cy="1689100"/>
            <a:chOff x="977" y="1102"/>
            <a:chExt cx="488" cy="1064"/>
          </a:xfrm>
        </p:grpSpPr>
        <p:sp>
          <p:nvSpPr>
            <p:cNvPr id="330" name="AutoShape 14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AutoShape 15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119558" y="5160807"/>
            <a:ext cx="475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AD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794398" y="1052033"/>
            <a:ext cx="3878208" cy="2039307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7">
            <a:extLst>
              <a:ext uri="{FF2B5EF4-FFF2-40B4-BE49-F238E27FC236}">
                <a16:creationId xmlns:a16="http://schemas.microsoft.com/office/drawing/2014/main" id="{66F9D637-236C-0F5A-680C-7E47584D4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56" y="1711540"/>
            <a:ext cx="5495022" cy="3578879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925B2A61-DD7B-03D1-EFD7-A69FBA536E68}"/>
              </a:ext>
            </a:extLst>
          </p:cNvPr>
          <p:cNvSpPr/>
          <p:nvPr/>
        </p:nvSpPr>
        <p:spPr>
          <a:xfrm>
            <a:off x="7096104" y="3194101"/>
            <a:ext cx="4887974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cặp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đối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diện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song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song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19883" y="5172588"/>
            <a:ext cx="3963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</p:txBody>
      </p:sp>
      <p:sp>
        <p:nvSpPr>
          <p:cNvPr id="27" name="Text Box 91"/>
          <p:cNvSpPr txBox="1">
            <a:spLocks noChangeArrowheads="1"/>
          </p:cNvSpPr>
          <p:nvPr/>
        </p:nvSpPr>
        <p:spPr bwMode="auto">
          <a:xfrm>
            <a:off x="1359618" y="4100800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91660" y="4619912"/>
            <a:ext cx="285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DC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82647" y="4634640"/>
            <a:ext cx="2983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AD = BC</a:t>
            </a:r>
          </a:p>
        </p:txBody>
      </p:sp>
    </p:spTree>
    <p:extLst>
      <p:ext uri="{BB962C8B-B14F-4D97-AF65-F5344CB8AC3E}">
        <p14:creationId xmlns:p14="http://schemas.microsoft.com/office/powerpoint/2010/main" val="26007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491739" y="1181100"/>
            <a:ext cx="4258906" cy="1874520"/>
            <a:chOff x="2491739" y="1181100"/>
            <a:chExt cx="4258906" cy="1874520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796783" y="1181100"/>
              <a:ext cx="946906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19558" y="5160807"/>
            <a:ext cx="475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AD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66F9D637-236C-0F5A-680C-7E47584D4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78" y="1780218"/>
            <a:ext cx="6351474" cy="3578879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925B2A61-DD7B-03D1-EFD7-A69FBA536E68}"/>
              </a:ext>
            </a:extLst>
          </p:cNvPr>
          <p:cNvSpPr/>
          <p:nvPr/>
        </p:nvSpPr>
        <p:spPr>
          <a:xfrm>
            <a:off x="7123928" y="2958835"/>
            <a:ext cx="4887974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en-US" altLang="zh-CN" sz="3200" b="1" kern="800" dirty="0" smtClean="0">
              <a:ln w="22225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algn="ctr" defTabSz="685783"/>
            <a:r>
              <a:rPr lang="en-US" altLang="zh-CN" sz="3200" b="1" kern="800" dirty="0" err="1" smtClean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3200" b="1" kern="800" dirty="0" smtClean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cặp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đối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diện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song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song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nhau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3200" b="1" kern="800" dirty="0">
              <a:ln w="22225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19883" y="5172588"/>
            <a:ext cx="3963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</p:txBody>
      </p:sp>
      <p:sp>
        <p:nvSpPr>
          <p:cNvPr id="27" name="Text Box 91"/>
          <p:cNvSpPr txBox="1">
            <a:spLocks noChangeArrowheads="1"/>
          </p:cNvSpPr>
          <p:nvPr/>
        </p:nvSpPr>
        <p:spPr bwMode="auto">
          <a:xfrm>
            <a:off x="1359618" y="4100800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91660" y="4619912"/>
            <a:ext cx="285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DC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82647" y="4634640"/>
            <a:ext cx="2983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AD = BC</a:t>
            </a:r>
          </a:p>
        </p:txBody>
      </p:sp>
    </p:spTree>
    <p:extLst>
      <p:ext uri="{BB962C8B-B14F-4D97-AF65-F5344CB8AC3E}">
        <p14:creationId xmlns:p14="http://schemas.microsoft.com/office/powerpoint/2010/main" val="344935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1365383" y="1912099"/>
            <a:ext cx="4628174" cy="5740513"/>
            <a:chOff x="6295194" y="556314"/>
            <a:chExt cx="4628174" cy="5740513"/>
          </a:xfrm>
        </p:grpSpPr>
        <p:grpSp>
          <p:nvGrpSpPr>
            <p:cNvPr id="46" name="Group 45"/>
            <p:cNvGrpSpPr/>
            <p:nvPr/>
          </p:nvGrpSpPr>
          <p:grpSpPr>
            <a:xfrm>
              <a:off x="6295194" y="556314"/>
              <a:ext cx="4628174" cy="2706211"/>
              <a:chOff x="6295194" y="556314"/>
              <a:chExt cx="4628174" cy="2706211"/>
            </a:xfrm>
          </p:grpSpPr>
          <p:sp>
            <p:nvSpPr>
              <p:cNvPr id="3" name="Parallelogram 2"/>
              <p:cNvSpPr/>
              <p:nvPr/>
            </p:nvSpPr>
            <p:spPr>
              <a:xfrm>
                <a:off x="6595890" y="1046969"/>
                <a:ext cx="4304715" cy="1697719"/>
              </a:xfrm>
              <a:prstGeom prst="parallelogram">
                <a:avLst>
                  <a:gd name="adj" fmla="val 51481"/>
                </a:avLst>
              </a:prstGeom>
              <a:solidFill>
                <a:srgbClr val="FFD966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121770" y="628282"/>
                <a:ext cx="2004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722904" y="556314"/>
                <a:ext cx="2004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295194" y="2800860"/>
                <a:ext cx="2004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779099" y="2777476"/>
                <a:ext cx="2004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0435296" y="3468424"/>
              <a:ext cx="20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449364" y="5835162"/>
              <a:ext cx="20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021664" y="1827028"/>
            <a:ext cx="5069938" cy="286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451547" y="1912099"/>
            <a:ext cx="4154170" cy="2839480"/>
            <a:chOff x="1460598" y="439728"/>
            <a:chExt cx="4154170" cy="2839480"/>
          </a:xfrm>
        </p:grpSpPr>
        <p:sp>
          <p:nvSpPr>
            <p:cNvPr id="2" name="Rectangle 1"/>
            <p:cNvSpPr/>
            <p:nvPr/>
          </p:nvSpPr>
          <p:spPr>
            <a:xfrm>
              <a:off x="1645920" y="914400"/>
              <a:ext cx="3854548" cy="187100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645920" y="2574386"/>
              <a:ext cx="211015" cy="21101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89453" y="2566461"/>
              <a:ext cx="211015" cy="21101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45920" y="912472"/>
              <a:ext cx="211015" cy="21101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89453" y="917247"/>
              <a:ext cx="211015" cy="21101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60598" y="450805"/>
              <a:ext cx="20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00236" y="439728"/>
              <a:ext cx="20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74666" y="2817543"/>
              <a:ext cx="20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14304" y="2806466"/>
              <a:ext cx="20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2660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1159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1987356" y="1537170"/>
            <a:ext cx="4154170" cy="2839480"/>
            <a:chOff x="6495658" y="3468424"/>
            <a:chExt cx="4154170" cy="2839480"/>
          </a:xfrm>
          <a:solidFill>
            <a:srgbClr val="A9D18E"/>
          </a:solidFill>
        </p:grpSpPr>
        <p:sp>
          <p:nvSpPr>
            <p:cNvPr id="37" name="TextBox 36"/>
            <p:cNvSpPr txBox="1"/>
            <p:nvPr/>
          </p:nvSpPr>
          <p:spPr>
            <a:xfrm>
              <a:off x="6495658" y="3479501"/>
              <a:ext cx="20046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35296" y="3468424"/>
              <a:ext cx="20046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509726" y="3941168"/>
              <a:ext cx="4140102" cy="2366736"/>
              <a:chOff x="6509726" y="3941168"/>
              <a:chExt cx="4140102" cy="2366736"/>
            </a:xfrm>
            <a:grpFill/>
          </p:grpSpPr>
          <p:sp>
            <p:nvSpPr>
              <p:cNvPr id="31" name="Rectangle 30"/>
              <p:cNvSpPr/>
              <p:nvPr/>
            </p:nvSpPr>
            <p:spPr>
              <a:xfrm>
                <a:off x="6680980" y="3943096"/>
                <a:ext cx="3854548" cy="1871003"/>
              </a:xfrm>
              <a:prstGeom prst="rect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680980" y="5603082"/>
                <a:ext cx="211015" cy="211015"/>
              </a:xfrm>
              <a:prstGeom prst="rect">
                <a:avLst/>
              </a:prstGeom>
              <a:grp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0324513" y="5595157"/>
                <a:ext cx="211015" cy="211015"/>
              </a:xfrm>
              <a:prstGeom prst="rect">
                <a:avLst/>
              </a:prstGeom>
              <a:grp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680980" y="3941168"/>
                <a:ext cx="211015" cy="211015"/>
              </a:xfrm>
              <a:prstGeom prst="rect">
                <a:avLst/>
              </a:prstGeom>
              <a:grp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0324513" y="3945943"/>
                <a:ext cx="211015" cy="211015"/>
              </a:xfrm>
              <a:prstGeom prst="rect">
                <a:avLst/>
              </a:prstGeom>
              <a:grp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09726" y="5846239"/>
                <a:ext cx="20046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449364" y="5835162"/>
                <a:ext cx="20046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2001424" y="1100516"/>
            <a:ext cx="5069938" cy="478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623449" y="1769549"/>
            <a:ext cx="4504009" cy="2159384"/>
            <a:chOff x="1474666" y="3523528"/>
            <a:chExt cx="4504009" cy="2159384"/>
          </a:xfrm>
        </p:grpSpPr>
        <p:sp>
          <p:nvSpPr>
            <p:cNvPr id="32" name="Parallelogram 31"/>
            <p:cNvSpPr/>
            <p:nvPr/>
          </p:nvSpPr>
          <p:spPr>
            <a:xfrm>
              <a:off x="1474666" y="3985193"/>
              <a:ext cx="4304715" cy="1697719"/>
            </a:xfrm>
            <a:prstGeom prst="parallelogram">
              <a:avLst>
                <a:gd name="adj" fmla="val 51481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27217" y="3535974"/>
              <a:ext cx="20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78211" y="3523528"/>
              <a:ext cx="20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217377" y="3966724"/>
            <a:ext cx="20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60910" y="3955647"/>
            <a:ext cx="20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7204929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667 L 0.41159 0.024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205948" y="442221"/>
            <a:ext cx="51285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194352" y="3236359"/>
            <a:ext cx="51285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215473" y="432696"/>
            <a:ext cx="6626" cy="28227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316318" y="432696"/>
            <a:ext cx="6626" cy="28227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41999" y="3695496"/>
            <a:ext cx="51285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33600" y="6121402"/>
            <a:ext cx="51285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800000" flipH="1">
            <a:off x="3148360" y="3495643"/>
            <a:ext cx="6626" cy="28227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800000" flipH="1">
            <a:off x="8249205" y="3495643"/>
            <a:ext cx="6626" cy="28227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00023 C 0.00052 0.00046 0.00117 0.00185 0.00326 0.00278 C 0.00378 0.00301 0.00456 0.00347 0.00534 0.00371 C 0.00586 0.00394 0.00664 0.00463 0.00729 0.00509 C 0.00938 0.00579 0.01211 0.00648 0.0142 0.00741 C 0.01498 0.00857 0.01589 0.00857 0.01667 0.0088 C 0.01797 0.00926 0.02097 0.00972 0.02253 0.00996 C 0.0237 0.01088 0.02422 0.01111 0.02565 0.01158 C 0.03151 0.01296 0.02175 0.00996 0.02917 0.01227 C 0.03073 0.0125 0.03164 0.0132 0.03295 0.01389 C 0.03425 0.01412 0.03503 0.01435 0.03633 0.01482 C 0.03646 0.01528 0.03698 0.01551 0.03763 0.01551 C 0.03841 0.01597 0.03841 0.01713 0.03933 0.01713 C 0.04349 0.01898 0.03815 0.01551 0.04245 0.01829 C 0.04271 0.01829 0.04323 0.01852 0.04349 0.01898 C 0.04388 0.01921 0.04453 0.01945 0.04518 0.01968 C 0.04545 0.01991 0.04558 0.02037 0.04597 0.0206 C 0.04662 0.02083 0.04753 0.02083 0.04818 0.02107 C 0.04922 0.02176 0.05026 0.02246 0.0513 0.02292 C 0.05664 0.02616 0.04896 0.02199 0.05339 0.02454 L 0.05495 0.0257 " pathEditMode="relative" rAng="0" ptsTypes="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1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1.875E-6 0.00023 C 0.00052 0.00046 0.00117 0.00185 0.00326 0.00278 C 0.00378 0.00301 0.00456 0.00347 0.00534 0.00371 C 0.00586 0.00394 0.00664 0.00463 0.00729 0.00509 C 0.00938 0.00579 0.01211 0.00648 0.01419 0.00741 C 0.01498 0.00857 0.01589 0.00857 0.01667 0.0088 C 0.01797 0.00926 0.02097 0.00972 0.02253 0.00996 C 0.0237 0.01088 0.02422 0.01111 0.02565 0.01158 C 0.03151 0.01296 0.02175 0.00996 0.02917 0.01227 C 0.03073 0.0125 0.03164 0.0132 0.03294 0.01389 C 0.03425 0.01412 0.03503 0.01435 0.03633 0.01482 C 0.03646 0.01528 0.03698 0.01551 0.03763 0.01551 C 0.03841 0.01597 0.03841 0.01713 0.03932 0.01713 C 0.04349 0.01898 0.03815 0.01551 0.04245 0.01829 C 0.04271 0.01829 0.04323 0.01852 0.04349 0.01898 C 0.04388 0.01921 0.04453 0.01945 0.04518 0.01968 C 0.04544 0.01991 0.04557 0.02037 0.04597 0.0206 C 0.04662 0.02083 0.04753 0.02083 0.04818 0.02107 C 0.04922 0.02176 0.05026 0.02246 0.0513 0.02292 C 0.05664 0.02616 0.04896 0.02199 0.05339 0.02454 L 0.05495 0.0257 " pathEditMode="relative" rAng="0" ptsTypes="AAAAAAAAAAAAAAAAAA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12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0.02448 0.01042 -0.00235 -0.00231 0.0151 0.00695 C 0.02265 0.01135 0.01614 0.00648 0.02539 0.01088 C 0.02838 0.0125 0.03151 0.01459 0.03515 0.01621 C 0.03802 0.01713 0.04192 0.01806 0.04544 0.01922 C 0.04752 0.01968 0.04987 0.02037 0.05247 0.02153 C 0.05846 0.02385 0.05534 0.02315 0.06224 0.02686 C 0.0651 0.02732 0.06823 0.02871 0.07109 0.02986 C 0.07252 0.03056 0.07383 0.03125 0.07552 0.03195 L 0.07968 0.03264 C 0.08047 0.03334 0.08112 0.03426 0.08268 0.03496 C 0.0862 0.0382 0.0944 0.04144 0.09843 0.04329 C 0.09961 0.04398 0.1013 0.04398 0.1026 0.04537 C 0.10416 0.0463 0.10508 0.04769 0.10703 0.04885 L 0.11328 0.05255 L 0.11328 0.05371 L 0.11328 0.05255 " pathEditMode="relative" rAng="0" ptsTypes="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46 C -0.0026 -0.00162 -0.00456 -0.00347 -0.00703 -0.00463 C -0.00794 -0.00556 -0.00911 -0.00533 -0.01003 -0.00579 C -0.01628 -0.00949 -0.00625 -0.00625 -0.01575 -0.0088 C -0.0207 -0.01366 -0.01445 -0.00764 -0.0207 -0.01134 C -0.02161 -0.01204 -0.02187 -0.01296 -0.02279 -0.0132 C -0.03633 -0.02292 -0.02148 -0.01227 -0.03047 -0.01736 C -0.03242 -0.01852 -0.03463 -0.01945 -0.03633 -0.02107 C -0.03698 -0.02199 -0.03737 -0.02292 -0.03828 -0.02292 C -0.0401 -0.02361 -0.04219 -0.02361 -0.04414 -0.02384 C -0.04557 -0.02431 -0.0474 -0.02454 -0.04896 -0.025 C -0.05651 -0.02662 -0.05247 -0.02662 -0.05586 -0.02662 L -0.05742 -0.02662 " pathEditMode="relative" rAng="0" ptsTypes="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-13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116 L 0.00781 0.00162 C 0.00989 0.00209 0.01211 0.00371 0.01471 0.00533 C 0.02122 0.00903 0.01432 0.00324 0.02096 0.00834 C 0.022 0.00903 0.02291 0.00996 0.02382 0.01111 L 0.0332 0.01621 L 0.03632 0.01829 C 0.03724 0.01898 0.03815 0.01991 0.03945 0.0206 C 0.04557 0.02153 0.04218 0.02107 0.04961 0.02315 C 0.05078 0.02361 0.05169 0.02361 0.0526 0.02408 C 0.05599 0.02639 0.05455 0.0257 0.05703 0.0257 L 0.05703 0.02639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0DDB25-236F-58AA-4183-141D6B29E4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1847" y="1644631"/>
            <a:ext cx="420660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216521"/>
              </p:ext>
            </p:extLst>
          </p:nvPr>
        </p:nvGraphicFramePr>
        <p:xfrm>
          <a:off x="841514" y="1076360"/>
          <a:ext cx="10350000" cy="538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000">
                  <a:extLst>
                    <a:ext uri="{9D8B030D-6E8A-4147-A177-3AD203B41FA5}">
                      <a16:colId xmlns:a16="http://schemas.microsoft.com/office/drawing/2014/main" val="1335365830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998488674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92177566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16099559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3097384295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098531904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2508108022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2349145409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2977446705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40470561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295559908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3487440772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4285471335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372394347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4150941659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621359707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943401391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791796833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611048794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885872892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575895900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482539650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3949295567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524808481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296300750"/>
                    </a:ext>
                  </a:extLst>
                </a:gridCol>
              </a:tblGrid>
              <a:tr h="41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91146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02478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26834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77961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953999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737663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587192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29789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750665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876764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49152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860757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9967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841514" y="476938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1233" y="440718"/>
            <a:ext cx="10853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Flowchart: Data 1"/>
          <p:cNvSpPr/>
          <p:nvPr/>
        </p:nvSpPr>
        <p:spPr>
          <a:xfrm>
            <a:off x="1294868" y="1510747"/>
            <a:ext cx="4106915" cy="1610595"/>
          </a:xfrm>
          <a:prstGeom prst="flowChartInputOutpu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ata 6"/>
          <p:cNvSpPr/>
          <p:nvPr/>
        </p:nvSpPr>
        <p:spPr>
          <a:xfrm rot="12090791">
            <a:off x="4734337" y="4334726"/>
            <a:ext cx="3480944" cy="1568400"/>
          </a:xfrm>
          <a:prstGeom prst="flowChartInputOutpu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240744" y="3535849"/>
            <a:ext cx="3318004" cy="2500514"/>
            <a:chOff x="1240744" y="3535849"/>
            <a:chExt cx="3318004" cy="2500514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240744" y="6023111"/>
              <a:ext cx="2094329" cy="13252"/>
            </a:xfrm>
            <a:prstGeom prst="lin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321821" y="3535849"/>
              <a:ext cx="1236927" cy="2487263"/>
            </a:xfrm>
            <a:prstGeom prst="lin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253424" y="4393094"/>
              <a:ext cx="821635" cy="1630017"/>
            </a:xfrm>
            <a:prstGeom prst="lin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035874" y="3535849"/>
              <a:ext cx="2522874" cy="876312"/>
            </a:xfrm>
            <a:prstGeom prst="lin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5521051" y="1470991"/>
            <a:ext cx="3039852" cy="1690107"/>
            <a:chOff x="5300869" y="1484244"/>
            <a:chExt cx="3039852" cy="143123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202018" y="1484244"/>
              <a:ext cx="1881808" cy="0"/>
            </a:xfrm>
            <a:prstGeom prst="lin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300869" y="2902226"/>
              <a:ext cx="3039852" cy="0"/>
            </a:xfrm>
            <a:prstGeom prst="lin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300871" y="1484244"/>
              <a:ext cx="901147" cy="1431234"/>
            </a:xfrm>
            <a:prstGeom prst="lin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083826" y="1484244"/>
              <a:ext cx="256895" cy="1431234"/>
            </a:xfrm>
            <a:prstGeom prst="lin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9110869" y="1470991"/>
            <a:ext cx="1702905" cy="2941170"/>
            <a:chOff x="9110869" y="1470991"/>
            <a:chExt cx="1702905" cy="294117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9541565" y="1470991"/>
              <a:ext cx="1272209" cy="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110869" y="4386468"/>
              <a:ext cx="1272209" cy="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9117496" y="1470991"/>
              <a:ext cx="424069" cy="294117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0346662" y="1470991"/>
              <a:ext cx="424069" cy="294117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2773378" y="2062795"/>
            <a:ext cx="662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51023" y="2029010"/>
            <a:ext cx="662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629226" y="2736621"/>
            <a:ext cx="662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7135" y="4762130"/>
            <a:ext cx="662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75512" y="4784894"/>
            <a:ext cx="662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5804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841514" y="1076360"/>
          <a:ext cx="10350000" cy="538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000">
                  <a:extLst>
                    <a:ext uri="{9D8B030D-6E8A-4147-A177-3AD203B41FA5}">
                      <a16:colId xmlns:a16="http://schemas.microsoft.com/office/drawing/2014/main" val="1335365830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998488674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92177566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16099559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3097384295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098531904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2508108022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2349145409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2977446705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40470561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295559908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3487440772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4285471335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372394347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4150941659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621359707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943401391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791796833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611048794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885872892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575895900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482539650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3949295567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524808481"/>
                    </a:ext>
                  </a:extLst>
                </a:gridCol>
                <a:gridCol w="414000">
                  <a:extLst>
                    <a:ext uri="{9D8B030D-6E8A-4147-A177-3AD203B41FA5}">
                      <a16:colId xmlns:a16="http://schemas.microsoft.com/office/drawing/2014/main" val="1296300750"/>
                    </a:ext>
                  </a:extLst>
                </a:gridCol>
              </a:tblGrid>
              <a:tr h="41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91146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02478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26834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77961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953999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737663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587192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29789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750665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876764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49152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860757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9967"/>
                  </a:ext>
                </a:extLst>
              </a:tr>
            </a:tbl>
          </a:graphicData>
        </a:graphic>
      </p:graphicFrame>
      <p:sp>
        <p:nvSpPr>
          <p:cNvPr id="2" name="Flowchart: Data 1"/>
          <p:cNvSpPr/>
          <p:nvPr/>
        </p:nvSpPr>
        <p:spPr>
          <a:xfrm>
            <a:off x="1294868" y="1510747"/>
            <a:ext cx="4106915" cy="1610595"/>
          </a:xfrm>
          <a:prstGeom prst="flowChartInputOutpu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ata 6"/>
          <p:cNvSpPr/>
          <p:nvPr/>
        </p:nvSpPr>
        <p:spPr>
          <a:xfrm rot="12090791">
            <a:off x="4734337" y="4334726"/>
            <a:ext cx="3480944" cy="1568400"/>
          </a:xfrm>
          <a:prstGeom prst="flowChartInputOutpu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9110869" y="1470991"/>
            <a:ext cx="1702905" cy="2941170"/>
            <a:chOff x="9110869" y="1470991"/>
            <a:chExt cx="1702905" cy="294117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9541565" y="1470991"/>
              <a:ext cx="1272209" cy="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110869" y="4386468"/>
              <a:ext cx="1272209" cy="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9117496" y="1470991"/>
              <a:ext cx="424069" cy="294117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0346662" y="1470991"/>
              <a:ext cx="424069" cy="294117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2773378" y="2062795"/>
            <a:ext cx="662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629226" y="2736621"/>
            <a:ext cx="662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75512" y="4784894"/>
            <a:ext cx="662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ACD5DA2-8BEB-EA5C-2F21-A001C7501912}"/>
              </a:ext>
            </a:extLst>
          </p:cNvPr>
          <p:cNvSpPr/>
          <p:nvPr/>
        </p:nvSpPr>
        <p:spPr>
          <a:xfrm>
            <a:off x="841514" y="476938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A14A0-1ED6-621C-6468-C11746E238EE}"/>
              </a:ext>
            </a:extLst>
          </p:cNvPr>
          <p:cNvSpPr txBox="1"/>
          <p:nvPr/>
        </p:nvSpPr>
        <p:spPr>
          <a:xfrm>
            <a:off x="1431233" y="440718"/>
            <a:ext cx="10853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920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3" t="65195" r="28083" b="4601"/>
          <a:stretch/>
        </p:blipFill>
        <p:spPr>
          <a:xfrm>
            <a:off x="907775" y="1821451"/>
            <a:ext cx="9806605" cy="3473355"/>
          </a:xfrm>
        </p:spPr>
      </p:pic>
      <p:sp>
        <p:nvSpPr>
          <p:cNvPr id="5" name="TextBox 4"/>
          <p:cNvSpPr txBox="1"/>
          <p:nvPr/>
        </p:nvSpPr>
        <p:spPr>
          <a:xfrm>
            <a:off x="1595789" y="463898"/>
            <a:ext cx="10853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616" y="5751443"/>
            <a:ext cx="82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0051" y="5751443"/>
            <a:ext cx="82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8468" y="5751442"/>
            <a:ext cx="82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87" y="5430213"/>
            <a:ext cx="1138590" cy="1138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35" y="5143501"/>
            <a:ext cx="2009920" cy="2009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23046" r="29471" b="33389"/>
          <a:stretch/>
        </p:blipFill>
        <p:spPr>
          <a:xfrm>
            <a:off x="9528313" y="5363860"/>
            <a:ext cx="1550504" cy="139045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39200" y="584768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pic>
        <p:nvPicPr>
          <p:cNvPr id="2" name="ĐẾM NGƯỢC 10 GIÂY- CÓ CHUÔNG BÁO HẾT GIỜ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4168" y="258858"/>
            <a:ext cx="1215409" cy="9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ga-g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5789" y="463898"/>
            <a:ext cx="10853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1715" y="5751443"/>
            <a:ext cx="82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0051" y="5751443"/>
            <a:ext cx="82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8468" y="5751442"/>
            <a:ext cx="82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86" y="5430213"/>
            <a:ext cx="1138590" cy="1138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35" y="5143501"/>
            <a:ext cx="2009920" cy="2009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23046" r="29471" b="33389"/>
          <a:stretch/>
        </p:blipFill>
        <p:spPr>
          <a:xfrm>
            <a:off x="9528313" y="5363860"/>
            <a:ext cx="1550504" cy="139045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39200" y="584768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906711"/>
              </p:ext>
            </p:extLst>
          </p:nvPr>
        </p:nvGraphicFramePr>
        <p:xfrm>
          <a:off x="1953598" y="2248525"/>
          <a:ext cx="812799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391">
                  <a:extLst>
                    <a:ext uri="{9D8B030D-6E8A-4147-A177-3AD203B41FA5}">
                      <a16:colId xmlns:a16="http://schemas.microsoft.com/office/drawing/2014/main" val="31726771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902661862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305245317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82369976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0738284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89625790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917123834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717584039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811738122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12625071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38930950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72414989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44035705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74401765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03510132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519543510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288272990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658594164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60514694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80121012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45813605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13026994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38574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469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26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872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09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50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12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96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76991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3379304" y="2610678"/>
            <a:ext cx="1762539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41843" y="2610678"/>
            <a:ext cx="353833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80174" y="2610678"/>
            <a:ext cx="0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79304" y="4465983"/>
            <a:ext cx="530087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891130" y="2610678"/>
            <a:ext cx="1789044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141843" y="2610678"/>
            <a:ext cx="3538331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60" y="3587262"/>
            <a:ext cx="1287323" cy="12873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23046" r="29471" b="33389"/>
          <a:stretch/>
        </p:blipFill>
        <p:spPr>
          <a:xfrm>
            <a:off x="8067975" y="3690922"/>
            <a:ext cx="1460338" cy="1309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5532" y="2146578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30476" y="2176161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06625" y="4381757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90315" y="4410759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36" y="3806117"/>
            <a:ext cx="1557743" cy="155774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781410" y="5668365"/>
            <a:ext cx="750927" cy="7509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7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ga-g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372867"/>
              </p:ext>
            </p:extLst>
          </p:nvPr>
        </p:nvGraphicFramePr>
        <p:xfrm>
          <a:off x="1953598" y="1870066"/>
          <a:ext cx="812799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391">
                  <a:extLst>
                    <a:ext uri="{9D8B030D-6E8A-4147-A177-3AD203B41FA5}">
                      <a16:colId xmlns:a16="http://schemas.microsoft.com/office/drawing/2014/main" val="31726771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902661862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305245317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82369976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0738284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89625790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917123834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717584039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811738122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12625071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38930950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72414989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44035705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74401765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03510132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519543510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288272990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658594164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60514694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80121012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45813605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13026994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38574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469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26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872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09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50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12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96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76991"/>
                  </a:ext>
                </a:extLst>
              </a:tr>
            </a:tbl>
          </a:graphicData>
        </a:graphic>
      </p:graphicFrame>
      <p:cxnSp>
        <p:nvCxnSpPr>
          <p:cNvPr id="29" name="Straight Connector 28"/>
          <p:cNvCxnSpPr/>
          <p:nvPr/>
        </p:nvCxnSpPr>
        <p:spPr>
          <a:xfrm flipV="1">
            <a:off x="3379304" y="2232219"/>
            <a:ext cx="1762539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141843" y="2232219"/>
            <a:ext cx="353833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16916" y="497532"/>
            <a:ext cx="918314" cy="9183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8680174" y="2232219"/>
            <a:ext cx="0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79304" y="4087524"/>
            <a:ext cx="530087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891130" y="2232219"/>
            <a:ext cx="1789044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141843" y="2232219"/>
            <a:ext cx="3538331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60" y="3208803"/>
            <a:ext cx="1287323" cy="12873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23046" r="29471" b="33389"/>
          <a:stretch/>
        </p:blipFill>
        <p:spPr>
          <a:xfrm>
            <a:off x="8067975" y="3312463"/>
            <a:ext cx="1460338" cy="130959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765532" y="1768119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30476" y="1797702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06625" y="4003298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90315" y="4032300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36" y="3427658"/>
            <a:ext cx="1557743" cy="155774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-356433" y="190500"/>
            <a:ext cx="12891333" cy="6817455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2188" y="-990600"/>
            <a:ext cx="8093123" cy="8510516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98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999637"/>
              </p:ext>
            </p:extLst>
          </p:nvPr>
        </p:nvGraphicFramePr>
        <p:xfrm>
          <a:off x="1953598" y="3641716"/>
          <a:ext cx="812799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391">
                  <a:extLst>
                    <a:ext uri="{9D8B030D-6E8A-4147-A177-3AD203B41FA5}">
                      <a16:colId xmlns:a16="http://schemas.microsoft.com/office/drawing/2014/main" val="31726771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902661862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305245317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82369976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0738284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89625790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917123834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717584039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811738122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12625071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38930950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72414989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44035705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74401765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03510132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519543510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288272990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658594164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60514694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80121012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45813605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13026994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38574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469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26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872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09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50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12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96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76991"/>
                  </a:ext>
                </a:extLst>
              </a:tr>
            </a:tbl>
          </a:graphicData>
        </a:graphic>
      </p:graphicFrame>
      <p:cxnSp>
        <p:nvCxnSpPr>
          <p:cNvPr id="29" name="Straight Connector 28"/>
          <p:cNvCxnSpPr/>
          <p:nvPr/>
        </p:nvCxnSpPr>
        <p:spPr>
          <a:xfrm flipV="1">
            <a:off x="3379304" y="4003869"/>
            <a:ext cx="1762539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141843" y="4003869"/>
            <a:ext cx="353833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680174" y="4003869"/>
            <a:ext cx="0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79304" y="5859174"/>
            <a:ext cx="530087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891130" y="4003869"/>
            <a:ext cx="1789044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141843" y="4003869"/>
            <a:ext cx="3538331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60" y="4980453"/>
            <a:ext cx="1287323" cy="12873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23046" r="29471" b="33389"/>
          <a:stretch/>
        </p:blipFill>
        <p:spPr>
          <a:xfrm>
            <a:off x="8067975" y="5084113"/>
            <a:ext cx="1460338" cy="130959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765532" y="3539769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30476" y="3569352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06625" y="5774948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90315" y="5803950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36" y="5199308"/>
            <a:ext cx="1557743" cy="1557743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flipH="1">
            <a:off x="1526537" y="-619432"/>
            <a:ext cx="7980091" cy="8429932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679246" y="-412955"/>
            <a:ext cx="0" cy="730800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16916" y="497532"/>
            <a:ext cx="918314" cy="9183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8922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699353"/>
              </p:ext>
            </p:extLst>
          </p:nvPr>
        </p:nvGraphicFramePr>
        <p:xfrm>
          <a:off x="1953598" y="1870066"/>
          <a:ext cx="812799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391">
                  <a:extLst>
                    <a:ext uri="{9D8B030D-6E8A-4147-A177-3AD203B41FA5}">
                      <a16:colId xmlns:a16="http://schemas.microsoft.com/office/drawing/2014/main" val="31726771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902661862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305245317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82369976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0738284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89625790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917123834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717584039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811738122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12625071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38930950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72414989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440357056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74401765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03510132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519543510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288272990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3658594164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60514694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80121012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1458136055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130269943"/>
                    </a:ext>
                  </a:extLst>
                </a:gridCol>
                <a:gridCol w="353391">
                  <a:extLst>
                    <a:ext uri="{9D8B030D-6E8A-4147-A177-3AD203B41FA5}">
                      <a16:colId xmlns:a16="http://schemas.microsoft.com/office/drawing/2014/main" val="238574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469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26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872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09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50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12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96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76991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3379304" y="2232219"/>
            <a:ext cx="1762539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41843" y="2232219"/>
            <a:ext cx="353833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80174" y="2232219"/>
            <a:ext cx="0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79304" y="4087524"/>
            <a:ext cx="530087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891130" y="2232219"/>
            <a:ext cx="1789044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141843" y="2232219"/>
            <a:ext cx="3538331" cy="185530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60" y="3208803"/>
            <a:ext cx="1287323" cy="12873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23046" r="29471" b="33389"/>
          <a:stretch/>
        </p:blipFill>
        <p:spPr>
          <a:xfrm>
            <a:off x="8067975" y="3312463"/>
            <a:ext cx="1460338" cy="1309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5532" y="1768119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30476" y="1797702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06625" y="4003298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90315" y="4032300"/>
            <a:ext cx="31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36" y="3427658"/>
            <a:ext cx="1557743" cy="155774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16916" y="497532"/>
            <a:ext cx="918314" cy="9183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02188" y="-990600"/>
            <a:ext cx="8093123" cy="8510516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485042" y="-827600"/>
            <a:ext cx="8093123" cy="8510516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3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00157 0.209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4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00039 0.227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13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0004 0.21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0212" y="305646"/>
            <a:ext cx="10853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ABCD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CDEG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dm.</a:t>
            </a:r>
          </a:p>
        </p:txBody>
      </p:sp>
      <p:sp>
        <p:nvSpPr>
          <p:cNvPr id="5" name="Oval 4"/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0457" y="1382864"/>
            <a:ext cx="108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0456" y="2020568"/>
            <a:ext cx="108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2689533" y="3022941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68915" y="4532427"/>
            <a:ext cx="408410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92371" y="6041911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484847" y="3008427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537170" y="3008427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1484847" y="4532427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537170" y="4532427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47029" y="2438167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47694" y="2438167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25586" y="4254553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27782" y="434163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99282" y="5938210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56371" y="5938210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39990" y="2521493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0212" y="305646"/>
            <a:ext cx="10853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ABCD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CDEG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dm.</a:t>
            </a:r>
          </a:p>
        </p:txBody>
      </p:sp>
      <p:sp>
        <p:nvSpPr>
          <p:cNvPr id="5" name="Oval 4"/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0457" y="1382864"/>
            <a:ext cx="108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0456" y="2020568"/>
            <a:ext cx="108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685143" y="3033486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80457" y="4542972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87981" y="6052456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480457" y="30189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532780" y="30189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480457" y="45429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532780" y="45429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42639" y="24487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43304" y="24487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21196" y="4265098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3392" y="4352184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94892" y="5948755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1981" y="5948755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673467" y="3044372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18859" y="60107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35600" y="253203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9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1.66667E-6 0.00023 C -0.00755 0.01597 -0.00482 0.00903 -0.00873 0.01898 C -0.00938 0.02014 -0.00977 0.02222 -0.01055 0.02338 C -0.0112 0.02384 -0.01172 0.02431 -0.0125 0.02546 C -0.01628 0.03218 -0.01198 0.02639 -0.01602 0.03611 C -0.01654 0.03727 -0.01732 0.0375 -0.01784 0.0382 C -0.01875 0.04028 -0.01953 0.04259 -0.02018 0.04491 C -0.02149 0.04792 -0.02279 0.05046 -0.02396 0.05324 L -0.02761 0.06204 L -0.02943 0.06644 L -0.03125 0.07083 C -0.03464 0.08912 -0.03008 0.06713 -0.03425 0.0794 C -0.0349 0.08102 -0.03503 0.0838 -0.03555 0.08565 C -0.03698 0.09051 -0.03789 0.09028 -0.03972 0.09213 C -0.04102 0.09468 -0.04258 0.09653 -0.04336 0.10093 C -0.04388 0.10301 -0.04401 0.10579 -0.04453 0.10718 C -0.04544 0.1088 -0.04623 0.10857 -0.04714 0.10926 C -0.04844 0.11435 -0.04948 0.11852 -0.0513 0.12246 C -0.05195 0.12338 -0.05261 0.12338 -0.053 0.12477 C -0.05378 0.1257 -0.0543 0.12755 -0.05482 0.12894 C -0.0556 0.12963 -0.05625 0.12963 -0.05664 0.13102 C -0.05807 0.13357 -0.05912 0.13658 -0.06042 0.13958 C -0.06094 0.14097 -0.06159 0.14236 -0.06224 0.14398 C -0.06302 0.14537 -0.06406 0.1463 -0.06458 0.14815 C -0.0655 0.14977 -0.06589 0.15278 -0.06641 0.15486 C -0.06706 0.15602 -0.06784 0.15602 -0.06823 0.15695 C -0.07448 0.16759 -0.06511 0.15417 -0.07253 0.16551 C -0.07305 0.16644 -0.07396 0.16667 -0.07435 0.16759 C -0.075 0.16875 -0.07565 0.17083 -0.07617 0.17176 C -0.07748 0.17338 -0.07878 0.17338 -0.07995 0.17639 C -0.08112 0.17917 -0.08255 0.18125 -0.08347 0.18496 C -0.08425 0.18727 -0.08464 0.18982 -0.08542 0.19144 C -0.08659 0.19352 -0.08906 0.1956 -0.08906 0.19583 C -0.09245 0.21412 -0.08789 0.19213 -0.09219 0.20417 C -0.09271 0.20579 -0.09271 0.20903 -0.09323 0.21088 C -0.0961 0.21875 -0.0957 0.21042 -0.0957 0.21921 L -0.0957 0.22014 " pathEditMode="relative" rAng="0" ptsTypes="AAAAAAAAAAAAAAAAAAAAAAAAAAAAAAAAAAAA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7 0.22014 L -0.0957 0.22037 C -0.08841 0.24398 -0.09323 0.2375 -0.08581 0.24583 C -0.08542 0.24815 -0.08516 0.25093 -0.08477 0.25324 C -0.08347 0.25718 -0.08164 0.26065 -0.08021 0.26435 C -0.0793 0.26621 -0.07839 0.26759 -0.07787 0.26991 C -0.07695 0.27431 -0.07669 0.27732 -0.07461 0.28102 C -0.07357 0.28241 -0.07227 0.28333 -0.07123 0.28472 C -0.06823 0.29861 -0.07253 0.28195 -0.06667 0.29398 C -0.06576 0.29537 -0.06615 0.29769 -0.0655 0.29954 C -0.06146 0.31111 -0.06211 0.30926 -0.05651 0.31621 C -0.05443 0.32616 -0.05664 0.31759 -0.05195 0.32732 C -0.04284 0.34537 -0.04896 0.33796 -0.04193 0.34583 C -0.03932 0.35833 -0.04284 0.34468 -0.03737 0.35509 C -0.03555 0.35833 -0.03425 0.3625 -0.03281 0.36621 L -0.02839 0.37732 L -0.02617 0.38287 C -0.02526 0.38472 -0.025 0.38704 -0.02383 0.38843 L -0.02044 0.39213 L -0.0138 0.4088 L -0.01146 0.41435 C -0.01068 0.41621 -0.01003 0.41829 -0.00925 0.41991 C -0.00807 0.42176 -0.00677 0.42338 -0.00586 0.42546 C -0.00495 0.42708 -0.00456 0.4294 -0.00352 0.43102 C 0.0013 0.4375 0.00104 0.43125 0.00104 0.43658 L 0.00104 0.43704 " pathEditMode="relative" rAng="0" ptsTypes="AAAAAAAAAAAAAAAAAAAAAAAA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0212" y="305646"/>
            <a:ext cx="10853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ABCD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CDEG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dm.</a:t>
            </a:r>
          </a:p>
        </p:txBody>
      </p:sp>
      <p:sp>
        <p:nvSpPr>
          <p:cNvPr id="5" name="Oval 4"/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0457" y="1382864"/>
            <a:ext cx="108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0456" y="2020568"/>
            <a:ext cx="108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2689533" y="3022941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68915" y="4532427"/>
            <a:ext cx="410913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92371" y="6041911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484847" y="3008427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537170" y="3008427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1484847" y="4532427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537170" y="4532427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47029" y="2438167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47694" y="2438167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25586" y="4254553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27782" y="434163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99282" y="5938210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56371" y="5938210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688230" y="3022035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923249" y="6000155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39990" y="2521493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465243" y="4529176"/>
            <a:ext cx="4057413" cy="59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684998" y="6050983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8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82533" y="1467488"/>
            <a:ext cx="4641160" cy="3319927"/>
            <a:chOff x="3037942" y="679610"/>
            <a:chExt cx="6191446" cy="442888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799693" y="1433286"/>
              <a:ext cx="4078514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95007" y="2942772"/>
              <a:ext cx="4078514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802531" y="4452256"/>
              <a:ext cx="4078514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595007" y="1418772"/>
              <a:ext cx="1219201" cy="1524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647330" y="1418772"/>
              <a:ext cx="1219201" cy="1524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3595007" y="2942772"/>
              <a:ext cx="1219201" cy="1524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647330" y="2942772"/>
              <a:ext cx="1219201" cy="1524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457188" y="679610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57854" y="679610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35746" y="2664898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37942" y="2751984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09442" y="4348555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66531" y="4348555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33409" y="4410500"/>
              <a:ext cx="1640112" cy="697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52181" y="826786"/>
              <a:ext cx="2248454" cy="697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6854190" y="1779780"/>
            <a:ext cx="305728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876710" y="3057479"/>
            <a:ext cx="305728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87139" y="4317274"/>
            <a:ext cx="305728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75878" y="1757141"/>
            <a:ext cx="22523" cy="1296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24096" y="1195005"/>
            <a:ext cx="29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809156" y="1248312"/>
            <a:ext cx="272001" cy="43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987147" y="2736501"/>
            <a:ext cx="272001" cy="43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33328" y="2736501"/>
            <a:ext cx="272001" cy="43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35606" y="4369122"/>
            <a:ext cx="272001" cy="43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922964" y="4295496"/>
            <a:ext cx="272001" cy="43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071173" y="4344329"/>
            <a:ext cx="1229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88817" y="1234905"/>
            <a:ext cx="168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9891028" y="1770630"/>
            <a:ext cx="22523" cy="1296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894350" y="3049502"/>
            <a:ext cx="22523" cy="1296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917120" y="3048923"/>
            <a:ext cx="22523" cy="1296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3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17C939-056B-4D88-DE6B-CB3445772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25400"/>
            <a:ext cx="600456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AB11D9-87DF-B9D3-8EEB-503DF8DE6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776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1AEAA2-7754-FAA9-82FB-49BCF3AA9598}"/>
              </a:ext>
            </a:extLst>
          </p:cNvPr>
          <p:cNvSpPr txBox="1"/>
          <p:nvPr/>
        </p:nvSpPr>
        <p:spPr>
          <a:xfrm>
            <a:off x="2832739" y="6273225"/>
            <a:ext cx="126274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F2087E-A1F7-BF5B-C9D1-5E5D12A4D2D4}"/>
              </a:ext>
            </a:extLst>
          </p:cNvPr>
          <p:cNvSpPr txBox="1"/>
          <p:nvPr/>
        </p:nvSpPr>
        <p:spPr>
          <a:xfrm>
            <a:off x="2832739" y="888422"/>
            <a:ext cx="126274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29F099-BD93-9097-B262-D66F4C17B3D2}"/>
              </a:ext>
            </a:extLst>
          </p:cNvPr>
          <p:cNvSpPr txBox="1"/>
          <p:nvPr/>
        </p:nvSpPr>
        <p:spPr>
          <a:xfrm>
            <a:off x="8630746" y="734499"/>
            <a:ext cx="126274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25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ay hi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946" t="9465" r="27571" b="8555"/>
          <a:stretch/>
        </p:blipFill>
        <p:spPr>
          <a:xfrm rot="16200000">
            <a:off x="2743012" y="-2438593"/>
            <a:ext cx="6763659" cy="11089299"/>
          </a:xfrm>
        </p:spPr>
      </p:pic>
    </p:spTree>
    <p:extLst>
      <p:ext uri="{BB962C8B-B14F-4D97-AF65-F5344CB8AC3E}">
        <p14:creationId xmlns:p14="http://schemas.microsoft.com/office/powerpoint/2010/main" val="42587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 25-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6269" y="1403861"/>
            <a:ext cx="3925820" cy="3672544"/>
            <a:chOff x="6333328" y="1195005"/>
            <a:chExt cx="3925820" cy="3672544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854190" y="1779780"/>
              <a:ext cx="3057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76710" y="3057479"/>
              <a:ext cx="3057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87139" y="4317274"/>
              <a:ext cx="3057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875878" y="1757141"/>
              <a:ext cx="22523" cy="1296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424096" y="1195005"/>
              <a:ext cx="298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809156" y="1248312"/>
              <a:ext cx="272001" cy="43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987147" y="2736501"/>
              <a:ext cx="272001" cy="43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33328" y="2736501"/>
              <a:ext cx="272001" cy="43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35606" y="4369122"/>
              <a:ext cx="272001" cy="43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922964" y="4295496"/>
              <a:ext cx="272001" cy="43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71173" y="4344329"/>
              <a:ext cx="12294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888817" y="1234905"/>
              <a:ext cx="1685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9891028" y="1770630"/>
              <a:ext cx="22523" cy="1296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894350" y="3049502"/>
              <a:ext cx="22523" cy="1296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9917120" y="3048923"/>
              <a:ext cx="22523" cy="1296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188379" y="922721"/>
            <a:ext cx="4586068" cy="458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82533" y="1467488"/>
            <a:ext cx="4641160" cy="3319927"/>
            <a:chOff x="3037942" y="679610"/>
            <a:chExt cx="6191446" cy="442888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799693" y="1433286"/>
              <a:ext cx="4078514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95007" y="2942772"/>
              <a:ext cx="4078514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802531" y="4452256"/>
              <a:ext cx="4078514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595007" y="1418772"/>
              <a:ext cx="1219201" cy="1524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647330" y="1418772"/>
              <a:ext cx="1219201" cy="1524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3595007" y="2942772"/>
              <a:ext cx="1219201" cy="1524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647330" y="2942772"/>
              <a:ext cx="1219201" cy="15240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457188" y="679610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57854" y="679610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35746" y="2664898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37942" y="2751984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09442" y="4348555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66531" y="4348555"/>
              <a:ext cx="362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33409" y="4410500"/>
              <a:ext cx="1640112" cy="697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52181" y="826786"/>
              <a:ext cx="2248454" cy="697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1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3819 0.000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 flipH="1" flipV="1">
            <a:off x="7669971" y="2909586"/>
            <a:ext cx="0" cy="15133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595007" y="1418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7330" y="1418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595007" y="2942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647330" y="2942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57189" y="8485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57854" y="8485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35746" y="2664898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7942" y="2751984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09442" y="439075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66531" y="439075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33409" y="44105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50150" y="93183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595007" y="2942772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07476" y="4452704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595009" y="1405666"/>
            <a:ext cx="858287" cy="152303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600824" y="1407454"/>
            <a:ext cx="447126" cy="150172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614773" y="1418771"/>
            <a:ext cx="2653" cy="15169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96577" y="1418771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665268" y="1418324"/>
            <a:ext cx="907376" cy="14870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7646127" y="1432839"/>
            <a:ext cx="571047" cy="15091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672888" y="1418771"/>
            <a:ext cx="18000" cy="1512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3624125" y="2940023"/>
            <a:ext cx="839953" cy="152674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595008" y="2905326"/>
            <a:ext cx="579257" cy="157276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3621082" y="2943050"/>
            <a:ext cx="0" cy="1548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7646128" y="2941397"/>
            <a:ext cx="811690" cy="15366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658037" y="2913845"/>
            <a:ext cx="513339" cy="156424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0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-4.44444E-6 L -0.0961 -0.00023 " pathEditMode="relative" rAng="0" ptsTypes="AA">
                                      <p:cBhvr>
                                        <p:cTn id="58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-2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09636 4.44444E-6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-3.7037E-6 L -0.0832 -3.7037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1198 0.002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1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11393 0.0020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8945 -0.001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 flipH="1" flipV="1">
            <a:off x="7669971" y="2909586"/>
            <a:ext cx="0" cy="15133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595007" y="1418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7330" y="1418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595007" y="2942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647330" y="2942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57189" y="8485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57854" y="8485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35746" y="2664898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7942" y="2751984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09442" y="439075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66531" y="439075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33409" y="44105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50150" y="93183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595007" y="2942772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07476" y="4452704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595009" y="1405666"/>
            <a:ext cx="858287" cy="152303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600824" y="1407454"/>
            <a:ext cx="447126" cy="150172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614773" y="1418771"/>
            <a:ext cx="2653" cy="15169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96577" y="1418771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665268" y="1418324"/>
            <a:ext cx="907376" cy="14870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7646127" y="1432839"/>
            <a:ext cx="571047" cy="15091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672888" y="1418771"/>
            <a:ext cx="18000" cy="1512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3624125" y="2940023"/>
            <a:ext cx="839953" cy="152674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595008" y="2905326"/>
            <a:ext cx="579257" cy="157276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3621082" y="2943050"/>
            <a:ext cx="0" cy="1548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7646128" y="2941397"/>
            <a:ext cx="811690" cy="15366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658037" y="2913845"/>
            <a:ext cx="513339" cy="156424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4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0961 -0.0002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09636 4.44444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 flipH="1" flipV="1">
            <a:off x="7669971" y="2909586"/>
            <a:ext cx="0" cy="15133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595007" y="1418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7330" y="1418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595007" y="2942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647330" y="2942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57189" y="8485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57854" y="8485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35746" y="2664898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7942" y="2751984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09442" y="439075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66531" y="439075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33409" y="44105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50150" y="93183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595007" y="2942772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07476" y="4452704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595009" y="1405666"/>
            <a:ext cx="858287" cy="152303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600824" y="1407454"/>
            <a:ext cx="447126" cy="150172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614773" y="1418771"/>
            <a:ext cx="2653" cy="15169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96577" y="1418771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665268" y="1418324"/>
            <a:ext cx="907376" cy="14870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7646127" y="1432839"/>
            <a:ext cx="571047" cy="15091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672888" y="1418771"/>
            <a:ext cx="18000" cy="1512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3624125" y="2940023"/>
            <a:ext cx="839953" cy="152674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595008" y="2905326"/>
            <a:ext cx="579257" cy="157276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3621082" y="2943050"/>
            <a:ext cx="0" cy="1548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7646128" y="2941397"/>
            <a:ext cx="811690" cy="15366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658037" y="2913845"/>
            <a:ext cx="513339" cy="156424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3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-4.44444E-6 L -0.0961 -0.00023 " pathEditMode="relative" rAng="0" ptsTypes="AA">
                                      <p:cBhvr>
                                        <p:cTn id="58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-2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09636 4.44444E-6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595007" y="1418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7330" y="1418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595007" y="2942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647330" y="29427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57189" y="8485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57854" y="8485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35746" y="2664898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7942" y="2751984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09442" y="439075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66531" y="4390759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33409" y="44105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50150" y="93183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595007" y="2942772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07476" y="4452704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595009" y="1405666"/>
            <a:ext cx="858287" cy="152303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600824" y="1407454"/>
            <a:ext cx="447126" cy="150172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614773" y="1418771"/>
            <a:ext cx="2653" cy="15169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96577" y="1418771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665268" y="1418324"/>
            <a:ext cx="907376" cy="14870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7646127" y="1432839"/>
            <a:ext cx="571047" cy="15091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672889" y="1446907"/>
            <a:ext cx="31305" cy="145841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3624125" y="2940023"/>
            <a:ext cx="839953" cy="152674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595008" y="2905326"/>
            <a:ext cx="579257" cy="157276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3621082" y="2943051"/>
            <a:ext cx="35845" cy="155731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7646128" y="2941397"/>
            <a:ext cx="811690" cy="15366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658037" y="2913845"/>
            <a:ext cx="513339" cy="156424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7669972" y="2909586"/>
            <a:ext cx="39367" cy="15133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5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685143" y="3033486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80457" y="4542972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87981" y="6052456"/>
            <a:ext cx="407851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480457" y="30189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532780" y="30189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480457" y="45429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532780" y="4542972"/>
            <a:ext cx="1219201" cy="1524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42639" y="24487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43304" y="2448712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21196" y="4265098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3392" y="4352184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94892" y="5948755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1981" y="5948755"/>
            <a:ext cx="36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18859" y="60107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33159" y="2504759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678519" y="3026862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73833" y="4536348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681357" y="6045832"/>
            <a:ext cx="40785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45C89A6-D7AD-6E30-B8E0-E8A366E8F483}"/>
              </a:ext>
            </a:extLst>
          </p:cNvPr>
          <p:cNvSpPr txBox="1"/>
          <p:nvPr/>
        </p:nvSpPr>
        <p:spPr>
          <a:xfrm>
            <a:off x="1520212" y="305646"/>
            <a:ext cx="10853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ABCD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CDEG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dm.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11D1A12-819D-8A04-CE32-7154BDEB3EEA}"/>
              </a:ext>
            </a:extLst>
          </p:cNvPr>
          <p:cNvSpPr/>
          <p:nvPr/>
        </p:nvSpPr>
        <p:spPr>
          <a:xfrm>
            <a:off x="963623" y="426516"/>
            <a:ext cx="516834" cy="5168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1296A-F73D-1E72-D530-00BEDBF68DB3}"/>
              </a:ext>
            </a:extLst>
          </p:cNvPr>
          <p:cNvSpPr txBox="1"/>
          <p:nvPr/>
        </p:nvSpPr>
        <p:spPr>
          <a:xfrm>
            <a:off x="1480457" y="1382864"/>
            <a:ext cx="108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083A37-D68A-C4BD-1E37-5E7813620B98}"/>
              </a:ext>
            </a:extLst>
          </p:cNvPr>
          <p:cNvSpPr txBox="1"/>
          <p:nvPr/>
        </p:nvSpPr>
        <p:spPr>
          <a:xfrm>
            <a:off x="1480456" y="2020568"/>
            <a:ext cx="108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CD.</a:t>
            </a:r>
          </a:p>
        </p:txBody>
      </p:sp>
    </p:spTree>
    <p:extLst>
      <p:ext uri="{BB962C8B-B14F-4D97-AF65-F5344CB8AC3E}">
        <p14:creationId xmlns:p14="http://schemas.microsoft.com/office/powerpoint/2010/main" val="29459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82812" y="-1055255"/>
            <a:ext cx="6007832" cy="719838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F2D5AA-3F34-ACE1-E457-94B235B42CBB}"/>
              </a:ext>
            </a:extLst>
          </p:cNvPr>
          <p:cNvSpPr/>
          <p:nvPr/>
        </p:nvSpPr>
        <p:spPr>
          <a:xfrm>
            <a:off x="4946547" y="1415030"/>
            <a:ext cx="4660569" cy="18802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40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3670" y="1153551"/>
            <a:ext cx="7005918" cy="3207434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CẢM ƠN CÁC THẦY 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34969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438414" y="349865"/>
            <a:ext cx="11192934" cy="6181376"/>
            <a:chOff x="0" y="0"/>
            <a:chExt cx="3289905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89905" cy="2167467"/>
            </a:xfrm>
            <a:custGeom>
              <a:avLst/>
              <a:gdLst/>
              <a:ahLst/>
              <a:cxnLst/>
              <a:rect l="l" t="t" r="r" b="b"/>
              <a:pathLst>
                <a:path w="3289905" h="2167467">
                  <a:moveTo>
                    <a:pt x="31204" y="0"/>
                  </a:moveTo>
                  <a:lnTo>
                    <a:pt x="3258701" y="0"/>
                  </a:lnTo>
                  <a:cubicBezTo>
                    <a:pt x="3266977" y="0"/>
                    <a:pt x="3274913" y="3288"/>
                    <a:pt x="3280765" y="9139"/>
                  </a:cubicBezTo>
                  <a:cubicBezTo>
                    <a:pt x="3286617" y="14991"/>
                    <a:pt x="3289905" y="22928"/>
                    <a:pt x="3289905" y="31204"/>
                  </a:cubicBezTo>
                  <a:lnTo>
                    <a:pt x="3289905" y="2136263"/>
                  </a:lnTo>
                  <a:cubicBezTo>
                    <a:pt x="3289905" y="2144539"/>
                    <a:pt x="3286617" y="2152476"/>
                    <a:pt x="3280765" y="2158327"/>
                  </a:cubicBezTo>
                  <a:cubicBezTo>
                    <a:pt x="3274913" y="2164179"/>
                    <a:pt x="3266977" y="2167467"/>
                    <a:pt x="3258701" y="2167467"/>
                  </a:cubicBezTo>
                  <a:lnTo>
                    <a:pt x="31204" y="2167467"/>
                  </a:lnTo>
                  <a:cubicBezTo>
                    <a:pt x="22928" y="2167467"/>
                    <a:pt x="14991" y="2164179"/>
                    <a:pt x="9139" y="2158327"/>
                  </a:cubicBezTo>
                  <a:cubicBezTo>
                    <a:pt x="3288" y="2152476"/>
                    <a:pt x="0" y="2144539"/>
                    <a:pt x="0" y="2136263"/>
                  </a:cubicBezTo>
                  <a:lnTo>
                    <a:pt x="0" y="31204"/>
                  </a:lnTo>
                  <a:cubicBezTo>
                    <a:pt x="0" y="22928"/>
                    <a:pt x="3288" y="14991"/>
                    <a:pt x="9139" y="9139"/>
                  </a:cubicBezTo>
                  <a:cubicBezTo>
                    <a:pt x="14991" y="3288"/>
                    <a:pt x="22928" y="0"/>
                    <a:pt x="312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  <a:effectLst>
              <a:softEdge rad="63500"/>
            </a:effectLst>
          </p:spPr>
          <p:txBody>
            <a:bodyPr/>
            <a:lstStyle/>
            <a:p>
              <a:endParaRPr lang="en-US" sz="1271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289905" cy="2186517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271"/>
            </a:p>
          </p:txBody>
        </p:sp>
      </p:grpSp>
      <p:sp>
        <p:nvSpPr>
          <p:cNvPr id="6" name="Freeform 6"/>
          <p:cNvSpPr/>
          <p:nvPr/>
        </p:nvSpPr>
        <p:spPr>
          <a:xfrm>
            <a:off x="7281945" y="-2849842"/>
            <a:ext cx="4940047" cy="5488941"/>
          </a:xfrm>
          <a:custGeom>
            <a:avLst/>
            <a:gdLst/>
            <a:ahLst/>
            <a:cxnLst/>
            <a:rect l="l" t="t" r="r" b="b"/>
            <a:pathLst>
              <a:path w="5443200" h="6048000">
                <a:moveTo>
                  <a:pt x="0" y="0"/>
                </a:moveTo>
                <a:lnTo>
                  <a:pt x="5443200" y="0"/>
                </a:lnTo>
                <a:lnTo>
                  <a:pt x="544320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10" name="Freeform 10"/>
          <p:cNvSpPr/>
          <p:nvPr/>
        </p:nvSpPr>
        <p:spPr>
          <a:xfrm>
            <a:off x="113850" y="-54369"/>
            <a:ext cx="2649325" cy="2407574"/>
          </a:xfrm>
          <a:custGeom>
            <a:avLst/>
            <a:gdLst/>
            <a:ahLst/>
            <a:cxnLst/>
            <a:rect l="l" t="t" r="r" b="b"/>
            <a:pathLst>
              <a:path w="2919164" h="2652790">
                <a:moveTo>
                  <a:pt x="0" y="0"/>
                </a:moveTo>
                <a:lnTo>
                  <a:pt x="2919164" y="0"/>
                </a:lnTo>
                <a:lnTo>
                  <a:pt x="2919164" y="2652790"/>
                </a:lnTo>
                <a:lnTo>
                  <a:pt x="0" y="2652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11" name="Freeform 11"/>
          <p:cNvSpPr/>
          <p:nvPr/>
        </p:nvSpPr>
        <p:spPr>
          <a:xfrm flipH="1" flipV="1">
            <a:off x="9255795" y="4746698"/>
            <a:ext cx="2697073" cy="2450965"/>
          </a:xfrm>
          <a:custGeom>
            <a:avLst/>
            <a:gdLst/>
            <a:ahLst/>
            <a:cxnLst/>
            <a:rect l="l" t="t" r="r" b="b"/>
            <a:pathLst>
              <a:path w="2971775" h="2700600">
                <a:moveTo>
                  <a:pt x="2971775" y="2700600"/>
                </a:moveTo>
                <a:lnTo>
                  <a:pt x="0" y="2700600"/>
                </a:lnTo>
                <a:lnTo>
                  <a:pt x="0" y="0"/>
                </a:lnTo>
                <a:lnTo>
                  <a:pt x="2971775" y="0"/>
                </a:lnTo>
                <a:lnTo>
                  <a:pt x="2971775" y="2700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5" name="Freeform 5"/>
          <p:cNvSpPr/>
          <p:nvPr/>
        </p:nvSpPr>
        <p:spPr>
          <a:xfrm rot="9701956">
            <a:off x="10678529" y="-258434"/>
            <a:ext cx="1541598" cy="2815705"/>
          </a:xfrm>
          <a:custGeom>
            <a:avLst/>
            <a:gdLst/>
            <a:ahLst/>
            <a:cxnLst/>
            <a:rect l="l" t="t" r="r" b="b"/>
            <a:pathLst>
              <a:path w="1698613" h="3102490">
                <a:moveTo>
                  <a:pt x="0" y="0"/>
                </a:moveTo>
                <a:lnTo>
                  <a:pt x="1698613" y="0"/>
                </a:lnTo>
                <a:lnTo>
                  <a:pt x="1698613" y="3102490"/>
                </a:lnTo>
                <a:lnTo>
                  <a:pt x="0" y="3102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4" name="Freeform 4"/>
          <p:cNvSpPr/>
          <p:nvPr/>
        </p:nvSpPr>
        <p:spPr>
          <a:xfrm flipV="1">
            <a:off x="-1624875" y="-406825"/>
            <a:ext cx="4940047" cy="5488941"/>
          </a:xfrm>
          <a:custGeom>
            <a:avLst/>
            <a:gdLst/>
            <a:ahLst/>
            <a:cxnLst/>
            <a:rect l="l" t="t" r="r" b="b"/>
            <a:pathLst>
              <a:path w="5443200" h="6048000">
                <a:moveTo>
                  <a:pt x="0" y="6048000"/>
                </a:moveTo>
                <a:lnTo>
                  <a:pt x="5443200" y="6048000"/>
                </a:lnTo>
                <a:lnTo>
                  <a:pt x="5443200" y="0"/>
                </a:lnTo>
                <a:lnTo>
                  <a:pt x="0" y="0"/>
                </a:lnTo>
                <a:lnTo>
                  <a:pt x="0" y="604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3" name="Freeform 3"/>
          <p:cNvSpPr/>
          <p:nvPr/>
        </p:nvSpPr>
        <p:spPr>
          <a:xfrm rot="-1614743">
            <a:off x="-243843" y="4628170"/>
            <a:ext cx="1608989" cy="2938792"/>
          </a:xfrm>
          <a:custGeom>
            <a:avLst/>
            <a:gdLst/>
            <a:ahLst/>
            <a:cxnLst/>
            <a:rect l="l" t="t" r="r" b="b"/>
            <a:pathLst>
              <a:path w="1772867" h="3238113">
                <a:moveTo>
                  <a:pt x="0" y="0"/>
                </a:moveTo>
                <a:lnTo>
                  <a:pt x="1772867" y="0"/>
                </a:lnTo>
                <a:lnTo>
                  <a:pt x="1772867" y="3238112"/>
                </a:lnTo>
                <a:lnTo>
                  <a:pt x="0" y="3238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AF779-734D-E4FF-63AE-A687106AE06D}"/>
              </a:ext>
            </a:extLst>
          </p:cNvPr>
          <p:cNvSpPr/>
          <p:nvPr/>
        </p:nvSpPr>
        <p:spPr>
          <a:xfrm>
            <a:off x="1080700" y="2682193"/>
            <a:ext cx="10081606" cy="95410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THỰC HÀNH VÀ TRẢI NGHIỆM </a:t>
            </a:r>
          </a:p>
          <a:p>
            <a:pPr algn="ctr"/>
            <a:r>
              <a:rPr lang="en-US" sz="2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MÔN TOÁN LỚP 4 - CHƯƠNG TRÌNH GDPT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0C5C03-9DA5-15FE-61BE-74A7FB22CD1F}"/>
              </a:ext>
            </a:extLst>
          </p:cNvPr>
          <p:cNvSpPr txBox="1"/>
          <p:nvPr/>
        </p:nvSpPr>
        <p:spPr>
          <a:xfrm>
            <a:off x="2155521" y="564643"/>
            <a:ext cx="784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LÊ CHÂN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VĂN TÁM &amp; TIỂU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NGUYỄN CÔNG TRỨ 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147F289E-0065-5EEA-09B2-D1C9060AEF46}"/>
              </a:ext>
            </a:extLst>
          </p:cNvPr>
          <p:cNvSpPr txBox="1"/>
          <p:nvPr/>
        </p:nvSpPr>
        <p:spPr>
          <a:xfrm>
            <a:off x="1065546" y="4152947"/>
            <a:ext cx="10096760" cy="41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spc="2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FCBE82-9645-4EFB-C750-1A0690AEA3B4}"/>
              </a:ext>
            </a:extLst>
          </p:cNvPr>
          <p:cNvSpPr/>
          <p:nvPr/>
        </p:nvSpPr>
        <p:spPr>
          <a:xfrm>
            <a:off x="4205344" y="3567802"/>
            <a:ext cx="3897222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59E239-14CB-CCA3-D9C8-152B27CE4161}"/>
              </a:ext>
            </a:extLst>
          </p:cNvPr>
          <p:cNvSpPr/>
          <p:nvPr/>
        </p:nvSpPr>
        <p:spPr>
          <a:xfrm>
            <a:off x="6029139" y="1387877"/>
            <a:ext cx="1847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000" b="1" dirty="0">
              <a:ln w="12700">
                <a:solidFill>
                  <a:srgbClr val="FF33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E53A2-FF5F-A5C5-B743-6EFC8FE19A08}"/>
              </a:ext>
            </a:extLst>
          </p:cNvPr>
          <p:cNvSpPr/>
          <p:nvPr/>
        </p:nvSpPr>
        <p:spPr>
          <a:xfrm>
            <a:off x="2180360" y="1957666"/>
            <a:ext cx="78822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CHUYÊN MÔN CẤP QUẬN</a:t>
            </a:r>
            <a:endParaRPr lang="en-US" sz="2000" b="1" dirty="0">
              <a:ln w="12700">
                <a:solidFill>
                  <a:srgbClr val="FF33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D20F3B-E1A7-5F70-4F4F-1DB5C58ED0A9}"/>
              </a:ext>
            </a:extLst>
          </p:cNvPr>
          <p:cNvCxnSpPr/>
          <p:nvPr/>
        </p:nvCxnSpPr>
        <p:spPr>
          <a:xfrm>
            <a:off x="3846778" y="1109102"/>
            <a:ext cx="450894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19" y="493978"/>
            <a:ext cx="1310880" cy="131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21BC6-D614-373E-CEC0-51176DC0F8D7}"/>
              </a:ext>
            </a:extLst>
          </p:cNvPr>
          <p:cNvSpPr txBox="1"/>
          <p:nvPr/>
        </p:nvSpPr>
        <p:spPr>
          <a:xfrm>
            <a:off x="1988234" y="698419"/>
            <a:ext cx="8215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21BC6-D614-373E-CEC0-51176DC0F8D7}"/>
              </a:ext>
            </a:extLst>
          </p:cNvPr>
          <p:cNvSpPr txBox="1"/>
          <p:nvPr/>
        </p:nvSpPr>
        <p:spPr>
          <a:xfrm>
            <a:off x="1988234" y="698419"/>
            <a:ext cx="8215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55634" y="3168926"/>
            <a:ext cx="4258906" cy="1874520"/>
            <a:chOff x="2491739" y="1181100"/>
            <a:chExt cx="4258906" cy="187452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796783" y="1181100"/>
              <a:ext cx="946906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lowchart: Data 8"/>
          <p:cNvSpPr/>
          <p:nvPr/>
        </p:nvSpPr>
        <p:spPr>
          <a:xfrm>
            <a:off x="1884144" y="3154858"/>
            <a:ext cx="4223440" cy="188979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2867"/>
              <a:gd name="connsiteY0" fmla="*/ 9605 h 10000"/>
              <a:gd name="connsiteX1" fmla="*/ 4867 w 12867"/>
              <a:gd name="connsiteY1" fmla="*/ 0 h 10000"/>
              <a:gd name="connsiteX2" fmla="*/ 12867 w 12867"/>
              <a:gd name="connsiteY2" fmla="*/ 0 h 10000"/>
              <a:gd name="connsiteX3" fmla="*/ 10867 w 12867"/>
              <a:gd name="connsiteY3" fmla="*/ 10000 h 10000"/>
              <a:gd name="connsiteX4" fmla="*/ 0 w 12867"/>
              <a:gd name="connsiteY4" fmla="*/ 9605 h 10000"/>
              <a:gd name="connsiteX0" fmla="*/ 0 w 12867"/>
              <a:gd name="connsiteY0" fmla="*/ 9605 h 10000"/>
              <a:gd name="connsiteX1" fmla="*/ 2826 w 12867"/>
              <a:gd name="connsiteY1" fmla="*/ 40 h 10000"/>
              <a:gd name="connsiteX2" fmla="*/ 12867 w 12867"/>
              <a:gd name="connsiteY2" fmla="*/ 0 h 10000"/>
              <a:gd name="connsiteX3" fmla="*/ 10867 w 12867"/>
              <a:gd name="connsiteY3" fmla="*/ 10000 h 10000"/>
              <a:gd name="connsiteX4" fmla="*/ 0 w 12867"/>
              <a:gd name="connsiteY4" fmla="*/ 9605 h 10000"/>
              <a:gd name="connsiteX0" fmla="*/ 0 w 12867"/>
              <a:gd name="connsiteY0" fmla="*/ 9605 h 9605"/>
              <a:gd name="connsiteX1" fmla="*/ 2826 w 12867"/>
              <a:gd name="connsiteY1" fmla="*/ 40 h 9605"/>
              <a:gd name="connsiteX2" fmla="*/ 12867 w 12867"/>
              <a:gd name="connsiteY2" fmla="*/ 0 h 9605"/>
              <a:gd name="connsiteX3" fmla="*/ 9743 w 12867"/>
              <a:gd name="connsiteY3" fmla="*/ 8142 h 9605"/>
              <a:gd name="connsiteX4" fmla="*/ 0 w 12867"/>
              <a:gd name="connsiteY4" fmla="*/ 9605 h 9605"/>
              <a:gd name="connsiteX0" fmla="*/ 0 w 10000"/>
              <a:gd name="connsiteY0" fmla="*/ 10000 h 10123"/>
              <a:gd name="connsiteX1" fmla="*/ 2196 w 10000"/>
              <a:gd name="connsiteY1" fmla="*/ 42 h 10123"/>
              <a:gd name="connsiteX2" fmla="*/ 10000 w 10000"/>
              <a:gd name="connsiteY2" fmla="*/ 0 h 10123"/>
              <a:gd name="connsiteX3" fmla="*/ 7661 w 10000"/>
              <a:gd name="connsiteY3" fmla="*/ 10123 h 10123"/>
              <a:gd name="connsiteX4" fmla="*/ 0 w 10000"/>
              <a:gd name="connsiteY4" fmla="*/ 10000 h 10123"/>
              <a:gd name="connsiteX0" fmla="*/ 0 w 9786"/>
              <a:gd name="connsiteY0" fmla="*/ 10165 h 10288"/>
              <a:gd name="connsiteX1" fmla="*/ 2196 w 9786"/>
              <a:gd name="connsiteY1" fmla="*/ 207 h 10288"/>
              <a:gd name="connsiteX2" fmla="*/ 9786 w 9786"/>
              <a:gd name="connsiteY2" fmla="*/ 0 h 10288"/>
              <a:gd name="connsiteX3" fmla="*/ 7661 w 9786"/>
              <a:gd name="connsiteY3" fmla="*/ 10288 h 10288"/>
              <a:gd name="connsiteX4" fmla="*/ 0 w 9786"/>
              <a:gd name="connsiteY4" fmla="*/ 10165 h 10288"/>
              <a:gd name="connsiteX0" fmla="*/ 0 w 10128"/>
              <a:gd name="connsiteY0" fmla="*/ 9800 h 9920"/>
              <a:gd name="connsiteX1" fmla="*/ 2244 w 10128"/>
              <a:gd name="connsiteY1" fmla="*/ 121 h 9920"/>
              <a:gd name="connsiteX2" fmla="*/ 10128 w 10128"/>
              <a:gd name="connsiteY2" fmla="*/ 0 h 9920"/>
              <a:gd name="connsiteX3" fmla="*/ 7829 w 10128"/>
              <a:gd name="connsiteY3" fmla="*/ 9920 h 9920"/>
              <a:gd name="connsiteX4" fmla="*/ 0 w 10128"/>
              <a:gd name="connsiteY4" fmla="*/ 9800 h 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" h="9920">
                <a:moveTo>
                  <a:pt x="0" y="9800"/>
                </a:moveTo>
                <a:lnTo>
                  <a:pt x="2244" y="121"/>
                </a:lnTo>
                <a:lnTo>
                  <a:pt x="10128" y="0"/>
                </a:lnTo>
                <a:lnTo>
                  <a:pt x="7829" y="9920"/>
                </a:lnTo>
                <a:lnTo>
                  <a:pt x="0" y="980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39726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21BC6-D614-373E-CEC0-51176DC0F8D7}"/>
              </a:ext>
            </a:extLst>
          </p:cNvPr>
          <p:cNvSpPr txBox="1"/>
          <p:nvPr/>
        </p:nvSpPr>
        <p:spPr>
          <a:xfrm>
            <a:off x="1988234" y="698419"/>
            <a:ext cx="8215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21BC6-D614-373E-CEC0-51176DC0F8D7}"/>
              </a:ext>
            </a:extLst>
          </p:cNvPr>
          <p:cNvSpPr txBox="1"/>
          <p:nvPr/>
        </p:nvSpPr>
        <p:spPr>
          <a:xfrm>
            <a:off x="2006774" y="1863561"/>
            <a:ext cx="821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67649"/>
              </p:ext>
            </p:extLst>
          </p:nvPr>
        </p:nvGraphicFramePr>
        <p:xfrm>
          <a:off x="2032000" y="719666"/>
          <a:ext cx="5182419" cy="28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129">
                  <a:extLst>
                    <a:ext uri="{9D8B030D-6E8A-4147-A177-3AD203B41FA5}">
                      <a16:colId xmlns:a16="http://schemas.microsoft.com/office/drawing/2014/main" val="2220722690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561741823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11692155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920553735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86768301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4050917496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892840558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66872790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2973748757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1244892502"/>
                    </a:ext>
                  </a:extLst>
                </a:gridCol>
                <a:gridCol w="471129">
                  <a:extLst>
                    <a:ext uri="{9D8B030D-6E8A-4147-A177-3AD203B41FA5}">
                      <a16:colId xmlns:a16="http://schemas.microsoft.com/office/drawing/2014/main" val="357955096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273417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27612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11048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63679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37271"/>
                  </a:ext>
                </a:extLst>
              </a:tr>
              <a:tr h="4670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76364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491739" y="1181100"/>
            <a:ext cx="4258906" cy="1874520"/>
            <a:chOff x="2491739" y="1181100"/>
            <a:chExt cx="4258906" cy="187452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2491739" y="1181100"/>
              <a:ext cx="972000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96783" y="1181100"/>
              <a:ext cx="946906" cy="187452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38645" y="118110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491739" y="3055620"/>
              <a:ext cx="3312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971800" y="719665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5650" y="73574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9345" y="2977760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91110" y="2998940"/>
            <a:ext cx="24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4" name="Flowchart: Data 8"/>
          <p:cNvSpPr/>
          <p:nvPr/>
        </p:nvSpPr>
        <p:spPr>
          <a:xfrm>
            <a:off x="2520249" y="1167032"/>
            <a:ext cx="4223440" cy="188979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2867"/>
              <a:gd name="connsiteY0" fmla="*/ 9605 h 10000"/>
              <a:gd name="connsiteX1" fmla="*/ 4867 w 12867"/>
              <a:gd name="connsiteY1" fmla="*/ 0 h 10000"/>
              <a:gd name="connsiteX2" fmla="*/ 12867 w 12867"/>
              <a:gd name="connsiteY2" fmla="*/ 0 h 10000"/>
              <a:gd name="connsiteX3" fmla="*/ 10867 w 12867"/>
              <a:gd name="connsiteY3" fmla="*/ 10000 h 10000"/>
              <a:gd name="connsiteX4" fmla="*/ 0 w 12867"/>
              <a:gd name="connsiteY4" fmla="*/ 9605 h 10000"/>
              <a:gd name="connsiteX0" fmla="*/ 0 w 12867"/>
              <a:gd name="connsiteY0" fmla="*/ 9605 h 10000"/>
              <a:gd name="connsiteX1" fmla="*/ 2826 w 12867"/>
              <a:gd name="connsiteY1" fmla="*/ 40 h 10000"/>
              <a:gd name="connsiteX2" fmla="*/ 12867 w 12867"/>
              <a:gd name="connsiteY2" fmla="*/ 0 h 10000"/>
              <a:gd name="connsiteX3" fmla="*/ 10867 w 12867"/>
              <a:gd name="connsiteY3" fmla="*/ 10000 h 10000"/>
              <a:gd name="connsiteX4" fmla="*/ 0 w 12867"/>
              <a:gd name="connsiteY4" fmla="*/ 9605 h 10000"/>
              <a:gd name="connsiteX0" fmla="*/ 0 w 12867"/>
              <a:gd name="connsiteY0" fmla="*/ 9605 h 9605"/>
              <a:gd name="connsiteX1" fmla="*/ 2826 w 12867"/>
              <a:gd name="connsiteY1" fmla="*/ 40 h 9605"/>
              <a:gd name="connsiteX2" fmla="*/ 12867 w 12867"/>
              <a:gd name="connsiteY2" fmla="*/ 0 h 9605"/>
              <a:gd name="connsiteX3" fmla="*/ 9743 w 12867"/>
              <a:gd name="connsiteY3" fmla="*/ 8142 h 9605"/>
              <a:gd name="connsiteX4" fmla="*/ 0 w 12867"/>
              <a:gd name="connsiteY4" fmla="*/ 9605 h 9605"/>
              <a:gd name="connsiteX0" fmla="*/ 0 w 10000"/>
              <a:gd name="connsiteY0" fmla="*/ 10000 h 10123"/>
              <a:gd name="connsiteX1" fmla="*/ 2196 w 10000"/>
              <a:gd name="connsiteY1" fmla="*/ 42 h 10123"/>
              <a:gd name="connsiteX2" fmla="*/ 10000 w 10000"/>
              <a:gd name="connsiteY2" fmla="*/ 0 h 10123"/>
              <a:gd name="connsiteX3" fmla="*/ 7661 w 10000"/>
              <a:gd name="connsiteY3" fmla="*/ 10123 h 10123"/>
              <a:gd name="connsiteX4" fmla="*/ 0 w 10000"/>
              <a:gd name="connsiteY4" fmla="*/ 10000 h 10123"/>
              <a:gd name="connsiteX0" fmla="*/ 0 w 9786"/>
              <a:gd name="connsiteY0" fmla="*/ 10165 h 10288"/>
              <a:gd name="connsiteX1" fmla="*/ 2196 w 9786"/>
              <a:gd name="connsiteY1" fmla="*/ 207 h 10288"/>
              <a:gd name="connsiteX2" fmla="*/ 9786 w 9786"/>
              <a:gd name="connsiteY2" fmla="*/ 0 h 10288"/>
              <a:gd name="connsiteX3" fmla="*/ 7661 w 9786"/>
              <a:gd name="connsiteY3" fmla="*/ 10288 h 10288"/>
              <a:gd name="connsiteX4" fmla="*/ 0 w 9786"/>
              <a:gd name="connsiteY4" fmla="*/ 10165 h 10288"/>
              <a:gd name="connsiteX0" fmla="*/ 0 w 10128"/>
              <a:gd name="connsiteY0" fmla="*/ 9800 h 9920"/>
              <a:gd name="connsiteX1" fmla="*/ 2244 w 10128"/>
              <a:gd name="connsiteY1" fmla="*/ 121 h 9920"/>
              <a:gd name="connsiteX2" fmla="*/ 10128 w 10128"/>
              <a:gd name="connsiteY2" fmla="*/ 0 h 9920"/>
              <a:gd name="connsiteX3" fmla="*/ 7829 w 10128"/>
              <a:gd name="connsiteY3" fmla="*/ 9920 h 9920"/>
              <a:gd name="connsiteX4" fmla="*/ 0 w 10128"/>
              <a:gd name="connsiteY4" fmla="*/ 9800 h 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8" h="9920">
                <a:moveTo>
                  <a:pt x="0" y="9800"/>
                </a:moveTo>
                <a:lnTo>
                  <a:pt x="2244" y="121"/>
                </a:lnTo>
                <a:lnTo>
                  <a:pt x="10128" y="0"/>
                </a:lnTo>
                <a:lnTo>
                  <a:pt x="7829" y="9920"/>
                </a:lnTo>
                <a:lnTo>
                  <a:pt x="0" y="98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39726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7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1004</Words>
  <Application>Microsoft Office PowerPoint</Application>
  <PresentationFormat>Widescreen</PresentationFormat>
  <Paragraphs>386</Paragraphs>
  <Slides>48</Slides>
  <Notes>6</Notes>
  <HiddenSlides>19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等线</vt:lpstr>
      <vt:lpstr>HP001 4 hàng</vt:lpstr>
      <vt:lpstr>iCiel Pony</vt:lpstr>
      <vt:lpstr>Times New Roman</vt:lpstr>
      <vt:lpstr>方正少儿简体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175</cp:revision>
  <dcterms:created xsi:type="dcterms:W3CDTF">2023-10-07T10:10:50Z</dcterms:created>
  <dcterms:modified xsi:type="dcterms:W3CDTF">2023-10-26T07:36:25Z</dcterms:modified>
</cp:coreProperties>
</file>