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4" r:id="rId2"/>
    <p:sldId id="331" r:id="rId3"/>
    <p:sldId id="332" r:id="rId4"/>
    <p:sldId id="323" r:id="rId5"/>
    <p:sldId id="325" r:id="rId6"/>
    <p:sldId id="333" r:id="rId7"/>
    <p:sldId id="310" r:id="rId8"/>
    <p:sldId id="302" r:id="rId9"/>
    <p:sldId id="301" r:id="rId10"/>
    <p:sldId id="308" r:id="rId11"/>
    <p:sldId id="305" r:id="rId12"/>
    <p:sldId id="307" r:id="rId13"/>
    <p:sldId id="309" r:id="rId14"/>
    <p:sldId id="289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9" r:id="rId23"/>
    <p:sldId id="318" r:id="rId24"/>
    <p:sldId id="33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18E3F"/>
    <a:srgbClr val="2A8DA2"/>
    <a:srgbClr val="F7E18D"/>
    <a:srgbClr val="EF9440"/>
    <a:srgbClr val="8EC8E4"/>
    <a:srgbClr val="52639A"/>
    <a:srgbClr val="F8E391"/>
    <a:srgbClr val="D31536"/>
    <a:srgbClr val="8E1E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32" autoAdjust="0"/>
    <p:restoredTop sz="90927" autoAdjust="0"/>
  </p:normalViewPr>
  <p:slideViewPr>
    <p:cSldViewPr showGuides="1">
      <p:cViewPr>
        <p:scale>
          <a:sx n="66" d="100"/>
          <a:sy n="66" d="100"/>
        </p:scale>
        <p:origin x="2052" y="12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2B999A-60D5-4000-96DD-01C8B419AD28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</dgm:spPr>
      <dgm:t>
        <a:bodyPr/>
        <a:lstStyle/>
        <a:p>
          <a:endParaRPr lang="en-US"/>
        </a:p>
      </dgm:t>
    </dgm:pt>
    <dgm:pt modelId="{82C397DF-4E18-4EC2-BE40-2DFF332BC08C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ctr"/>
          <a:r>
            <a:rPr lang="en-US" b="1">
              <a:latin typeface="Times New Roman" pitchFamily="18" charset="0"/>
              <a:cs typeface="Times New Roman" pitchFamily="18" charset="0"/>
            </a:rPr>
            <a:t>Thuận lợi</a:t>
          </a:r>
          <a:endParaRPr lang="en-US"/>
        </a:p>
      </dgm:t>
    </dgm:pt>
    <dgm:pt modelId="{8FA6D563-5344-4108-AC3F-A5D00BEA3150}" type="parTrans" cxnId="{E6AD0215-16AD-4280-9446-E4DFBCBA62FE}">
      <dgm:prSet/>
      <dgm:spPr/>
      <dgm:t>
        <a:bodyPr/>
        <a:lstStyle/>
        <a:p>
          <a:endParaRPr lang="en-US"/>
        </a:p>
      </dgm:t>
    </dgm:pt>
    <dgm:pt modelId="{EABE0E2E-0ADF-4FF3-A748-7CBAEAF0A0B2}" type="sibTrans" cxnId="{E6AD0215-16AD-4280-9446-E4DFBCBA62FE}">
      <dgm:prSet/>
      <dgm:spPr/>
      <dgm:t>
        <a:bodyPr/>
        <a:lstStyle/>
        <a:p>
          <a:endParaRPr lang="en-US"/>
        </a:p>
      </dgm:t>
    </dgm:pt>
    <dgm:pt modelId="{0501A419-8BE3-4BDE-B17D-316D84228363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just"/>
          <a:r>
            <a:rPr lang="en-US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Cho việc giao lưu với các nước trên thế giới bằng đường bộ, đường biển, đường hàng không.</a:t>
          </a:r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FC83D8DF-53FB-4C13-8DBE-0A446F9AE2AF}" type="parTrans" cxnId="{91DD53AF-EC7D-4084-A8C3-E51ED968C269}">
      <dgm:prSet/>
      <dgm:spPr/>
      <dgm:t>
        <a:bodyPr/>
        <a:lstStyle/>
        <a:p>
          <a:endParaRPr lang="en-US"/>
        </a:p>
      </dgm:t>
    </dgm:pt>
    <dgm:pt modelId="{C48CC81D-988E-4A89-98F6-2C21AA652154}" type="sibTrans" cxnId="{91DD53AF-EC7D-4084-A8C3-E51ED968C269}">
      <dgm:prSet/>
      <dgm:spPr/>
      <dgm:t>
        <a:bodyPr/>
        <a:lstStyle/>
        <a:p>
          <a:endParaRPr lang="en-US"/>
        </a:p>
      </dgm:t>
    </dgm:pt>
    <dgm:pt modelId="{BAFFF32E-7F6F-4221-B71D-5E0A897821DF}">
      <dgm:prSet phldrT="[Text]" custT="1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ctr"/>
          <a:r>
            <a:rPr lang="en-US" sz="2400" b="1">
              <a:latin typeface="Times New Roman" pitchFamily="18" charset="0"/>
              <a:cs typeface="Times New Roman" pitchFamily="18" charset="0"/>
            </a:rPr>
            <a:t>Khó khăn</a:t>
          </a:r>
          <a:endParaRPr lang="en-US" sz="2400"/>
        </a:p>
      </dgm:t>
    </dgm:pt>
    <dgm:pt modelId="{23248F9B-A8B9-4D90-95B3-3EBFD13D888F}" type="parTrans" cxnId="{062B0919-789E-4516-9BFD-FEE661EBE093}">
      <dgm:prSet/>
      <dgm:spPr/>
      <dgm:t>
        <a:bodyPr/>
        <a:lstStyle/>
        <a:p>
          <a:endParaRPr lang="en-US"/>
        </a:p>
      </dgm:t>
    </dgm:pt>
    <dgm:pt modelId="{E59557B2-597C-4779-B3D1-7018A0E02D27}" type="sibTrans" cxnId="{062B0919-789E-4516-9BFD-FEE661EBE093}">
      <dgm:prSet/>
      <dgm:spPr/>
      <dgm:t>
        <a:bodyPr/>
        <a:lstStyle/>
        <a:p>
          <a:endParaRPr lang="en-US"/>
        </a:p>
      </dgm:t>
    </dgm:pt>
    <dgm:pt modelId="{2C1344E8-9BAF-441E-BC88-7FB29510D014}">
      <dgm:prSet phldrT="[Text]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  <dgm:t>
        <a:bodyPr/>
        <a:lstStyle/>
        <a:p>
          <a:pPr algn="just"/>
          <a:r>
            <a:rPr lang="en-US" b="1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Vì nước ta ở sát biển  nên hay có bão về mùa hè và mùa thu.</a:t>
          </a:r>
          <a:endParaRPr lang="en-US">
            <a:solidFill>
              <a:schemeClr val="bg2">
                <a:lumMod val="25000"/>
              </a:schemeClr>
            </a:solidFill>
          </a:endParaRPr>
        </a:p>
      </dgm:t>
    </dgm:pt>
    <dgm:pt modelId="{3159DB71-E2DE-4B4C-8F69-DF463206E96D}" type="parTrans" cxnId="{3487C911-5E79-4C92-8DC7-229B791C0794}">
      <dgm:prSet/>
      <dgm:spPr/>
      <dgm:t>
        <a:bodyPr/>
        <a:lstStyle/>
        <a:p>
          <a:endParaRPr lang="en-US"/>
        </a:p>
      </dgm:t>
    </dgm:pt>
    <dgm:pt modelId="{E87FD1B6-6D0B-4054-BC7C-8A175507DF75}" type="sibTrans" cxnId="{3487C911-5E79-4C92-8DC7-229B791C0794}">
      <dgm:prSet/>
      <dgm:spPr/>
      <dgm:t>
        <a:bodyPr/>
        <a:lstStyle/>
        <a:p>
          <a:endParaRPr lang="en-US"/>
        </a:p>
      </dgm:t>
    </dgm:pt>
    <dgm:pt modelId="{BFD666D0-5883-4E17-896F-F5EE3D13E3F0}" type="pres">
      <dgm:prSet presAssocID="{2C2B999A-60D5-4000-96DD-01C8B419AD28}" presName="linear" presStyleCnt="0">
        <dgm:presLayoutVars>
          <dgm:dir/>
          <dgm:animLvl val="lvl"/>
          <dgm:resizeHandles val="exact"/>
        </dgm:presLayoutVars>
      </dgm:prSet>
      <dgm:spPr/>
    </dgm:pt>
    <dgm:pt modelId="{955FC855-0E9F-4872-AC37-874469E9AAA0}" type="pres">
      <dgm:prSet presAssocID="{82C397DF-4E18-4EC2-BE40-2DFF332BC08C}" presName="parentLin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683C19EF-03C2-4B9E-A592-15D60D08BD37}" type="pres">
      <dgm:prSet presAssocID="{82C397DF-4E18-4EC2-BE40-2DFF332BC08C}" presName="parentLeftMargin" presStyleLbl="node1" presStyleIdx="0" presStyleCnt="2"/>
      <dgm:spPr/>
    </dgm:pt>
    <dgm:pt modelId="{B0498428-24CB-4869-8B5B-25E055673CF8}" type="pres">
      <dgm:prSet presAssocID="{82C397DF-4E18-4EC2-BE40-2DFF332BC08C}" presName="parentText" presStyleLbl="node1" presStyleIdx="0" presStyleCnt="2" custScaleX="49122" custScaleY="71147">
        <dgm:presLayoutVars>
          <dgm:chMax val="0"/>
          <dgm:bulletEnabled val="1"/>
        </dgm:presLayoutVars>
      </dgm:prSet>
      <dgm:spPr/>
    </dgm:pt>
    <dgm:pt modelId="{61C96FB6-A0A3-4681-9048-EEB879A83E98}" type="pres">
      <dgm:prSet presAssocID="{82C397DF-4E18-4EC2-BE40-2DFF332BC08C}" presName="negativeSpace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29DADB92-40CD-4F78-AD91-19BBB0F0B5E9}" type="pres">
      <dgm:prSet presAssocID="{82C397DF-4E18-4EC2-BE40-2DFF332BC08C}" presName="childText" presStyleLbl="conFgAcc1" presStyleIdx="0" presStyleCnt="2" custScaleY="55423" custLinFactNeighborY="38741">
        <dgm:presLayoutVars>
          <dgm:bulletEnabled val="1"/>
        </dgm:presLayoutVars>
      </dgm:prSet>
      <dgm:spPr/>
    </dgm:pt>
    <dgm:pt modelId="{5004F486-F9A5-40E7-A78A-D9C0960463ED}" type="pres">
      <dgm:prSet presAssocID="{EABE0E2E-0ADF-4FF3-A748-7CBAEAF0A0B2}" presName="spaceBetweenRectangles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4ECFE207-DC36-4043-916C-4E94C8CD2057}" type="pres">
      <dgm:prSet presAssocID="{BAFFF32E-7F6F-4221-B71D-5E0A897821DF}" presName="parentLin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13791D30-83F3-4B79-9222-18EFD8326454}" type="pres">
      <dgm:prSet presAssocID="{BAFFF32E-7F6F-4221-B71D-5E0A897821DF}" presName="parentLeftMargin" presStyleLbl="node1" presStyleIdx="0" presStyleCnt="2"/>
      <dgm:spPr/>
    </dgm:pt>
    <dgm:pt modelId="{713E9037-5C8D-447C-B3B5-818636863945}" type="pres">
      <dgm:prSet presAssocID="{BAFFF32E-7F6F-4221-B71D-5E0A897821DF}" presName="parentText" presStyleLbl="node1" presStyleIdx="1" presStyleCnt="2" custScaleX="50038" custScaleY="68253" custLinFactNeighborY="-35000">
        <dgm:presLayoutVars>
          <dgm:chMax val="0"/>
          <dgm:bulletEnabled val="1"/>
        </dgm:presLayoutVars>
      </dgm:prSet>
      <dgm:spPr/>
    </dgm:pt>
    <dgm:pt modelId="{130E9B12-3D1F-4237-98B1-68F06C0E9870}" type="pres">
      <dgm:prSet presAssocID="{BAFFF32E-7F6F-4221-B71D-5E0A897821DF}" presName="negativeSpace" presStyleCnt="0"/>
      <dgm:spPr>
        <a:ln>
          <a:noFill/>
        </a:ln>
        <a:effectLst>
          <a:outerShdw blurRad="57785" dist="33020" dir="318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gm:spPr>
    </dgm:pt>
    <dgm:pt modelId="{001C56B5-B6C2-448D-8957-354A7727D2D1}" type="pres">
      <dgm:prSet presAssocID="{BAFFF32E-7F6F-4221-B71D-5E0A897821DF}" presName="childText" presStyleLbl="conFgAcc1" presStyleIdx="1" presStyleCnt="2" custScaleY="59776" custLinFactNeighborY="-33993">
        <dgm:presLayoutVars>
          <dgm:bulletEnabled val="1"/>
        </dgm:presLayoutVars>
      </dgm:prSet>
      <dgm:spPr/>
    </dgm:pt>
  </dgm:ptLst>
  <dgm:cxnLst>
    <dgm:cxn modelId="{3487C911-5E79-4C92-8DC7-229B791C0794}" srcId="{BAFFF32E-7F6F-4221-B71D-5E0A897821DF}" destId="{2C1344E8-9BAF-441E-BC88-7FB29510D014}" srcOrd="0" destOrd="0" parTransId="{3159DB71-E2DE-4B4C-8F69-DF463206E96D}" sibTransId="{E87FD1B6-6D0B-4054-BC7C-8A175507DF75}"/>
    <dgm:cxn modelId="{E6AD0215-16AD-4280-9446-E4DFBCBA62FE}" srcId="{2C2B999A-60D5-4000-96DD-01C8B419AD28}" destId="{82C397DF-4E18-4EC2-BE40-2DFF332BC08C}" srcOrd="0" destOrd="0" parTransId="{8FA6D563-5344-4108-AC3F-A5D00BEA3150}" sibTransId="{EABE0E2E-0ADF-4FF3-A748-7CBAEAF0A0B2}"/>
    <dgm:cxn modelId="{062B0919-789E-4516-9BFD-FEE661EBE093}" srcId="{2C2B999A-60D5-4000-96DD-01C8B419AD28}" destId="{BAFFF32E-7F6F-4221-B71D-5E0A897821DF}" srcOrd="1" destOrd="0" parTransId="{23248F9B-A8B9-4D90-95B3-3EBFD13D888F}" sibTransId="{E59557B2-597C-4779-B3D1-7018A0E02D27}"/>
    <dgm:cxn modelId="{1226DB22-372E-4611-8AAD-4D2EDEC9546E}" type="presOf" srcId="{82C397DF-4E18-4EC2-BE40-2DFF332BC08C}" destId="{B0498428-24CB-4869-8B5B-25E055673CF8}" srcOrd="1" destOrd="0" presId="urn:microsoft.com/office/officeart/2005/8/layout/list1"/>
    <dgm:cxn modelId="{02912734-9929-403F-8DC4-FF1D564E65AC}" type="presOf" srcId="{82C397DF-4E18-4EC2-BE40-2DFF332BC08C}" destId="{683C19EF-03C2-4B9E-A592-15D60D08BD37}" srcOrd="0" destOrd="0" presId="urn:microsoft.com/office/officeart/2005/8/layout/list1"/>
    <dgm:cxn modelId="{33469D38-DE54-4C3A-A2B9-E4A50C5B596F}" type="presOf" srcId="{BAFFF32E-7F6F-4221-B71D-5E0A897821DF}" destId="{13791D30-83F3-4B79-9222-18EFD8326454}" srcOrd="0" destOrd="0" presId="urn:microsoft.com/office/officeart/2005/8/layout/list1"/>
    <dgm:cxn modelId="{A7AA4E4D-8A9C-45E4-94CD-DAD35FE61E2E}" type="presOf" srcId="{BAFFF32E-7F6F-4221-B71D-5E0A897821DF}" destId="{713E9037-5C8D-447C-B3B5-818636863945}" srcOrd="1" destOrd="0" presId="urn:microsoft.com/office/officeart/2005/8/layout/list1"/>
    <dgm:cxn modelId="{91DD53AF-EC7D-4084-A8C3-E51ED968C269}" srcId="{82C397DF-4E18-4EC2-BE40-2DFF332BC08C}" destId="{0501A419-8BE3-4BDE-B17D-316D84228363}" srcOrd="0" destOrd="0" parTransId="{FC83D8DF-53FB-4C13-8DBE-0A446F9AE2AF}" sibTransId="{C48CC81D-988E-4A89-98F6-2C21AA652154}"/>
    <dgm:cxn modelId="{8124E2B0-065C-45CF-A7DA-AC61E025965F}" type="presOf" srcId="{2C1344E8-9BAF-441E-BC88-7FB29510D014}" destId="{001C56B5-B6C2-448D-8957-354A7727D2D1}" srcOrd="0" destOrd="0" presId="urn:microsoft.com/office/officeart/2005/8/layout/list1"/>
    <dgm:cxn modelId="{AF01A3B8-F618-419F-8AEA-62FC857AE6B4}" type="presOf" srcId="{0501A419-8BE3-4BDE-B17D-316D84228363}" destId="{29DADB92-40CD-4F78-AD91-19BBB0F0B5E9}" srcOrd="0" destOrd="0" presId="urn:microsoft.com/office/officeart/2005/8/layout/list1"/>
    <dgm:cxn modelId="{DA5229F1-83FF-4629-A6B8-DF94AEEE6F76}" type="presOf" srcId="{2C2B999A-60D5-4000-96DD-01C8B419AD28}" destId="{BFD666D0-5883-4E17-896F-F5EE3D13E3F0}" srcOrd="0" destOrd="0" presId="urn:microsoft.com/office/officeart/2005/8/layout/list1"/>
    <dgm:cxn modelId="{6D96EBB5-95E3-41EE-9290-C71BECC5610D}" type="presParOf" srcId="{BFD666D0-5883-4E17-896F-F5EE3D13E3F0}" destId="{955FC855-0E9F-4872-AC37-874469E9AAA0}" srcOrd="0" destOrd="0" presId="urn:microsoft.com/office/officeart/2005/8/layout/list1"/>
    <dgm:cxn modelId="{7A7330D7-86FA-4197-BF5F-6557880C4E3D}" type="presParOf" srcId="{955FC855-0E9F-4872-AC37-874469E9AAA0}" destId="{683C19EF-03C2-4B9E-A592-15D60D08BD37}" srcOrd="0" destOrd="0" presId="urn:microsoft.com/office/officeart/2005/8/layout/list1"/>
    <dgm:cxn modelId="{3A73FE9B-3430-4A49-9FF0-43B60F5A7FA3}" type="presParOf" srcId="{955FC855-0E9F-4872-AC37-874469E9AAA0}" destId="{B0498428-24CB-4869-8B5B-25E055673CF8}" srcOrd="1" destOrd="0" presId="urn:microsoft.com/office/officeart/2005/8/layout/list1"/>
    <dgm:cxn modelId="{EADFEF1B-2C1B-4EDC-A356-7DD091D7088D}" type="presParOf" srcId="{BFD666D0-5883-4E17-896F-F5EE3D13E3F0}" destId="{61C96FB6-A0A3-4681-9048-EEB879A83E98}" srcOrd="1" destOrd="0" presId="urn:microsoft.com/office/officeart/2005/8/layout/list1"/>
    <dgm:cxn modelId="{40D2C2E0-F7A8-40A7-A611-655449A9392A}" type="presParOf" srcId="{BFD666D0-5883-4E17-896F-F5EE3D13E3F0}" destId="{29DADB92-40CD-4F78-AD91-19BBB0F0B5E9}" srcOrd="2" destOrd="0" presId="urn:microsoft.com/office/officeart/2005/8/layout/list1"/>
    <dgm:cxn modelId="{0229C360-5CC0-4878-9C1C-A068FA793777}" type="presParOf" srcId="{BFD666D0-5883-4E17-896F-F5EE3D13E3F0}" destId="{5004F486-F9A5-40E7-A78A-D9C0960463ED}" srcOrd="3" destOrd="0" presId="urn:microsoft.com/office/officeart/2005/8/layout/list1"/>
    <dgm:cxn modelId="{160CDC9E-8A55-45A2-9138-2A38A1A0BA76}" type="presParOf" srcId="{BFD666D0-5883-4E17-896F-F5EE3D13E3F0}" destId="{4ECFE207-DC36-4043-916C-4E94C8CD2057}" srcOrd="4" destOrd="0" presId="urn:microsoft.com/office/officeart/2005/8/layout/list1"/>
    <dgm:cxn modelId="{49735E1B-32DB-4005-A42F-A20A305C2324}" type="presParOf" srcId="{4ECFE207-DC36-4043-916C-4E94C8CD2057}" destId="{13791D30-83F3-4B79-9222-18EFD8326454}" srcOrd="0" destOrd="0" presId="urn:microsoft.com/office/officeart/2005/8/layout/list1"/>
    <dgm:cxn modelId="{AF8C9746-5757-46DB-B94C-1EDFC18206C9}" type="presParOf" srcId="{4ECFE207-DC36-4043-916C-4E94C8CD2057}" destId="{713E9037-5C8D-447C-B3B5-818636863945}" srcOrd="1" destOrd="0" presId="urn:microsoft.com/office/officeart/2005/8/layout/list1"/>
    <dgm:cxn modelId="{B5DAD2EC-4713-4D0B-88DE-63C6A6480351}" type="presParOf" srcId="{BFD666D0-5883-4E17-896F-F5EE3D13E3F0}" destId="{130E9B12-3D1F-4237-98B1-68F06C0E9870}" srcOrd="5" destOrd="0" presId="urn:microsoft.com/office/officeart/2005/8/layout/list1"/>
    <dgm:cxn modelId="{CF574AE8-3A73-4D27-B78E-BC6DDD03792F}" type="presParOf" srcId="{BFD666D0-5883-4E17-896F-F5EE3D13E3F0}" destId="{001C56B5-B6C2-448D-8957-354A7727D2D1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ADB92-40CD-4F78-AD91-19BBB0F0B5E9}">
      <dsp:nvSpPr>
        <dsp:cNvPr id="0" name=""/>
        <dsp:cNvSpPr/>
      </dsp:nvSpPr>
      <dsp:spPr>
        <a:xfrm>
          <a:off x="0" y="348135"/>
          <a:ext cx="5181598" cy="193786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479044" rIns="402150" bIns="163576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Cho việc giao lưu với các nước trên thế giới bằng đường bộ, đường biển, đường hàng không.</a:t>
          </a:r>
          <a:endParaRPr lang="en-US" sz="2300" kern="1200">
            <a:solidFill>
              <a:schemeClr val="bg2">
                <a:lumMod val="25000"/>
              </a:schemeClr>
            </a:solidFill>
          </a:endParaRPr>
        </a:p>
      </dsp:txBody>
      <dsp:txXfrm>
        <a:off x="0" y="348135"/>
        <a:ext cx="5181598" cy="1937865"/>
      </dsp:txXfrm>
    </dsp:sp>
    <dsp:sp modelId="{B0498428-24CB-4869-8B5B-25E055673CF8}">
      <dsp:nvSpPr>
        <dsp:cNvPr id="0" name=""/>
        <dsp:cNvSpPr/>
      </dsp:nvSpPr>
      <dsp:spPr>
        <a:xfrm>
          <a:off x="259079" y="39754"/>
          <a:ext cx="1781713" cy="77709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6" tIns="0" rIns="137096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latin typeface="Times New Roman" pitchFamily="18" charset="0"/>
              <a:cs typeface="Times New Roman" pitchFamily="18" charset="0"/>
            </a:rPr>
            <a:t>Thuận lợi</a:t>
          </a:r>
          <a:endParaRPr lang="en-US" sz="2300" kern="1200"/>
        </a:p>
      </dsp:txBody>
      <dsp:txXfrm>
        <a:off x="297014" y="77689"/>
        <a:ext cx="1705843" cy="701225"/>
      </dsp:txXfrm>
    </dsp:sp>
    <dsp:sp modelId="{001C56B5-B6C2-448D-8957-354A7727D2D1}">
      <dsp:nvSpPr>
        <dsp:cNvPr id="0" name=""/>
        <dsp:cNvSpPr/>
      </dsp:nvSpPr>
      <dsp:spPr>
        <a:xfrm>
          <a:off x="0" y="2422119"/>
          <a:ext cx="5181598" cy="181139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2150" tIns="479044" rIns="402150" bIns="163576" numCol="1" spcCol="1270" anchor="t" anchorCtr="0">
          <a:noAutofit/>
        </a:bodyPr>
        <a:lstStyle/>
        <a:p>
          <a:pPr marL="228600" lvl="1" indent="-228600" algn="just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b="1" kern="120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rPr>
            <a:t>Vì nước ta ở sát biển  nên hay có bão về mùa hè và mùa thu.</a:t>
          </a:r>
          <a:endParaRPr lang="en-US" sz="2300" kern="1200">
            <a:solidFill>
              <a:schemeClr val="bg2">
                <a:lumMod val="25000"/>
              </a:schemeClr>
            </a:solidFill>
          </a:endParaRPr>
        </a:p>
      </dsp:txBody>
      <dsp:txXfrm>
        <a:off x="0" y="2422119"/>
        <a:ext cx="5181598" cy="1811392"/>
      </dsp:txXfrm>
    </dsp:sp>
    <dsp:sp modelId="{713E9037-5C8D-447C-B3B5-818636863945}">
      <dsp:nvSpPr>
        <dsp:cNvPr id="0" name=""/>
        <dsp:cNvSpPr/>
      </dsp:nvSpPr>
      <dsp:spPr>
        <a:xfrm>
          <a:off x="259079" y="2026111"/>
          <a:ext cx="1814937" cy="74548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57785" dist="33020" dir="3180000" algn="ctr" rotWithShape="0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brightRoom" dir="t">
            <a:rot lat="0" lon="0" rev="600000"/>
          </a:lightRig>
        </a:scene3d>
        <a:sp3d prstMaterial="metal">
          <a:bevelT w="38100" h="571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096" tIns="0" rIns="137096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Times New Roman" pitchFamily="18" charset="0"/>
              <a:cs typeface="Times New Roman" pitchFamily="18" charset="0"/>
            </a:rPr>
            <a:t>Khó khăn</a:t>
          </a:r>
          <a:endParaRPr lang="en-US" sz="2400" kern="1200"/>
        </a:p>
      </dsp:txBody>
      <dsp:txXfrm>
        <a:off x="295471" y="2062503"/>
        <a:ext cx="1742153" cy="6727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50F14708-2F3B-4C3B-9DA5-5B8E7C25B7AF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9/4/2021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microsoft.com/office/2017/06/relationships/model3d" Target="../media/model3d1.glb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1.png"/><Relationship Id="rId4" Type="http://schemas.microsoft.com/office/2007/relationships/hdphoto" Target="../media/hdphoto6.wdp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microsoft.com/office/2007/relationships/hdphoto" Target="../media/hdphoto6.wdp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3.wdp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pn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sv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4.svg"/><Relationship Id="rId12" Type="http://schemas.microsoft.com/office/2007/relationships/hdphoto" Target="../media/hdphoto2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png"/><Relationship Id="rId7" Type="http://schemas.openxmlformats.org/officeDocument/2006/relationships/image" Target="../media/image14.svg"/><Relationship Id="rId12" Type="http://schemas.microsoft.com/office/2007/relationships/hdphoto" Target="../media/hdphoto2.wdp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microsoft.com/office/2007/relationships/hdphoto" Target="../media/hdphoto2.wdp"/><Relationship Id="rId3" Type="http://schemas.openxmlformats.org/officeDocument/2006/relationships/image" Target="../media/image2.gif"/><Relationship Id="rId7" Type="http://schemas.openxmlformats.org/officeDocument/2006/relationships/image" Target="../media/image13.png"/><Relationship Id="rId12" Type="http://schemas.openxmlformats.org/officeDocument/2006/relationships/image" Target="../media/image9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11" Type="http://schemas.microsoft.com/office/2007/relationships/hdphoto" Target="../media/hdphoto3.wdp"/><Relationship Id="rId5" Type="http://schemas.openxmlformats.org/officeDocument/2006/relationships/image" Target="../media/image18.png"/><Relationship Id="rId10" Type="http://schemas.openxmlformats.org/officeDocument/2006/relationships/image" Target="../media/image12.png"/><Relationship Id="rId4" Type="http://schemas.openxmlformats.org/officeDocument/2006/relationships/image" Target="../media/image29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0.gif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4.wdp"/><Relationship Id="rId7" Type="http://schemas.openxmlformats.org/officeDocument/2006/relationships/image" Target="../media/image19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gif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microsoft.com/office/2007/relationships/hdphoto" Target="../media/hdphoto4.wdp"/><Relationship Id="rId7" Type="http://schemas.openxmlformats.org/officeDocument/2006/relationships/image" Target="../media/image3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19.gif"/><Relationship Id="rId10" Type="http://schemas.openxmlformats.org/officeDocument/2006/relationships/image" Target="../media/image9.png"/><Relationship Id="rId4" Type="http://schemas.openxmlformats.org/officeDocument/2006/relationships/image" Target="../media/image30.gif"/><Relationship Id="rId9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gif"/><Relationship Id="rId11" Type="http://schemas.openxmlformats.org/officeDocument/2006/relationships/image" Target="../media/image6.png"/><Relationship Id="rId5" Type="http://schemas.openxmlformats.org/officeDocument/2006/relationships/image" Target="../media/image1.png"/><Relationship Id="rId10" Type="http://schemas.openxmlformats.org/officeDocument/2006/relationships/image" Target="../media/image5.png"/><Relationship Id="rId4" Type="http://schemas.microsoft.com/office/2017/06/relationships/model3d" Target="../media/model3d1.glb"/><Relationship Id="rId9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2.gif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microsoft.com/office/2017/06/relationships/model3d" Target="../media/model3d1.glb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80" y="2068765"/>
              <a:ext cx="2986219" cy="298622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986219" cy="298622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y="288967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686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80" y="2068765"/>
                <a:ext cx="2986219" cy="298622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52D9B6C-F396-4D12-B5A6-CA6B291DABA1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1BF886-1355-4727-AC23-50249896A3D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63F13F-B4BA-40B1-878A-052A043C5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942E28-09DF-4C2A-A252-84BEF1CC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F0C9AA-41F8-4F18-962B-7DC0B3844930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8" name="Rectangle: Beveled 7">
            <a:extLst>
              <a:ext uri="{FF2B5EF4-FFF2-40B4-BE49-F238E27FC236}">
                <a16:creationId xmlns:a16="http://schemas.microsoft.com/office/drawing/2014/main" id="{88C11BAB-6C25-4C31-BF2B-69EE3C124FE0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bevel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8D8C70-25EA-46F7-939C-4C4F4BBC50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76"/>
          <a:stretch/>
        </p:blipFill>
        <p:spPr>
          <a:xfrm>
            <a:off x="-32591" y="4672950"/>
            <a:ext cx="12192000" cy="2185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A95231-5675-43BB-ACEB-6ED715BF64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68"/>
          <a:stretch/>
        </p:blipFill>
        <p:spPr>
          <a:xfrm>
            <a:off x="-52582" y="-2206"/>
            <a:ext cx="12275391" cy="2620900"/>
          </a:xfrm>
          <a:prstGeom prst="rect">
            <a:avLst/>
          </a:prstGeom>
        </p:spPr>
      </p:pic>
      <p:sp>
        <p:nvSpPr>
          <p:cNvPr id="14" name="矩形 259">
            <a:extLst>
              <a:ext uri="{FF2B5EF4-FFF2-40B4-BE49-F238E27FC236}">
                <a16:creationId xmlns:a16="http://schemas.microsoft.com/office/drawing/2014/main" id="{076A653A-8BA1-4D02-9908-BBF1854D3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7894"/>
            <a:ext cx="12192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BÀI 1: </a:t>
            </a:r>
            <a:r>
              <a:rPr lang="vi-VN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VIỆT NAM </a:t>
            </a:r>
            <a:b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</a:br>
            <a:r>
              <a:rPr lang="vi-VN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 ĐẤT NƯỚC CHÚNG TA</a:t>
            </a:r>
            <a:endParaRPr lang="en-US" sz="800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#9Slide04 Noticia Text Bold" panose="02000803060000020004" pitchFamily="2" charset="0"/>
              <a:cs typeface="#9Slide04 Maitree Bold" panose="00000800000000000000" pitchFamily="2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B3E515-671E-4632-9553-615698E3020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9155">
            <a:off x="1555913" y="38977"/>
            <a:ext cx="2035632" cy="1947421"/>
          </a:xfrm>
          <a:prstGeom prst="rect">
            <a:avLst/>
          </a:prstGeom>
        </p:spPr>
      </p:pic>
      <p:pic>
        <p:nvPicPr>
          <p:cNvPr id="17" name="y2mate.com - Upbeat and Happy Background Music_W1xwTqgzQ_g">
            <a:hlinkClick r:id="" action="ppaction://media"/>
            <a:extLst>
              <a:ext uri="{FF2B5EF4-FFF2-40B4-BE49-F238E27FC236}">
                <a16:creationId xmlns:a16="http://schemas.microsoft.com/office/drawing/2014/main" id="{80955660-919E-4147-95CE-47E550E0C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63259" y="5131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49E274-B3C6-45BF-8D44-0BA0FDCAB79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862218" y="491787"/>
            <a:ext cx="7339218" cy="6404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C70B9B-A20E-4395-8531-2879361C06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476999" y="457200"/>
            <a:ext cx="6271919" cy="64041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F0C200-0AB6-4F7F-B19A-ECCF856B95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709818" y="567987"/>
            <a:ext cx="7339218" cy="64041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431B94-954E-4943-8CF6-16C2FE3010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629399" y="533400"/>
            <a:ext cx="6271919" cy="640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54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0.00023 C -0.0112 -0.00162 -0.02213 -0.00556 -0.03307 3.33333E-6 C -0.04206 0.00439 -0.05065 0.01134 -0.05937 0.01666 C -0.06159 0.01782 -0.06393 0.01805 -0.06601 0.01944 C -0.07005 0.02176 -0.0737 0.02523 -0.0776 0.02777 C -0.08086 0.02986 -0.08424 0.03078 -0.0875 0.03333 C -0.09049 0.03541 -0.09284 0.03935 -0.0957 0.04166 C -0.10013 0.0449 -0.10469 0.04699 -0.10885 0.05023 C -0.11406 0.0537 -0.11901 0.05717 -0.1237 0.06111 C -0.12604 0.06296 -0.12838 0.06435 -0.13034 0.06666 C -0.15195 0.09074 -0.13698 0.07477 -0.14844 0.09189 C -0.1513 0.0956 -0.15416 0.09884 -0.15677 0.10301 C -0.16302 0.11203 -0.1681 0.12222 -0.17318 0.13333 C -0.17982 0.14722 -0.17864 0.15393 -0.18476 0.17477 L -0.18802 0.18588 C -0.18646 0.22199 -0.18581 0.25833 -0.18307 0.29398 C -0.18294 0.29768 -0.18112 0.3 -0.17982 0.30231 C -0.17838 0.30648 -0.17695 0.31041 -0.17487 0.31342 C -0.15651 0.34467 -0.17187 0.31643 -0.16002 0.33287 C -0.1582 0.33541 -0.15729 0.34004 -0.15508 0.3412 C -0.13802 0.35301 -0.11328 0.36481 -0.09401 0.36921 C -0.08646 0.37106 -0.07864 0.37106 -0.07096 0.37199 C -0.0638 0.37477 -0.05677 0.37801 -0.04948 0.38032 C -0.04531 0.38194 -0.04075 0.38217 -0.03633 0.3831 C -0.02969 0.38495 -0.02331 0.3875 -0.01653 0.38865 C 0.01302 0.3949 0.04284 0.39977 0.07253 0.40532 C 0.08242 0.40717 0.09232 0.40833 0.10222 0.41088 C 0.10938 0.41273 0.11641 0.41527 0.1237 0.41643 C 0.13177 0.41805 0.13998 0.41875 0.14844 0.41921 L 0.26875 0.42477 L 0.29688 0.42754 C 0.30508 0.42847 0.31315 0.43055 0.32162 0.43032 L 0.63334 0.42199 C 0.66992 0.41805 0.67422 0.41944 0.7207 0.39699 L 0.74388 0.38588 C 0.74714 0.38426 0.75026 0.38171 0.75378 0.38032 C 0.78203 0.37014 0.77643 0.37639 0.79987 0.36365 C 0.80925 0.35856 0.8181 0.34953 0.828 0.34676 C 0.83138 0.34583 0.84232 0.34305 0.8461 0.3412 C 0.85156 0.33912 0.85703 0.33541 0.86263 0.33287 C 0.86966 0.32986 0.87695 0.32754 0.88399 0.32453 C 0.88568 0.32384 0.88737 0.32361 0.88893 0.32176 C 0.89245 0.31875 0.89896 0.31064 0.89896 0.31111 L 0.89896 0.31064 " pathEditMode="relative" rAng="0" ptsTypes="AAAAAAAAAAAAAAAAAAAAAAAAAAAAAAAAAAAAAAAAAAAAA">
                                      <p:cBhvr>
                                        <p:cTn id="53" dur="2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47" y="2136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  <p:bldP spid="1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Cloud 33">
            <a:extLst>
              <a:ext uri="{FF2B5EF4-FFF2-40B4-BE49-F238E27FC236}">
                <a16:creationId xmlns:a16="http://schemas.microsoft.com/office/drawing/2014/main" id="{39F05D0F-8186-4870-A4C5-FDBF6372514E}"/>
              </a:ext>
            </a:extLst>
          </p:cNvPr>
          <p:cNvSpPr/>
          <p:nvPr/>
        </p:nvSpPr>
        <p:spPr>
          <a:xfrm rot="634769">
            <a:off x="-1127676" y="5361953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98386" y="4034592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30" name="Hexagon 29">
            <a:extLst>
              <a:ext uri="{FF2B5EF4-FFF2-40B4-BE49-F238E27FC236}">
                <a16:creationId xmlns:a16="http://schemas.microsoft.com/office/drawing/2014/main" id="{6524C899-1B71-487D-BC82-D4AA76C0809A}"/>
              </a:ext>
            </a:extLst>
          </p:cNvPr>
          <p:cNvSpPr/>
          <p:nvPr/>
        </p:nvSpPr>
        <p:spPr>
          <a:xfrm rot="5400000">
            <a:off x="-1927988" y="-578136"/>
            <a:ext cx="3980779" cy="421221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exagon 30">
            <a:extLst>
              <a:ext uri="{FF2B5EF4-FFF2-40B4-BE49-F238E27FC236}">
                <a16:creationId xmlns:a16="http://schemas.microsoft.com/office/drawing/2014/main" id="{9351641F-0506-4907-9917-47715C12EC67}"/>
              </a:ext>
            </a:extLst>
          </p:cNvPr>
          <p:cNvSpPr/>
          <p:nvPr/>
        </p:nvSpPr>
        <p:spPr>
          <a:xfrm rot="5400000">
            <a:off x="-1747436" y="-367035"/>
            <a:ext cx="3581775" cy="3790016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30301" y="553475"/>
            <a:ext cx="191679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071" y="8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5200" y="846960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4800" y="0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19600" y="990600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0600" y="2362706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9B8E34B-7C67-4089-AC11-2F51F192EE73}"/>
              </a:ext>
            </a:extLst>
          </p:cNvPr>
          <p:cNvGrpSpPr/>
          <p:nvPr/>
        </p:nvGrpSpPr>
        <p:grpSpPr>
          <a:xfrm>
            <a:off x="5865309" y="0"/>
            <a:ext cx="4531475" cy="6892949"/>
            <a:chOff x="2311400" y="2743119"/>
            <a:chExt cx="1803400" cy="27432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E350C0D-20FB-4694-9245-11FB56523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3557" b="49417" l="27744" r="40041">
                          <a14:foregroundMark x1="34553" y1="15015" x2="34553" y2="15015"/>
                          <a14:foregroundMark x1="33232" y1="13557" x2="33232" y2="13557"/>
                          <a14:foregroundMark x1="39736" y1="36006" x2="39736" y2="36006"/>
                          <a14:foregroundMark x1="33028" y1="49417" x2="33028" y2="49417"/>
                          <a14:foregroundMark x1="39837" y1="38484" x2="39837" y2="38484"/>
                          <a14:foregroundMark x1="40041" y1="40525" x2="40041" y2="40525"/>
                          <a14:foregroundMark x1="27744" y1="15306" x2="27744" y2="15306"/>
                          <a14:foregroundMark x1="29370" y1="18513" x2="29370" y2="18513"/>
                          <a14:foregroundMark x1="29370" y1="18659" x2="29370" y2="18659"/>
                          <a14:foregroundMark x1="29472" y1="18076" x2="30081" y2="19096"/>
                          <a14:foregroundMark x1="29065" y1="17201" x2="29370" y2="18222"/>
                          <a14:backgroundMark x1="29784" y1="19398" x2="29980" y2="19679"/>
                          <a14:backgroundMark x1="28150" y1="17055" x2="28487" y2="17537"/>
                          <a14:backgroundMark x1="30285" y1="20117" x2="31098" y2="19825"/>
                          <a14:backgroundMark x1="31707" y1="21283" x2="31707" y2="21283"/>
                          <a14:backgroundMark x1="31098" y1="24344" x2="33841" y2="33528"/>
                          <a14:backgroundMark x1="33841" y1="33528" x2="30589" y2="42274"/>
                          <a14:backgroundMark x1="30589" y1="42274" x2="29776" y2="42857"/>
                          <a14:backgroundMark x1="31707" y1="24927" x2="31911" y2="24927"/>
                          <a14:backgroundMark x1="32724" y1="26822" x2="32724" y2="26822"/>
                          <a14:backgroundMark x1="33841" y1="29009" x2="33841" y2="29009"/>
                          <a14:backgroundMark x1="34146" y1="29883" x2="34146" y2="29883"/>
                          <a14:backgroundMark x1="34858" y1="29592" x2="34858" y2="29592"/>
                          <a14:backgroundMark x1="34959" y1="31487" x2="34959" y2="31487"/>
                          <a14:backgroundMark x1="35671" y1="31778" x2="35671" y2="31778"/>
                          <a14:backgroundMark x1="35366" y1="36006" x2="35366" y2="36006"/>
                          <a14:backgroundMark x1="35671" y1="36006" x2="31199" y2="42857"/>
                          <a14:backgroundMark x1="31199" y1="42857" x2="31098" y2="43149"/>
                          <a14:backgroundMark x1="33841" y1="43440" x2="33841" y2="43440"/>
                          <a14:backgroundMark x1="36179" y1="37026" x2="36179" y2="37026"/>
                          <a14:backgroundMark x1="36280" y1="37609" x2="36280" y2="37609"/>
                          <a14:backgroundMark x1="36484" y1="40233" x2="36484" y2="40233"/>
                          <a14:backgroundMark x1="35976" y1="40816" x2="35976" y2="40816"/>
                          <a14:backgroundMark x1="28760" y1="24052" x2="28760" y2="24052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26901" t="12185" r="58813" b="47671"/>
            <a:stretch/>
          </p:blipFill>
          <p:spPr>
            <a:xfrm>
              <a:off x="2667000" y="2743119"/>
              <a:ext cx="1447800" cy="2743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EB4F6AD-D5F6-475D-91F1-9A3F069CB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6181" b="36152" l="24492" r="36789">
                          <a14:foregroundMark x1="36280" y1="34985" x2="36280" y2="34985"/>
                          <a14:foregroundMark x1="36890" y1="34840" x2="36890" y2="34840"/>
                          <a14:foregroundMark x1="36179" y1="35714" x2="36179" y2="35714"/>
                          <a14:foregroundMark x1="34045" y1="35714" x2="34045" y2="35714"/>
                          <a14:foregroundMark x1="33638" y1="36152" x2="33638" y2="36152"/>
                          <a14:foregroundMark x1="25711" y1="18076" x2="25711" y2="18076"/>
                          <a14:foregroundMark x1="25610" y1="18076" x2="25610" y2="18076"/>
                          <a14:foregroundMark x1="25203" y1="18950" x2="25203" y2="18950"/>
                          <a14:foregroundMark x1="24593" y1="20262" x2="24593" y2="20262"/>
                          <a14:foregroundMark x1="25000" y1="19534" x2="25000" y2="19534"/>
                          <a14:foregroundMark x1="27541" y1="16181" x2="27541" y2="16181"/>
                          <a14:backgroundMark x1="32927" y1="23907" x2="32927" y2="23907"/>
                        </a14:backgroundRemoval>
                      </a14:imgEffect>
                    </a14:imgLayer>
                  </a14:imgProps>
                </a:ext>
              </a:extLst>
            </a:blip>
            <a:srcRect l="23213" t="14445" r="62560" b="62221"/>
            <a:stretch/>
          </p:blipFill>
          <p:spPr>
            <a:xfrm>
              <a:off x="2311400" y="2886759"/>
              <a:ext cx="1447800" cy="1600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5475D36-3E07-4063-B058-054F32F02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5569" b="45335" l="28150" r="36789">
                          <a14:foregroundMark x1="29573" y1="43732" x2="29573" y2="43732"/>
                          <a14:foregroundMark x1="28455" y1="40525" x2="28455" y2="40525"/>
                          <a14:foregroundMark x1="28760" y1="41691" x2="28760" y2="41691"/>
                          <a14:foregroundMark x1="28150" y1="41983" x2="28150" y2="41983"/>
                          <a14:foregroundMark x1="30793" y1="43586" x2="30793" y2="43586"/>
                          <a14:foregroundMark x1="36789" y1="39359" x2="36789" y2="39359"/>
                          <a14:backgroundMark x1="28150" y1="41254" x2="28150" y2="41254"/>
                          <a14:backgroundMark x1="28455" y1="41399" x2="28455" y2="41399"/>
                          <a14:backgroundMark x1="28455" y1="42420" x2="28455" y2="42420"/>
                          <a14:backgroundMark x1="28150" y1="41983" x2="28150" y2="41983"/>
                          <a14:backgroundMark x1="28354" y1="40671" x2="28354" y2="40671"/>
                        </a14:backgroundRemoval>
                      </a14:imgEffect>
                    </a14:imgLayer>
                  </a14:imgProps>
                </a:ext>
              </a:extLst>
            </a:blip>
            <a:srcRect l="27117" t="34445" r="62400" b="53333"/>
            <a:stretch/>
          </p:blipFill>
          <p:spPr>
            <a:xfrm>
              <a:off x="2692400" y="4258865"/>
              <a:ext cx="1066800" cy="838200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307AA89-5253-43A5-9878-67222982CC2E}"/>
              </a:ext>
            </a:extLst>
          </p:cNvPr>
          <p:cNvSpPr txBox="1"/>
          <p:nvPr/>
        </p:nvSpPr>
        <p:spPr>
          <a:xfrm>
            <a:off x="4858666" y="3313969"/>
            <a:ext cx="3477234" cy="523220"/>
          </a:xfrm>
          <a:prstGeom prst="rect">
            <a:avLst/>
          </a:prstGeom>
          <a:solidFill>
            <a:schemeClr val="accent2">
              <a:lumMod val="20000"/>
              <a:lumOff val="80000"/>
              <a:alpha val="4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đảo Đông Dương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8C3FE4-7BB7-4771-8ACB-8D65C774597F}"/>
              </a:ext>
            </a:extLst>
          </p:cNvPr>
          <p:cNvSpPr txBox="1"/>
          <p:nvPr/>
        </p:nvSpPr>
        <p:spPr>
          <a:xfrm>
            <a:off x="19972" y="483531"/>
            <a:ext cx="23376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-Việt Nam nằm ở đâu? </a:t>
            </a:r>
            <a:b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-Thuộc khu vực nào?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399037-AD56-42B4-98A7-5867BEE44E80}"/>
              </a:ext>
            </a:extLst>
          </p:cNvPr>
          <p:cNvSpPr txBox="1"/>
          <p:nvPr/>
        </p:nvSpPr>
        <p:spPr>
          <a:xfrm>
            <a:off x="148603" y="3589446"/>
            <a:ext cx="4040735" cy="1518940"/>
          </a:xfrm>
          <a:prstGeom prst="snipRoundRect">
            <a:avLst>
              <a:gd name="adj1" fmla="val 31344"/>
              <a:gd name="adj2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FF"/>
                </a:solidFill>
                <a:latin typeface="Times New Roman" pitchFamily="18" charset="0"/>
              </a:rPr>
              <a:t>Nước ta nằm trên bán đảo Đông Dương, thuộc khu vực Đông Nam Á. </a:t>
            </a:r>
            <a:endParaRPr lang="en-US" sz="2800"/>
          </a:p>
        </p:txBody>
      </p:sp>
      <p:sp>
        <p:nvSpPr>
          <p:cNvPr id="32" name="Graphic 49" descr="A palm leaf">
            <a:extLst>
              <a:ext uri="{FF2B5EF4-FFF2-40B4-BE49-F238E27FC236}">
                <a16:creationId xmlns:a16="http://schemas.microsoft.com/office/drawing/2014/main" id="{934C3500-D706-4851-AD30-CCB3D8D9EEFD}"/>
              </a:ext>
            </a:extLst>
          </p:cNvPr>
          <p:cNvSpPr/>
          <p:nvPr/>
        </p:nvSpPr>
        <p:spPr>
          <a:xfrm rot="16200000">
            <a:off x="-7040013" y="-559575"/>
            <a:ext cx="4710700" cy="6405527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Graphic 51" descr="A birch leaf">
            <a:extLst>
              <a:ext uri="{FF2B5EF4-FFF2-40B4-BE49-F238E27FC236}">
                <a16:creationId xmlns:a16="http://schemas.microsoft.com/office/drawing/2014/main" id="{2801A6EC-1E63-477D-BE72-9972EC7840BB}"/>
              </a:ext>
            </a:extLst>
          </p:cNvPr>
          <p:cNvSpPr/>
          <p:nvPr/>
        </p:nvSpPr>
        <p:spPr>
          <a:xfrm rot="16200000">
            <a:off x="-6657922" y="-271407"/>
            <a:ext cx="3969588" cy="537979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B13BD7B-32F5-403B-9CA2-3E0E336B9D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03040" y="5451746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292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 animBg="1"/>
      <p:bldP spid="3" grpId="1" animBg="1"/>
      <p:bldP spid="22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loud 55">
            <a:extLst>
              <a:ext uri="{FF2B5EF4-FFF2-40B4-BE49-F238E27FC236}">
                <a16:creationId xmlns:a16="http://schemas.microsoft.com/office/drawing/2014/main" id="{2D41BC81-0BE4-4904-9356-F2D188990353}"/>
              </a:ext>
            </a:extLst>
          </p:cNvPr>
          <p:cNvSpPr/>
          <p:nvPr/>
        </p:nvSpPr>
        <p:spPr>
          <a:xfrm rot="634769">
            <a:off x="-1127676" y="5361953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Graphic 49" descr="A palm leaf">
            <a:extLst>
              <a:ext uri="{FF2B5EF4-FFF2-40B4-BE49-F238E27FC236}">
                <a16:creationId xmlns:a16="http://schemas.microsoft.com/office/drawing/2014/main" id="{ABF2455D-211A-463F-91C1-EDC4DF9628E4}"/>
              </a:ext>
            </a:extLst>
          </p:cNvPr>
          <p:cNvSpPr/>
          <p:nvPr/>
        </p:nvSpPr>
        <p:spPr>
          <a:xfrm>
            <a:off x="-2338666" y="-708868"/>
            <a:ext cx="4710700" cy="6405527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Graphic 51" descr="A birch leaf">
            <a:extLst>
              <a:ext uri="{FF2B5EF4-FFF2-40B4-BE49-F238E27FC236}">
                <a16:creationId xmlns:a16="http://schemas.microsoft.com/office/drawing/2014/main" id="{9217F50E-0474-4CFE-992A-83989661A2C8}"/>
              </a:ext>
            </a:extLst>
          </p:cNvPr>
          <p:cNvSpPr/>
          <p:nvPr/>
        </p:nvSpPr>
        <p:spPr>
          <a:xfrm>
            <a:off x="-1956575" y="-420700"/>
            <a:ext cx="3969588" cy="537979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-3596820" y="1172358"/>
            <a:ext cx="1916791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25400" y="987145"/>
            <a:ext cx="20640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-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3529" y="-983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7658" y="837046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7258" y="-9914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22058" y="980686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3058" y="2352792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76A936-18FE-48A3-AE90-644E41670A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" b="70991" l="23476" r="70732">
                        <a14:foregroundMark x1="24797" y1="39650" x2="24797" y2="39650"/>
                        <a14:foregroundMark x1="24797" y1="40233" x2="25000" y2="47813"/>
                        <a14:foregroundMark x1="25000" y1="47813" x2="33232" y2="56997"/>
                        <a14:foregroundMark x1="26931" y1="44023" x2="31707" y2="53499"/>
                        <a14:foregroundMark x1="31707" y1="53499" x2="33232" y2="60641"/>
                        <a14:foregroundMark x1="33232" y1="60641" x2="38821" y2="57143"/>
                        <a14:foregroundMark x1="62628" y1="13528" x2="65955" y2="7434"/>
                        <a14:foregroundMark x1="38821" y1="57143" x2="62034" y2="14617"/>
                        <a14:foregroundMark x1="59093" y1="11516" x2="57622" y2="12391"/>
                        <a14:foregroundMark x1="59395" y1="11336" x2="59093" y2="11516"/>
                        <a14:foregroundMark x1="61787" y1="9913" x2="61123" y2="10308"/>
                        <a14:foregroundMark x1="62769" y1="9329" x2="61787" y2="9913"/>
                        <a14:foregroundMark x1="65955" y1="7434" x2="62769" y2="9329"/>
                        <a14:foregroundMark x1="57622" y1="12391" x2="47561" y2="33382"/>
                        <a14:foregroundMark x1="47561" y1="33382" x2="41362" y2="58017"/>
                        <a14:foregroundMark x1="41362" y1="58017" x2="48069" y2="54810"/>
                        <a14:foregroundMark x1="48069" y1="54810" x2="53455" y2="47522"/>
                        <a14:foregroundMark x1="53455" y1="47522" x2="55996" y2="38192"/>
                        <a14:foregroundMark x1="55996" y1="38192" x2="54776" y2="27114"/>
                        <a14:foregroundMark x1="54776" y1="27114" x2="48679" y2="20991"/>
                        <a14:foregroundMark x1="48679" y1="20991" x2="44207" y2="25073"/>
                        <a14:foregroundMark x1="44207" y1="25073" x2="41667" y2="35423"/>
                        <a14:foregroundMark x1="41667" y1="35423" x2="43089" y2="42274"/>
                        <a14:foregroundMark x1="43089" y1="42274" x2="48984" y2="41837"/>
                        <a14:foregroundMark x1="48984" y1="41837" x2="52134" y2="36297"/>
                        <a14:foregroundMark x1="52134" y1="36297" x2="53354" y2="32653"/>
                        <a14:foregroundMark x1="63415" y1="3353" x2="69106" y2="6122"/>
                        <a14:foregroundMark x1="69106" y1="6122" x2="69614" y2="12974"/>
                        <a14:foregroundMark x1="69614" y1="12974" x2="55285" y2="27551"/>
                        <a14:foregroundMark x1="56402" y1="19096" x2="56402" y2="19096"/>
                        <a14:foregroundMark x1="37297" y1="21866" x2="43801" y2="29592"/>
                        <a14:foregroundMark x1="43801" y1="29592" x2="46341" y2="30029"/>
                        <a14:foregroundMark x1="40752" y1="21137" x2="50102" y2="25948"/>
                        <a14:foregroundMark x1="50102" y1="25948" x2="50203" y2="25948"/>
                        <a14:foregroundMark x1="39228" y1="25802" x2="44817" y2="35131"/>
                        <a14:foregroundMark x1="37500" y1="26822" x2="43598" y2="36152"/>
                        <a14:foregroundMark x1="41667" y1="37755" x2="40854" y2="47813"/>
                        <a14:foregroundMark x1="40854" y1="47813" x2="40447" y2="48980"/>
                        <a14:foregroundMark x1="32825" y1="54810" x2="41260" y2="49125"/>
                        <a14:foregroundMark x1="40752" y1="45918" x2="37195" y2="50437"/>
                        <a14:foregroundMark x1="36992" y1="47668" x2="35976" y2="48688"/>
                        <a14:foregroundMark x1="52744" y1="39796" x2="50711" y2="45481"/>
                        <a14:foregroundMark x1="24593" y1="43732" x2="26016" y2="52770"/>
                        <a14:foregroundMark x1="28069" y1="55831" x2="31199" y2="60496"/>
                        <a14:foregroundMark x1="26016" y1="52770" x2="28069" y2="55831"/>
                        <a14:foregroundMark x1="31199" y1="60496" x2="33943" y2="67638"/>
                        <a14:foregroundMark x1="33943" y1="67638" x2="39634" y2="64577"/>
                        <a14:foregroundMark x1="39634" y1="64577" x2="48577" y2="52915"/>
                        <a14:foregroundMark x1="33841" y1="58892" x2="41260" y2="63703"/>
                        <a14:foregroundMark x1="41159" y1="63703" x2="51626" y2="53644"/>
                        <a14:foregroundMark x1="51626" y1="53644" x2="53455" y2="48688"/>
                        <a14:foregroundMark x1="45528" y1="19679" x2="55183" y2="15598"/>
                        <a14:foregroundMark x1="42683" y1="19825" x2="52642" y2="16035"/>
                        <a14:foregroundMark x1="63618" y1="3499" x2="56809" y2="12536"/>
                        <a14:foregroundMark x1="62297" y1="3353" x2="61077" y2="5977"/>
                        <a14:foregroundMark x1="57622" y1="24927" x2="57419" y2="32362"/>
                        <a14:foregroundMark x1="61484" y1="1166" x2="60163" y2="5394"/>
                        <a14:foregroundMark x1="62602" y1="1458" x2="66972" y2="1312"/>
                        <a14:foregroundMark x1="69411" y1="2041" x2="70732" y2="3207"/>
                        <a14:foregroundMark x1="57215" y1="32799" x2="56199" y2="42274"/>
                        <a14:foregroundMark x1="56199" y1="42274" x2="55793" y2="43294"/>
                        <a14:foregroundMark x1="57520" y1="35569" x2="58537" y2="38776"/>
                        <a14:foregroundMark x1="26016" y1="40962" x2="26016" y2="40962"/>
                        <a14:foregroundMark x1="23476" y1="44606" x2="23476" y2="44606"/>
                        <a14:foregroundMark x1="32317" y1="68222" x2="32317" y2="68222"/>
                        <a14:foregroundMark x1="32825" y1="67930" x2="38008" y2="68076"/>
                        <a14:foregroundMark x1="38008" y1="68076" x2="38720" y2="67347"/>
                        <a14:foregroundMark x1="31911" y1="67930" x2="36890" y2="70991"/>
                        <a14:foregroundMark x1="36890" y1="70991" x2="39329" y2="66764"/>
                        <a14:backgroundMark x1="25203" y1="25802" x2="33841" y2="40962"/>
                        <a14:backgroundMark x1="26321" y1="19388" x2="34959" y2="32653"/>
                        <a14:backgroundMark x1="23577" y1="38484" x2="23577" y2="38484"/>
                        <a14:backgroundMark x1="26321" y1="55831" x2="26321" y2="55831"/>
                        <a14:backgroundMark x1="25610" y1="7434" x2="42276" y2="13411"/>
                        <a14:backgroundMark x1="60976" y1="11516" x2="60976" y2="11516"/>
                        <a14:backgroundMark x1="61280" y1="10350" x2="60772" y2="14286"/>
                        <a14:backgroundMark x1="61484" y1="9913" x2="61484" y2="9913"/>
                        <a14:backgroundMark x1="61585" y1="9329" x2="61585" y2="9329"/>
                      </a14:backgroundRemoval>
                    </a14:imgEffect>
                  </a14:imgLayer>
                </a14:imgProps>
              </a:ext>
            </a:extLst>
          </a:blip>
          <a:srcRect l="21128" r="27955" b="27777"/>
          <a:stretch/>
        </p:blipFill>
        <p:spPr>
          <a:xfrm>
            <a:off x="4191000" y="0"/>
            <a:ext cx="5181600" cy="4953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7A97B0-E2D3-4C23-B63A-269879625C08}"/>
              </a:ext>
            </a:extLst>
          </p:cNvPr>
          <p:cNvSpPr txBox="1"/>
          <p:nvPr/>
        </p:nvSpPr>
        <p:spPr>
          <a:xfrm>
            <a:off x="6158939" y="225272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8FD68-FFC8-4982-B026-C75698599522}"/>
              </a:ext>
            </a:extLst>
          </p:cNvPr>
          <p:cNvSpPr txBox="1"/>
          <p:nvPr/>
        </p:nvSpPr>
        <p:spPr>
          <a:xfrm>
            <a:off x="5041335" y="3488096"/>
            <a:ext cx="92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317CA-9C70-4E25-827C-706066727ED4}"/>
              </a:ext>
            </a:extLst>
          </p:cNvPr>
          <p:cNvSpPr txBox="1"/>
          <p:nvPr/>
        </p:nvSpPr>
        <p:spPr>
          <a:xfrm>
            <a:off x="3404540" y="2818257"/>
            <a:ext cx="1636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NAM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2B9D00E-686F-44B0-8C68-85CC63E88437}"/>
              </a:ext>
            </a:extLst>
          </p:cNvPr>
          <p:cNvGrpSpPr/>
          <p:nvPr/>
        </p:nvGrpSpPr>
        <p:grpSpPr>
          <a:xfrm>
            <a:off x="4033556" y="713326"/>
            <a:ext cx="3811699" cy="3078790"/>
            <a:chOff x="1828801" y="1752599"/>
            <a:chExt cx="4159952" cy="3307391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9518749-C717-4727-84CF-1E1BDE641E8C}"/>
                </a:ext>
              </a:extLst>
            </p:cNvPr>
            <p:cNvGrpSpPr/>
            <p:nvPr/>
          </p:nvGrpSpPr>
          <p:grpSpPr>
            <a:xfrm>
              <a:off x="2474591" y="2123277"/>
              <a:ext cx="2624525" cy="2624525"/>
              <a:chOff x="5486400" y="1676400"/>
              <a:chExt cx="3505200" cy="3505200"/>
            </a:xfrm>
          </p:grpSpPr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A56E217B-C056-4447-9EF6-893DCD2DBD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15C3250-2042-4911-ABEA-08E2D6FAA85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1BB1FE67-61E2-450E-A552-11FBF09DC27E}"/>
                  </a:ext>
                </a:extLst>
              </p:cNvPr>
              <p:cNvCxnSpPr>
                <a:cxnSpLocks/>
              </p:cNvCxnSpPr>
              <p:nvPr/>
            </p:nvCxnSpPr>
            <p:spPr>
              <a:xfrm rot="27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F201ADD5-EA68-4019-823D-43BB784E378D}"/>
                  </a:ext>
                </a:extLst>
              </p:cNvPr>
              <p:cNvCxnSpPr>
                <a:cxnSpLocks/>
              </p:cNvCxnSpPr>
              <p:nvPr/>
            </p:nvCxnSpPr>
            <p:spPr>
              <a:xfrm rot="18900000">
                <a:off x="5486400" y="3429000"/>
                <a:ext cx="3505200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58D920D-F6FE-4C32-A4A0-3771A379D774}"/>
                </a:ext>
              </a:extLst>
            </p:cNvPr>
            <p:cNvSpPr txBox="1"/>
            <p:nvPr/>
          </p:nvSpPr>
          <p:spPr>
            <a:xfrm>
              <a:off x="5029200" y="3254788"/>
              <a:ext cx="874537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77E9360-72E6-49EA-B059-B3DFB495A4AF}"/>
                </a:ext>
              </a:extLst>
            </p:cNvPr>
            <p:cNvSpPr txBox="1"/>
            <p:nvPr/>
          </p:nvSpPr>
          <p:spPr>
            <a:xfrm>
              <a:off x="3442261" y="4693248"/>
              <a:ext cx="732015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ED7D264-97C6-45E6-8F7B-FCD720C366DB}"/>
                </a:ext>
              </a:extLst>
            </p:cNvPr>
            <p:cNvSpPr txBox="1"/>
            <p:nvPr/>
          </p:nvSpPr>
          <p:spPr>
            <a:xfrm>
              <a:off x="2140701" y="4364614"/>
              <a:ext cx="1524269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NAM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4B742BA-65EE-4855-8369-85F52A7EB4A2}"/>
                </a:ext>
              </a:extLst>
            </p:cNvPr>
            <p:cNvSpPr txBox="1"/>
            <p:nvPr/>
          </p:nvSpPr>
          <p:spPr>
            <a:xfrm>
              <a:off x="4239260" y="2168116"/>
              <a:ext cx="1704325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 BẮC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B1BCE52-2A11-484F-9869-D1F755BC0044}"/>
                </a:ext>
              </a:extLst>
            </p:cNvPr>
            <p:cNvSpPr txBox="1"/>
            <p:nvPr/>
          </p:nvSpPr>
          <p:spPr>
            <a:xfrm>
              <a:off x="2172508" y="2168116"/>
              <a:ext cx="1447293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 BẮC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E19A1F2-BFF0-4FD5-9B32-607B739967D5}"/>
                </a:ext>
              </a:extLst>
            </p:cNvPr>
            <p:cNvSpPr txBox="1"/>
            <p:nvPr/>
          </p:nvSpPr>
          <p:spPr>
            <a:xfrm>
              <a:off x="4207452" y="4347575"/>
              <a:ext cx="1781301" cy="4298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 NAM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16D0509-058D-4AA6-AB3E-4D6A80ED8D2C}"/>
                </a:ext>
              </a:extLst>
            </p:cNvPr>
            <p:cNvSpPr txBox="1"/>
            <p:nvPr/>
          </p:nvSpPr>
          <p:spPr>
            <a:xfrm>
              <a:off x="1828801" y="3254788"/>
              <a:ext cx="667364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TÂY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7E5C147-418C-4AB6-A056-51F58598751E}"/>
                </a:ext>
              </a:extLst>
            </p:cNvPr>
            <p:cNvSpPr txBox="1"/>
            <p:nvPr/>
          </p:nvSpPr>
          <p:spPr>
            <a:xfrm>
              <a:off x="3474068" y="1752599"/>
              <a:ext cx="667364" cy="3667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</a:p>
          </p:txBody>
        </p:sp>
      </p:grpSp>
      <p:sp>
        <p:nvSpPr>
          <p:cNvPr id="60" name="Hexagon 59">
            <a:extLst>
              <a:ext uri="{FF2B5EF4-FFF2-40B4-BE49-F238E27FC236}">
                <a16:creationId xmlns:a16="http://schemas.microsoft.com/office/drawing/2014/main" id="{1D969301-7C6B-4F1C-8594-835E4B430F3C}"/>
              </a:ext>
            </a:extLst>
          </p:cNvPr>
          <p:cNvSpPr/>
          <p:nvPr/>
        </p:nvSpPr>
        <p:spPr>
          <a:xfrm rot="21233025">
            <a:off x="-5284970" y="661635"/>
            <a:ext cx="3476166" cy="248813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Hexagon 60">
            <a:extLst>
              <a:ext uri="{FF2B5EF4-FFF2-40B4-BE49-F238E27FC236}">
                <a16:creationId xmlns:a16="http://schemas.microsoft.com/office/drawing/2014/main" id="{5FC98444-05C9-4BDF-85A7-4821C00ABE51}"/>
              </a:ext>
            </a:extLst>
          </p:cNvPr>
          <p:cNvSpPr/>
          <p:nvPr/>
        </p:nvSpPr>
        <p:spPr>
          <a:xfrm rot="21233025">
            <a:off x="-5049927" y="791071"/>
            <a:ext cx="3127741" cy="2238745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1F21F49B-0C33-4F6C-A6CD-9FBBB86D3A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79549" y="5615574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48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raphic 49" descr="A palm leaf">
            <a:extLst>
              <a:ext uri="{FF2B5EF4-FFF2-40B4-BE49-F238E27FC236}">
                <a16:creationId xmlns:a16="http://schemas.microsoft.com/office/drawing/2014/main" id="{D6CD10A3-A5DB-4131-AA35-8B67B5B91A00}"/>
              </a:ext>
            </a:extLst>
          </p:cNvPr>
          <p:cNvSpPr/>
          <p:nvPr/>
        </p:nvSpPr>
        <p:spPr>
          <a:xfrm>
            <a:off x="-2679435" y="-1153450"/>
            <a:ext cx="5363761" cy="7293548"/>
          </a:xfrm>
          <a:custGeom>
            <a:avLst/>
            <a:gdLst>
              <a:gd name="connsiteX0" fmla="*/ 3024523 w 3024522"/>
              <a:gd name="connsiteY0" fmla="*/ 2102112 h 4960190"/>
              <a:gd name="connsiteX1" fmla="*/ 3012009 w 3024522"/>
              <a:gd name="connsiteY1" fmla="*/ 1883996 h 4960190"/>
              <a:gd name="connsiteX2" fmla="*/ 2671662 w 3024522"/>
              <a:gd name="connsiteY2" fmla="*/ 1537452 h 4960190"/>
              <a:gd name="connsiteX3" fmla="*/ 2938992 w 3024522"/>
              <a:gd name="connsiteY3" fmla="*/ 1537452 h 4960190"/>
              <a:gd name="connsiteX4" fmla="*/ 2632544 w 3024522"/>
              <a:gd name="connsiteY4" fmla="*/ 942874 h 4960190"/>
              <a:gd name="connsiteX5" fmla="*/ 2583875 w 3024522"/>
              <a:gd name="connsiteY5" fmla="*/ 995979 h 4960190"/>
              <a:gd name="connsiteX6" fmla="*/ 1915544 w 3024522"/>
              <a:gd name="connsiteY6" fmla="*/ 1129649 h 4960190"/>
              <a:gd name="connsiteX7" fmla="*/ 2376695 w 3024522"/>
              <a:gd name="connsiteY7" fmla="*/ 668502 h 4960190"/>
              <a:gd name="connsiteX8" fmla="*/ 2276382 w 3024522"/>
              <a:gd name="connsiteY8" fmla="*/ 585807 h 4960190"/>
              <a:gd name="connsiteX9" fmla="*/ 1512261 w 3024522"/>
              <a:gd name="connsiteY9" fmla="*/ 0 h 4960190"/>
              <a:gd name="connsiteX10" fmla="*/ 748154 w 3024522"/>
              <a:gd name="connsiteY10" fmla="*/ 585807 h 4960190"/>
              <a:gd name="connsiteX11" fmla="*/ 661198 w 3024522"/>
              <a:gd name="connsiteY11" fmla="*/ 656643 h 4960190"/>
              <a:gd name="connsiteX12" fmla="*/ 1134196 w 3024522"/>
              <a:gd name="connsiteY12" fmla="*/ 1129649 h 4960190"/>
              <a:gd name="connsiteX13" fmla="*/ 465865 w 3024522"/>
              <a:gd name="connsiteY13" fmla="*/ 995979 h 4960190"/>
              <a:gd name="connsiteX14" fmla="*/ 404152 w 3024522"/>
              <a:gd name="connsiteY14" fmla="*/ 927096 h 4960190"/>
              <a:gd name="connsiteX15" fmla="*/ 93395 w 3024522"/>
              <a:gd name="connsiteY15" fmla="*/ 1512247 h 4960190"/>
              <a:gd name="connsiteX16" fmla="*/ 756131 w 3024522"/>
              <a:gd name="connsiteY16" fmla="*/ 1512247 h 4960190"/>
              <a:gd name="connsiteX17" fmla="*/ 189033 w 3024522"/>
              <a:gd name="connsiteY17" fmla="*/ 1890309 h 4960190"/>
              <a:gd name="connsiteX18" fmla="*/ 14014 w 3024522"/>
              <a:gd name="connsiteY18" fmla="*/ 1871873 h 4960190"/>
              <a:gd name="connsiteX19" fmla="*/ 0 w 3024522"/>
              <a:gd name="connsiteY19" fmla="*/ 2102112 h 4960190"/>
              <a:gd name="connsiteX20" fmla="*/ 0 w 3024522"/>
              <a:gd name="connsiteY20" fmla="*/ 2268371 h 4960190"/>
              <a:gd name="connsiteX21" fmla="*/ 756131 w 3024522"/>
              <a:gd name="connsiteY21" fmla="*/ 2268371 h 4960190"/>
              <a:gd name="connsiteX22" fmla="*/ 189033 w 3024522"/>
              <a:gd name="connsiteY22" fmla="*/ 2646433 h 4960190"/>
              <a:gd name="connsiteX23" fmla="*/ 0 w 3024522"/>
              <a:gd name="connsiteY23" fmla="*/ 2624833 h 4960190"/>
              <a:gd name="connsiteX24" fmla="*/ 0 w 3024522"/>
              <a:gd name="connsiteY24" fmla="*/ 2692721 h 4960190"/>
              <a:gd name="connsiteX25" fmla="*/ 250254 w 3024522"/>
              <a:gd name="connsiteY25" fmla="*/ 3524986 h 4960190"/>
              <a:gd name="connsiteX26" fmla="*/ 751581 w 3024522"/>
              <a:gd name="connsiteY26" fmla="*/ 3023664 h 4960190"/>
              <a:gd name="connsiteX27" fmla="*/ 617923 w 3024522"/>
              <a:gd name="connsiteY27" fmla="*/ 3691989 h 4960190"/>
              <a:gd name="connsiteX28" fmla="*/ 484453 w 3024522"/>
              <a:gd name="connsiteY28" fmla="*/ 3800618 h 4960190"/>
              <a:gd name="connsiteX29" fmla="*/ 1032068 w 3024522"/>
              <a:gd name="connsiteY29" fmla="*/ 4124655 h 4960190"/>
              <a:gd name="connsiteX30" fmla="*/ 1032081 w 3024522"/>
              <a:gd name="connsiteY30" fmla="*/ 4124655 h 4960190"/>
              <a:gd name="connsiteX31" fmla="*/ 1486742 w 3024522"/>
              <a:gd name="connsiteY31" fmla="*/ 3798917 h 4960190"/>
              <a:gd name="connsiteX32" fmla="*/ 1467650 w 3024522"/>
              <a:gd name="connsiteY32" fmla="*/ 4914817 h 4960190"/>
              <a:gd name="connsiteX33" fmla="*/ 1467650 w 3024522"/>
              <a:gd name="connsiteY33" fmla="*/ 4916342 h 4960190"/>
              <a:gd name="connsiteX34" fmla="*/ 1513017 w 3024522"/>
              <a:gd name="connsiteY34" fmla="*/ 4960185 h 4960190"/>
              <a:gd name="connsiteX35" fmla="*/ 1556860 w 3024522"/>
              <a:gd name="connsiteY35" fmla="*/ 4914817 h 4960190"/>
              <a:gd name="connsiteX36" fmla="*/ 1537768 w 3024522"/>
              <a:gd name="connsiteY36" fmla="*/ 3798917 h 4960190"/>
              <a:gd name="connsiteX37" fmla="*/ 1992429 w 3024522"/>
              <a:gd name="connsiteY37" fmla="*/ 4124655 h 4960190"/>
              <a:gd name="connsiteX38" fmla="*/ 2550719 w 3024522"/>
              <a:gd name="connsiteY38" fmla="*/ 3790801 h 4960190"/>
              <a:gd name="connsiteX39" fmla="*/ 2431792 w 3024522"/>
              <a:gd name="connsiteY39" fmla="*/ 3691989 h 4960190"/>
              <a:gd name="connsiteX40" fmla="*/ 2298133 w 3024522"/>
              <a:gd name="connsiteY40" fmla="*/ 3023664 h 4960190"/>
              <a:gd name="connsiteX41" fmla="*/ 2784073 w 3024522"/>
              <a:gd name="connsiteY41" fmla="*/ 3509599 h 4960190"/>
              <a:gd name="connsiteX42" fmla="*/ 3024523 w 3024522"/>
              <a:gd name="connsiteY42" fmla="*/ 2692733 h 4960190"/>
              <a:gd name="connsiteX43" fmla="*/ 3024523 w 3024522"/>
              <a:gd name="connsiteY43" fmla="*/ 2630366 h 4960190"/>
              <a:gd name="connsiteX44" fmla="*/ 2860694 w 3024522"/>
              <a:gd name="connsiteY44" fmla="*/ 2646446 h 4960190"/>
              <a:gd name="connsiteX45" fmla="*/ 2293596 w 3024522"/>
              <a:gd name="connsiteY45" fmla="*/ 2268384 h 4960190"/>
              <a:gd name="connsiteX46" fmla="*/ 3024523 w 3024522"/>
              <a:gd name="connsiteY46" fmla="*/ 2268384 h 4960190"/>
              <a:gd name="connsiteX47" fmla="*/ 3024523 w 3024522"/>
              <a:gd name="connsiteY47" fmla="*/ 2102112 h 4960190"/>
              <a:gd name="connsiteX48" fmla="*/ 1215543 w 3024522"/>
              <a:gd name="connsiteY48" fmla="*/ 3761136 h 4960190"/>
              <a:gd name="connsiteX49" fmla="*/ 889878 w 3024522"/>
              <a:gd name="connsiteY49" fmla="*/ 3811015 h 4960190"/>
              <a:gd name="connsiteX50" fmla="*/ 939757 w 3024522"/>
              <a:gd name="connsiteY50" fmla="*/ 3485353 h 4960190"/>
              <a:gd name="connsiteX51" fmla="*/ 1265410 w 3024522"/>
              <a:gd name="connsiteY51" fmla="*/ 3435461 h 4960190"/>
              <a:gd name="connsiteX52" fmla="*/ 1215543 w 3024522"/>
              <a:gd name="connsiteY52" fmla="*/ 3761136 h 4960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024522" h="4960190">
                <a:moveTo>
                  <a:pt x="3024523" y="2102112"/>
                </a:moveTo>
                <a:cubicBezTo>
                  <a:pt x="3024523" y="2028781"/>
                  <a:pt x="3020276" y="1955979"/>
                  <a:pt x="3012009" y="1883996"/>
                </a:cubicBezTo>
                <a:cubicBezTo>
                  <a:pt x="2811697" y="1825661"/>
                  <a:pt x="2671662" y="1692482"/>
                  <a:pt x="2671662" y="1537452"/>
                </a:cubicBezTo>
                <a:lnTo>
                  <a:pt x="2938992" y="1537452"/>
                </a:lnTo>
                <a:cubicBezTo>
                  <a:pt x="2872616" y="1322977"/>
                  <a:pt x="2768950" y="1121596"/>
                  <a:pt x="2632544" y="942874"/>
                </a:cubicBezTo>
                <a:cubicBezTo>
                  <a:pt x="2617271" y="960958"/>
                  <a:pt x="2601127" y="978727"/>
                  <a:pt x="2583875" y="995979"/>
                </a:cubicBezTo>
                <a:cubicBezTo>
                  <a:pt x="2362404" y="1217435"/>
                  <a:pt x="2063191" y="1277295"/>
                  <a:pt x="1915544" y="1129649"/>
                </a:cubicBezTo>
                <a:lnTo>
                  <a:pt x="2376695" y="668502"/>
                </a:lnTo>
                <a:cubicBezTo>
                  <a:pt x="2344282" y="639958"/>
                  <a:pt x="2310924" y="612284"/>
                  <a:pt x="2276382" y="585807"/>
                </a:cubicBezTo>
                <a:lnTo>
                  <a:pt x="1512261" y="0"/>
                </a:lnTo>
                <a:lnTo>
                  <a:pt x="748154" y="585807"/>
                </a:lnTo>
                <a:cubicBezTo>
                  <a:pt x="718375" y="608642"/>
                  <a:pt x="689389" y="632271"/>
                  <a:pt x="661198" y="656643"/>
                </a:cubicBezTo>
                <a:lnTo>
                  <a:pt x="1134196" y="1129649"/>
                </a:lnTo>
                <a:cubicBezTo>
                  <a:pt x="986549" y="1277295"/>
                  <a:pt x="687335" y="1217448"/>
                  <a:pt x="465865" y="995979"/>
                </a:cubicBezTo>
                <a:cubicBezTo>
                  <a:pt x="443622" y="973736"/>
                  <a:pt x="423080" y="950674"/>
                  <a:pt x="404152" y="927096"/>
                </a:cubicBezTo>
                <a:cubicBezTo>
                  <a:pt x="267154" y="1102769"/>
                  <a:pt x="162014" y="1300873"/>
                  <a:pt x="93395" y="1512247"/>
                </a:cubicBezTo>
                <a:lnTo>
                  <a:pt x="756131" y="1512247"/>
                </a:lnTo>
                <a:cubicBezTo>
                  <a:pt x="756131" y="1721039"/>
                  <a:pt x="502235" y="1890309"/>
                  <a:pt x="189033" y="1890309"/>
                </a:cubicBezTo>
                <a:cubicBezTo>
                  <a:pt x="127937" y="1890309"/>
                  <a:pt x="69148" y="1883794"/>
                  <a:pt x="14014" y="1871873"/>
                </a:cubicBezTo>
                <a:cubicBezTo>
                  <a:pt x="4801" y="1947800"/>
                  <a:pt x="0" y="2024660"/>
                  <a:pt x="0" y="2102112"/>
                </a:cubicBezTo>
                <a:lnTo>
                  <a:pt x="0" y="2268371"/>
                </a:lnTo>
                <a:lnTo>
                  <a:pt x="756131" y="2268371"/>
                </a:lnTo>
                <a:cubicBezTo>
                  <a:pt x="756131" y="2477162"/>
                  <a:pt x="502235" y="2646433"/>
                  <a:pt x="189033" y="2646433"/>
                </a:cubicBezTo>
                <a:cubicBezTo>
                  <a:pt x="122733" y="2646433"/>
                  <a:pt x="59129" y="2638784"/>
                  <a:pt x="0" y="2624833"/>
                </a:cubicBezTo>
                <a:lnTo>
                  <a:pt x="0" y="2692721"/>
                </a:lnTo>
                <a:cubicBezTo>
                  <a:pt x="0" y="2996203"/>
                  <a:pt x="90761" y="3283732"/>
                  <a:pt x="250254" y="3524986"/>
                </a:cubicBezTo>
                <a:lnTo>
                  <a:pt x="751581" y="3023664"/>
                </a:lnTo>
                <a:cubicBezTo>
                  <a:pt x="899228" y="3171309"/>
                  <a:pt x="839381" y="3470520"/>
                  <a:pt x="617923" y="3691989"/>
                </a:cubicBezTo>
                <a:cubicBezTo>
                  <a:pt x="575718" y="3734180"/>
                  <a:pt x="530703" y="3770474"/>
                  <a:pt x="484453" y="3800618"/>
                </a:cubicBezTo>
                <a:cubicBezTo>
                  <a:pt x="638590" y="3943311"/>
                  <a:pt x="823829" y="4055243"/>
                  <a:pt x="1032068" y="4124655"/>
                </a:cubicBezTo>
                <a:lnTo>
                  <a:pt x="1032081" y="4124655"/>
                </a:lnTo>
                <a:lnTo>
                  <a:pt x="1486742" y="3798917"/>
                </a:lnTo>
                <a:lnTo>
                  <a:pt x="1467650" y="4914817"/>
                </a:lnTo>
                <a:cubicBezTo>
                  <a:pt x="1467650" y="4915258"/>
                  <a:pt x="1467637" y="4915888"/>
                  <a:pt x="1467650" y="4916342"/>
                </a:cubicBezTo>
                <a:cubicBezTo>
                  <a:pt x="1468065" y="4940979"/>
                  <a:pt x="1488393" y="4960600"/>
                  <a:pt x="1513017" y="4960185"/>
                </a:cubicBezTo>
                <a:cubicBezTo>
                  <a:pt x="1537642" y="4959756"/>
                  <a:pt x="1557276" y="4939454"/>
                  <a:pt x="1556860" y="4914817"/>
                </a:cubicBezTo>
                <a:lnTo>
                  <a:pt x="1537768" y="3798917"/>
                </a:lnTo>
                <a:lnTo>
                  <a:pt x="1992429" y="4124655"/>
                </a:lnTo>
                <a:cubicBezTo>
                  <a:pt x="1992429" y="4124655"/>
                  <a:pt x="2394490" y="3938220"/>
                  <a:pt x="2550719" y="3790801"/>
                </a:cubicBezTo>
                <a:cubicBezTo>
                  <a:pt x="2509585" y="3762674"/>
                  <a:pt x="2469561" y="3729744"/>
                  <a:pt x="2431792" y="3691989"/>
                </a:cubicBezTo>
                <a:cubicBezTo>
                  <a:pt x="2210334" y="3470533"/>
                  <a:pt x="2150486" y="3171309"/>
                  <a:pt x="2298133" y="3023664"/>
                </a:cubicBezTo>
                <a:lnTo>
                  <a:pt x="2784073" y="3509599"/>
                </a:lnTo>
                <a:cubicBezTo>
                  <a:pt x="2937366" y="3271533"/>
                  <a:pt x="3024523" y="2989827"/>
                  <a:pt x="3024523" y="2692733"/>
                </a:cubicBezTo>
                <a:lnTo>
                  <a:pt x="3024523" y="2630366"/>
                </a:lnTo>
                <a:cubicBezTo>
                  <a:pt x="2972639" y="2640787"/>
                  <a:pt x="2917669" y="2646446"/>
                  <a:pt x="2860694" y="2646446"/>
                </a:cubicBezTo>
                <a:cubicBezTo>
                  <a:pt x="2547492" y="2646446"/>
                  <a:pt x="2293596" y="2477175"/>
                  <a:pt x="2293596" y="2268384"/>
                </a:cubicBezTo>
                <a:lnTo>
                  <a:pt x="3024523" y="2268384"/>
                </a:lnTo>
                <a:lnTo>
                  <a:pt x="3024523" y="2102112"/>
                </a:lnTo>
                <a:close/>
                <a:moveTo>
                  <a:pt x="1215543" y="3761136"/>
                </a:moveTo>
                <a:cubicBezTo>
                  <a:pt x="1111840" y="3864839"/>
                  <a:pt x="966045" y="3887182"/>
                  <a:pt x="889878" y="3811015"/>
                </a:cubicBezTo>
                <a:cubicBezTo>
                  <a:pt x="813723" y="3734861"/>
                  <a:pt x="836054" y="3589055"/>
                  <a:pt x="939757" y="3485353"/>
                </a:cubicBezTo>
                <a:cubicBezTo>
                  <a:pt x="1043460" y="3381650"/>
                  <a:pt x="1189255" y="3359307"/>
                  <a:pt x="1265410" y="3435461"/>
                </a:cubicBezTo>
                <a:cubicBezTo>
                  <a:pt x="1341577" y="3511628"/>
                  <a:pt x="1319246" y="3657421"/>
                  <a:pt x="1215543" y="376113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7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51" descr="A birch leaf">
            <a:extLst>
              <a:ext uri="{FF2B5EF4-FFF2-40B4-BE49-F238E27FC236}">
                <a16:creationId xmlns:a16="http://schemas.microsoft.com/office/drawing/2014/main" id="{FF4477B0-4E3F-458E-81E4-780951E273F3}"/>
              </a:ext>
            </a:extLst>
          </p:cNvPr>
          <p:cNvSpPr/>
          <p:nvPr/>
        </p:nvSpPr>
        <p:spPr>
          <a:xfrm>
            <a:off x="-2244373" y="-825332"/>
            <a:ext cx="4519906" cy="6125613"/>
          </a:xfrm>
          <a:custGeom>
            <a:avLst/>
            <a:gdLst>
              <a:gd name="connsiteX0" fmla="*/ 2906279 w 3140446"/>
              <a:gd name="connsiteY0" fmla="*/ 2392011 h 4165902"/>
              <a:gd name="connsiteX1" fmla="*/ 3058850 w 3140446"/>
              <a:gd name="connsiteY1" fmla="*/ 2140757 h 4165902"/>
              <a:gd name="connsiteX2" fmla="*/ 3140446 w 3140446"/>
              <a:gd name="connsiteY2" fmla="*/ 2070746 h 4165902"/>
              <a:gd name="connsiteX3" fmla="*/ 3021850 w 3140446"/>
              <a:gd name="connsiteY3" fmla="*/ 2029588 h 4165902"/>
              <a:gd name="connsiteX4" fmla="*/ 3112703 w 3140446"/>
              <a:gd name="connsiteY4" fmla="*/ 1926235 h 4165902"/>
              <a:gd name="connsiteX5" fmla="*/ 2972351 w 3140446"/>
              <a:gd name="connsiteY5" fmla="*/ 1902687 h 4165902"/>
              <a:gd name="connsiteX6" fmla="*/ 3079325 w 3140446"/>
              <a:gd name="connsiteY6" fmla="*/ 1793115 h 4165902"/>
              <a:gd name="connsiteX7" fmla="*/ 2925218 w 3140446"/>
              <a:gd name="connsiteY7" fmla="*/ 1775383 h 4165902"/>
              <a:gd name="connsiteX8" fmla="*/ 3031411 w 3140446"/>
              <a:gd name="connsiteY8" fmla="*/ 1655628 h 4165902"/>
              <a:gd name="connsiteX9" fmla="*/ 2875950 w 3140446"/>
              <a:gd name="connsiteY9" fmla="*/ 1648897 h 4165902"/>
              <a:gd name="connsiteX10" fmla="*/ 2974448 w 3140446"/>
              <a:gd name="connsiteY10" fmla="*/ 1522764 h 4165902"/>
              <a:gd name="connsiteX11" fmla="*/ 2818426 w 3140446"/>
              <a:gd name="connsiteY11" fmla="*/ 1525593 h 4165902"/>
              <a:gd name="connsiteX12" fmla="*/ 2909901 w 3140446"/>
              <a:gd name="connsiteY12" fmla="*/ 1394363 h 4165902"/>
              <a:gd name="connsiteX13" fmla="*/ 2753878 w 3140446"/>
              <a:gd name="connsiteY13" fmla="*/ 1405497 h 4165902"/>
              <a:gd name="connsiteX14" fmla="*/ 2838987 w 3140446"/>
              <a:gd name="connsiteY14" fmla="*/ 1270157 h 4165902"/>
              <a:gd name="connsiteX15" fmla="*/ 2683306 w 3140446"/>
              <a:gd name="connsiteY15" fmla="*/ 1288559 h 4165902"/>
              <a:gd name="connsiteX16" fmla="*/ 2762634 w 3140446"/>
              <a:gd name="connsiteY16" fmla="*/ 1149878 h 4165902"/>
              <a:gd name="connsiteX17" fmla="*/ 2607551 w 3140446"/>
              <a:gd name="connsiteY17" fmla="*/ 1174670 h 4165902"/>
              <a:gd name="connsiteX18" fmla="*/ 2681599 w 3140446"/>
              <a:gd name="connsiteY18" fmla="*/ 1033245 h 4165902"/>
              <a:gd name="connsiteX19" fmla="*/ 2527271 w 3140446"/>
              <a:gd name="connsiteY19" fmla="*/ 1063708 h 4165902"/>
              <a:gd name="connsiteX20" fmla="*/ 2596527 w 3140446"/>
              <a:gd name="connsiteY20" fmla="*/ 920014 h 4165902"/>
              <a:gd name="connsiteX21" fmla="*/ 2443065 w 3140446"/>
              <a:gd name="connsiteY21" fmla="*/ 955551 h 4165902"/>
              <a:gd name="connsiteX22" fmla="*/ 2507894 w 3140446"/>
              <a:gd name="connsiteY22" fmla="*/ 809967 h 4165902"/>
              <a:gd name="connsiteX23" fmla="*/ 2355359 w 3140446"/>
              <a:gd name="connsiteY23" fmla="*/ 850076 h 4165902"/>
              <a:gd name="connsiteX24" fmla="*/ 2416114 w 3140446"/>
              <a:gd name="connsiteY24" fmla="*/ 702883 h 4165902"/>
              <a:gd name="connsiteX25" fmla="*/ 2264531 w 3140446"/>
              <a:gd name="connsiteY25" fmla="*/ 747138 h 4165902"/>
              <a:gd name="connsiteX26" fmla="*/ 2321457 w 3140446"/>
              <a:gd name="connsiteY26" fmla="*/ 598530 h 4165902"/>
              <a:gd name="connsiteX27" fmla="*/ 2170874 w 3140446"/>
              <a:gd name="connsiteY27" fmla="*/ 646615 h 4165902"/>
              <a:gd name="connsiteX28" fmla="*/ 2224202 w 3140446"/>
              <a:gd name="connsiteY28" fmla="*/ 496824 h 4165902"/>
              <a:gd name="connsiteX29" fmla="*/ 2074643 w 3140446"/>
              <a:gd name="connsiteY29" fmla="*/ 548482 h 4165902"/>
              <a:gd name="connsiteX30" fmla="*/ 2124569 w 3140446"/>
              <a:gd name="connsiteY30" fmla="*/ 397642 h 4165902"/>
              <a:gd name="connsiteX31" fmla="*/ 1976084 w 3140446"/>
              <a:gd name="connsiteY31" fmla="*/ 452678 h 4165902"/>
              <a:gd name="connsiteX32" fmla="*/ 2022681 w 3140446"/>
              <a:gd name="connsiteY32" fmla="*/ 300924 h 4165902"/>
              <a:gd name="connsiteX33" fmla="*/ 1875329 w 3140446"/>
              <a:gd name="connsiteY33" fmla="*/ 359216 h 4165902"/>
              <a:gd name="connsiteX34" fmla="*/ 1918670 w 3140446"/>
              <a:gd name="connsiteY34" fmla="*/ 206632 h 4165902"/>
              <a:gd name="connsiteX35" fmla="*/ 1772513 w 3140446"/>
              <a:gd name="connsiteY35" fmla="*/ 268156 h 4165902"/>
              <a:gd name="connsiteX36" fmla="*/ 1756099 w 3140446"/>
              <a:gd name="connsiteY36" fmla="*/ 97560 h 4165902"/>
              <a:gd name="connsiteX37" fmla="*/ 1668441 w 3140446"/>
              <a:gd name="connsiteY37" fmla="*/ 175657 h 4165902"/>
              <a:gd name="connsiteX38" fmla="*/ 1560979 w 3140446"/>
              <a:gd name="connsiteY38" fmla="*/ 0 h 4165902"/>
              <a:gd name="connsiteX39" fmla="*/ 1472932 w 3140446"/>
              <a:gd name="connsiteY39" fmla="*/ 179620 h 4165902"/>
              <a:gd name="connsiteX40" fmla="*/ 1390250 w 3140446"/>
              <a:gd name="connsiteY40" fmla="*/ 97560 h 4165902"/>
              <a:gd name="connsiteX41" fmla="*/ 1367933 w 3140446"/>
              <a:gd name="connsiteY41" fmla="*/ 268156 h 4165902"/>
              <a:gd name="connsiteX42" fmla="*/ 1221789 w 3140446"/>
              <a:gd name="connsiteY42" fmla="*/ 206632 h 4165902"/>
              <a:gd name="connsiteX43" fmla="*/ 1265117 w 3140446"/>
              <a:gd name="connsiteY43" fmla="*/ 359216 h 4165902"/>
              <a:gd name="connsiteX44" fmla="*/ 1117766 w 3140446"/>
              <a:gd name="connsiteY44" fmla="*/ 300924 h 4165902"/>
              <a:gd name="connsiteX45" fmla="*/ 1164363 w 3140446"/>
              <a:gd name="connsiteY45" fmla="*/ 452678 h 4165902"/>
              <a:gd name="connsiteX46" fmla="*/ 1015889 w 3140446"/>
              <a:gd name="connsiteY46" fmla="*/ 397642 h 4165902"/>
              <a:gd name="connsiteX47" fmla="*/ 1065803 w 3140446"/>
              <a:gd name="connsiteY47" fmla="*/ 548482 h 4165902"/>
              <a:gd name="connsiteX48" fmla="*/ 916256 w 3140446"/>
              <a:gd name="connsiteY48" fmla="*/ 496824 h 4165902"/>
              <a:gd name="connsiteX49" fmla="*/ 969585 w 3140446"/>
              <a:gd name="connsiteY49" fmla="*/ 646615 h 4165902"/>
              <a:gd name="connsiteX50" fmla="*/ 819001 w 3140446"/>
              <a:gd name="connsiteY50" fmla="*/ 598530 h 4165902"/>
              <a:gd name="connsiteX51" fmla="*/ 875915 w 3140446"/>
              <a:gd name="connsiteY51" fmla="*/ 747138 h 4165902"/>
              <a:gd name="connsiteX52" fmla="*/ 724332 w 3140446"/>
              <a:gd name="connsiteY52" fmla="*/ 702883 h 4165902"/>
              <a:gd name="connsiteX53" fmla="*/ 785087 w 3140446"/>
              <a:gd name="connsiteY53" fmla="*/ 850076 h 4165902"/>
              <a:gd name="connsiteX54" fmla="*/ 632553 w 3140446"/>
              <a:gd name="connsiteY54" fmla="*/ 809967 h 4165902"/>
              <a:gd name="connsiteX55" fmla="*/ 697393 w 3140446"/>
              <a:gd name="connsiteY55" fmla="*/ 955551 h 4165902"/>
              <a:gd name="connsiteX56" fmla="*/ 543920 w 3140446"/>
              <a:gd name="connsiteY56" fmla="*/ 920014 h 4165902"/>
              <a:gd name="connsiteX57" fmla="*/ 613175 w 3140446"/>
              <a:gd name="connsiteY57" fmla="*/ 1063708 h 4165902"/>
              <a:gd name="connsiteX58" fmla="*/ 458848 w 3140446"/>
              <a:gd name="connsiteY58" fmla="*/ 1033245 h 4165902"/>
              <a:gd name="connsiteX59" fmla="*/ 532908 w 3140446"/>
              <a:gd name="connsiteY59" fmla="*/ 1174670 h 4165902"/>
              <a:gd name="connsiteX60" fmla="*/ 377824 w 3140446"/>
              <a:gd name="connsiteY60" fmla="*/ 1149878 h 4165902"/>
              <a:gd name="connsiteX61" fmla="*/ 457140 w 3140446"/>
              <a:gd name="connsiteY61" fmla="*/ 1288559 h 4165902"/>
              <a:gd name="connsiteX62" fmla="*/ 301472 w 3140446"/>
              <a:gd name="connsiteY62" fmla="*/ 1270157 h 4165902"/>
              <a:gd name="connsiteX63" fmla="*/ 386568 w 3140446"/>
              <a:gd name="connsiteY63" fmla="*/ 1405497 h 4165902"/>
              <a:gd name="connsiteX64" fmla="*/ 230546 w 3140446"/>
              <a:gd name="connsiteY64" fmla="*/ 1394363 h 4165902"/>
              <a:gd name="connsiteX65" fmla="*/ 322020 w 3140446"/>
              <a:gd name="connsiteY65" fmla="*/ 1525593 h 4165902"/>
              <a:gd name="connsiteX66" fmla="*/ 166010 w 3140446"/>
              <a:gd name="connsiteY66" fmla="*/ 1522764 h 4165902"/>
              <a:gd name="connsiteX67" fmla="*/ 264497 w 3140446"/>
              <a:gd name="connsiteY67" fmla="*/ 1648897 h 4165902"/>
              <a:gd name="connsiteX68" fmla="*/ 109047 w 3140446"/>
              <a:gd name="connsiteY68" fmla="*/ 1655628 h 4165902"/>
              <a:gd name="connsiteX69" fmla="*/ 215229 w 3140446"/>
              <a:gd name="connsiteY69" fmla="*/ 1775383 h 4165902"/>
              <a:gd name="connsiteX70" fmla="*/ 61133 w 3140446"/>
              <a:gd name="connsiteY70" fmla="*/ 1793115 h 4165902"/>
              <a:gd name="connsiteX71" fmla="*/ 175656 w 3140446"/>
              <a:gd name="connsiteY71" fmla="*/ 1904857 h 4165902"/>
              <a:gd name="connsiteX72" fmla="*/ 24073 w 3140446"/>
              <a:gd name="connsiteY72" fmla="*/ 1935211 h 4165902"/>
              <a:gd name="connsiteX73" fmla="*/ 146291 w 3140446"/>
              <a:gd name="connsiteY73" fmla="*/ 2036454 h 4165902"/>
              <a:gd name="connsiteX74" fmla="*/ 0 w 3140446"/>
              <a:gd name="connsiteY74" fmla="*/ 2081551 h 4165902"/>
              <a:gd name="connsiteX75" fmla="*/ 106438 w 3140446"/>
              <a:gd name="connsiteY75" fmla="*/ 2159989 h 4165902"/>
              <a:gd name="connsiteX76" fmla="*/ 190668 w 3140446"/>
              <a:gd name="connsiteY76" fmla="*/ 2290402 h 4165902"/>
              <a:gd name="connsiteX77" fmla="*/ 52621 w 3140446"/>
              <a:gd name="connsiteY77" fmla="*/ 2444912 h 4165902"/>
              <a:gd name="connsiteX78" fmla="*/ 48792 w 3140446"/>
              <a:gd name="connsiteY78" fmla="*/ 2536533 h 4165902"/>
              <a:gd name="connsiteX79" fmla="*/ 1073169 w 3140446"/>
              <a:gd name="connsiteY79" fmla="*/ 3512133 h 4165902"/>
              <a:gd name="connsiteX80" fmla="*/ 1197509 w 3140446"/>
              <a:gd name="connsiteY80" fmla="*/ 3505779 h 4165902"/>
              <a:gd name="connsiteX81" fmla="*/ 1548053 w 3140446"/>
              <a:gd name="connsiteY81" fmla="*/ 3825227 h 4165902"/>
              <a:gd name="connsiteX82" fmla="*/ 1542199 w 3140446"/>
              <a:gd name="connsiteY82" fmla="*/ 4121882 h 4165902"/>
              <a:gd name="connsiteX83" fmla="*/ 1542199 w 3140446"/>
              <a:gd name="connsiteY83" fmla="*/ 4123590 h 4165902"/>
              <a:gd name="connsiteX84" fmla="*/ 1586211 w 3140446"/>
              <a:gd name="connsiteY84" fmla="*/ 4165894 h 4165902"/>
              <a:gd name="connsiteX85" fmla="*/ 1628515 w 3140446"/>
              <a:gd name="connsiteY85" fmla="*/ 4121882 h 4165902"/>
              <a:gd name="connsiteX86" fmla="*/ 1622661 w 3140446"/>
              <a:gd name="connsiteY86" fmla="*/ 3825227 h 4165902"/>
              <a:gd name="connsiteX87" fmla="*/ 1973206 w 3140446"/>
              <a:gd name="connsiteY87" fmla="*/ 3505779 h 4165902"/>
              <a:gd name="connsiteX88" fmla="*/ 2097545 w 3140446"/>
              <a:gd name="connsiteY88" fmla="*/ 3512133 h 4165902"/>
              <a:gd name="connsiteX89" fmla="*/ 3107422 w 3140446"/>
              <a:gd name="connsiteY89" fmla="*/ 2731409 h 4165902"/>
              <a:gd name="connsiteX90" fmla="*/ 3090398 w 3140446"/>
              <a:gd name="connsiteY90" fmla="*/ 2729958 h 4165902"/>
              <a:gd name="connsiteX91" fmla="*/ 2906279 w 3140446"/>
              <a:gd name="connsiteY91" fmla="*/ 2392011 h 4165902"/>
              <a:gd name="connsiteX92" fmla="*/ 317118 w 3140446"/>
              <a:gd name="connsiteY92" fmla="*/ 2804823 h 4165902"/>
              <a:gd name="connsiteX93" fmla="*/ 219558 w 3140446"/>
              <a:gd name="connsiteY93" fmla="*/ 2707263 h 4165902"/>
              <a:gd name="connsiteX94" fmla="*/ 317118 w 3140446"/>
              <a:gd name="connsiteY94" fmla="*/ 2609703 h 4165902"/>
              <a:gd name="connsiteX95" fmla="*/ 414677 w 3140446"/>
              <a:gd name="connsiteY95" fmla="*/ 2707263 h 4165902"/>
              <a:gd name="connsiteX96" fmla="*/ 317118 w 3140446"/>
              <a:gd name="connsiteY96" fmla="*/ 2804823 h 4165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140446" h="4165902">
                <a:moveTo>
                  <a:pt x="2906279" y="2392011"/>
                </a:moveTo>
                <a:cubicBezTo>
                  <a:pt x="2921876" y="2276804"/>
                  <a:pt x="2982424" y="2183159"/>
                  <a:pt x="3058850" y="2140757"/>
                </a:cubicBezTo>
                <a:cubicBezTo>
                  <a:pt x="3064533" y="2136477"/>
                  <a:pt x="3140446" y="2070746"/>
                  <a:pt x="3140446" y="2070746"/>
                </a:cubicBezTo>
                <a:lnTo>
                  <a:pt x="3021850" y="2029588"/>
                </a:lnTo>
                <a:lnTo>
                  <a:pt x="3112703" y="1926235"/>
                </a:lnTo>
                <a:lnTo>
                  <a:pt x="2972351" y="1902687"/>
                </a:lnTo>
                <a:lnTo>
                  <a:pt x="3079325" y="1793115"/>
                </a:lnTo>
                <a:lnTo>
                  <a:pt x="2925218" y="1775383"/>
                </a:lnTo>
                <a:lnTo>
                  <a:pt x="3031411" y="1655628"/>
                </a:lnTo>
                <a:lnTo>
                  <a:pt x="2875950" y="1648897"/>
                </a:lnTo>
                <a:lnTo>
                  <a:pt x="2974448" y="1522764"/>
                </a:lnTo>
                <a:lnTo>
                  <a:pt x="2818426" y="1525593"/>
                </a:lnTo>
                <a:lnTo>
                  <a:pt x="2909901" y="1394363"/>
                </a:lnTo>
                <a:lnTo>
                  <a:pt x="2753878" y="1405497"/>
                </a:lnTo>
                <a:lnTo>
                  <a:pt x="2838987" y="1270157"/>
                </a:lnTo>
                <a:lnTo>
                  <a:pt x="2683306" y="1288559"/>
                </a:lnTo>
                <a:lnTo>
                  <a:pt x="2762634" y="1149878"/>
                </a:lnTo>
                <a:lnTo>
                  <a:pt x="2607551" y="1174670"/>
                </a:lnTo>
                <a:lnTo>
                  <a:pt x="2681599" y="1033245"/>
                </a:lnTo>
                <a:lnTo>
                  <a:pt x="2527271" y="1063708"/>
                </a:lnTo>
                <a:lnTo>
                  <a:pt x="2596527" y="920014"/>
                </a:lnTo>
                <a:lnTo>
                  <a:pt x="2443065" y="955551"/>
                </a:lnTo>
                <a:lnTo>
                  <a:pt x="2507894" y="809967"/>
                </a:lnTo>
                <a:lnTo>
                  <a:pt x="2355359" y="850076"/>
                </a:lnTo>
                <a:lnTo>
                  <a:pt x="2416114" y="702883"/>
                </a:lnTo>
                <a:lnTo>
                  <a:pt x="2264531" y="747138"/>
                </a:lnTo>
                <a:lnTo>
                  <a:pt x="2321457" y="598530"/>
                </a:lnTo>
                <a:lnTo>
                  <a:pt x="2170874" y="646615"/>
                </a:lnTo>
                <a:lnTo>
                  <a:pt x="2224202" y="496824"/>
                </a:lnTo>
                <a:lnTo>
                  <a:pt x="2074643" y="548482"/>
                </a:lnTo>
                <a:lnTo>
                  <a:pt x="2124569" y="397642"/>
                </a:lnTo>
                <a:lnTo>
                  <a:pt x="1976084" y="452678"/>
                </a:lnTo>
                <a:lnTo>
                  <a:pt x="2022681" y="300924"/>
                </a:lnTo>
                <a:lnTo>
                  <a:pt x="1875329" y="359216"/>
                </a:lnTo>
                <a:lnTo>
                  <a:pt x="1918670" y="206632"/>
                </a:lnTo>
                <a:lnTo>
                  <a:pt x="1772513" y="268156"/>
                </a:lnTo>
                <a:lnTo>
                  <a:pt x="1756099" y="97560"/>
                </a:lnTo>
                <a:lnTo>
                  <a:pt x="1668441" y="175657"/>
                </a:lnTo>
                <a:lnTo>
                  <a:pt x="1560979" y="0"/>
                </a:lnTo>
                <a:lnTo>
                  <a:pt x="1472932" y="179620"/>
                </a:lnTo>
                <a:lnTo>
                  <a:pt x="1390250" y="97560"/>
                </a:lnTo>
                <a:lnTo>
                  <a:pt x="1367933" y="268156"/>
                </a:lnTo>
                <a:lnTo>
                  <a:pt x="1221789" y="206632"/>
                </a:lnTo>
                <a:lnTo>
                  <a:pt x="1265117" y="359216"/>
                </a:lnTo>
                <a:lnTo>
                  <a:pt x="1117766" y="300924"/>
                </a:lnTo>
                <a:lnTo>
                  <a:pt x="1164363" y="452678"/>
                </a:lnTo>
                <a:lnTo>
                  <a:pt x="1015889" y="397642"/>
                </a:lnTo>
                <a:lnTo>
                  <a:pt x="1065803" y="548482"/>
                </a:lnTo>
                <a:lnTo>
                  <a:pt x="916256" y="496824"/>
                </a:lnTo>
                <a:lnTo>
                  <a:pt x="969585" y="646615"/>
                </a:lnTo>
                <a:lnTo>
                  <a:pt x="819001" y="598530"/>
                </a:lnTo>
                <a:lnTo>
                  <a:pt x="875915" y="747138"/>
                </a:lnTo>
                <a:lnTo>
                  <a:pt x="724332" y="702883"/>
                </a:lnTo>
                <a:lnTo>
                  <a:pt x="785087" y="850076"/>
                </a:lnTo>
                <a:lnTo>
                  <a:pt x="632553" y="809967"/>
                </a:lnTo>
                <a:lnTo>
                  <a:pt x="697393" y="955551"/>
                </a:lnTo>
                <a:lnTo>
                  <a:pt x="543920" y="920014"/>
                </a:lnTo>
                <a:lnTo>
                  <a:pt x="613175" y="1063708"/>
                </a:lnTo>
                <a:lnTo>
                  <a:pt x="458848" y="1033245"/>
                </a:lnTo>
                <a:lnTo>
                  <a:pt x="532908" y="1174670"/>
                </a:lnTo>
                <a:lnTo>
                  <a:pt x="377824" y="1149878"/>
                </a:lnTo>
                <a:lnTo>
                  <a:pt x="457140" y="1288559"/>
                </a:lnTo>
                <a:lnTo>
                  <a:pt x="301472" y="1270157"/>
                </a:lnTo>
                <a:lnTo>
                  <a:pt x="386568" y="1405497"/>
                </a:lnTo>
                <a:lnTo>
                  <a:pt x="230546" y="1394363"/>
                </a:lnTo>
                <a:lnTo>
                  <a:pt x="322020" y="1525593"/>
                </a:lnTo>
                <a:lnTo>
                  <a:pt x="166010" y="1522764"/>
                </a:lnTo>
                <a:lnTo>
                  <a:pt x="264497" y="1648897"/>
                </a:lnTo>
                <a:lnTo>
                  <a:pt x="109047" y="1655628"/>
                </a:lnTo>
                <a:lnTo>
                  <a:pt x="215229" y="1775383"/>
                </a:lnTo>
                <a:lnTo>
                  <a:pt x="61133" y="1793115"/>
                </a:lnTo>
                <a:lnTo>
                  <a:pt x="175656" y="1904857"/>
                </a:lnTo>
                <a:lnTo>
                  <a:pt x="24073" y="1935211"/>
                </a:lnTo>
                <a:lnTo>
                  <a:pt x="146291" y="2036454"/>
                </a:lnTo>
                <a:lnTo>
                  <a:pt x="0" y="2081551"/>
                </a:lnTo>
                <a:cubicBezTo>
                  <a:pt x="0" y="2081551"/>
                  <a:pt x="90438" y="2148391"/>
                  <a:pt x="106438" y="2159989"/>
                </a:cubicBezTo>
                <a:cubicBezTo>
                  <a:pt x="157839" y="2190891"/>
                  <a:pt x="190668" y="2237829"/>
                  <a:pt x="190668" y="2290402"/>
                </a:cubicBezTo>
                <a:cubicBezTo>
                  <a:pt x="190668" y="2359584"/>
                  <a:pt x="133827" y="2418962"/>
                  <a:pt x="52621" y="2444912"/>
                </a:cubicBezTo>
                <a:cubicBezTo>
                  <a:pt x="50121" y="2475705"/>
                  <a:pt x="48792" y="2506265"/>
                  <a:pt x="48792" y="2536533"/>
                </a:cubicBezTo>
                <a:cubicBezTo>
                  <a:pt x="48792" y="3170673"/>
                  <a:pt x="463421" y="3512133"/>
                  <a:pt x="1073169" y="3512133"/>
                </a:cubicBezTo>
                <a:cubicBezTo>
                  <a:pt x="1117010" y="3512133"/>
                  <a:pt x="1158533" y="3509804"/>
                  <a:pt x="1197509" y="3505779"/>
                </a:cubicBezTo>
                <a:cubicBezTo>
                  <a:pt x="1387104" y="3486243"/>
                  <a:pt x="1551809" y="3634668"/>
                  <a:pt x="1548053" y="3825227"/>
                </a:cubicBezTo>
                <a:lnTo>
                  <a:pt x="1542199" y="4121882"/>
                </a:lnTo>
                <a:cubicBezTo>
                  <a:pt x="1542187" y="4122395"/>
                  <a:pt x="1542187" y="4123077"/>
                  <a:pt x="1542199" y="4123590"/>
                </a:cubicBezTo>
                <a:cubicBezTo>
                  <a:pt x="1542675" y="4147431"/>
                  <a:pt x="1562369" y="4166369"/>
                  <a:pt x="1586211" y="4165894"/>
                </a:cubicBezTo>
                <a:cubicBezTo>
                  <a:pt x="1610040" y="4165418"/>
                  <a:pt x="1628978" y="4145723"/>
                  <a:pt x="1628515" y="4121882"/>
                </a:cubicBezTo>
                <a:lnTo>
                  <a:pt x="1622661" y="3825227"/>
                </a:lnTo>
                <a:cubicBezTo>
                  <a:pt x="1618905" y="3634668"/>
                  <a:pt x="1783611" y="3486243"/>
                  <a:pt x="1973206" y="3505779"/>
                </a:cubicBezTo>
                <a:cubicBezTo>
                  <a:pt x="2012193" y="3509791"/>
                  <a:pt x="2053704" y="3512133"/>
                  <a:pt x="2097545" y="3512133"/>
                </a:cubicBezTo>
                <a:cubicBezTo>
                  <a:pt x="2641465" y="3512133"/>
                  <a:pt x="3029826" y="3240209"/>
                  <a:pt x="3107422" y="2731409"/>
                </a:cubicBezTo>
                <a:cubicBezTo>
                  <a:pt x="3101752" y="2731178"/>
                  <a:pt x="3096081" y="2730763"/>
                  <a:pt x="3090398" y="2729958"/>
                </a:cubicBezTo>
                <a:cubicBezTo>
                  <a:pt x="2965827" y="2712337"/>
                  <a:pt x="2883377" y="2561021"/>
                  <a:pt x="2906279" y="2392011"/>
                </a:cubicBezTo>
                <a:close/>
                <a:moveTo>
                  <a:pt x="317118" y="2804823"/>
                </a:moveTo>
                <a:cubicBezTo>
                  <a:pt x="263240" y="2804823"/>
                  <a:pt x="219558" y="2761141"/>
                  <a:pt x="219558" y="2707263"/>
                </a:cubicBezTo>
                <a:cubicBezTo>
                  <a:pt x="219558" y="2653386"/>
                  <a:pt x="263240" y="2609703"/>
                  <a:pt x="317118" y="2609703"/>
                </a:cubicBezTo>
                <a:cubicBezTo>
                  <a:pt x="370995" y="2609703"/>
                  <a:pt x="414677" y="2653386"/>
                  <a:pt x="414677" y="2707263"/>
                </a:cubicBezTo>
                <a:cubicBezTo>
                  <a:pt x="414677" y="2761141"/>
                  <a:pt x="370995" y="2804823"/>
                  <a:pt x="317118" y="280482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70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-3596820" y="1172358"/>
            <a:ext cx="1916791" cy="224676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-3241234" y="1026614"/>
            <a:ext cx="20640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-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151760" y="76200"/>
            <a:ext cx="17598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-3211284" y="839212"/>
            <a:ext cx="17598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BFB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1070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777658" y="837046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76A936-18FE-48A3-AE90-644E41670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5" b="70991" l="23476" r="70732">
                        <a14:foregroundMark x1="24797" y1="39650" x2="24797" y2="39650"/>
                        <a14:foregroundMark x1="24797" y1="40233" x2="25000" y2="47813"/>
                        <a14:foregroundMark x1="25000" y1="47813" x2="33232" y2="56997"/>
                        <a14:foregroundMark x1="26931" y1="44023" x2="31707" y2="53499"/>
                        <a14:foregroundMark x1="31707" y1="53499" x2="33232" y2="60641"/>
                        <a14:foregroundMark x1="33232" y1="60641" x2="38821" y2="57143"/>
                        <a14:foregroundMark x1="62628" y1="13528" x2="65955" y2="7434"/>
                        <a14:foregroundMark x1="38821" y1="57143" x2="62034" y2="14617"/>
                        <a14:foregroundMark x1="59093" y1="11516" x2="57622" y2="12391"/>
                        <a14:foregroundMark x1="59395" y1="11336" x2="59093" y2="11516"/>
                        <a14:foregroundMark x1="61787" y1="9913" x2="61123" y2="10308"/>
                        <a14:foregroundMark x1="62769" y1="9329" x2="61787" y2="9913"/>
                        <a14:foregroundMark x1="65955" y1="7434" x2="62769" y2="9329"/>
                        <a14:foregroundMark x1="57622" y1="12391" x2="47561" y2="33382"/>
                        <a14:foregroundMark x1="47561" y1="33382" x2="41362" y2="58017"/>
                        <a14:foregroundMark x1="41362" y1="58017" x2="48069" y2="54810"/>
                        <a14:foregroundMark x1="48069" y1="54810" x2="53455" y2="47522"/>
                        <a14:foregroundMark x1="53455" y1="47522" x2="55996" y2="38192"/>
                        <a14:foregroundMark x1="55996" y1="38192" x2="54776" y2="27114"/>
                        <a14:foregroundMark x1="54776" y1="27114" x2="48679" y2="20991"/>
                        <a14:foregroundMark x1="48679" y1="20991" x2="44207" y2="25073"/>
                        <a14:foregroundMark x1="44207" y1="25073" x2="41667" y2="35423"/>
                        <a14:foregroundMark x1="41667" y1="35423" x2="43089" y2="42274"/>
                        <a14:foregroundMark x1="43089" y1="42274" x2="48984" y2="41837"/>
                        <a14:foregroundMark x1="48984" y1="41837" x2="52134" y2="36297"/>
                        <a14:foregroundMark x1="52134" y1="36297" x2="53354" y2="32653"/>
                        <a14:foregroundMark x1="63415" y1="3353" x2="69106" y2="6122"/>
                        <a14:foregroundMark x1="69106" y1="6122" x2="69614" y2="12974"/>
                        <a14:foregroundMark x1="69614" y1="12974" x2="55285" y2="27551"/>
                        <a14:foregroundMark x1="56402" y1="19096" x2="56402" y2="19096"/>
                        <a14:foregroundMark x1="37297" y1="21866" x2="43801" y2="29592"/>
                        <a14:foregroundMark x1="43801" y1="29592" x2="46341" y2="30029"/>
                        <a14:foregroundMark x1="40752" y1="21137" x2="50102" y2="25948"/>
                        <a14:foregroundMark x1="50102" y1="25948" x2="50203" y2="25948"/>
                        <a14:foregroundMark x1="39228" y1="25802" x2="44817" y2="35131"/>
                        <a14:foregroundMark x1="37500" y1="26822" x2="43598" y2="36152"/>
                        <a14:foregroundMark x1="41667" y1="37755" x2="40854" y2="47813"/>
                        <a14:foregroundMark x1="40854" y1="47813" x2="40447" y2="48980"/>
                        <a14:foregroundMark x1="32825" y1="54810" x2="41260" y2="49125"/>
                        <a14:foregroundMark x1="40752" y1="45918" x2="37195" y2="50437"/>
                        <a14:foregroundMark x1="36992" y1="47668" x2="35976" y2="48688"/>
                        <a14:foregroundMark x1="52744" y1="39796" x2="50711" y2="45481"/>
                        <a14:foregroundMark x1="24593" y1="43732" x2="26016" y2="52770"/>
                        <a14:foregroundMark x1="28069" y1="55831" x2="31199" y2="60496"/>
                        <a14:foregroundMark x1="26016" y1="52770" x2="28069" y2="55831"/>
                        <a14:foregroundMark x1="31199" y1="60496" x2="33943" y2="67638"/>
                        <a14:foregroundMark x1="33943" y1="67638" x2="39634" y2="64577"/>
                        <a14:foregroundMark x1="39634" y1="64577" x2="48577" y2="52915"/>
                        <a14:foregroundMark x1="33841" y1="58892" x2="41260" y2="63703"/>
                        <a14:foregroundMark x1="41159" y1="63703" x2="51626" y2="53644"/>
                        <a14:foregroundMark x1="51626" y1="53644" x2="53455" y2="48688"/>
                        <a14:foregroundMark x1="45528" y1="19679" x2="55183" y2="15598"/>
                        <a14:foregroundMark x1="42683" y1="19825" x2="52642" y2="16035"/>
                        <a14:foregroundMark x1="63618" y1="3499" x2="56809" y2="12536"/>
                        <a14:foregroundMark x1="62297" y1="3353" x2="61077" y2="5977"/>
                        <a14:foregroundMark x1="57622" y1="24927" x2="57419" y2="32362"/>
                        <a14:foregroundMark x1="61484" y1="1166" x2="60163" y2="5394"/>
                        <a14:foregroundMark x1="62602" y1="1458" x2="66972" y2="1312"/>
                        <a14:foregroundMark x1="69411" y1="2041" x2="70732" y2="3207"/>
                        <a14:foregroundMark x1="57215" y1="32799" x2="56199" y2="42274"/>
                        <a14:foregroundMark x1="56199" y1="42274" x2="55793" y2="43294"/>
                        <a14:foregroundMark x1="57520" y1="35569" x2="58537" y2="38776"/>
                        <a14:foregroundMark x1="26016" y1="40962" x2="26016" y2="40962"/>
                        <a14:foregroundMark x1="23476" y1="44606" x2="23476" y2="44606"/>
                        <a14:foregroundMark x1="32317" y1="68222" x2="32317" y2="68222"/>
                        <a14:foregroundMark x1="32825" y1="67930" x2="38008" y2="68076"/>
                        <a14:foregroundMark x1="38008" y1="68076" x2="38720" y2="67347"/>
                        <a14:foregroundMark x1="31911" y1="67930" x2="36890" y2="70991"/>
                        <a14:foregroundMark x1="36890" y1="70991" x2="39329" y2="66764"/>
                        <a14:backgroundMark x1="25203" y1="25802" x2="33841" y2="40962"/>
                        <a14:backgroundMark x1="26321" y1="19388" x2="34959" y2="32653"/>
                        <a14:backgroundMark x1="23577" y1="38484" x2="23577" y2="38484"/>
                        <a14:backgroundMark x1="26321" y1="55831" x2="26321" y2="55831"/>
                        <a14:backgroundMark x1="25610" y1="7434" x2="42276" y2="13411"/>
                        <a14:backgroundMark x1="60976" y1="11516" x2="60976" y2="11516"/>
                        <a14:backgroundMark x1="61280" y1="10350" x2="60772" y2="14286"/>
                        <a14:backgroundMark x1="61484" y1="9913" x2="61484" y2="9913"/>
                        <a14:backgroundMark x1="61585" y1="9329" x2="61585" y2="9329"/>
                      </a14:backgroundRemoval>
                    </a14:imgEffect>
                  </a14:imgLayer>
                </a14:imgProps>
              </a:ext>
            </a:extLst>
          </a:blip>
          <a:srcRect l="21128" r="27955" b="27777"/>
          <a:stretch/>
        </p:blipFill>
        <p:spPr>
          <a:xfrm>
            <a:off x="4191000" y="0"/>
            <a:ext cx="5181600" cy="4953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D58BE-FCA3-4A70-ACBA-E3A192D56B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" b="24636" l="22663" r="61179">
                        <a14:foregroundMark x1="44614" y1="9038" x2="44614" y2="9038"/>
                        <a14:foregroundMark x1="21138" y1="437" x2="20528" y2="8017"/>
                        <a14:foregroundMark x1="23397" y1="14577" x2="23780" y2="15452"/>
                        <a14:foregroundMark x1="22337" y1="12153" x2="22951" y2="13557"/>
                        <a14:foregroundMark x1="20528" y1="8017" x2="21689" y2="10671"/>
                        <a14:foregroundMark x1="24789" y1="14577" x2="33028" y2="7434"/>
                        <a14:foregroundMark x1="23780" y1="15452" x2="24696" y2="14658"/>
                        <a14:foregroundMark x1="33028" y1="7434" x2="38720" y2="8601"/>
                        <a14:foregroundMark x1="38720" y1="8601" x2="40854" y2="17638"/>
                        <a14:foregroundMark x1="40854" y1="17638" x2="51423" y2="14140"/>
                        <a14:foregroundMark x1="58230" y1="8309" x2="58740" y2="7872"/>
                        <a14:foregroundMark x1="57889" y1="8601" x2="58230" y2="8309"/>
                        <a14:foregroundMark x1="57379" y1="9038" x2="57889" y2="8601"/>
                        <a14:foregroundMark x1="51423" y1="14140" x2="57379" y2="9038"/>
                        <a14:foregroundMark x1="45020" y1="2478" x2="33638" y2="11953"/>
                        <a14:foregroundMark x1="31098" y1="3061" x2="49187" y2="11662"/>
                        <a14:foregroundMark x1="53354" y1="3790" x2="41972" y2="14140"/>
                        <a14:foregroundMark x1="56098" y1="4956" x2="50711" y2="10204"/>
                        <a14:foregroundMark x1="57317" y1="4519" x2="53455" y2="8163"/>
                        <a14:foregroundMark x1="57528" y1="5842" x2="56504" y2="6706"/>
                        <a14:foregroundMark x1="55691" y1="2041" x2="30081" y2="2624"/>
                        <a14:foregroundMark x1="30081" y1="2624" x2="25305" y2="6414"/>
                        <a14:foregroundMark x1="25305" y1="6414" x2="25000" y2="12828"/>
                        <a14:foregroundMark x1="22358" y1="1020" x2="22629" y2="10201"/>
                        <a14:foregroundMark x1="60976" y1="729" x2="61179" y2="292"/>
                        <a14:foregroundMark x1="41565" y1="19388" x2="42378" y2="18367"/>
                        <a14:backgroundMark x1="27947" y1="15160" x2="31809" y2="19825"/>
                        <a14:backgroundMark x1="31809" y1="19825" x2="36992" y2="18222"/>
                        <a14:backgroundMark x1="35671" y1="14431" x2="35671" y2="14431"/>
                        <a14:backgroundMark x1="21748" y1="10641" x2="22154" y2="12245"/>
                        <a14:backgroundMark x1="22967" y1="13557" x2="22967" y2="14577"/>
                        <a14:backgroundMark x1="37093" y1="19534" x2="37500" y2="19971"/>
                        <a14:backgroundMark x1="40955" y1="21866" x2="41972" y2="26676"/>
                        <a14:backgroundMark x1="39431" y1="19242" x2="39431" y2="19242"/>
                        <a14:backgroundMark x1="61077" y1="583" x2="58740" y2="8017"/>
                        <a14:backgroundMark x1="58333" y1="8601" x2="58333" y2="8601"/>
                        <a14:backgroundMark x1="58537" y1="8017" x2="58537" y2="8017"/>
                        <a14:backgroundMark x1="58435" y1="8309" x2="58435" y2="8309"/>
                        <a14:backgroundMark x1="57724" y1="9038" x2="57724" y2="9038"/>
                        <a14:backgroundMark x1="57622" y1="9038" x2="57622" y2="9038"/>
                        <a14:backgroundMark x1="57215" y1="9038" x2="57215" y2="9038"/>
                        <a14:backgroundMark x1="30793" y1="20554" x2="30793" y2="20554"/>
                        <a14:backgroundMark x1="28557" y1="21720" x2="28557" y2="21720"/>
                        <a14:backgroundMark x1="29268" y1="16181" x2="25305" y2="20991"/>
                        <a14:backgroundMark x1="58333" y1="8309" x2="58333" y2="8309"/>
                        <a14:backgroundMark x1="40650" y1="19971" x2="40650" y2="19971"/>
                        <a14:backgroundMark x1="41159" y1="19534" x2="41159" y2="19534"/>
                        <a14:backgroundMark x1="42276" y1="19534" x2="42276" y2="19534"/>
                        <a14:backgroundMark x1="61382" y1="583" x2="61382" y2="583"/>
                      </a14:backgroundRemoval>
                    </a14:imgEffect>
                  </a14:imgLayer>
                </a14:imgProps>
              </a:ext>
            </a:extLst>
          </a:blip>
          <a:srcRect l="20378" r="36941" b="72222"/>
          <a:stretch/>
        </p:blipFill>
        <p:spPr>
          <a:xfrm>
            <a:off x="4117258" y="-9914"/>
            <a:ext cx="4343400" cy="1905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8710D1-5052-4BE6-B1A5-A77671E0C6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181" b="36152" l="24492" r="36789">
                        <a14:foregroundMark x1="36280" y1="34985" x2="36280" y2="34985"/>
                        <a14:foregroundMark x1="36890" y1="34840" x2="36890" y2="34840"/>
                        <a14:foregroundMark x1="36179" y1="35714" x2="36179" y2="35714"/>
                        <a14:foregroundMark x1="34045" y1="35714" x2="34045" y2="35714"/>
                        <a14:foregroundMark x1="33638" y1="36152" x2="33638" y2="36152"/>
                        <a14:foregroundMark x1="25711" y1="18076" x2="25711" y2="18076"/>
                        <a14:foregroundMark x1="25610" y1="18076" x2="25610" y2="18076"/>
                        <a14:foregroundMark x1="25203" y1="18950" x2="25203" y2="18950"/>
                        <a14:foregroundMark x1="24593" y1="20262" x2="24593" y2="20262"/>
                        <a14:foregroundMark x1="25000" y1="19534" x2="25000" y2="19534"/>
                        <a14:foregroundMark x1="27541" y1="16181" x2="27541" y2="16181"/>
                        <a14:backgroundMark x1="32927" y1="23907" x2="32927" y2="23907"/>
                      </a14:backgroundRemoval>
                    </a14:imgEffect>
                  </a14:imgLayer>
                </a14:imgProps>
              </a:ext>
            </a:extLst>
          </a:blip>
          <a:srcRect l="23213" t="14445" r="62560" b="62221"/>
          <a:stretch/>
        </p:blipFill>
        <p:spPr>
          <a:xfrm>
            <a:off x="4422058" y="980686"/>
            <a:ext cx="1447800" cy="1600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DEE9BE-D19D-473C-B46B-8C70B60934D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9" b="45335" l="28150" r="36789">
                        <a14:foregroundMark x1="29573" y1="43732" x2="29573" y2="43732"/>
                        <a14:foregroundMark x1="28455" y1="40525" x2="28455" y2="40525"/>
                        <a14:foregroundMark x1="28760" y1="41691" x2="28760" y2="41691"/>
                        <a14:foregroundMark x1="28150" y1="41983" x2="28150" y2="41983"/>
                        <a14:foregroundMark x1="30793" y1="43586" x2="30793" y2="43586"/>
                        <a14:foregroundMark x1="36789" y1="39359" x2="36789" y2="39359"/>
                        <a14:backgroundMark x1="28150" y1="41254" x2="28150" y2="41254"/>
                        <a14:backgroundMark x1="28455" y1="41399" x2="28455" y2="41399"/>
                        <a14:backgroundMark x1="28455" y1="42420" x2="28455" y2="42420"/>
                        <a14:backgroundMark x1="28150" y1="41983" x2="28150" y2="41983"/>
                        <a14:backgroundMark x1="28354" y1="40671" x2="28354" y2="40671"/>
                      </a14:backgroundRemoval>
                    </a14:imgEffect>
                  </a14:imgLayer>
                </a14:imgProps>
              </a:ext>
            </a:extLst>
          </a:blip>
          <a:srcRect l="27117" t="34445" r="62400" b="53333"/>
          <a:stretch/>
        </p:blipFill>
        <p:spPr>
          <a:xfrm>
            <a:off x="4803058" y="2352792"/>
            <a:ext cx="1066800" cy="838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8FFF00B1-43C3-4787-B6E9-7F629F3FB011}"/>
              </a:ext>
            </a:extLst>
          </p:cNvPr>
          <p:cNvSpPr/>
          <p:nvPr/>
        </p:nvSpPr>
        <p:spPr>
          <a:xfrm>
            <a:off x="5501558" y="1163354"/>
            <a:ext cx="1143000" cy="5703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5007A6A-7435-46A5-BAF7-1E680A3D3574}"/>
              </a:ext>
            </a:extLst>
          </p:cNvPr>
          <p:cNvSpPr/>
          <p:nvPr/>
        </p:nvSpPr>
        <p:spPr>
          <a:xfrm>
            <a:off x="5238327" y="3344809"/>
            <a:ext cx="834731" cy="4165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1269612-F909-4FBF-B68F-BCF27193B3F2}"/>
              </a:ext>
            </a:extLst>
          </p:cNvPr>
          <p:cNvSpPr/>
          <p:nvPr/>
        </p:nvSpPr>
        <p:spPr>
          <a:xfrm rot="20207150">
            <a:off x="6091971" y="1927396"/>
            <a:ext cx="1091651" cy="544707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7A61FC-CD8A-4485-BEF8-81AFFDBA4F35}"/>
              </a:ext>
            </a:extLst>
          </p:cNvPr>
          <p:cNvSpPr/>
          <p:nvPr/>
        </p:nvSpPr>
        <p:spPr>
          <a:xfrm>
            <a:off x="4575468" y="3054684"/>
            <a:ext cx="834732" cy="41651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57FCB46-7E50-4EAA-83D7-CF80DD59F4CD}"/>
              </a:ext>
            </a:extLst>
          </p:cNvPr>
          <p:cNvSpPr/>
          <p:nvPr/>
        </p:nvSpPr>
        <p:spPr>
          <a:xfrm rot="19789264">
            <a:off x="6244323" y="2942114"/>
            <a:ext cx="1426059" cy="790377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6E56FC-4397-4712-96E2-04C955D95D2D}"/>
              </a:ext>
            </a:extLst>
          </p:cNvPr>
          <p:cNvSpPr txBox="1"/>
          <p:nvPr/>
        </p:nvSpPr>
        <p:spPr>
          <a:xfrm>
            <a:off x="9664" y="2493324"/>
            <a:ext cx="204404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Lãnh thổ  Việt Nam bao gồm những phần nào?</a:t>
            </a:r>
            <a:endParaRPr lang="en-US" sz="28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DE97E51-E7A8-4BD2-8179-D5377B91253D}"/>
              </a:ext>
            </a:extLst>
          </p:cNvPr>
          <p:cNvSpPr txBox="1"/>
          <p:nvPr/>
        </p:nvSpPr>
        <p:spPr>
          <a:xfrm>
            <a:off x="151760" y="4711336"/>
            <a:ext cx="4343400" cy="1979533"/>
          </a:xfrm>
          <a:prstGeom prst="snip1Rect">
            <a:avLst>
              <a:gd name="adj" fmla="val 42186"/>
            </a:avLst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anchor="ctr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200">
                <a:solidFill>
                  <a:srgbClr val="0000FF"/>
                </a:solidFill>
                <a:latin typeface="Times New Roman" pitchFamily="18" charset="0"/>
              </a:rPr>
              <a:t>Đất nước ta vừa có đất liền, vừa có biển, đảo và quần đảo. </a:t>
            </a:r>
            <a:endParaRPr lang="en-US" sz="3200" dirty="0">
              <a:solidFill>
                <a:srgbClr val="0000FF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09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3" grpId="1" animBg="1"/>
      <p:bldP spid="24" grpId="0" animBg="1"/>
      <p:bldP spid="25" grpId="0" animBg="1"/>
      <p:bldP spid="25" grpId="1" animBg="1"/>
      <p:bldP spid="28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040B0E8-5712-4E9A-9078-2ABE8F43D1EA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18E392-7FF6-41AA-AC37-2531A3897B8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FD005A-60E6-4429-983E-E9C3875E6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3B4234-1E78-4015-8B71-6C2997766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7FDB05-7FDD-4FE6-B314-2DD04ED0DF73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959C3A43-DA57-4526-8C54-C3E640A5E3F1}"/>
              </a:ext>
            </a:extLst>
          </p:cNvPr>
          <p:cNvSpPr/>
          <p:nvPr/>
        </p:nvSpPr>
        <p:spPr>
          <a:xfrm>
            <a:off x="75564" y="381000"/>
            <a:ext cx="11964036" cy="6205911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810"/>
          <a:stretch/>
        </p:blipFill>
        <p:spPr>
          <a:xfrm>
            <a:off x="1" y="1"/>
            <a:ext cx="7010399" cy="685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0" y="6514068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C1C318-BECB-49CD-9E9D-B64CDFE14343}"/>
              </a:ext>
            </a:extLst>
          </p:cNvPr>
          <p:cNvSpPr txBox="1"/>
          <p:nvPr/>
        </p:nvSpPr>
        <p:spPr>
          <a:xfrm>
            <a:off x="7015811" y="259140"/>
            <a:ext cx="50237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en-US" sz="3200" b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nước ta như vậy thì có những thuận lợi và khó khăn gì?</a:t>
            </a:r>
            <a:endParaRPr lang="en-US" sz="320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C78F76B2-7802-4ABB-8B51-976DDE820A5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0534889"/>
              </p:ext>
            </p:extLst>
          </p:nvPr>
        </p:nvGraphicFramePr>
        <p:xfrm>
          <a:off x="7041211" y="1828800"/>
          <a:ext cx="5181598" cy="4458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015CBB5-0697-43CE-B149-F74F805AA40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7035800" y="5445925"/>
            <a:ext cx="1100950" cy="1450025"/>
          </a:xfrm>
          <a:prstGeom prst="rect">
            <a:avLst/>
          </a:prstGeom>
        </p:spPr>
      </p:pic>
      <p:pic>
        <p:nvPicPr>
          <p:cNvPr id="18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FBC8AF0A-8E7B-4638-94E4-EF9CD002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27285" y="5274055"/>
            <a:ext cx="1140367" cy="155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3766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B0498428-24CB-4869-8B5B-25E055673C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graphicEl>
                                              <a:dgm id="{B0498428-24CB-4869-8B5B-25E055673C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29DADB92-40CD-4F78-AD91-19BBB0F0B5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graphicEl>
                                              <a:dgm id="{29DADB92-40CD-4F78-AD91-19BBB0F0B5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713E9037-5C8D-447C-B3B5-818636863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graphicEl>
                                              <a:dgm id="{713E9037-5C8D-447C-B3B5-8186368639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dgm id="{001C56B5-B6C2-448D-8957-354A7727D2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graphicEl>
                                              <a:dgm id="{001C56B5-B6C2-448D-8957-354A7727D2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6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901FD7E-2E4E-4B7B-93C8-0225955AA2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75DE11E-6636-44D6-BCF6-7FB46C3F4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2A5A14-4B79-4AD0-9573-A295815B9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5792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2" name="Cloud 11">
            <a:extLst>
              <a:ext uri="{FF2B5EF4-FFF2-40B4-BE49-F238E27FC236}">
                <a16:creationId xmlns:a16="http://schemas.microsoft.com/office/drawing/2014/main" id="{421589DF-F509-4D9B-8AD8-DFF3B22E7E91}"/>
              </a:ext>
            </a:extLst>
          </p:cNvPr>
          <p:cNvSpPr/>
          <p:nvPr/>
        </p:nvSpPr>
        <p:spPr>
          <a:xfrm>
            <a:off x="-1066800" y="5504454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D7446A0D-230D-461C-89E8-8A85DA928F16}"/>
              </a:ext>
            </a:extLst>
          </p:cNvPr>
          <p:cNvSpPr/>
          <p:nvPr/>
        </p:nvSpPr>
        <p:spPr>
          <a:xfrm>
            <a:off x="10858500" y="-62665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602" name="Text Box 10">
            <a:extLst>
              <a:ext uri="{FF2B5EF4-FFF2-40B4-BE49-F238E27FC236}">
                <a16:creationId xmlns:a16="http://schemas.microsoft.com/office/drawing/2014/main" id="{E6E0E9F9-2721-4B67-95BF-E6A8AC3F6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30577"/>
            <a:ext cx="5638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sp>
        <p:nvSpPr>
          <p:cNvPr id="110606" name="Rectangle 14">
            <a:extLst>
              <a:ext uri="{FF2B5EF4-FFF2-40B4-BE49-F238E27FC236}">
                <a16:creationId xmlns:a16="http://schemas.microsoft.com/office/drawing/2014/main" id="{87188FCE-D26A-4080-83A9-552D95A7B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5124" y="1369040"/>
            <a:ext cx="10484876" cy="624786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nằm trên bán đảo Đông Dương, thuộc khu vực Đông Nam Á. 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Đất nước ta vừa có đất liền, vừa có biển, đảo và quần đảo</a:t>
            </a: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việc giao lưu với các nước trên thế giới bằng đường bộ, đường biển, đường hàng không.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v"/>
              <a:defRPr/>
            </a:pPr>
            <a:r>
              <a:rPr lang="en-US" sz="3200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khănVì nước ta ở sát biển  nên hay có bão về mùa hè và mùa thu.</a:t>
            </a:r>
          </a:p>
          <a:p>
            <a:pPr algn="just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en-US" sz="3200"/>
          </a:p>
          <a:p>
            <a:pPr algn="just" eaLnBrk="1" hangingPunct="1">
              <a:spcBef>
                <a:spcPct val="50000"/>
              </a:spcBef>
              <a:buFont typeface="Wingdings" pitchFamily="2" charset="2"/>
              <a:buChar char="v"/>
              <a:defRPr/>
            </a:pPr>
            <a:endParaRPr lang="en-US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4246F8-AAB9-4580-B9DB-988DECA01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24800" y="914400"/>
            <a:ext cx="5994161" cy="486013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10">
            <a:extLst>
              <a:ext uri="{FF2B5EF4-FFF2-40B4-BE49-F238E27FC236}">
                <a16:creationId xmlns:a16="http://schemas.microsoft.com/office/drawing/2014/main" id="{4DA18E44-3BA7-446B-9169-275102B7A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1288" y="807235"/>
            <a:ext cx="401227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9416C9-7EE2-431A-8A2A-34A9CFC09D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 rot="20497982">
            <a:off x="11263396" y="73583"/>
            <a:ext cx="905228" cy="1404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D13E64-5661-46F6-B1A3-B0F377A5CC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236399" y="5745555"/>
            <a:ext cx="708725" cy="1099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0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10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10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110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606" grpId="0" build="p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2AEE2A-6007-41FB-AD3B-24D7F4CBA9D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ECBCFF01-2449-4EEC-A11D-12CD44B3B390}"/>
              </a:ext>
            </a:extLst>
          </p:cNvPr>
          <p:cNvSpPr/>
          <p:nvPr/>
        </p:nvSpPr>
        <p:spPr>
          <a:xfrm>
            <a:off x="337039" y="571500"/>
            <a:ext cx="11517922" cy="5715000"/>
          </a:xfrm>
          <a:prstGeom prst="cloud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5C94B552-1B76-4D90-81BF-CDD2A8485E10}"/>
              </a:ext>
            </a:extLst>
          </p:cNvPr>
          <p:cNvSpPr/>
          <p:nvPr/>
        </p:nvSpPr>
        <p:spPr>
          <a:xfrm rot="13953823">
            <a:off x="-1050193" y="-797213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097C4F12-2C4F-4465-A596-95086370FD2E}"/>
              </a:ext>
            </a:extLst>
          </p:cNvPr>
          <p:cNvSpPr/>
          <p:nvPr/>
        </p:nvSpPr>
        <p:spPr>
          <a:xfrm>
            <a:off x="10713181" y="-953606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41760B-2D84-40C9-B57F-BA120DD9D6F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6EF69A-759E-4E5B-A4FA-EEF24E32556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201" y="-484829"/>
            <a:ext cx="3556000" cy="355600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DD69F91A-0D12-4BBA-BEE9-4F569B0C506B}"/>
              </a:ext>
            </a:extLst>
          </p:cNvPr>
          <p:cNvSpPr/>
          <p:nvPr/>
        </p:nvSpPr>
        <p:spPr>
          <a:xfrm>
            <a:off x="663820" y="733643"/>
            <a:ext cx="10864361" cy="5390714"/>
          </a:xfrm>
          <a:prstGeom prst="cloud">
            <a:avLst/>
          </a:prstGeom>
          <a:solidFill>
            <a:schemeClr val="bg1">
              <a:alpha val="26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Box 49">
            <a:extLst>
              <a:ext uri="{FF2B5EF4-FFF2-40B4-BE49-F238E27FC236}">
                <a16:creationId xmlns:a16="http://schemas.microsoft.com/office/drawing/2014/main" id="{D71161FF-5336-4528-8635-CDCDD4C39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1" y="2459504"/>
            <a:ext cx="6324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HÌNH DẠNG VÀ  DIỆN TÍCH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73A3B96-CD58-4822-88A2-2FCD659ED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24" y="5435798"/>
            <a:ext cx="6822005" cy="2987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74F99D-8A43-49FE-8581-52E5B54E1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003">
            <a:off x="-1653009" y="5379343"/>
            <a:ext cx="5336578" cy="23635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D53EB0-8EA0-4468-9C95-688E995CB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716">
            <a:off x="7619234" y="5444653"/>
            <a:ext cx="636570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4D03D64-9ED0-4764-815B-CCFB461855C5}"/>
              </a:ext>
            </a:extLst>
          </p:cNvPr>
          <p:cNvSpPr/>
          <p:nvPr/>
        </p:nvSpPr>
        <p:spPr>
          <a:xfrm>
            <a:off x="39178" y="-3859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B81589-BA1F-4B29-B2D4-1C9DD5456598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E3A66ACB-64B9-453F-81D4-3A8AD0674523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37461">
            <a:off x="8150298" y="927877"/>
            <a:ext cx="3733895" cy="29025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EB09F9-CE21-4EC7-9092-2A4CF94A4985}"/>
              </a:ext>
            </a:extLst>
          </p:cNvPr>
          <p:cNvSpPr txBox="1"/>
          <p:nvPr/>
        </p:nvSpPr>
        <p:spPr>
          <a:xfrm>
            <a:off x="5066232" y="552377"/>
            <a:ext cx="287432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phần đất liền nước ta có đặc điểm gì?</a:t>
            </a:r>
            <a:endParaRPr lang="en-US" altLang="en-US" sz="3600">
              <a:solidFill>
                <a:srgbClr val="C00000"/>
              </a:solidFill>
              <a:latin typeface=".VnTime" panose="020B7200000000000000" pitchFamily="34" charset="0"/>
            </a:endParaRPr>
          </a:p>
        </p:txBody>
      </p:sp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265249">
            <a:off x="4567695" y="319501"/>
            <a:ext cx="3642006" cy="2758769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611949" y="3040726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421920" y="33030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AB02D55-F8CA-46AB-83C4-620E1C70979E}"/>
              </a:ext>
            </a:extLst>
          </p:cNvPr>
          <p:cNvSpPr txBox="1"/>
          <p:nvPr/>
        </p:nvSpPr>
        <p:spPr>
          <a:xfrm>
            <a:off x="8407949" y="1598474"/>
            <a:ext cx="31744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dạng phần đất liền giống hình chữ 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sp>
        <p:nvSpPr>
          <p:cNvPr id="24" name="Cloud 23">
            <a:extLst>
              <a:ext uri="{FF2B5EF4-FFF2-40B4-BE49-F238E27FC236}">
                <a16:creationId xmlns:a16="http://schemas.microsoft.com/office/drawing/2014/main" id="{D9A5BC51-C73F-41EE-8631-BF3316FDDC90}"/>
              </a:ext>
            </a:extLst>
          </p:cNvPr>
          <p:cNvSpPr/>
          <p:nvPr/>
        </p:nvSpPr>
        <p:spPr>
          <a:xfrm rot="1156334">
            <a:off x="10248900" y="-1079621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230A2F-33BA-4845-A86E-948210B3B31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71076" y="3271266"/>
            <a:ext cx="2794637" cy="3680725"/>
          </a:xfrm>
          <a:prstGeom prst="rect">
            <a:avLst/>
          </a:prstGeom>
        </p:spPr>
      </p:pic>
      <p:pic>
        <p:nvPicPr>
          <p:cNvPr id="1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A336B2E3-E323-4F46-836B-D2CF28F91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01802" y="3419705"/>
            <a:ext cx="2496471" cy="340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33ADADA-0F7C-4267-A56A-A5799478B6B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8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1" grpId="0" animBg="1"/>
      <p:bldP spid="22" grpId="0" animBg="1"/>
      <p:bldP spid="23" grpId="0" animBg="1"/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6CA1E662-DCFB-42FE-AF6F-9CFB026C2D76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C2683E-9C3D-4F0F-ADBB-DE2CA82D33F9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DCA13FD-F792-42F0-869B-E1F58DE16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C671967-8A24-44E1-B043-643F0A68F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58050CE-A323-4D11-A57D-0C13553B7F43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811F4F9-FA6C-44BA-9636-6EE4FCB84AE5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37461">
            <a:off x="8153584" y="681122"/>
            <a:ext cx="3725483" cy="2728017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01972">
            <a:off x="4493925" y="307707"/>
            <a:ext cx="3725583" cy="2944088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538518" y="3221174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348489" y="3483535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4866922" y="838200"/>
            <a:ext cx="282479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Bắc vào Nam nước ta dài bao nhiêu km?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598CB-3BF6-42CB-A967-C01F9CEFA04D}"/>
              </a:ext>
            </a:extLst>
          </p:cNvPr>
          <p:cNvSpPr txBox="1"/>
          <p:nvPr/>
        </p:nvSpPr>
        <p:spPr>
          <a:xfrm>
            <a:off x="8314548" y="1260300"/>
            <a:ext cx="334315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Bắc vào Nam, phần đất liền nước ta dài </a:t>
            </a:r>
            <a:r>
              <a:rPr lang="en-US" altLang="en-US" sz="32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 km</a:t>
            </a:r>
            <a:r>
              <a:rPr lang="en-US" alt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/>
          </a:p>
        </p:txBody>
      </p:sp>
      <p:sp>
        <p:nvSpPr>
          <p:cNvPr id="18" name="Line 30">
            <a:extLst>
              <a:ext uri="{FF2B5EF4-FFF2-40B4-BE49-F238E27FC236}">
                <a16:creationId xmlns:a16="http://schemas.microsoft.com/office/drawing/2014/main" id="{1F4E369C-1663-46F3-9DA4-6816A62529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31">
            <a:extLst>
              <a:ext uri="{FF2B5EF4-FFF2-40B4-BE49-F238E27FC236}">
                <a16:creationId xmlns:a16="http://schemas.microsoft.com/office/drawing/2014/main" id="{B52B7A50-76CC-4550-93AB-14FED166ACB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2">
            <a:extLst>
              <a:ext uri="{FF2B5EF4-FFF2-40B4-BE49-F238E27FC236}">
                <a16:creationId xmlns:a16="http://schemas.microsoft.com/office/drawing/2014/main" id="{8FAC0487-F0D8-40FC-97C4-A1C4D96C80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Text Box 34">
            <a:extLst>
              <a:ext uri="{FF2B5EF4-FFF2-40B4-BE49-F238E27FC236}">
                <a16:creationId xmlns:a16="http://schemas.microsoft.com/office/drawing/2014/main" id="{7473DEBB-CED1-44F4-8441-82D5C922E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423" y="285492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1650km</a:t>
            </a:r>
          </a:p>
        </p:txBody>
      </p:sp>
      <p:sp>
        <p:nvSpPr>
          <p:cNvPr id="26" name="Text Box 33">
            <a:extLst>
              <a:ext uri="{FF2B5EF4-FFF2-40B4-BE49-F238E27FC236}">
                <a16:creationId xmlns:a16="http://schemas.microsoft.com/office/drawing/2014/main" id="{98B1D2EE-C08C-464E-8F78-4DAEE27F2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29" name="Text Box 33">
            <a:extLst>
              <a:ext uri="{FF2B5EF4-FFF2-40B4-BE49-F238E27FC236}">
                <a16:creationId xmlns:a16="http://schemas.microsoft.com/office/drawing/2014/main" id="{CB680515-E4D9-451A-83E0-25BB87BDE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0A5A5A8-B0BA-4DA0-9224-C0B77EFFC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04159" y="3318673"/>
            <a:ext cx="2667900" cy="3513804"/>
          </a:xfrm>
          <a:prstGeom prst="rect">
            <a:avLst/>
          </a:prstGeom>
        </p:spPr>
      </p:pic>
      <p:pic>
        <p:nvPicPr>
          <p:cNvPr id="3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800683C7-20F2-4EB4-B6B4-692D3444F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05774" y="3223599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516CBADC-F5FF-4564-8221-DBA9018DBD88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E4E7FB5-3F24-4A7D-A8C2-24929D4B530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39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E41BF433-6336-4ABB-96F6-039E90ECD6E7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4DB3750-C40C-4B3B-B4EC-1CE5AAE009B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AA37DA3-E87F-4F1D-8B41-F26365E32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D2E48CA1-C6A6-4A05-B1BF-CAC6A2FE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9DC961A-EECF-432D-AFF6-1E09FA22E22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6C0337E8-5920-4A3D-84F1-F2F60BAE5C4D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381000" y="-304800"/>
            <a:ext cx="4383351" cy="7467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91" t="6387" r="5625" b="3612"/>
          <a:stretch/>
        </p:blipFill>
        <p:spPr>
          <a:xfrm>
            <a:off x="7781" y="25109"/>
            <a:ext cx="4741333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67363">
            <a:off x="8151695" y="727816"/>
            <a:ext cx="3802666" cy="2728017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322083">
            <a:off x="4737369" y="421569"/>
            <a:ext cx="3449174" cy="2717020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538518" y="3221174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348489" y="3483535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5087384" y="1023391"/>
            <a:ext cx="282479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hẹp nhất bao nhiêu km?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598CB-3BF6-42CB-A967-C01F9CEFA04D}"/>
              </a:ext>
            </a:extLst>
          </p:cNvPr>
          <p:cNvSpPr txBox="1"/>
          <p:nvPr/>
        </p:nvSpPr>
        <p:spPr>
          <a:xfrm rot="305328">
            <a:off x="8394439" y="1543637"/>
            <a:ext cx="31926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hẹp nhất chưa đầy </a:t>
            </a:r>
            <a:r>
              <a:rPr lang="en-US" alt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/>
          </a:p>
        </p:txBody>
      </p:sp>
      <p:sp>
        <p:nvSpPr>
          <p:cNvPr id="13" name="Line 27">
            <a:extLst>
              <a:ext uri="{FF2B5EF4-FFF2-40B4-BE49-F238E27FC236}">
                <a16:creationId xmlns:a16="http://schemas.microsoft.com/office/drawing/2014/main" id="{BF2CD111-75D3-448F-8E03-942D71CD307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3036" y="2862203"/>
            <a:ext cx="2286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id="{63EF69CB-276A-4C6E-A10A-8FFF16EDE45B}"/>
              </a:ext>
            </a:extLst>
          </p:cNvPr>
          <p:cNvSpPr txBox="1">
            <a:spLocks noChangeArrowheads="1"/>
          </p:cNvSpPr>
          <p:nvPr/>
        </p:nvSpPr>
        <p:spPr bwMode="auto">
          <a:xfrm rot="21249622">
            <a:off x="1246417" y="2949061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2923769D-8855-474F-8EE6-97ACE881E938}"/>
              </a:ext>
            </a:extLst>
          </p:cNvPr>
          <p:cNvSpPr txBox="1">
            <a:spLocks noChangeArrowheads="1"/>
          </p:cNvSpPr>
          <p:nvPr/>
        </p:nvSpPr>
        <p:spPr bwMode="auto">
          <a:xfrm rot="20689702">
            <a:off x="2143051" y="2388126"/>
            <a:ext cx="11838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97D44829-45B7-47DA-A45B-2A54F7573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19" name="Text Box 33">
            <a:extLst>
              <a:ext uri="{FF2B5EF4-FFF2-40B4-BE49-F238E27FC236}">
                <a16:creationId xmlns:a16="http://schemas.microsoft.com/office/drawing/2014/main" id="{DDC76971-FDF0-4F38-AEFA-74862FB87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sp>
        <p:nvSpPr>
          <p:cNvPr id="20" name="Line 30">
            <a:extLst>
              <a:ext uri="{FF2B5EF4-FFF2-40B4-BE49-F238E27FC236}">
                <a16:creationId xmlns:a16="http://schemas.microsoft.com/office/drawing/2014/main" id="{A5D8B8C6-2B17-4B49-B57B-6C67E41559E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1">
            <a:extLst>
              <a:ext uri="{FF2B5EF4-FFF2-40B4-BE49-F238E27FC236}">
                <a16:creationId xmlns:a16="http://schemas.microsoft.com/office/drawing/2014/main" id="{8707F68D-BB91-4E6B-9D54-4594B7BFD1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32">
            <a:extLst>
              <a:ext uri="{FF2B5EF4-FFF2-40B4-BE49-F238E27FC236}">
                <a16:creationId xmlns:a16="http://schemas.microsoft.com/office/drawing/2014/main" id="{FEF133AB-958A-44C6-AF29-12D560A022BC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Cloud 39">
            <a:extLst>
              <a:ext uri="{FF2B5EF4-FFF2-40B4-BE49-F238E27FC236}">
                <a16:creationId xmlns:a16="http://schemas.microsoft.com/office/drawing/2014/main" id="{C91085FC-5DB1-4D17-A201-7834CEC660E4}"/>
              </a:ext>
            </a:extLst>
          </p:cNvPr>
          <p:cNvSpPr/>
          <p:nvPr/>
        </p:nvSpPr>
        <p:spPr>
          <a:xfrm rot="1430256">
            <a:off x="9915480" y="-1670627"/>
            <a:ext cx="3181736" cy="2655967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37C6042-CB56-435B-B7C7-1BE1A87632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675381" y="3288545"/>
            <a:ext cx="2779617" cy="3660943"/>
          </a:xfrm>
          <a:prstGeom prst="rect">
            <a:avLst/>
          </a:prstGeom>
        </p:spPr>
      </p:pic>
      <p:pic>
        <p:nvPicPr>
          <p:cNvPr id="30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5AD2A43B-118D-4BD5-874D-12095AE26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1006" y="3126161"/>
            <a:ext cx="2779617" cy="37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loud 31">
            <a:extLst>
              <a:ext uri="{FF2B5EF4-FFF2-40B4-BE49-F238E27FC236}">
                <a16:creationId xmlns:a16="http://schemas.microsoft.com/office/drawing/2014/main" id="{0B084766-2E14-4A33-A595-C45D087DC44D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E9F1C05-05B6-4BA2-8FCE-0EEFA22265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673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3" grpId="0" animBg="1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C4341D9B-6679-4506-A65D-D1CD59F6AA37}"/>
              </a:ext>
            </a:extLst>
          </p:cNvPr>
          <p:cNvGrpSpPr/>
          <p:nvPr/>
        </p:nvGrpSpPr>
        <p:grpSpPr>
          <a:xfrm>
            <a:off x="-419735" y="0"/>
            <a:ext cx="12580925" cy="6933901"/>
            <a:chOff x="-419735" y="0"/>
            <a:chExt cx="12580925" cy="69339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0C353B9-D8C5-41AB-9D84-C346D7256134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384B638-5E9D-46D8-AC12-B5A4E1A43A03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0EC1AF6-0CFF-4676-ABC2-DD32A1BEF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DFD"/>
                </a:clrFrom>
                <a:clrTo>
                  <a:srgbClr val="FE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6691" y="5219650"/>
              <a:ext cx="1905000" cy="171425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DD54CF86-772B-4FD6-8011-696016A3F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3DB7DFF-0830-47AD-AF91-DA469951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1" t="6387" r="5625" b="3612"/>
          <a:stretch/>
        </p:blipFill>
        <p:spPr>
          <a:xfrm>
            <a:off x="-12701" y="0"/>
            <a:ext cx="4741333" cy="6858000"/>
          </a:xfrm>
          <a:prstGeom prst="rect">
            <a:avLst/>
          </a:prstGeom>
        </p:spPr>
      </p:pic>
      <p:sp>
        <p:nvSpPr>
          <p:cNvPr id="38" name="Cloud 37">
            <a:extLst>
              <a:ext uri="{FF2B5EF4-FFF2-40B4-BE49-F238E27FC236}">
                <a16:creationId xmlns:a16="http://schemas.microsoft.com/office/drawing/2014/main" id="{436036CD-B217-4D12-AD50-169BAAFCE593}"/>
              </a:ext>
            </a:extLst>
          </p:cNvPr>
          <p:cNvSpPr/>
          <p:nvPr/>
        </p:nvSpPr>
        <p:spPr>
          <a:xfrm rot="1336037">
            <a:off x="10862545" y="5132728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909A0D-4F1A-4ECB-AF0D-CD06AC6B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-402028" y="-279691"/>
            <a:ext cx="4383351" cy="74676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490FB8A5-6C93-418A-9F41-36C582DE8F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67309">
            <a:off x="8014088" y="407657"/>
            <a:ext cx="3929254" cy="2774236"/>
          </a:xfrm>
          <a:prstGeom prst="rect">
            <a:avLst/>
          </a:prstGeom>
        </p:spPr>
      </p:pic>
      <p:sp>
        <p:nvSpPr>
          <p:cNvPr id="21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21387366">
            <a:off x="4427901" y="490409"/>
            <a:ext cx="3634509" cy="3056432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451731" y="3417813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9">
            <a:extLst>
              <a:ext uri="{FF2B5EF4-FFF2-40B4-BE49-F238E27FC236}">
                <a16:creationId xmlns:a16="http://schemas.microsoft.com/office/drawing/2014/main" id="{C6969F29-1CDF-4005-BD9F-6E3E82726368}"/>
              </a:ext>
            </a:extLst>
          </p:cNvPr>
          <p:cNvSpPr/>
          <p:nvPr/>
        </p:nvSpPr>
        <p:spPr>
          <a:xfrm rot="18232085">
            <a:off x="6131623" y="3684087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DC6649-AB74-46C1-A78B-49EACDDBC136}"/>
              </a:ext>
            </a:extLst>
          </p:cNvPr>
          <p:cNvSpPr txBox="1"/>
          <p:nvPr/>
        </p:nvSpPr>
        <p:spPr>
          <a:xfrm>
            <a:off x="4890571" y="990600"/>
            <a:ext cx="270579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phần đất liền nước ta bao nhiêu km</a:t>
            </a:r>
            <a:r>
              <a:rPr lang="en-US" altLang="en-US" sz="3600" baseline="30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1A9338-C541-4FE6-84C1-DF8B2A5480C8}"/>
              </a:ext>
            </a:extLst>
          </p:cNvPr>
          <p:cNvSpPr txBox="1"/>
          <p:nvPr/>
        </p:nvSpPr>
        <p:spPr>
          <a:xfrm rot="759322">
            <a:off x="8407929" y="1143000"/>
            <a:ext cx="31950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lãnh thổ nước ta vào khoảng</a:t>
            </a:r>
            <a:r>
              <a:rPr lang="en-US" altLang="en-US" sz="2800" b="1">
                <a:solidFill>
                  <a:srgbClr val="0000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800" b="1" u="sng">
                <a:solidFill>
                  <a:srgbClr val="0000FF"/>
                </a:solidFill>
                <a:latin typeface=".VnTime" panose="020B7200000000000000" pitchFamily="34" charset="0"/>
              </a:rPr>
              <a:t>330 000km</a:t>
            </a:r>
            <a:r>
              <a:rPr lang="en-US" altLang="en-US" sz="2800" b="1" u="sng" baseline="300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  <a:endParaRPr lang="en-US" sz="2800"/>
          </a:p>
        </p:txBody>
      </p:sp>
      <p:sp>
        <p:nvSpPr>
          <p:cNvPr id="17" name="Text Box 33">
            <a:extLst>
              <a:ext uri="{FF2B5EF4-FFF2-40B4-BE49-F238E27FC236}">
                <a16:creationId xmlns:a16="http://schemas.microsoft.com/office/drawing/2014/main" id="{B15610F6-7D7A-4528-9C71-F29C4E00C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5446" y="0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Lũng Cú</a:t>
            </a:r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849CF9E4-E53E-4C4A-845F-3CCD41116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859" y="6296619"/>
            <a:ext cx="1177546" cy="33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Đất Mũi</a:t>
            </a:r>
          </a:p>
        </p:txBody>
      </p:sp>
      <p:sp>
        <p:nvSpPr>
          <p:cNvPr id="19" name="Line 30">
            <a:extLst>
              <a:ext uri="{FF2B5EF4-FFF2-40B4-BE49-F238E27FC236}">
                <a16:creationId xmlns:a16="http://schemas.microsoft.com/office/drawing/2014/main" id="{ACE0124C-45A0-4B83-9BAD-B0472A53F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76200"/>
            <a:ext cx="0" cy="655717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31">
            <a:extLst>
              <a:ext uri="{FF2B5EF4-FFF2-40B4-BE49-F238E27FC236}">
                <a16:creationId xmlns:a16="http://schemas.microsoft.com/office/drawing/2014/main" id="{ECE34B5E-1B3A-47EC-B0F9-FA4659EF5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6633374"/>
            <a:ext cx="278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32">
            <a:extLst>
              <a:ext uri="{FF2B5EF4-FFF2-40B4-BE49-F238E27FC236}">
                <a16:creationId xmlns:a16="http://schemas.microsoft.com/office/drawing/2014/main" id="{7D73F826-3652-4088-9AA2-459371FBAD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57300" y="76200"/>
            <a:ext cx="293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Text Box 33">
            <a:extLst>
              <a:ext uri="{FF2B5EF4-FFF2-40B4-BE49-F238E27FC236}">
                <a16:creationId xmlns:a16="http://schemas.microsoft.com/office/drawing/2014/main" id="{3C1168DC-01EE-42DE-BB07-6F9764CEAD60}"/>
              </a:ext>
            </a:extLst>
          </p:cNvPr>
          <p:cNvSpPr txBox="1">
            <a:spLocks noChangeArrowheads="1"/>
          </p:cNvSpPr>
          <p:nvPr/>
        </p:nvSpPr>
        <p:spPr bwMode="auto">
          <a:xfrm rot="21249622">
            <a:off x="1367365" y="2835870"/>
            <a:ext cx="990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50km</a:t>
            </a:r>
          </a:p>
        </p:txBody>
      </p:sp>
      <p:sp>
        <p:nvSpPr>
          <p:cNvPr id="26" name="Text Box 33">
            <a:extLst>
              <a:ext uri="{FF2B5EF4-FFF2-40B4-BE49-F238E27FC236}">
                <a16:creationId xmlns:a16="http://schemas.microsoft.com/office/drawing/2014/main" id="{08BE4141-4F6D-4C60-ACAB-DBDD89C1AC83}"/>
              </a:ext>
            </a:extLst>
          </p:cNvPr>
          <p:cNvSpPr txBox="1">
            <a:spLocks noChangeArrowheads="1"/>
          </p:cNvSpPr>
          <p:nvPr/>
        </p:nvSpPr>
        <p:spPr bwMode="auto">
          <a:xfrm rot="20689702">
            <a:off x="2143051" y="2388126"/>
            <a:ext cx="11838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28" name="Line 27">
            <a:extLst>
              <a:ext uri="{FF2B5EF4-FFF2-40B4-BE49-F238E27FC236}">
                <a16:creationId xmlns:a16="http://schemas.microsoft.com/office/drawing/2014/main" id="{6880E33A-A7BA-4174-B2B7-C8303142F7B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73036" y="2862203"/>
            <a:ext cx="228600" cy="762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F77431-FB0B-4C23-9D14-4CC24CD5EA00}"/>
              </a:ext>
            </a:extLst>
          </p:cNvPr>
          <p:cNvSpPr txBox="1"/>
          <p:nvPr/>
        </p:nvSpPr>
        <p:spPr>
          <a:xfrm>
            <a:off x="1496549" y="1839806"/>
            <a:ext cx="1331542" cy="369332"/>
          </a:xfrm>
          <a:prstGeom prst="borderCallout1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.VnTime" panose="020B7200000000000000" pitchFamily="34" charset="0"/>
              </a:rPr>
              <a:t>330 000km</a:t>
            </a:r>
            <a:r>
              <a:rPr lang="en-US" altLang="en-US" sz="1800" b="1" baseline="30000">
                <a:solidFill>
                  <a:srgbClr val="0000FF"/>
                </a:solidFill>
                <a:latin typeface=".VnTime" panose="020B7200000000000000" pitchFamily="34" charset="0"/>
              </a:rPr>
              <a:t>2</a:t>
            </a:r>
            <a:endParaRPr lang="en-US" altLang="en-US" sz="1800" b="1">
              <a:solidFill>
                <a:srgbClr val="0000FF"/>
              </a:solidFill>
              <a:latin typeface=".VnTime" panose="020B7200000000000000" pitchFamily="34" charset="0"/>
            </a:endParaRPr>
          </a:p>
        </p:txBody>
      </p:sp>
      <p:sp>
        <p:nvSpPr>
          <p:cNvPr id="43" name="Cloud 42">
            <a:extLst>
              <a:ext uri="{FF2B5EF4-FFF2-40B4-BE49-F238E27FC236}">
                <a16:creationId xmlns:a16="http://schemas.microsoft.com/office/drawing/2014/main" id="{5254EAFA-3E19-4A93-8815-9BDD9AC28D5A}"/>
              </a:ext>
            </a:extLst>
          </p:cNvPr>
          <p:cNvSpPr/>
          <p:nvPr/>
        </p:nvSpPr>
        <p:spPr>
          <a:xfrm rot="492728">
            <a:off x="10604676" y="-1422457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67B5D11-5CC9-4A0D-8B71-28D55D3BF3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813544" y="3917025"/>
            <a:ext cx="2258819" cy="2975017"/>
          </a:xfrm>
          <a:prstGeom prst="rect">
            <a:avLst/>
          </a:prstGeom>
        </p:spPr>
      </p:pic>
      <p:pic>
        <p:nvPicPr>
          <p:cNvPr id="37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BF7C0EEE-ABD5-47A1-A04B-A034689DD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0220" y="2861169"/>
            <a:ext cx="2637514" cy="35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8F791C8-5F8E-427E-B2EC-FE2D2C4C659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03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453048"/>
                  </p:ext>
                </p:extLst>
              </p:nvPr>
            </p:nvGraphicFramePr>
            <p:xfrm>
              <a:off x="-1075979" y="-4261524"/>
              <a:ext cx="14029979" cy="1385581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4029979" cy="13855812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63255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075979" y="-4261524"/>
                <a:ext cx="14029979" cy="13855812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515BD6A-3FFB-4FE3-B8F5-2337711361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694"/>
          <a:stretch/>
        </p:blipFill>
        <p:spPr>
          <a:xfrm>
            <a:off x="152400" y="5778150"/>
            <a:ext cx="12192000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3C1D4-5171-4510-B37A-9962EA59CD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953"/>
          <a:stretch/>
        </p:blipFill>
        <p:spPr>
          <a:xfrm>
            <a:off x="152400" y="-1495607"/>
            <a:ext cx="12192000" cy="2600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FEDED8-A4F4-408A-AD43-B094AE690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6427440" y="1365846"/>
            <a:ext cx="2183160" cy="33876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F15EE-BC74-4AFE-A597-0CCF972BC1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610600" y="2209800"/>
            <a:ext cx="2283235" cy="35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98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FD7A76D-EDC4-476D-ACAC-734315D5A6E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6203E12-7FA1-4365-960B-1BB4AC242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821" y="-2632905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08CDAD-A028-45B0-B441-13033A968A19}"/>
              </a:ext>
            </a:extLst>
          </p:cNvPr>
          <p:cNvSpPr/>
          <p:nvPr/>
        </p:nvSpPr>
        <p:spPr>
          <a:xfrm>
            <a:off x="10758595" y="-1106187"/>
            <a:ext cx="2793033" cy="279303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5355DA-0F8E-4381-8FF7-C34585637BBA}"/>
              </a:ext>
            </a:extLst>
          </p:cNvPr>
          <p:cNvSpPr/>
          <p:nvPr/>
        </p:nvSpPr>
        <p:spPr>
          <a:xfrm>
            <a:off x="884998" y="838200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B0A6FD-62C5-4685-8E13-A195A03A274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5B7AE90-7960-4656-B6E7-30AA1353CCC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7FC6F04-B2D4-4DC5-BA84-294139B299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4F1FCA-9FB1-41DB-B72A-24FFBF18D14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6DF78BF-3FF9-45A7-BBD1-357B6A42C177}"/>
              </a:ext>
            </a:extLst>
          </p:cNvPr>
          <p:cNvGraphicFramePr>
            <a:graphicFrameLocks noGrp="1"/>
          </p:cNvGraphicFramePr>
          <p:nvPr/>
        </p:nvGraphicFramePr>
        <p:xfrm>
          <a:off x="152401" y="685800"/>
          <a:ext cx="6248400" cy="443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4578">
                  <a:extLst>
                    <a:ext uri="{9D8B030D-6E8A-4147-A177-3AD203B41FA5}">
                      <a16:colId xmlns:a16="http://schemas.microsoft.com/office/drawing/2014/main" val="1991176550"/>
                    </a:ext>
                  </a:extLst>
                </a:gridCol>
                <a:gridCol w="3633822">
                  <a:extLst>
                    <a:ext uri="{9D8B030D-6E8A-4147-A177-3AD203B41FA5}">
                      <a16:colId xmlns:a16="http://schemas.microsoft.com/office/drawing/2014/main" val="335943529"/>
                    </a:ext>
                  </a:extLst>
                </a:gridCol>
              </a:tblGrid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nước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</a:t>
                      </a:r>
                    </a:p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(nghìn  </a:t>
                      </a:r>
                      <a:r>
                        <a:rPr lang="en-US" altLang="en-US" sz="3600" b="1" u="none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km</a:t>
                      </a:r>
                      <a:r>
                        <a:rPr lang="en-US" altLang="en-US" sz="3600" b="1" u="none" baseline="30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506449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Trung Quốc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8381788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Bản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440463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334781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894978"/>
                  </a:ext>
                </a:extLst>
              </a:tr>
              <a:tr h="6502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Cam-pu-chia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409024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FCD01CA7-D05C-4A4B-A48B-B5350A4DB6FD}"/>
              </a:ext>
            </a:extLst>
          </p:cNvPr>
          <p:cNvSpPr txBox="1"/>
          <p:nvPr/>
        </p:nvSpPr>
        <p:spPr>
          <a:xfrm>
            <a:off x="152400" y="63510"/>
            <a:ext cx="7276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>
                <a:latin typeface="Times New Roman" panose="02020603050405020304" pitchFamily="18" charset="0"/>
                <a:cs typeface="Times New Roman" panose="02020603050405020304" pitchFamily="18" charset="0"/>
              </a:rPr>
              <a:t>Bảng số liệu về diện tích của một số nước châu Á</a:t>
            </a:r>
          </a:p>
        </p:txBody>
      </p:sp>
      <p:sp>
        <p:nvSpPr>
          <p:cNvPr id="6" name="TextBox 682">
            <a:extLst>
              <a:ext uri="{FF2B5EF4-FFF2-40B4-BE49-F238E27FC236}">
                <a16:creationId xmlns:a16="http://schemas.microsoft.com/office/drawing/2014/main" id="{DE4792A4-FA50-40D0-B1B6-2C0F8B1B82D8}"/>
              </a:ext>
            </a:extLst>
          </p:cNvPr>
          <p:cNvSpPr txBox="1"/>
          <p:nvPr/>
        </p:nvSpPr>
        <p:spPr>
          <a:xfrm>
            <a:off x="8712122" y="838199"/>
            <a:ext cx="3406100" cy="1889997"/>
          </a:xfrm>
          <a:prstGeom prst="cloudCallout">
            <a:avLst>
              <a:gd name="adj1" fmla="val 10582"/>
              <a:gd name="adj2" fmla="val 74402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Quốc, Nhật Bản</a:t>
            </a:r>
            <a:endParaRPr lang="zh-CN" altLang="en-US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F77AAB0E-B5AC-4810-B92E-566E23FB5560}"/>
              </a:ext>
            </a:extLst>
          </p:cNvPr>
          <p:cNvSpPr/>
          <p:nvPr/>
        </p:nvSpPr>
        <p:spPr>
          <a:xfrm rot="21005427">
            <a:off x="5555369" y="1255595"/>
            <a:ext cx="3600097" cy="1910606"/>
          </a:xfrm>
          <a:prstGeom prst="cloudCallout">
            <a:avLst>
              <a:gd name="adj1" fmla="val 14176"/>
              <a:gd name="adj2" fmla="val 67602"/>
            </a:avLst>
          </a:prstGeom>
          <a:solidFill>
            <a:srgbClr val="99FFCC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2647C-890D-4490-A381-6FBFF4EC41FB}"/>
              </a:ext>
            </a:extLst>
          </p:cNvPr>
          <p:cNvSpPr txBox="1"/>
          <p:nvPr/>
        </p:nvSpPr>
        <p:spPr>
          <a:xfrm>
            <a:off x="6016301" y="1573833"/>
            <a:ext cx="26461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có diện tích lớn hơn nước ta?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0C2B3A-F30B-430F-9D54-A4B4E336F4D8}"/>
              </a:ext>
            </a:extLst>
          </p:cNvPr>
          <p:cNvSpPr txBox="1"/>
          <p:nvPr/>
        </p:nvSpPr>
        <p:spPr>
          <a:xfrm>
            <a:off x="6129922" y="1592708"/>
            <a:ext cx="24509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 i="1">
                <a:solidFill>
                  <a:srgbClr val="FF0000"/>
                </a:solidFill>
              </a:rPr>
              <a:t>Nước có diện tích nhỏ hơn nước ta?</a:t>
            </a:r>
          </a:p>
        </p:txBody>
      </p:sp>
      <p:sp>
        <p:nvSpPr>
          <p:cNvPr id="13" name="TextBox 682">
            <a:extLst>
              <a:ext uri="{FF2B5EF4-FFF2-40B4-BE49-F238E27FC236}">
                <a16:creationId xmlns:a16="http://schemas.microsoft.com/office/drawing/2014/main" id="{1207B155-9894-4304-B67C-02B61B5F1130}"/>
              </a:ext>
            </a:extLst>
          </p:cNvPr>
          <p:cNvSpPr txBox="1"/>
          <p:nvPr/>
        </p:nvSpPr>
        <p:spPr>
          <a:xfrm>
            <a:off x="8750357" y="795546"/>
            <a:ext cx="3641027" cy="2020355"/>
          </a:xfrm>
          <a:prstGeom prst="cloudCallout">
            <a:avLst>
              <a:gd name="adj1" fmla="val 2981"/>
              <a:gd name="adj2" fmla="val 67953"/>
            </a:avLst>
          </a:prstGeom>
          <a:solidFill>
            <a:srgbClr val="FAF0EA"/>
          </a:solidFill>
          <a:ln>
            <a:solidFill>
              <a:srgbClr val="FF0000"/>
            </a:solidFill>
            <a:prstDash val="dash"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>
            <a:defPPr>
              <a:defRPr lang="zh-CN"/>
            </a:defPPr>
            <a:lvl1pPr algn="ctr">
              <a:defRPr sz="3200">
                <a:solidFill>
                  <a:schemeClr val="accent3"/>
                </a:solidFill>
                <a:latin typeface="华康方圆体W7(P)" pitchFamily="82" charset="-122"/>
                <a:ea typeface="华康方圆体W7(P)" pitchFamily="8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Lào, </a:t>
            </a:r>
            <a:b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>
                <a:solidFill>
                  <a:srgbClr val="069D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</a:t>
            </a:r>
            <a:endParaRPr lang="zh-CN" altLang="en-US" dirty="0">
              <a:solidFill>
                <a:srgbClr val="069D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484AEC9-CB6D-4BD3-A792-86B4F4FD2D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260" y="5219650"/>
            <a:ext cx="1905000" cy="1714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7673889-300F-4BE2-9647-D4DD4BE8AA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6101048" y="3260045"/>
            <a:ext cx="2779617" cy="3660943"/>
          </a:xfrm>
          <a:prstGeom prst="rect">
            <a:avLst/>
          </a:prstGeom>
        </p:spPr>
      </p:pic>
      <p:pic>
        <p:nvPicPr>
          <p:cNvPr id="24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5AC9BE11-D303-4BEC-9847-4CD494418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56801" y="2815901"/>
            <a:ext cx="3135702" cy="427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8C791B89-0F86-475C-81A7-4C2F9DC5B66F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ED631DEA-D681-4C03-97B7-25199A617BFB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359204B-E7E5-4610-8CBA-92D6F825A11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0F258FE-53A3-4141-8767-65AC4F34D94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74938" y="5476193"/>
            <a:ext cx="936048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11" grpId="0" animBg="1"/>
      <p:bldP spid="10" grpId="0"/>
      <p:bldP spid="10" grpId="1"/>
      <p:bldP spid="12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C2868A1-61AD-439D-9EBC-C60A23FBAE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35170E5-2213-42F7-88F4-9CFF7DB9C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4773" y="-2695724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EE46EBA-F45F-4F7E-84B4-63458145E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253" y="-2591017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566D10-9049-4DDB-85C3-5C70D5858BBF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673FA93-C113-4992-A000-9DE6F5ADF8E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15EA20-30B7-40A8-AF7D-DEA9F676234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5FFA97-BAA7-48EA-95E8-D777DCAF77A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1ABAFF1-E65F-4388-8768-57BD9E82081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5219650"/>
            <a:ext cx="1905000" cy="17142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B090204-FF56-4398-80D2-689DF0F747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16FEA549-208A-4D2B-A99C-E2752BB3A0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8501" y="38100"/>
            <a:ext cx="5714999" cy="156528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9786C2A-CB7A-44D3-B8FE-8388BAB6895D}"/>
              </a:ext>
            </a:extLst>
          </p:cNvPr>
          <p:cNvSpPr txBox="1"/>
          <p:nvPr/>
        </p:nvSpPr>
        <p:spPr>
          <a:xfrm>
            <a:off x="4796076" y="892314"/>
            <a:ext cx="278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29D920-507E-4E92-ACC1-4E0C03D13CAE}"/>
              </a:ext>
            </a:extLst>
          </p:cNvPr>
          <p:cNvSpPr txBox="1"/>
          <p:nvPr/>
        </p:nvSpPr>
        <p:spPr>
          <a:xfrm>
            <a:off x="1066800" y="1942801"/>
            <a:ext cx="99059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Nước ta nằm trên bán đảo Đông Dương, thuộc khu vực Đông Nam Á. Đất nước ta gồm phần đất liền có đường bờ biển giống hình chữ S và vùng biển rộng lớn thuộc Biển Đông với nhiều đảo và quần đảo.</a:t>
            </a:r>
            <a:endParaRPr lang="en-US" sz="36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6F2270B-0113-417C-911C-98076F97073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E82714E-BE3C-47EF-8173-ECB986D6E5B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579" y="-534613"/>
            <a:ext cx="3556000" cy="3556000"/>
          </a:xfrm>
          <a:prstGeom prst="rect">
            <a:avLst/>
          </a:prstGeom>
        </p:spPr>
      </p:pic>
      <p:sp>
        <p:nvSpPr>
          <p:cNvPr id="27" name="Cloud 26">
            <a:extLst>
              <a:ext uri="{FF2B5EF4-FFF2-40B4-BE49-F238E27FC236}">
                <a16:creationId xmlns:a16="http://schemas.microsoft.com/office/drawing/2014/main" id="{25CDA448-99D4-4828-97F3-B0343295B038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80A81EF0-1AB0-4460-9048-D4539AB91489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916C89-BDC1-44EC-9A5B-B00B0AEAE7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281440D-B3D3-4EB1-A113-5DF9B5AA17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842643-6967-459B-A162-24D70BB2701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200C531-1B4A-48D4-AEFD-64EABA9F9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-2683062"/>
            <a:ext cx="9285989" cy="4112808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2A16C71-1938-4354-95DA-4559ECE382D1}"/>
              </a:ext>
            </a:extLst>
          </p:cNvPr>
          <p:cNvSpPr/>
          <p:nvPr/>
        </p:nvSpPr>
        <p:spPr>
          <a:xfrm>
            <a:off x="10758595" y="-1106187"/>
            <a:ext cx="2793033" cy="279303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6664C6-E9AD-48DE-ACD0-D6F7769C2FE6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11AA1-5BB8-4336-912A-6611E45C0FB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C3D155-0F2D-4B7B-A416-2591C8C4C8C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E96314-6132-42F2-81CB-58D9F2E041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F0AC8-C694-4FB5-86FE-A20AEF73FD2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5219650"/>
            <a:ext cx="1905000" cy="17142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4BE419-3B38-4598-A799-B1EB1DC3C6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sp>
        <p:nvSpPr>
          <p:cNvPr id="16" name="Text Box 3">
            <a:extLst>
              <a:ext uri="{FF2B5EF4-FFF2-40B4-BE49-F238E27FC236}">
                <a16:creationId xmlns:a16="http://schemas.microsoft.com/office/drawing/2014/main" id="{C660559F-6062-4BAE-9F2B-8BAFFFA7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1447800"/>
            <a:ext cx="10678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a) Từ Bắc vào Nam theo đường thẳng, phần đất liền nước ta dài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09A41FF1-FE95-4CF3-AFA5-5EDC56586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544" y="20574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138E6656-14B9-4215-AB8F-051270A80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9812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1650 km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A0DC7130-6195-4693-A3D5-0407F3A89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2643583"/>
            <a:ext cx="10678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b) Từ tây sang đông nơi hẹp nhất là ở			   chưa đầy  </a:t>
            </a:r>
          </a:p>
        </p:txBody>
      </p:sp>
      <p:sp>
        <p:nvSpPr>
          <p:cNvPr id="20" name="Text Box 7">
            <a:extLst>
              <a:ext uri="{FF2B5EF4-FFF2-40B4-BE49-F238E27FC236}">
                <a16:creationId xmlns:a16="http://schemas.microsoft.com/office/drawing/2014/main" id="{024111C9-ADF0-414D-B9CB-B39AC8202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590800"/>
            <a:ext cx="2209800" cy="584775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AC64EC0B-A08C-4EC3-9366-8A90B1E2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590800"/>
            <a:ext cx="22098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Hới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ECD913EA-57F4-4ADF-929D-AEA2413C92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2004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171B94A3-7750-48CB-8920-949664C6D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7044" y="31242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km</a:t>
            </a:r>
          </a:p>
        </p:txBody>
      </p:sp>
      <p:sp>
        <p:nvSpPr>
          <p:cNvPr id="24" name="Text Box 11">
            <a:extLst>
              <a:ext uri="{FF2B5EF4-FFF2-40B4-BE49-F238E27FC236}">
                <a16:creationId xmlns:a16="http://schemas.microsoft.com/office/drawing/2014/main" id="{88B679FE-8EC0-4792-B6E2-1A10A0564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3733800"/>
            <a:ext cx="77065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c) Diện tích lãnh thổ Việt Nam rộng khoảng</a:t>
            </a: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E6806499-FF5D-4D08-8DF3-159E271FF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9600" y="3733800"/>
            <a:ext cx="2362200" cy="528638"/>
          </a:xfrm>
          <a:prstGeom prst="rect">
            <a:avLst/>
          </a:prstGeom>
          <a:noFill/>
          <a:ln w="9525">
            <a:solidFill>
              <a:srgbClr val="00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</a:t>
            </a: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8CEE722B-A612-4490-B2D4-CC3B7A023A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3657600"/>
            <a:ext cx="2362200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330.000 km</a:t>
            </a:r>
            <a:r>
              <a:rPr lang="en-US" altLang="en-US" sz="2800" b="1" baseline="30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0">
            <a:extLst>
              <a:ext uri="{FF2B5EF4-FFF2-40B4-BE49-F238E27FC236}">
                <a16:creationId xmlns:a16="http://schemas.microsoft.com/office/drawing/2014/main" id="{D4355C98-3714-498B-8C78-8AFB757B4B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9204" y="189535"/>
            <a:ext cx="61763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từ thích hợp vào chỗ trống</a:t>
            </a:r>
          </a:p>
        </p:txBody>
      </p:sp>
      <p:sp>
        <p:nvSpPr>
          <p:cNvPr id="28" name="Text Box 21">
            <a:extLst>
              <a:ext uri="{FF2B5EF4-FFF2-40B4-BE49-F238E27FC236}">
                <a16:creationId xmlns:a16="http://schemas.microsoft.com/office/drawing/2014/main" id="{917B2A53-62B0-41D9-AC52-8E26C67E8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609" y="4343400"/>
            <a:ext cx="103871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d) Biển bao bọc phía ……… , phía …………. và phía ………….  của nước ta.</a:t>
            </a:r>
          </a:p>
        </p:txBody>
      </p:sp>
      <p:sp>
        <p:nvSpPr>
          <p:cNvPr id="29" name="Text Box 22">
            <a:extLst>
              <a:ext uri="{FF2B5EF4-FFF2-40B4-BE49-F238E27FC236}">
                <a16:creationId xmlns:a16="http://schemas.microsoft.com/office/drawing/2014/main" id="{0330BA5F-B087-46BE-970E-41E18D9D2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757" y="4320204"/>
            <a:ext cx="1219200" cy="528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</a:p>
        </p:txBody>
      </p:sp>
      <p:sp>
        <p:nvSpPr>
          <p:cNvPr id="30" name="Text Box 23">
            <a:extLst>
              <a:ext uri="{FF2B5EF4-FFF2-40B4-BE49-F238E27FC236}">
                <a16:creationId xmlns:a16="http://schemas.microsoft.com/office/drawing/2014/main" id="{A2235157-8EA9-4DC0-8DBD-93F797023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3357" y="4283041"/>
            <a:ext cx="1447800" cy="5286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874A1442-414D-431D-B30F-E79022F9550F}"/>
              </a:ext>
            </a:extLst>
          </p:cNvPr>
          <p:cNvSpPr/>
          <p:nvPr/>
        </p:nvSpPr>
        <p:spPr>
          <a:xfrm>
            <a:off x="108079" y="138072"/>
            <a:ext cx="1237460" cy="858339"/>
          </a:xfrm>
          <a:custGeom>
            <a:avLst/>
            <a:gdLst>
              <a:gd name="connsiteX0" fmla="*/ 0 w 1237460"/>
              <a:gd name="connsiteY0" fmla="*/ 110374 h 858339"/>
              <a:gd name="connsiteX1" fmla="*/ 1237461 w 1237460"/>
              <a:gd name="connsiteY1" fmla="*/ 178371 h 858339"/>
              <a:gd name="connsiteX2" fmla="*/ 1237461 w 1237460"/>
              <a:gd name="connsiteY2" fmla="*/ 858340 h 858339"/>
              <a:gd name="connsiteX3" fmla="*/ 0 w 1237460"/>
              <a:gd name="connsiteY3" fmla="*/ 790343 h 858339"/>
              <a:gd name="connsiteX4" fmla="*/ 320202 w 1237460"/>
              <a:gd name="connsiteY4" fmla="*/ 415719 h 858339"/>
              <a:gd name="connsiteX5" fmla="*/ 0 w 1237460"/>
              <a:gd name="connsiteY5" fmla="*/ 110374 h 85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7460" h="858339">
                <a:moveTo>
                  <a:pt x="0" y="110374"/>
                </a:moveTo>
                <a:cubicBezTo>
                  <a:pt x="514560" y="-7658"/>
                  <a:pt x="1001155" y="-88484"/>
                  <a:pt x="1237461" y="178371"/>
                </a:cubicBezTo>
                <a:lnTo>
                  <a:pt x="1237461" y="858340"/>
                </a:lnTo>
                <a:cubicBezTo>
                  <a:pt x="1001155" y="591484"/>
                  <a:pt x="514560" y="672311"/>
                  <a:pt x="0" y="790343"/>
                </a:cubicBezTo>
                <a:lnTo>
                  <a:pt x="320202" y="415719"/>
                </a:lnTo>
                <a:lnTo>
                  <a:pt x="0" y="110374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3D0E1BC6-1623-489A-AD90-E8D9B04D1A5C}"/>
              </a:ext>
            </a:extLst>
          </p:cNvPr>
          <p:cNvSpPr/>
          <p:nvPr/>
        </p:nvSpPr>
        <p:spPr>
          <a:xfrm>
            <a:off x="699543" y="299348"/>
            <a:ext cx="644598" cy="756079"/>
          </a:xfrm>
          <a:custGeom>
            <a:avLst/>
            <a:gdLst>
              <a:gd name="connsiteX0" fmla="*/ 0 w 644598"/>
              <a:gd name="connsiteY0" fmla="*/ 76111 h 756079"/>
              <a:gd name="connsiteX1" fmla="*/ 644598 w 644598"/>
              <a:gd name="connsiteY1" fmla="*/ 15812 h 756079"/>
              <a:gd name="connsiteX2" fmla="*/ 644598 w 644598"/>
              <a:gd name="connsiteY2" fmla="*/ 736835 h 756079"/>
              <a:gd name="connsiteX3" fmla="*/ 0 w 644598"/>
              <a:gd name="connsiteY3" fmla="*/ 756079 h 756079"/>
              <a:gd name="connsiteX4" fmla="*/ 0 w 644598"/>
              <a:gd name="connsiteY4" fmla="*/ 76111 h 75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98" h="756079">
                <a:moveTo>
                  <a:pt x="0" y="76111"/>
                </a:moveTo>
                <a:cubicBezTo>
                  <a:pt x="15381" y="-133011"/>
                  <a:pt x="644598" y="172333"/>
                  <a:pt x="644598" y="15812"/>
                </a:cubicBezTo>
                <a:lnTo>
                  <a:pt x="644598" y="736835"/>
                </a:lnTo>
                <a:lnTo>
                  <a:pt x="0" y="756079"/>
                </a:lnTo>
                <a:lnTo>
                  <a:pt x="0" y="76111"/>
                </a:lnTo>
                <a:close/>
              </a:path>
            </a:pathLst>
          </a:custGeom>
          <a:solidFill>
            <a:srgbClr val="4D3A40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AA88370-71C2-434D-859E-8254613BDE1D}"/>
              </a:ext>
            </a:extLst>
          </p:cNvPr>
          <p:cNvSpPr/>
          <p:nvPr/>
        </p:nvSpPr>
        <p:spPr>
          <a:xfrm>
            <a:off x="2949344" y="533263"/>
            <a:ext cx="1237460" cy="858339"/>
          </a:xfrm>
          <a:custGeom>
            <a:avLst/>
            <a:gdLst>
              <a:gd name="connsiteX0" fmla="*/ 1237461 w 1237460"/>
              <a:gd name="connsiteY0" fmla="*/ 747965 h 858339"/>
              <a:gd name="connsiteX1" fmla="*/ 0 w 1237460"/>
              <a:gd name="connsiteY1" fmla="*/ 679968 h 858339"/>
              <a:gd name="connsiteX2" fmla="*/ 0 w 1237460"/>
              <a:gd name="connsiteY2" fmla="*/ 0 h 858339"/>
              <a:gd name="connsiteX3" fmla="*/ 1237461 w 1237460"/>
              <a:gd name="connsiteY3" fmla="*/ 67997 h 858339"/>
              <a:gd name="connsiteX4" fmla="*/ 917259 w 1237460"/>
              <a:gd name="connsiteY4" fmla="*/ 442621 h 858339"/>
              <a:gd name="connsiteX5" fmla="*/ 1237461 w 1237460"/>
              <a:gd name="connsiteY5" fmla="*/ 747965 h 85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37460" h="858339">
                <a:moveTo>
                  <a:pt x="1237461" y="747965"/>
                </a:moveTo>
                <a:cubicBezTo>
                  <a:pt x="722901" y="865998"/>
                  <a:pt x="236306" y="946824"/>
                  <a:pt x="0" y="679968"/>
                </a:cubicBezTo>
                <a:lnTo>
                  <a:pt x="0" y="0"/>
                </a:lnTo>
                <a:cubicBezTo>
                  <a:pt x="236306" y="266856"/>
                  <a:pt x="722901" y="186029"/>
                  <a:pt x="1237461" y="67997"/>
                </a:cubicBezTo>
                <a:lnTo>
                  <a:pt x="917259" y="442621"/>
                </a:lnTo>
                <a:lnTo>
                  <a:pt x="1237461" y="747965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C5B2D4E-DFC9-40FE-ADB7-93A53F695F63}"/>
              </a:ext>
            </a:extLst>
          </p:cNvPr>
          <p:cNvSpPr/>
          <p:nvPr/>
        </p:nvSpPr>
        <p:spPr>
          <a:xfrm>
            <a:off x="2950742" y="475530"/>
            <a:ext cx="644598" cy="756079"/>
          </a:xfrm>
          <a:custGeom>
            <a:avLst/>
            <a:gdLst>
              <a:gd name="connsiteX0" fmla="*/ 644598 w 644598"/>
              <a:gd name="connsiteY0" fmla="*/ 679968 h 756079"/>
              <a:gd name="connsiteX1" fmla="*/ 0 w 644598"/>
              <a:gd name="connsiteY1" fmla="*/ 740267 h 756079"/>
              <a:gd name="connsiteX2" fmla="*/ 0 w 644598"/>
              <a:gd name="connsiteY2" fmla="*/ 19244 h 756079"/>
              <a:gd name="connsiteX3" fmla="*/ 644598 w 644598"/>
              <a:gd name="connsiteY3" fmla="*/ 0 h 756079"/>
              <a:gd name="connsiteX4" fmla="*/ 644598 w 644598"/>
              <a:gd name="connsiteY4" fmla="*/ 679968 h 756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598" h="756079">
                <a:moveTo>
                  <a:pt x="644598" y="679968"/>
                </a:moveTo>
                <a:cubicBezTo>
                  <a:pt x="629217" y="889091"/>
                  <a:pt x="0" y="583747"/>
                  <a:pt x="0" y="740267"/>
                </a:cubicBezTo>
                <a:lnTo>
                  <a:pt x="0" y="19244"/>
                </a:lnTo>
                <a:lnTo>
                  <a:pt x="644598" y="0"/>
                </a:lnTo>
                <a:lnTo>
                  <a:pt x="644598" y="679968"/>
                </a:lnTo>
                <a:close/>
              </a:path>
            </a:pathLst>
          </a:custGeom>
          <a:solidFill>
            <a:srgbClr val="4D3A40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8A9570A-EF5E-4BB3-8C99-FCA9566E1C49}"/>
              </a:ext>
            </a:extLst>
          </p:cNvPr>
          <p:cNvSpPr/>
          <p:nvPr/>
        </p:nvSpPr>
        <p:spPr>
          <a:xfrm>
            <a:off x="699543" y="248277"/>
            <a:ext cx="2895797" cy="989736"/>
          </a:xfrm>
          <a:custGeom>
            <a:avLst/>
            <a:gdLst>
              <a:gd name="connsiteX0" fmla="*/ 0 w 2895797"/>
              <a:gd name="connsiteY0" fmla="*/ 131031 h 989736"/>
              <a:gd name="connsiteX1" fmla="*/ 2895798 w 2895797"/>
              <a:gd name="connsiteY1" fmla="*/ 227253 h 989736"/>
              <a:gd name="connsiteX2" fmla="*/ 2895798 w 2895797"/>
              <a:gd name="connsiteY2" fmla="*/ 907221 h 989736"/>
              <a:gd name="connsiteX3" fmla="*/ 0 w 2895797"/>
              <a:gd name="connsiteY3" fmla="*/ 810999 h 989736"/>
              <a:gd name="connsiteX4" fmla="*/ 0 w 2895797"/>
              <a:gd name="connsiteY4" fmla="*/ 131031 h 989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95797" h="989736">
                <a:moveTo>
                  <a:pt x="0" y="131031"/>
                </a:moveTo>
                <a:cubicBezTo>
                  <a:pt x="543923" y="745568"/>
                  <a:pt x="2414796" y="-479658"/>
                  <a:pt x="2895798" y="227253"/>
                </a:cubicBezTo>
                <a:lnTo>
                  <a:pt x="2895798" y="907221"/>
                </a:lnTo>
                <a:cubicBezTo>
                  <a:pt x="2414796" y="200311"/>
                  <a:pt x="543923" y="1425537"/>
                  <a:pt x="0" y="810999"/>
                </a:cubicBezTo>
                <a:lnTo>
                  <a:pt x="0" y="131031"/>
                </a:lnTo>
                <a:close/>
              </a:path>
            </a:pathLst>
          </a:custGeom>
          <a:solidFill>
            <a:srgbClr val="B18E71"/>
          </a:solidFill>
          <a:ln w="1396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9680AE-4003-4F7D-8679-38781CD1398F}"/>
              </a:ext>
            </a:extLst>
          </p:cNvPr>
          <p:cNvSpPr txBox="1"/>
          <p:nvPr/>
        </p:nvSpPr>
        <p:spPr>
          <a:xfrm>
            <a:off x="914400" y="482025"/>
            <a:ext cx="2362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23">
            <a:extLst>
              <a:ext uri="{FF2B5EF4-FFF2-40B4-BE49-F238E27FC236}">
                <a16:creationId xmlns:a16="http://schemas.microsoft.com/office/drawing/2014/main" id="{ADB2AC88-87F4-4782-B3C5-032E0602D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886980"/>
            <a:ext cx="1828800" cy="52322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Nam</a:t>
            </a:r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62EF9F63-E25C-4F2D-9932-B0FB86F3D534}"/>
              </a:ext>
            </a:extLst>
          </p:cNvPr>
          <p:cNvSpPr/>
          <p:nvPr/>
        </p:nvSpPr>
        <p:spPr>
          <a:xfrm rot="20263963" flipH="1">
            <a:off x="-1195375" y="5315159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loud 40">
            <a:extLst>
              <a:ext uri="{FF2B5EF4-FFF2-40B4-BE49-F238E27FC236}">
                <a16:creationId xmlns:a16="http://schemas.microsoft.com/office/drawing/2014/main" id="{91FCCDE9-2D7E-4262-9E75-7ACD566E1B85}"/>
              </a:ext>
            </a:extLst>
          </p:cNvPr>
          <p:cNvSpPr/>
          <p:nvPr/>
        </p:nvSpPr>
        <p:spPr>
          <a:xfrm rot="1336037">
            <a:off x="10921111" y="5315159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D418A6A0-BB15-48EF-A4CE-13A8CBC8B0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30000" y="5471655"/>
            <a:ext cx="853057" cy="132370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8ED2FEC-7141-47B6-9BEC-34DD9E6F55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5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19" grpId="0"/>
      <p:bldP spid="20" grpId="0" animBg="1"/>
      <p:bldP spid="21" grpId="0"/>
      <p:bldP spid="22" grpId="0" animBg="1"/>
      <p:bldP spid="23" grpId="0"/>
      <p:bldP spid="24" grpId="0"/>
      <p:bldP spid="25" grpId="0" animBg="1"/>
      <p:bldP spid="26" grpId="0"/>
      <p:bldP spid="28" grpId="0"/>
      <p:bldP spid="29" grpId="0" animBg="1"/>
      <p:bldP spid="30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0A374-454C-4051-B13D-18BC97051E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DFBFF26-36D7-4941-8348-BF9B4F2E7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-2663116"/>
            <a:ext cx="9285989" cy="4112808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44B71B-BD05-4225-8C82-081A7818A321}"/>
              </a:ext>
            </a:extLst>
          </p:cNvPr>
          <p:cNvSpPr/>
          <p:nvPr/>
        </p:nvSpPr>
        <p:spPr>
          <a:xfrm>
            <a:off x="800100" y="840526"/>
            <a:ext cx="10591800" cy="5255474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E9AFD02-07FB-409B-BD63-63EF08AA7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4257" y="-2606124"/>
            <a:ext cx="9285989" cy="4112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EEEE46-A0E0-4E0B-97E5-8C004C7898D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91" y="5219650"/>
            <a:ext cx="1905000" cy="1714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4EC3CA-3A8E-44E1-BE5D-998A8AB9BCE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13" y="5219650"/>
            <a:ext cx="1905000" cy="1714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9A0A52-5132-432F-909F-DCF48B07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35" y="5219650"/>
            <a:ext cx="1905000" cy="17142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F1C9C4-4CB5-470F-94FB-0742F35BA4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57" y="5219650"/>
            <a:ext cx="1905000" cy="1714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4EE6CB-175B-4034-AF96-F92DDA230B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DFD"/>
              </a:clrFrom>
              <a:clrTo>
                <a:srgbClr val="FE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779" y="5219650"/>
            <a:ext cx="1905000" cy="17142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3B850A-DAA3-4A67-9C12-D62C4DC5FB2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125" y="-472803"/>
            <a:ext cx="3556000" cy="355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31BE9B-B9B5-4A7E-94F9-8CD2D85D9B8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F390AA1-F4D0-4E08-A711-87A4DE1BFC4A}"/>
              </a:ext>
            </a:extLst>
          </p:cNvPr>
          <p:cNvSpPr txBox="1"/>
          <p:nvPr/>
        </p:nvSpPr>
        <p:spPr>
          <a:xfrm>
            <a:off x="4796076" y="892314"/>
            <a:ext cx="278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AB7F79-2748-4A2B-8B43-729F27AE630A}"/>
              </a:ext>
            </a:extLst>
          </p:cNvPr>
          <p:cNvSpPr txBox="1"/>
          <p:nvPr/>
        </p:nvSpPr>
        <p:spPr>
          <a:xfrm>
            <a:off x="2996673" y="2450902"/>
            <a:ext cx="7421645" cy="190969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Học nội dung bài học.</a:t>
            </a:r>
          </a:p>
          <a:p>
            <a:pPr algn="l">
              <a:lnSpc>
                <a:spcPct val="150000"/>
              </a:lnSpc>
            </a:pPr>
            <a:r>
              <a:rPr lang="en-US" sz="440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Xem trước bài mới.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90EEAD-B135-4896-AD11-1575BC7368AB}"/>
              </a:ext>
            </a:extLst>
          </p:cNvPr>
          <p:cNvGrpSpPr/>
          <p:nvPr/>
        </p:nvGrpSpPr>
        <p:grpSpPr>
          <a:xfrm>
            <a:off x="1126287" y="-54889"/>
            <a:ext cx="10265613" cy="2505791"/>
            <a:chOff x="3238501" y="38100"/>
            <a:chExt cx="5714999" cy="156528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69A9694F-F147-478D-BB4D-C8239FDD7A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238501" y="38100"/>
              <a:ext cx="5714999" cy="156528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FAAFF66-8563-452C-AA6D-2FFA7942BD32}"/>
                </a:ext>
              </a:extLst>
            </p:cNvPr>
            <p:cNvSpPr txBox="1"/>
            <p:nvPr/>
          </p:nvSpPr>
          <p:spPr>
            <a:xfrm>
              <a:off x="4705349" y="981277"/>
              <a:ext cx="2781301" cy="519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</a:p>
          </p:txBody>
        </p:sp>
      </p:grpSp>
      <p:pic>
        <p:nvPicPr>
          <p:cNvPr id="23" name="图片 34">
            <a:extLst>
              <a:ext uri="{FF2B5EF4-FFF2-40B4-BE49-F238E27FC236}">
                <a16:creationId xmlns:a16="http://schemas.microsoft.com/office/drawing/2014/main" id="{605BEBD8-E9A1-4EC1-BF7E-988781ECE3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922401">
            <a:off x="10648664" y="2680358"/>
            <a:ext cx="686785" cy="673289"/>
          </a:xfrm>
          <a:prstGeom prst="rect">
            <a:avLst/>
          </a:prstGeom>
        </p:spPr>
      </p:pic>
      <p:pic>
        <p:nvPicPr>
          <p:cNvPr id="24" name="图片 35">
            <a:extLst>
              <a:ext uri="{FF2B5EF4-FFF2-40B4-BE49-F238E27FC236}">
                <a16:creationId xmlns:a16="http://schemas.microsoft.com/office/drawing/2014/main" id="{3A1FCEEB-90B3-4F66-B02F-2335A04BA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9804" y="4559816"/>
            <a:ext cx="700493" cy="700837"/>
          </a:xfrm>
          <a:prstGeom prst="rect">
            <a:avLst/>
          </a:prstGeom>
        </p:spPr>
      </p:pic>
      <p:sp>
        <p:nvSpPr>
          <p:cNvPr id="26" name="Cloud 25">
            <a:extLst>
              <a:ext uri="{FF2B5EF4-FFF2-40B4-BE49-F238E27FC236}">
                <a16:creationId xmlns:a16="http://schemas.microsoft.com/office/drawing/2014/main" id="{C27F4A6A-3664-43D9-BEB3-E24D55A25B08}"/>
              </a:ext>
            </a:extLst>
          </p:cNvPr>
          <p:cNvSpPr/>
          <p:nvPr/>
        </p:nvSpPr>
        <p:spPr>
          <a:xfrm rot="20263963" flipH="1">
            <a:off x="-1195375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CEB5D32E-C0FA-47BE-8C5C-E2A3BCE25FBB}"/>
              </a:ext>
            </a:extLst>
          </p:cNvPr>
          <p:cNvSpPr/>
          <p:nvPr/>
        </p:nvSpPr>
        <p:spPr>
          <a:xfrm rot="1336037">
            <a:off x="10921111" y="5173070"/>
            <a:ext cx="2667000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C64CBF5-4B7C-4DD0-AF1A-BBB6CA44CA7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11401364" y="5457129"/>
            <a:ext cx="853057" cy="13237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F3B88C8-2BDB-4152-97A2-99B8568E43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>
            <a:off x="109031" y="5497055"/>
            <a:ext cx="862123" cy="13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572080" y="2068765"/>
              <a:ext cx="2986219" cy="298622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986219" cy="298622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y="288967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2686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6" name="3D Model 15" descr="The Earth">
                <a:extLst>
                  <a:ext uri="{FF2B5EF4-FFF2-40B4-BE49-F238E27FC236}">
                    <a16:creationId xmlns:a16="http://schemas.microsoft.com/office/drawing/2014/main" id="{B4B77AD0-F485-4972-A419-EDDE59CADF0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80" y="2068765"/>
                <a:ext cx="2986219" cy="2986220"/>
              </a:xfrm>
              <a:prstGeom prst="rect">
                <a:avLst/>
              </a:prstGeom>
            </p:spPr>
          </p:pic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52D9B6C-F396-4D12-B5A6-CA6B291DABA1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1BF886-1355-4727-AC23-50249896A3D8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C63F13F-B4BA-40B1-878A-052A043C5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942E28-09DF-4C2A-A252-84BEF1CC4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F0C9AA-41F8-4F18-962B-7DC0B3844930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id="{D4507C9E-EAE9-4888-88C6-294DB4435EDF}"/>
              </a:ext>
            </a:extLst>
          </p:cNvPr>
          <p:cNvSpPr/>
          <p:nvPr/>
        </p:nvSpPr>
        <p:spPr>
          <a:xfrm>
            <a:off x="-50734" y="0"/>
            <a:ext cx="12242734" cy="6858000"/>
          </a:xfrm>
          <a:prstGeom prst="irregularSeal1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8D8C70-25EA-46F7-939C-4C4F4BBC50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876"/>
          <a:stretch/>
        </p:blipFill>
        <p:spPr>
          <a:xfrm>
            <a:off x="-32591" y="4672950"/>
            <a:ext cx="12192000" cy="21850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1A95231-5675-43BB-ACEB-6ED715BF64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68"/>
          <a:stretch/>
        </p:blipFill>
        <p:spPr>
          <a:xfrm>
            <a:off x="-47105" y="0"/>
            <a:ext cx="12275391" cy="262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B3E515-671E-4632-9553-615698E30204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739155">
            <a:off x="1555913" y="38977"/>
            <a:ext cx="2035632" cy="1947421"/>
          </a:xfrm>
          <a:prstGeom prst="rect">
            <a:avLst/>
          </a:prstGeom>
        </p:spPr>
      </p:pic>
      <p:sp>
        <p:nvSpPr>
          <p:cNvPr id="14" name="矩形 259">
            <a:extLst>
              <a:ext uri="{FF2B5EF4-FFF2-40B4-BE49-F238E27FC236}">
                <a16:creationId xmlns:a16="http://schemas.microsoft.com/office/drawing/2014/main" id="{076A653A-8BA1-4D02-9908-BBF1854D3F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97894"/>
            <a:ext cx="12192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13000" endPos="88000" dir="5400000" sy="-100000" algn="bl" rotWithShape="0"/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CHÚC CÁC EM </a:t>
            </a:r>
          </a:p>
          <a:p>
            <a:pPr algn="ctr"/>
            <a:r>
              <a:rPr lang="en-US" sz="8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  <a:reflection blurRad="6350" stA="13000" endPos="88000" dir="5400000" sy="-100000" algn="bl" rotWithShape="0"/>
                </a:effectLst>
                <a:latin typeface="#9Slide04 Noticia Text Bold" panose="02000803060000020004" pitchFamily="2" charset="0"/>
                <a:cs typeface="#9Slide04 Maitree Bold" panose="00000800000000000000" pitchFamily="2" charset="-34"/>
              </a:rPr>
              <a:t>HỌC TỐT!</a:t>
            </a:r>
            <a:endParaRPr lang="en-US" sz="800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#9Slide04 Noticia Text Bold" panose="02000803060000020004" pitchFamily="2" charset="0"/>
              <a:cs typeface="#9Slide04 Maitree Bold" panose="00000800000000000000" pitchFamily="2" charset="-34"/>
            </a:endParaRPr>
          </a:p>
        </p:txBody>
      </p:sp>
      <p:pic>
        <p:nvPicPr>
          <p:cNvPr id="17" name="y2mate.com - Upbeat and Happy Background Music_W1xwTqgzQ_g">
            <a:hlinkClick r:id="" action="ppaction://media"/>
            <a:extLst>
              <a:ext uri="{FF2B5EF4-FFF2-40B4-BE49-F238E27FC236}">
                <a16:creationId xmlns:a16="http://schemas.microsoft.com/office/drawing/2014/main" id="{80955660-919E-4147-95CE-47E550E0C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63259" y="51318"/>
            <a:ext cx="609600" cy="609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F0C200-0AB6-4F7F-B19A-ECCF856B951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1042674" y="510169"/>
            <a:ext cx="7339218" cy="64041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4431B94-954E-4943-8CF6-16C2FE3010A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248400" y="514521"/>
            <a:ext cx="6271919" cy="6404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149E274-B3C6-45BF-8D44-0BA0FDCAB79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>
            <a:off x="-1090818" y="570854"/>
            <a:ext cx="7339218" cy="64041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C70B9B-A20E-4395-8531-2879361C06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8"/>
          <a:stretch/>
        </p:blipFill>
        <p:spPr>
          <a:xfrm flipH="1">
            <a:off x="6301081" y="609600"/>
            <a:ext cx="6271919" cy="640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09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2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1.66667E-6 0.00023 C -0.0112 -0.00162 -0.02213 -0.00556 -0.03307 3.33333E-6 C -0.04206 0.00439 -0.05065 0.01134 -0.05937 0.01666 C -0.06159 0.01782 -0.06393 0.01805 -0.06601 0.01944 C -0.07005 0.02176 -0.0737 0.02523 -0.0776 0.02777 C -0.08086 0.02986 -0.08424 0.03078 -0.0875 0.03333 C -0.09049 0.03541 -0.09284 0.03935 -0.0957 0.04166 C -0.10013 0.0449 -0.10469 0.04699 -0.10885 0.05023 C -0.11406 0.0537 -0.11901 0.05717 -0.1237 0.06111 C -0.12604 0.06296 -0.12838 0.06435 -0.13034 0.06666 C -0.15195 0.09074 -0.13698 0.07477 -0.14844 0.09189 C -0.1513 0.0956 -0.15416 0.09884 -0.15677 0.10301 C -0.16302 0.11203 -0.1681 0.12222 -0.17318 0.13333 C -0.17982 0.14722 -0.17864 0.15393 -0.18476 0.17477 L -0.18802 0.18588 C -0.18646 0.22199 -0.18581 0.25833 -0.18307 0.29398 C -0.18294 0.29768 -0.18112 0.3 -0.17982 0.30231 C -0.17838 0.30648 -0.17695 0.31041 -0.17487 0.31342 C -0.15651 0.34467 -0.17187 0.31643 -0.16002 0.33287 C -0.1582 0.33541 -0.15729 0.34004 -0.15508 0.3412 C -0.13802 0.35301 -0.11328 0.36481 -0.09401 0.36921 C -0.08646 0.37106 -0.07864 0.37106 -0.07096 0.37199 C -0.0638 0.37477 -0.05677 0.37801 -0.04948 0.38032 C -0.04531 0.38194 -0.04075 0.38217 -0.03633 0.3831 C -0.02969 0.38495 -0.02331 0.3875 -0.01653 0.38865 C 0.01302 0.3949 0.04284 0.39977 0.07253 0.40532 C 0.08242 0.40717 0.09232 0.40833 0.10222 0.41088 C 0.10938 0.41273 0.11641 0.41527 0.1237 0.41643 C 0.13177 0.41805 0.13998 0.41875 0.14844 0.41921 L 0.26875 0.42477 L 0.29688 0.42754 C 0.30508 0.42847 0.31315 0.43055 0.32162 0.43032 L 0.63334 0.42199 C 0.66992 0.41805 0.67422 0.41944 0.7207 0.39699 L 0.74388 0.38588 C 0.74714 0.38426 0.75026 0.38171 0.75378 0.38032 C 0.78203 0.37014 0.77643 0.37639 0.79987 0.36365 C 0.80925 0.35856 0.8181 0.34953 0.828 0.34676 C 0.83138 0.34583 0.84232 0.34305 0.8461 0.3412 C 0.85156 0.33912 0.85703 0.33541 0.86263 0.33287 C 0.86966 0.32986 0.87695 0.32754 0.88399 0.32453 C 0.88568 0.32384 0.88737 0.32361 0.88893 0.32176 C 0.89245 0.31875 0.89896 0.31064 0.89896 0.31111 L 0.89896 0.31064 " pathEditMode="relative" rAng="0" ptsTypes="AAAAAAAAAAAAAAAAAAAAAAAAAAAAAAAAAAAAAAAAAAAAA">
                                      <p:cBhvr>
                                        <p:cTn id="53" dur="2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47" y="2136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E1459BF-D07E-4CC8-A9A1-B507963C91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6A8744-BED9-45FF-A77E-8AC4719CF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059" y="4529191"/>
            <a:ext cx="6744568" cy="298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1097170" y="2741196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5880" y="2173137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E09E25-FA05-44EA-AFBD-CFCE492D3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3620" y="5296392"/>
            <a:ext cx="5336578" cy="2363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A977D9-F095-4B12-A091-1C58426FE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382" y="5231642"/>
            <a:ext cx="6365702" cy="28194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878830" y="-52619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2871939" y="-42367"/>
            <a:ext cx="4223106" cy="2946444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4144799" y="27714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3824691" y="30377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3450511" y="461359"/>
            <a:ext cx="31323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nước chúng ta là gì? 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8245926" y="980556"/>
            <a:ext cx="31950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83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E1459BF-D07E-4CC8-A9A1-B507963C91BD}"/>
              </a:ext>
            </a:extLst>
          </p:cNvPr>
          <p:cNvSpPr/>
          <p:nvPr/>
        </p:nvSpPr>
        <p:spPr>
          <a:xfrm>
            <a:off x="34903" y="63812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E6A8744-BED9-45FF-A77E-8AC4719CF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084" y="4492538"/>
            <a:ext cx="6744568" cy="29872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AAB429-5E71-4DF8-B9B6-27D432A5CA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4903" y="2869603"/>
            <a:ext cx="2926096" cy="3853866"/>
          </a:xfrm>
          <a:prstGeom prst="rect">
            <a:avLst/>
          </a:prstGeom>
        </p:spPr>
      </p:pic>
      <p:pic>
        <p:nvPicPr>
          <p:cNvPr id="1026" name="Picture 2" descr="Cartoon Characters Doraemon Nobita Pngu0027s - Easy Drawing Of Nobita,Cartoon  Arm Png - free transparent png images - pngaaa.com">
            <a:extLst>
              <a:ext uri="{FF2B5EF4-FFF2-40B4-BE49-F238E27FC236}">
                <a16:creationId xmlns:a16="http://schemas.microsoft.com/office/drawing/2014/main" id="{0961D493-5902-4DCB-98D0-F7D4C4608E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02" b="95677" l="10000" r="90000">
                        <a14:foregroundMark x1="59222" y1="20310" x2="59222" y2="20310"/>
                        <a14:foregroundMark x1="70222" y1="17129" x2="70222" y2="17129"/>
                        <a14:foregroundMark x1="71889" y1="15008" x2="64667" y2="26427"/>
                        <a14:foregroundMark x1="56333" y1="14845" x2="65000" y2="19576"/>
                        <a14:foregroundMark x1="65000" y1="19576" x2="75222" y2="21615"/>
                        <a14:foregroundMark x1="75222" y1="21615" x2="57556" y2="16069"/>
                        <a14:foregroundMark x1="57556" y1="16069" x2="66111" y2="13948"/>
                        <a14:foregroundMark x1="71111" y1="13295" x2="74556" y2="20310"/>
                        <a14:foregroundMark x1="63000" y1="5954" x2="63000" y2="5954"/>
                        <a14:foregroundMark x1="60667" y1="5954" x2="60667" y2="5954"/>
                        <a14:foregroundMark x1="53778" y1="13295" x2="55222" y2="15008"/>
                        <a14:foregroundMark x1="56111" y1="15253" x2="58333" y2="21370"/>
                        <a14:foregroundMark x1="60444" y1="5302" x2="60444" y2="5302"/>
                        <a14:foregroundMark x1="56111" y1="7423" x2="61889" y2="8075"/>
                        <a14:foregroundMark x1="52889" y1="83197" x2="52556" y2="93312"/>
                        <a14:foregroundMark x1="67333" y1="83850" x2="71333" y2="95677"/>
                        <a14:foregroundMark x1="54000" y1="82953" x2="51222" y2="89967"/>
                        <a14:foregroundMark x1="70778" y1="83197" x2="67000" y2="89560"/>
                        <a14:foregroundMark x1="53778" y1="81077" x2="49444" y2="88010"/>
                        <a14:foregroundMark x1="49444" y1="88010" x2="49444" y2="88010"/>
                        <a14:foregroundMark x1="56667" y1="82300" x2="57222" y2="89070"/>
                        <a14:foregroundMark x1="65556" y1="81485" x2="65333" y2="89967"/>
                        <a14:foregroundMark x1="67466" y1="35217" x2="66444" y2="38907"/>
                        <a14:foregroundMark x1="61000" y1="34095" x2="56333" y2="41028"/>
                        <a14:foregroundMark x1="56667" y1="33442" x2="54333" y2="41680"/>
                        <a14:backgroundMark x1="67556" y1="34258" x2="67556" y2="34258"/>
                        <a14:backgroundMark x1="67889" y1="34013" x2="67889" y2="34013"/>
                        <a14:backgroundMark x1="67556" y1="34176" x2="67556" y2="34176"/>
                        <a14:backgroundMark x1="67667" y1="34502" x2="67667" y2="34502"/>
                        <a14:backgroundMark x1="67667" y1="34176" x2="68222" y2="340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21242" y="2261529"/>
            <a:ext cx="3224579" cy="43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E09E25-FA05-44EA-AFBD-CFCE492D3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163" y="5446169"/>
            <a:ext cx="5336578" cy="2363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5A977D9-F095-4B12-A091-1C58426FE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664" y="5218266"/>
            <a:ext cx="6365702" cy="281940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B2D9D984-C34F-4B7B-9C21-FE5987267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367309">
            <a:off x="7305159" y="-205093"/>
            <a:ext cx="3929254" cy="2774236"/>
          </a:xfrm>
          <a:prstGeom prst="rect">
            <a:avLst/>
          </a:prstGeom>
        </p:spPr>
      </p:pic>
      <p:sp>
        <p:nvSpPr>
          <p:cNvPr id="28" name="Graphic 19">
            <a:extLst>
              <a:ext uri="{FF2B5EF4-FFF2-40B4-BE49-F238E27FC236}">
                <a16:creationId xmlns:a16="http://schemas.microsoft.com/office/drawing/2014/main" id="{A13CFFDE-ECDB-48D0-A658-6345F61EA281}"/>
              </a:ext>
            </a:extLst>
          </p:cNvPr>
          <p:cNvSpPr/>
          <p:nvPr/>
        </p:nvSpPr>
        <p:spPr>
          <a:xfrm rot="21387366">
            <a:off x="1589938" y="198"/>
            <a:ext cx="4723168" cy="3295335"/>
          </a:xfrm>
          <a:custGeom>
            <a:avLst/>
            <a:gdLst>
              <a:gd name="connsiteX0" fmla="*/ 735756 w 3205042"/>
              <a:gd name="connsiteY0" fmla="*/ 632695 h 2944088"/>
              <a:gd name="connsiteX1" fmla="*/ 1292547 w 3205042"/>
              <a:gd name="connsiteY1" fmla="*/ 110932 h 2944088"/>
              <a:gd name="connsiteX2" fmla="*/ 1687335 w 3205042"/>
              <a:gd name="connsiteY2" fmla="*/ 71526 h 2944088"/>
              <a:gd name="connsiteX3" fmla="*/ 2045637 w 3205042"/>
              <a:gd name="connsiteY3" fmla="*/ 221852 h 2944088"/>
              <a:gd name="connsiteX4" fmla="*/ 2304694 w 3205042"/>
              <a:gd name="connsiteY4" fmla="*/ 521045 h 2944088"/>
              <a:gd name="connsiteX5" fmla="*/ 2393722 w 3205042"/>
              <a:gd name="connsiteY5" fmla="*/ 572856 h 2944088"/>
              <a:gd name="connsiteX6" fmla="*/ 2444074 w 3205042"/>
              <a:gd name="connsiteY6" fmla="*/ 563369 h 2944088"/>
              <a:gd name="connsiteX7" fmla="*/ 2485669 w 3205042"/>
              <a:gd name="connsiteY7" fmla="*/ 557532 h 2944088"/>
              <a:gd name="connsiteX8" fmla="*/ 2663725 w 3205042"/>
              <a:gd name="connsiteY8" fmla="*/ 588181 h 2944088"/>
              <a:gd name="connsiteX9" fmla="*/ 3095001 w 3205042"/>
              <a:gd name="connsiteY9" fmla="*/ 1089511 h 2944088"/>
              <a:gd name="connsiteX10" fmla="*/ 2906728 w 3205042"/>
              <a:gd name="connsiteY10" fmla="*/ 1831655 h 2944088"/>
              <a:gd name="connsiteX11" fmla="*/ 2812592 w 3205042"/>
              <a:gd name="connsiteY11" fmla="*/ 1863763 h 2944088"/>
              <a:gd name="connsiteX12" fmla="*/ 2792889 w 3205042"/>
              <a:gd name="connsiteY12" fmla="*/ 1912656 h 2944088"/>
              <a:gd name="connsiteX13" fmla="*/ 2732321 w 3205042"/>
              <a:gd name="connsiteY13" fmla="*/ 2451932 h 2944088"/>
              <a:gd name="connsiteX14" fmla="*/ 2254342 w 3205042"/>
              <a:gd name="connsiteY14" fmla="*/ 2756963 h 2944088"/>
              <a:gd name="connsiteX15" fmla="*/ 1958798 w 3205042"/>
              <a:gd name="connsiteY15" fmla="*/ 2762801 h 2944088"/>
              <a:gd name="connsiteX16" fmla="*/ 1883635 w 3205042"/>
              <a:gd name="connsiteY16" fmla="*/ 2739449 h 2944088"/>
              <a:gd name="connsiteX17" fmla="*/ 1821607 w 3205042"/>
              <a:gd name="connsiteY17" fmla="*/ 2705151 h 2944088"/>
              <a:gd name="connsiteX18" fmla="*/ 1672740 w 3205042"/>
              <a:gd name="connsiteY18" fmla="*/ 2717557 h 2944088"/>
              <a:gd name="connsiteX19" fmla="*/ 1628226 w 3205042"/>
              <a:gd name="connsiteY19" fmla="*/ 2756963 h 2944088"/>
              <a:gd name="connsiteX20" fmla="*/ 1583712 w 3205042"/>
              <a:gd name="connsiteY20" fmla="*/ 2787612 h 2944088"/>
              <a:gd name="connsiteX21" fmla="*/ 1482279 w 3205042"/>
              <a:gd name="connsiteY21" fmla="*/ 2835775 h 2944088"/>
              <a:gd name="connsiteX22" fmla="*/ 1248033 w 3205042"/>
              <a:gd name="connsiteY22" fmla="*/ 2875910 h 2944088"/>
              <a:gd name="connsiteX23" fmla="*/ 786838 w 3205042"/>
              <a:gd name="connsiteY23" fmla="*/ 2759882 h 2944088"/>
              <a:gd name="connsiteX24" fmla="*/ 600754 w 3205042"/>
              <a:gd name="connsiteY24" fmla="*/ 2594231 h 2944088"/>
              <a:gd name="connsiteX25" fmla="*/ 456996 w 3205042"/>
              <a:gd name="connsiteY25" fmla="*/ 2334444 h 2944088"/>
              <a:gd name="connsiteX26" fmla="*/ 438023 w 3205042"/>
              <a:gd name="connsiteY26" fmla="*/ 2194335 h 2944088"/>
              <a:gd name="connsiteX27" fmla="*/ 446780 w 3205042"/>
              <a:gd name="connsiteY27" fmla="*/ 2124280 h 2944088"/>
              <a:gd name="connsiteX28" fmla="*/ 454077 w 3205042"/>
              <a:gd name="connsiteY28" fmla="*/ 2039630 h 2944088"/>
              <a:gd name="connsiteX29" fmla="*/ 344616 w 3205042"/>
              <a:gd name="connsiteY29" fmla="*/ 1954980 h 2944088"/>
              <a:gd name="connsiteX30" fmla="*/ 240264 w 3205042"/>
              <a:gd name="connsiteY30" fmla="*/ 1892223 h 2944088"/>
              <a:gd name="connsiteX31" fmla="*/ 97965 w 3205042"/>
              <a:gd name="connsiteY31" fmla="*/ 1700302 h 2944088"/>
              <a:gd name="connsiteX32" fmla="*/ 76072 w 3205042"/>
              <a:gd name="connsiteY32" fmla="*/ 1418623 h 2944088"/>
              <a:gd name="connsiteX33" fmla="*/ 131533 w 3205042"/>
              <a:gd name="connsiteY33" fmla="*/ 1292378 h 2944088"/>
              <a:gd name="connsiteX34" fmla="*/ 177506 w 3205042"/>
              <a:gd name="connsiteY34" fmla="*/ 1236918 h 2944088"/>
              <a:gd name="connsiteX35" fmla="*/ 200128 w 3205042"/>
              <a:gd name="connsiteY35" fmla="*/ 1152268 h 2944088"/>
              <a:gd name="connsiteX36" fmla="*/ 247561 w 3205042"/>
              <a:gd name="connsiteY36" fmla="*/ 939914 h 2944088"/>
              <a:gd name="connsiteX37" fmla="*/ 384022 w 3205042"/>
              <a:gd name="connsiteY37" fmla="*/ 749453 h 2944088"/>
              <a:gd name="connsiteX38" fmla="*/ 582511 w 3205042"/>
              <a:gd name="connsiteY38" fmla="*/ 653857 h 2944088"/>
              <a:gd name="connsiteX39" fmla="*/ 695620 w 3205042"/>
              <a:gd name="connsiteY39" fmla="*/ 658965 h 2944088"/>
              <a:gd name="connsiteX40" fmla="*/ 736486 w 3205042"/>
              <a:gd name="connsiteY40" fmla="*/ 635614 h 2944088"/>
              <a:gd name="connsiteX41" fmla="*/ 713134 w 3205042"/>
              <a:gd name="connsiteY41" fmla="*/ 594748 h 2944088"/>
              <a:gd name="connsiteX42" fmla="*/ 454807 w 3205042"/>
              <a:gd name="connsiteY42" fmla="*/ 623938 h 2944088"/>
              <a:gd name="connsiteX43" fmla="*/ 262156 w 3205042"/>
              <a:gd name="connsiteY43" fmla="*/ 785940 h 2944088"/>
              <a:gd name="connsiteX44" fmla="*/ 152695 w 3205042"/>
              <a:gd name="connsiteY44" fmla="*/ 1011429 h 2944088"/>
              <a:gd name="connsiteX45" fmla="*/ 134452 w 3205042"/>
              <a:gd name="connsiteY45" fmla="*/ 1129646 h 2944088"/>
              <a:gd name="connsiteX46" fmla="*/ 124965 w 3205042"/>
              <a:gd name="connsiteY46" fmla="*/ 1198242 h 2944088"/>
              <a:gd name="connsiteX47" fmla="*/ 77532 w 3205042"/>
              <a:gd name="connsiteY47" fmla="*/ 1255891 h 2944088"/>
              <a:gd name="connsiteX48" fmla="*/ 909 w 3205042"/>
              <a:gd name="connsiteY48" fmla="*/ 1546327 h 2944088"/>
              <a:gd name="connsiteX49" fmla="*/ 90667 w 3205042"/>
              <a:gd name="connsiteY49" fmla="*/ 1831655 h 2944088"/>
              <a:gd name="connsiteX50" fmla="*/ 286967 w 3205042"/>
              <a:gd name="connsiteY50" fmla="*/ 2000224 h 2944088"/>
              <a:gd name="connsiteX51" fmla="*/ 345346 w 3205042"/>
              <a:gd name="connsiteY51" fmla="*/ 2030143 h 2944088"/>
              <a:gd name="connsiteX52" fmla="*/ 392049 w 3205042"/>
              <a:gd name="connsiteY52" fmla="*/ 2060792 h 2944088"/>
              <a:gd name="connsiteX53" fmla="*/ 388401 w 3205042"/>
              <a:gd name="connsiteY53" fmla="*/ 2090712 h 2944088"/>
              <a:gd name="connsiteX54" fmla="*/ 379644 w 3205042"/>
              <a:gd name="connsiteY54" fmla="*/ 2129388 h 2944088"/>
              <a:gd name="connsiteX55" fmla="*/ 372346 w 3205042"/>
              <a:gd name="connsiteY55" fmla="*/ 2210389 h 2944088"/>
              <a:gd name="connsiteX56" fmla="*/ 462834 w 3205042"/>
              <a:gd name="connsiteY56" fmla="*/ 2512501 h 2944088"/>
              <a:gd name="connsiteX57" fmla="*/ 659134 w 3205042"/>
              <a:gd name="connsiteY57" fmla="*/ 2750395 h 2944088"/>
              <a:gd name="connsiteX58" fmla="*/ 1121058 w 3205042"/>
              <a:gd name="connsiteY58" fmla="*/ 2937208 h 2944088"/>
              <a:gd name="connsiteX59" fmla="*/ 1617280 w 3205042"/>
              <a:gd name="connsiteY59" fmla="*/ 2847450 h 2944088"/>
              <a:gd name="connsiteX60" fmla="*/ 1670551 w 3205042"/>
              <a:gd name="connsiteY60" fmla="*/ 2810234 h 2944088"/>
              <a:gd name="connsiteX61" fmla="*/ 1715795 w 3205042"/>
              <a:gd name="connsiteY61" fmla="*/ 2770828 h 2944088"/>
              <a:gd name="connsiteX62" fmla="*/ 1765417 w 3205042"/>
              <a:gd name="connsiteY62" fmla="*/ 2756233 h 2944088"/>
              <a:gd name="connsiteX63" fmla="*/ 1829634 w 3205042"/>
              <a:gd name="connsiteY63" fmla="*/ 2788342 h 2944088"/>
              <a:gd name="connsiteX64" fmla="*/ 2149989 w 3205042"/>
              <a:gd name="connsiteY64" fmla="*/ 2840153 h 2944088"/>
              <a:gd name="connsiteX65" fmla="*/ 2709699 w 3205042"/>
              <a:gd name="connsiteY65" fmla="*/ 2589123 h 2944088"/>
              <a:gd name="connsiteX66" fmla="*/ 2893593 w 3205042"/>
              <a:gd name="connsiteY66" fmla="*/ 2022116 h 2944088"/>
              <a:gd name="connsiteX67" fmla="*/ 2851998 w 3205042"/>
              <a:gd name="connsiteY67" fmla="*/ 1880547 h 2944088"/>
              <a:gd name="connsiteX68" fmla="*/ 2832295 w 3205042"/>
              <a:gd name="connsiteY68" fmla="*/ 1929439 h 2944088"/>
              <a:gd name="connsiteX69" fmla="*/ 3162866 w 3205042"/>
              <a:gd name="connsiteY69" fmla="*/ 1626598 h 2944088"/>
              <a:gd name="connsiteX70" fmla="*/ 3186948 w 3205042"/>
              <a:gd name="connsiteY70" fmla="*/ 1183647 h 2944088"/>
              <a:gd name="connsiteX71" fmla="*/ 2793619 w 3205042"/>
              <a:gd name="connsiteY71" fmla="*/ 575045 h 2944088"/>
              <a:gd name="connsiteX72" fmla="*/ 2614833 w 3205042"/>
              <a:gd name="connsiteY72" fmla="*/ 507909 h 2944088"/>
              <a:gd name="connsiteX73" fmla="*/ 2514129 w 3205042"/>
              <a:gd name="connsiteY73" fmla="*/ 494774 h 2944088"/>
              <a:gd name="connsiteX74" fmla="*/ 2468885 w 3205042"/>
              <a:gd name="connsiteY74" fmla="*/ 494044 h 2944088"/>
              <a:gd name="connsiteX75" fmla="*/ 2416344 w 3205042"/>
              <a:gd name="connsiteY75" fmla="*/ 504990 h 2944088"/>
              <a:gd name="connsiteX76" fmla="*/ 2395911 w 3205042"/>
              <a:gd name="connsiteY76" fmla="*/ 508639 h 2944088"/>
              <a:gd name="connsiteX77" fmla="*/ 2384235 w 3205042"/>
              <a:gd name="connsiteY77" fmla="*/ 509369 h 2944088"/>
              <a:gd name="connsiteX78" fmla="*/ 2380587 w 3205042"/>
              <a:gd name="connsiteY78" fmla="*/ 508639 h 2944088"/>
              <a:gd name="connsiteX79" fmla="*/ 2372560 w 3205042"/>
              <a:gd name="connsiteY79" fmla="*/ 502801 h 2944088"/>
              <a:gd name="connsiteX80" fmla="*/ 2355776 w 3205042"/>
              <a:gd name="connsiteY80" fmla="*/ 473612 h 2944088"/>
              <a:gd name="connsiteX81" fmla="*/ 2298126 w 3205042"/>
              <a:gd name="connsiteY81" fmla="*/ 385313 h 2944088"/>
              <a:gd name="connsiteX82" fmla="*/ 2157287 w 3205042"/>
              <a:gd name="connsiteY82" fmla="*/ 228420 h 2944088"/>
              <a:gd name="connsiteX83" fmla="*/ 1794607 w 3205042"/>
              <a:gd name="connsiteY83" fmla="*/ 28471 h 2944088"/>
              <a:gd name="connsiteX84" fmla="*/ 1368439 w 3205042"/>
              <a:gd name="connsiteY84" fmla="*/ 24093 h 2944088"/>
              <a:gd name="connsiteX85" fmla="*/ 715323 w 3205042"/>
              <a:gd name="connsiteY85" fmla="*/ 517396 h 2944088"/>
              <a:gd name="connsiteX86" fmla="*/ 674458 w 3205042"/>
              <a:gd name="connsiteY86" fmla="*/ 618100 h 2944088"/>
              <a:gd name="connsiteX87" fmla="*/ 735756 w 3205042"/>
              <a:gd name="connsiteY87" fmla="*/ 632695 h 2944088"/>
              <a:gd name="connsiteX88" fmla="*/ 735756 w 3205042"/>
              <a:gd name="connsiteY88" fmla="*/ 632695 h 294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205042" h="2944088">
                <a:moveTo>
                  <a:pt x="735756" y="632695"/>
                </a:moveTo>
                <a:cubicBezTo>
                  <a:pt x="821865" y="378746"/>
                  <a:pt x="1042246" y="192662"/>
                  <a:pt x="1292547" y="110932"/>
                </a:cubicBezTo>
                <a:cubicBezTo>
                  <a:pt x="1419521" y="69337"/>
                  <a:pt x="1555252" y="51093"/>
                  <a:pt x="1687335" y="71526"/>
                </a:cubicBezTo>
                <a:cubicBezTo>
                  <a:pt x="1817229" y="91229"/>
                  <a:pt x="1939825" y="144500"/>
                  <a:pt x="2045637" y="221852"/>
                </a:cubicBezTo>
                <a:cubicBezTo>
                  <a:pt x="2152908" y="300664"/>
                  <a:pt x="2239017" y="405016"/>
                  <a:pt x="2304694" y="521045"/>
                </a:cubicBezTo>
                <a:cubicBezTo>
                  <a:pt x="2324397" y="556072"/>
                  <a:pt x="2352127" y="576505"/>
                  <a:pt x="2393722" y="572856"/>
                </a:cubicBezTo>
                <a:cubicBezTo>
                  <a:pt x="2410506" y="571397"/>
                  <a:pt x="2427290" y="567748"/>
                  <a:pt x="2444074" y="563369"/>
                </a:cubicBezTo>
                <a:cubicBezTo>
                  <a:pt x="2461588" y="558991"/>
                  <a:pt x="2469615" y="557532"/>
                  <a:pt x="2485669" y="557532"/>
                </a:cubicBezTo>
                <a:cubicBezTo>
                  <a:pt x="2546967" y="558991"/>
                  <a:pt x="2605346" y="568478"/>
                  <a:pt x="2663725" y="588181"/>
                </a:cubicBezTo>
                <a:cubicBezTo>
                  <a:pt x="2885566" y="661884"/>
                  <a:pt x="3031514" y="870589"/>
                  <a:pt x="3095001" y="1089511"/>
                </a:cubicBezTo>
                <a:cubicBezTo>
                  <a:pt x="3166515" y="1335433"/>
                  <a:pt x="3167975" y="1692275"/>
                  <a:pt x="2906728" y="1831655"/>
                </a:cubicBezTo>
                <a:cubicBezTo>
                  <a:pt x="2876809" y="1847709"/>
                  <a:pt x="2845430" y="1857925"/>
                  <a:pt x="2812592" y="1863763"/>
                </a:cubicBezTo>
                <a:cubicBezTo>
                  <a:pt x="2789240" y="1868141"/>
                  <a:pt x="2784862" y="1895142"/>
                  <a:pt x="2792889" y="1912656"/>
                </a:cubicBezTo>
                <a:cubicBezTo>
                  <a:pt x="2868782" y="2087063"/>
                  <a:pt x="2833754" y="2295038"/>
                  <a:pt x="2732321" y="2451932"/>
                </a:cubicBezTo>
                <a:cubicBezTo>
                  <a:pt x="2625779" y="2616123"/>
                  <a:pt x="2443344" y="2718287"/>
                  <a:pt x="2254342" y="2756963"/>
                </a:cubicBezTo>
                <a:cubicBezTo>
                  <a:pt x="2158746" y="2776666"/>
                  <a:pt x="2055123" y="2783233"/>
                  <a:pt x="1958798" y="2762801"/>
                </a:cubicBezTo>
                <a:cubicBezTo>
                  <a:pt x="1933257" y="2756963"/>
                  <a:pt x="1907716" y="2749666"/>
                  <a:pt x="1883635" y="2739449"/>
                </a:cubicBezTo>
                <a:cubicBezTo>
                  <a:pt x="1861743" y="2729963"/>
                  <a:pt x="1842040" y="2717557"/>
                  <a:pt x="1821607" y="2705151"/>
                </a:cubicBezTo>
                <a:cubicBezTo>
                  <a:pt x="1774174" y="2678151"/>
                  <a:pt x="1715065" y="2683989"/>
                  <a:pt x="1672740" y="2717557"/>
                </a:cubicBezTo>
                <a:cubicBezTo>
                  <a:pt x="1657416" y="2729963"/>
                  <a:pt x="1643551" y="2744557"/>
                  <a:pt x="1628226" y="2756963"/>
                </a:cubicBezTo>
                <a:cubicBezTo>
                  <a:pt x="1615821" y="2766449"/>
                  <a:pt x="1599766" y="2778125"/>
                  <a:pt x="1583712" y="2787612"/>
                </a:cubicBezTo>
                <a:cubicBezTo>
                  <a:pt x="1550144" y="2808045"/>
                  <a:pt x="1517306" y="2823369"/>
                  <a:pt x="1482279" y="2835775"/>
                </a:cubicBezTo>
                <a:cubicBezTo>
                  <a:pt x="1405656" y="2862775"/>
                  <a:pt x="1328304" y="2874451"/>
                  <a:pt x="1248033" y="2875910"/>
                </a:cubicBezTo>
                <a:cubicBezTo>
                  <a:pt x="1088950" y="2878829"/>
                  <a:pt x="924029" y="2841612"/>
                  <a:pt x="786838" y="2759882"/>
                </a:cubicBezTo>
                <a:cubicBezTo>
                  <a:pt x="714594" y="2717557"/>
                  <a:pt x="655485" y="2660637"/>
                  <a:pt x="600754" y="2594231"/>
                </a:cubicBezTo>
                <a:cubicBezTo>
                  <a:pt x="537997" y="2518338"/>
                  <a:pt x="484726" y="2429310"/>
                  <a:pt x="456996" y="2334444"/>
                </a:cubicBezTo>
                <a:cubicBezTo>
                  <a:pt x="443861" y="2289201"/>
                  <a:pt x="436563" y="2242497"/>
                  <a:pt x="438023" y="2194335"/>
                </a:cubicBezTo>
                <a:cubicBezTo>
                  <a:pt x="438752" y="2170253"/>
                  <a:pt x="441671" y="2147631"/>
                  <a:pt x="446780" y="2124280"/>
                </a:cubicBezTo>
                <a:cubicBezTo>
                  <a:pt x="453347" y="2096550"/>
                  <a:pt x="462834" y="2068090"/>
                  <a:pt x="454077" y="2039630"/>
                </a:cubicBezTo>
                <a:cubicBezTo>
                  <a:pt x="438752" y="1991467"/>
                  <a:pt x="384752" y="1975413"/>
                  <a:pt x="344616" y="1954980"/>
                </a:cubicBezTo>
                <a:cubicBezTo>
                  <a:pt x="308129" y="1936737"/>
                  <a:pt x="273102" y="1916304"/>
                  <a:pt x="240264" y="1892223"/>
                </a:cubicBezTo>
                <a:cubicBezTo>
                  <a:pt x="176047" y="1844790"/>
                  <a:pt x="124965" y="1777654"/>
                  <a:pt x="97965" y="1700302"/>
                </a:cubicBezTo>
                <a:cubicBezTo>
                  <a:pt x="66586" y="1611274"/>
                  <a:pt x="54910" y="1511299"/>
                  <a:pt x="76072" y="1418623"/>
                </a:cubicBezTo>
                <a:cubicBezTo>
                  <a:pt x="86289" y="1373379"/>
                  <a:pt x="104532" y="1330324"/>
                  <a:pt x="131533" y="1292378"/>
                </a:cubicBezTo>
                <a:cubicBezTo>
                  <a:pt x="145398" y="1272675"/>
                  <a:pt x="162911" y="1256621"/>
                  <a:pt x="177506" y="1236918"/>
                </a:cubicBezTo>
                <a:cubicBezTo>
                  <a:pt x="195750" y="1211377"/>
                  <a:pt x="199398" y="1182917"/>
                  <a:pt x="200128" y="1152268"/>
                </a:cubicBezTo>
                <a:cubicBezTo>
                  <a:pt x="200128" y="1080024"/>
                  <a:pt x="217642" y="1006321"/>
                  <a:pt x="247561" y="939914"/>
                </a:cubicBezTo>
                <a:cubicBezTo>
                  <a:pt x="280399" y="866941"/>
                  <a:pt x="324913" y="802724"/>
                  <a:pt x="384022" y="749453"/>
                </a:cubicBezTo>
                <a:cubicBezTo>
                  <a:pt x="439482" y="699830"/>
                  <a:pt x="508807" y="663344"/>
                  <a:pt x="582511" y="653857"/>
                </a:cubicBezTo>
                <a:cubicBezTo>
                  <a:pt x="618268" y="649479"/>
                  <a:pt x="659134" y="650938"/>
                  <a:pt x="695620" y="658965"/>
                </a:cubicBezTo>
                <a:cubicBezTo>
                  <a:pt x="713134" y="662614"/>
                  <a:pt x="731378" y="653857"/>
                  <a:pt x="736486" y="635614"/>
                </a:cubicBezTo>
                <a:cubicBezTo>
                  <a:pt x="740864" y="618830"/>
                  <a:pt x="730648" y="598397"/>
                  <a:pt x="713134" y="594748"/>
                </a:cubicBezTo>
                <a:cubicBezTo>
                  <a:pt x="624836" y="576505"/>
                  <a:pt x="536537" y="585991"/>
                  <a:pt x="454807" y="623938"/>
                </a:cubicBezTo>
                <a:cubicBezTo>
                  <a:pt x="377454" y="659695"/>
                  <a:pt x="313237" y="718804"/>
                  <a:pt x="262156" y="785940"/>
                </a:cubicBezTo>
                <a:cubicBezTo>
                  <a:pt x="211804" y="852346"/>
                  <a:pt x="173857" y="930428"/>
                  <a:pt x="152695" y="1011429"/>
                </a:cubicBezTo>
                <a:cubicBezTo>
                  <a:pt x="142479" y="1050105"/>
                  <a:pt x="135911" y="1089511"/>
                  <a:pt x="134452" y="1129646"/>
                </a:cubicBezTo>
                <a:cubicBezTo>
                  <a:pt x="133722" y="1152268"/>
                  <a:pt x="138100" y="1177809"/>
                  <a:pt x="124965" y="1198242"/>
                </a:cubicBezTo>
                <a:cubicBezTo>
                  <a:pt x="111830" y="1218674"/>
                  <a:pt x="92127" y="1235458"/>
                  <a:pt x="77532" y="1255891"/>
                </a:cubicBezTo>
                <a:cubicBezTo>
                  <a:pt x="16964" y="1338352"/>
                  <a:pt x="-4929" y="1444893"/>
                  <a:pt x="909" y="1546327"/>
                </a:cubicBezTo>
                <a:cubicBezTo>
                  <a:pt x="6018" y="1645571"/>
                  <a:pt x="33748" y="1749194"/>
                  <a:pt x="90667" y="1831655"/>
                </a:cubicBezTo>
                <a:cubicBezTo>
                  <a:pt x="140289" y="1904628"/>
                  <a:pt x="210344" y="1957899"/>
                  <a:pt x="286967" y="2000224"/>
                </a:cubicBezTo>
                <a:cubicBezTo>
                  <a:pt x="305940" y="2010440"/>
                  <a:pt x="325643" y="2020657"/>
                  <a:pt x="345346" y="2030143"/>
                </a:cubicBezTo>
                <a:cubicBezTo>
                  <a:pt x="359211" y="2036711"/>
                  <a:pt x="386941" y="2044738"/>
                  <a:pt x="392049" y="2060792"/>
                </a:cubicBezTo>
                <a:cubicBezTo>
                  <a:pt x="394968" y="2069549"/>
                  <a:pt x="390590" y="2081955"/>
                  <a:pt x="388401" y="2090712"/>
                </a:cubicBezTo>
                <a:cubicBezTo>
                  <a:pt x="384752" y="2103847"/>
                  <a:pt x="381833" y="2116253"/>
                  <a:pt x="379644" y="2129388"/>
                </a:cubicBezTo>
                <a:cubicBezTo>
                  <a:pt x="375265" y="2156388"/>
                  <a:pt x="372346" y="2183389"/>
                  <a:pt x="372346" y="2210389"/>
                </a:cubicBezTo>
                <a:cubicBezTo>
                  <a:pt x="373076" y="2316931"/>
                  <a:pt x="410293" y="2421283"/>
                  <a:pt x="462834" y="2512501"/>
                </a:cubicBezTo>
                <a:cubicBezTo>
                  <a:pt x="513916" y="2601529"/>
                  <a:pt x="581781" y="2683259"/>
                  <a:pt x="659134" y="2750395"/>
                </a:cubicBezTo>
                <a:cubicBezTo>
                  <a:pt x="786838" y="2860586"/>
                  <a:pt x="955407" y="2917505"/>
                  <a:pt x="1121058" y="2937208"/>
                </a:cubicBezTo>
                <a:cubicBezTo>
                  <a:pt x="1288168" y="2956911"/>
                  <a:pt x="1470603" y="2936478"/>
                  <a:pt x="1617280" y="2847450"/>
                </a:cubicBezTo>
                <a:cubicBezTo>
                  <a:pt x="1636253" y="2835775"/>
                  <a:pt x="1653767" y="2823369"/>
                  <a:pt x="1670551" y="2810234"/>
                </a:cubicBezTo>
                <a:cubicBezTo>
                  <a:pt x="1686605" y="2797828"/>
                  <a:pt x="1699741" y="2783233"/>
                  <a:pt x="1715795" y="2770828"/>
                </a:cubicBezTo>
                <a:cubicBezTo>
                  <a:pt x="1729660" y="2759882"/>
                  <a:pt x="1747903" y="2754044"/>
                  <a:pt x="1765417" y="2756233"/>
                </a:cubicBezTo>
                <a:cubicBezTo>
                  <a:pt x="1789498" y="2759152"/>
                  <a:pt x="1809201" y="2777396"/>
                  <a:pt x="1829634" y="2788342"/>
                </a:cubicBezTo>
                <a:cubicBezTo>
                  <a:pt x="1927419" y="2838693"/>
                  <a:pt x="2041988" y="2848180"/>
                  <a:pt x="2149989" y="2840153"/>
                </a:cubicBezTo>
                <a:cubicBezTo>
                  <a:pt x="2357235" y="2824099"/>
                  <a:pt x="2563751" y="2740909"/>
                  <a:pt x="2709699" y="2589123"/>
                </a:cubicBezTo>
                <a:cubicBezTo>
                  <a:pt x="2852728" y="2440256"/>
                  <a:pt x="2924972" y="2227173"/>
                  <a:pt x="2893593" y="2022116"/>
                </a:cubicBezTo>
                <a:cubicBezTo>
                  <a:pt x="2886296" y="1973224"/>
                  <a:pt x="2871701" y="1925791"/>
                  <a:pt x="2851998" y="1880547"/>
                </a:cubicBezTo>
                <a:cubicBezTo>
                  <a:pt x="2845430" y="1896601"/>
                  <a:pt x="2838863" y="1913385"/>
                  <a:pt x="2832295" y="1929439"/>
                </a:cubicBezTo>
                <a:cubicBezTo>
                  <a:pt x="2989918" y="1900250"/>
                  <a:pt x="3108866" y="1772546"/>
                  <a:pt x="3162866" y="1626598"/>
                </a:cubicBezTo>
                <a:cubicBezTo>
                  <a:pt x="3215408" y="1486488"/>
                  <a:pt x="3213218" y="1329595"/>
                  <a:pt x="3186948" y="1183647"/>
                </a:cubicBezTo>
                <a:cubicBezTo>
                  <a:pt x="3143893" y="941374"/>
                  <a:pt x="3014000" y="697641"/>
                  <a:pt x="2793619" y="575045"/>
                </a:cubicBezTo>
                <a:cubicBezTo>
                  <a:pt x="2738159" y="543666"/>
                  <a:pt x="2676861" y="521045"/>
                  <a:pt x="2614833" y="507909"/>
                </a:cubicBezTo>
                <a:cubicBezTo>
                  <a:pt x="2581265" y="501342"/>
                  <a:pt x="2547697" y="496233"/>
                  <a:pt x="2514129" y="494774"/>
                </a:cubicBezTo>
                <a:cubicBezTo>
                  <a:pt x="2498804" y="494044"/>
                  <a:pt x="2483480" y="492585"/>
                  <a:pt x="2468885" y="494044"/>
                </a:cubicBezTo>
                <a:cubicBezTo>
                  <a:pt x="2450642" y="496233"/>
                  <a:pt x="2433858" y="500612"/>
                  <a:pt x="2416344" y="504990"/>
                </a:cubicBezTo>
                <a:cubicBezTo>
                  <a:pt x="2410506" y="506450"/>
                  <a:pt x="2400290" y="508639"/>
                  <a:pt x="2395911" y="508639"/>
                </a:cubicBezTo>
                <a:cubicBezTo>
                  <a:pt x="2392263" y="509369"/>
                  <a:pt x="2387884" y="509369"/>
                  <a:pt x="2384235" y="509369"/>
                </a:cubicBezTo>
                <a:cubicBezTo>
                  <a:pt x="2372560" y="508639"/>
                  <a:pt x="2386425" y="510099"/>
                  <a:pt x="2380587" y="508639"/>
                </a:cubicBezTo>
                <a:cubicBezTo>
                  <a:pt x="2375479" y="507180"/>
                  <a:pt x="2376938" y="508639"/>
                  <a:pt x="2372560" y="502801"/>
                </a:cubicBezTo>
                <a:cubicBezTo>
                  <a:pt x="2365992" y="494044"/>
                  <a:pt x="2361613" y="483098"/>
                  <a:pt x="2355776" y="473612"/>
                </a:cubicBezTo>
                <a:cubicBezTo>
                  <a:pt x="2338262" y="442963"/>
                  <a:pt x="2319289" y="413773"/>
                  <a:pt x="2298126" y="385313"/>
                </a:cubicBezTo>
                <a:cubicBezTo>
                  <a:pt x="2256531" y="328394"/>
                  <a:pt x="2209828" y="275123"/>
                  <a:pt x="2157287" y="228420"/>
                </a:cubicBezTo>
                <a:cubicBezTo>
                  <a:pt x="2053664" y="135013"/>
                  <a:pt x="1929608" y="64958"/>
                  <a:pt x="1794607" y="28471"/>
                </a:cubicBezTo>
                <a:cubicBezTo>
                  <a:pt x="1655227" y="-9475"/>
                  <a:pt x="1509279" y="-8016"/>
                  <a:pt x="1368439" y="24093"/>
                </a:cubicBezTo>
                <a:cubicBezTo>
                  <a:pt x="1095517" y="86121"/>
                  <a:pt x="839379" y="261987"/>
                  <a:pt x="715323" y="517396"/>
                </a:cubicBezTo>
                <a:cubicBezTo>
                  <a:pt x="699269" y="550234"/>
                  <a:pt x="685404" y="583802"/>
                  <a:pt x="674458" y="618100"/>
                </a:cubicBezTo>
                <a:cubicBezTo>
                  <a:pt x="658404" y="655316"/>
                  <a:pt x="722621" y="672830"/>
                  <a:pt x="735756" y="632695"/>
                </a:cubicBezTo>
                <a:lnTo>
                  <a:pt x="735756" y="632695"/>
                </a:ln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" name="Graphic 19">
            <a:extLst>
              <a:ext uri="{FF2B5EF4-FFF2-40B4-BE49-F238E27FC236}">
                <a16:creationId xmlns:a16="http://schemas.microsoft.com/office/drawing/2014/main" id="{8B69806C-2297-4751-8114-32478CB33DEF}"/>
              </a:ext>
            </a:extLst>
          </p:cNvPr>
          <p:cNvSpPr/>
          <p:nvPr/>
        </p:nvSpPr>
        <p:spPr>
          <a:xfrm rot="18232085">
            <a:off x="2652153" y="2753947"/>
            <a:ext cx="265519" cy="264247"/>
          </a:xfrm>
          <a:custGeom>
            <a:avLst/>
            <a:gdLst>
              <a:gd name="connsiteX0" fmla="*/ 169808 w 265519"/>
              <a:gd name="connsiteY0" fmla="*/ 187182 h 264247"/>
              <a:gd name="connsiteX1" fmla="*/ 157402 w 265519"/>
              <a:gd name="connsiteY1" fmla="*/ 193749 h 264247"/>
              <a:gd name="connsiteX2" fmla="*/ 157402 w 265519"/>
              <a:gd name="connsiteY2" fmla="*/ 193749 h 264247"/>
              <a:gd name="connsiteX3" fmla="*/ 150835 w 265519"/>
              <a:gd name="connsiteY3" fmla="*/ 195939 h 264247"/>
              <a:gd name="connsiteX4" fmla="*/ 138429 w 265519"/>
              <a:gd name="connsiteY4" fmla="*/ 198858 h 264247"/>
              <a:gd name="connsiteX5" fmla="*/ 139159 w 265519"/>
              <a:gd name="connsiteY5" fmla="*/ 198858 h 264247"/>
              <a:gd name="connsiteX6" fmla="*/ 130402 w 265519"/>
              <a:gd name="connsiteY6" fmla="*/ 198858 h 264247"/>
              <a:gd name="connsiteX7" fmla="*/ 123834 w 265519"/>
              <a:gd name="connsiteY7" fmla="*/ 198128 h 264247"/>
              <a:gd name="connsiteX8" fmla="*/ 124564 w 265519"/>
              <a:gd name="connsiteY8" fmla="*/ 198128 h 264247"/>
              <a:gd name="connsiteX9" fmla="*/ 112159 w 265519"/>
              <a:gd name="connsiteY9" fmla="*/ 195209 h 264247"/>
              <a:gd name="connsiteX10" fmla="*/ 106321 w 265519"/>
              <a:gd name="connsiteY10" fmla="*/ 193020 h 264247"/>
              <a:gd name="connsiteX11" fmla="*/ 106321 w 265519"/>
              <a:gd name="connsiteY11" fmla="*/ 193020 h 264247"/>
              <a:gd name="connsiteX12" fmla="*/ 94645 w 265519"/>
              <a:gd name="connsiteY12" fmla="*/ 186452 h 264247"/>
              <a:gd name="connsiteX13" fmla="*/ 90266 w 265519"/>
              <a:gd name="connsiteY13" fmla="*/ 183533 h 264247"/>
              <a:gd name="connsiteX14" fmla="*/ 90266 w 265519"/>
              <a:gd name="connsiteY14" fmla="*/ 183533 h 264247"/>
              <a:gd name="connsiteX15" fmla="*/ 81510 w 265519"/>
              <a:gd name="connsiteY15" fmla="*/ 174776 h 264247"/>
              <a:gd name="connsiteX16" fmla="*/ 77131 w 265519"/>
              <a:gd name="connsiteY16" fmla="*/ 170398 h 264247"/>
              <a:gd name="connsiteX17" fmla="*/ 77131 w 265519"/>
              <a:gd name="connsiteY17" fmla="*/ 170398 h 264247"/>
              <a:gd name="connsiteX18" fmla="*/ 69834 w 265519"/>
              <a:gd name="connsiteY18" fmla="*/ 157263 h 264247"/>
              <a:gd name="connsiteX19" fmla="*/ 69834 w 265519"/>
              <a:gd name="connsiteY19" fmla="*/ 157263 h 264247"/>
              <a:gd name="connsiteX20" fmla="*/ 67645 w 265519"/>
              <a:gd name="connsiteY20" fmla="*/ 150695 h 264247"/>
              <a:gd name="connsiteX21" fmla="*/ 64726 w 265519"/>
              <a:gd name="connsiteY21" fmla="*/ 137560 h 264247"/>
              <a:gd name="connsiteX22" fmla="*/ 65455 w 265519"/>
              <a:gd name="connsiteY22" fmla="*/ 141938 h 264247"/>
              <a:gd name="connsiteX23" fmla="*/ 64726 w 265519"/>
              <a:gd name="connsiteY23" fmla="*/ 137560 h 264247"/>
              <a:gd name="connsiteX24" fmla="*/ 64726 w 265519"/>
              <a:gd name="connsiteY24" fmla="*/ 130262 h 264247"/>
              <a:gd name="connsiteX25" fmla="*/ 64726 w 265519"/>
              <a:gd name="connsiteY25" fmla="*/ 122235 h 264247"/>
              <a:gd name="connsiteX26" fmla="*/ 64726 w 265519"/>
              <a:gd name="connsiteY26" fmla="*/ 123695 h 264247"/>
              <a:gd name="connsiteX27" fmla="*/ 65455 w 265519"/>
              <a:gd name="connsiteY27" fmla="*/ 118587 h 264247"/>
              <a:gd name="connsiteX28" fmla="*/ 68374 w 265519"/>
              <a:gd name="connsiteY28" fmla="*/ 106911 h 264247"/>
              <a:gd name="connsiteX29" fmla="*/ 68374 w 265519"/>
              <a:gd name="connsiteY29" fmla="*/ 106181 h 264247"/>
              <a:gd name="connsiteX30" fmla="*/ 71293 w 265519"/>
              <a:gd name="connsiteY30" fmla="*/ 100343 h 264247"/>
              <a:gd name="connsiteX31" fmla="*/ 74942 w 265519"/>
              <a:gd name="connsiteY31" fmla="*/ 94505 h 264247"/>
              <a:gd name="connsiteX32" fmla="*/ 74942 w 265519"/>
              <a:gd name="connsiteY32" fmla="*/ 93775 h 264247"/>
              <a:gd name="connsiteX33" fmla="*/ 86618 w 265519"/>
              <a:gd name="connsiteY33" fmla="*/ 82829 h 264247"/>
              <a:gd name="connsiteX34" fmla="*/ 87347 w 265519"/>
              <a:gd name="connsiteY34" fmla="*/ 82100 h 264247"/>
              <a:gd name="connsiteX35" fmla="*/ 93185 w 265519"/>
              <a:gd name="connsiteY35" fmla="*/ 78451 h 264247"/>
              <a:gd name="connsiteX36" fmla="*/ 105591 w 265519"/>
              <a:gd name="connsiteY36" fmla="*/ 71883 h 264247"/>
              <a:gd name="connsiteX37" fmla="*/ 106321 w 265519"/>
              <a:gd name="connsiteY37" fmla="*/ 71154 h 264247"/>
              <a:gd name="connsiteX38" fmla="*/ 112888 w 265519"/>
              <a:gd name="connsiteY38" fmla="*/ 68964 h 264247"/>
              <a:gd name="connsiteX39" fmla="*/ 120186 w 265519"/>
              <a:gd name="connsiteY39" fmla="*/ 66775 h 264247"/>
              <a:gd name="connsiteX40" fmla="*/ 125294 w 265519"/>
              <a:gd name="connsiteY40" fmla="*/ 65316 h 264247"/>
              <a:gd name="connsiteX41" fmla="*/ 139159 w 265519"/>
              <a:gd name="connsiteY41" fmla="*/ 64586 h 264247"/>
              <a:gd name="connsiteX42" fmla="*/ 147186 w 265519"/>
              <a:gd name="connsiteY42" fmla="*/ 65316 h 264247"/>
              <a:gd name="connsiteX43" fmla="*/ 149375 w 265519"/>
              <a:gd name="connsiteY43" fmla="*/ 66045 h 264247"/>
              <a:gd name="connsiteX44" fmla="*/ 165430 w 265519"/>
              <a:gd name="connsiteY44" fmla="*/ 71154 h 264247"/>
              <a:gd name="connsiteX45" fmla="*/ 167619 w 265519"/>
              <a:gd name="connsiteY45" fmla="*/ 72613 h 264247"/>
              <a:gd name="connsiteX46" fmla="*/ 177105 w 265519"/>
              <a:gd name="connsiteY46" fmla="*/ 78451 h 264247"/>
              <a:gd name="connsiteX47" fmla="*/ 177835 w 265519"/>
              <a:gd name="connsiteY47" fmla="*/ 79181 h 264247"/>
              <a:gd name="connsiteX48" fmla="*/ 182213 w 265519"/>
              <a:gd name="connsiteY48" fmla="*/ 83559 h 264247"/>
              <a:gd name="connsiteX49" fmla="*/ 182213 w 265519"/>
              <a:gd name="connsiteY49" fmla="*/ 83559 h 264247"/>
              <a:gd name="connsiteX50" fmla="*/ 185862 w 265519"/>
              <a:gd name="connsiteY50" fmla="*/ 88667 h 264247"/>
              <a:gd name="connsiteX51" fmla="*/ 188781 w 265519"/>
              <a:gd name="connsiteY51" fmla="*/ 94505 h 264247"/>
              <a:gd name="connsiteX52" fmla="*/ 188781 w 265519"/>
              <a:gd name="connsiteY52" fmla="*/ 94505 h 264247"/>
              <a:gd name="connsiteX53" fmla="*/ 193160 w 265519"/>
              <a:gd name="connsiteY53" fmla="*/ 108370 h 264247"/>
              <a:gd name="connsiteX54" fmla="*/ 194619 w 265519"/>
              <a:gd name="connsiteY54" fmla="*/ 114938 h 264247"/>
              <a:gd name="connsiteX55" fmla="*/ 194619 w 265519"/>
              <a:gd name="connsiteY55" fmla="*/ 114938 h 264247"/>
              <a:gd name="connsiteX56" fmla="*/ 194619 w 265519"/>
              <a:gd name="connsiteY56" fmla="*/ 130262 h 264247"/>
              <a:gd name="connsiteX57" fmla="*/ 193889 w 265519"/>
              <a:gd name="connsiteY57" fmla="*/ 136830 h 264247"/>
              <a:gd name="connsiteX58" fmla="*/ 193889 w 265519"/>
              <a:gd name="connsiteY58" fmla="*/ 134641 h 264247"/>
              <a:gd name="connsiteX59" fmla="*/ 193160 w 265519"/>
              <a:gd name="connsiteY59" fmla="*/ 139019 h 264247"/>
              <a:gd name="connsiteX60" fmla="*/ 188781 w 265519"/>
              <a:gd name="connsiteY60" fmla="*/ 153614 h 264247"/>
              <a:gd name="connsiteX61" fmla="*/ 186592 w 265519"/>
              <a:gd name="connsiteY61" fmla="*/ 159452 h 264247"/>
              <a:gd name="connsiteX62" fmla="*/ 187322 w 265519"/>
              <a:gd name="connsiteY62" fmla="*/ 157263 h 264247"/>
              <a:gd name="connsiteX63" fmla="*/ 185132 w 265519"/>
              <a:gd name="connsiteY63" fmla="*/ 160911 h 264247"/>
              <a:gd name="connsiteX64" fmla="*/ 177105 w 265519"/>
              <a:gd name="connsiteY64" fmla="*/ 174047 h 264247"/>
              <a:gd name="connsiteX65" fmla="*/ 177105 w 265519"/>
              <a:gd name="connsiteY65" fmla="*/ 174047 h 264247"/>
              <a:gd name="connsiteX66" fmla="*/ 171267 w 265519"/>
              <a:gd name="connsiteY66" fmla="*/ 179884 h 264247"/>
              <a:gd name="connsiteX67" fmla="*/ 166159 w 265519"/>
              <a:gd name="connsiteY67" fmla="*/ 184263 h 264247"/>
              <a:gd name="connsiteX68" fmla="*/ 167619 w 265519"/>
              <a:gd name="connsiteY68" fmla="*/ 182803 h 264247"/>
              <a:gd name="connsiteX69" fmla="*/ 169808 w 265519"/>
              <a:gd name="connsiteY69" fmla="*/ 187182 h 264247"/>
              <a:gd name="connsiteX70" fmla="*/ 158132 w 265519"/>
              <a:gd name="connsiteY70" fmla="*/ 232426 h 264247"/>
              <a:gd name="connsiteX71" fmla="*/ 203376 w 265519"/>
              <a:gd name="connsiteY71" fmla="*/ 244102 h 264247"/>
              <a:gd name="connsiteX72" fmla="*/ 264674 w 265519"/>
              <a:gd name="connsiteY72" fmla="*/ 112749 h 264247"/>
              <a:gd name="connsiteX73" fmla="*/ 232565 w 265519"/>
              <a:gd name="connsiteY73" fmla="*/ 38315 h 264247"/>
              <a:gd name="connsiteX74" fmla="*/ 147916 w 265519"/>
              <a:gd name="connsiteY74" fmla="*/ 369 h 264247"/>
              <a:gd name="connsiteX75" fmla="*/ 9995 w 265519"/>
              <a:gd name="connsiteY75" fmla="*/ 82829 h 264247"/>
              <a:gd name="connsiteX76" fmla="*/ 42833 w 265519"/>
              <a:gd name="connsiteY76" fmla="*/ 229507 h 264247"/>
              <a:gd name="connsiteX77" fmla="*/ 203376 w 265519"/>
              <a:gd name="connsiteY77" fmla="*/ 244102 h 264247"/>
              <a:gd name="connsiteX78" fmla="*/ 215052 w 265519"/>
              <a:gd name="connsiteY78" fmla="*/ 198858 h 264247"/>
              <a:gd name="connsiteX79" fmla="*/ 169808 w 265519"/>
              <a:gd name="connsiteY79" fmla="*/ 187182 h 26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65519" h="264247">
                <a:moveTo>
                  <a:pt x="169808" y="187182"/>
                </a:moveTo>
                <a:cubicBezTo>
                  <a:pt x="166159" y="189371"/>
                  <a:pt x="161781" y="191560"/>
                  <a:pt x="157402" y="193749"/>
                </a:cubicBezTo>
                <a:cubicBezTo>
                  <a:pt x="150835" y="197398"/>
                  <a:pt x="164700" y="191560"/>
                  <a:pt x="157402" y="193749"/>
                </a:cubicBezTo>
                <a:cubicBezTo>
                  <a:pt x="155213" y="194479"/>
                  <a:pt x="153024" y="195209"/>
                  <a:pt x="150835" y="195939"/>
                </a:cubicBezTo>
                <a:cubicBezTo>
                  <a:pt x="147186" y="196669"/>
                  <a:pt x="141348" y="196669"/>
                  <a:pt x="138429" y="198858"/>
                </a:cubicBezTo>
                <a:cubicBezTo>
                  <a:pt x="144267" y="195939"/>
                  <a:pt x="143537" y="198128"/>
                  <a:pt x="139159" y="198858"/>
                </a:cubicBezTo>
                <a:cubicBezTo>
                  <a:pt x="136240" y="198858"/>
                  <a:pt x="133321" y="198858"/>
                  <a:pt x="130402" y="198858"/>
                </a:cubicBezTo>
                <a:cubicBezTo>
                  <a:pt x="128213" y="198858"/>
                  <a:pt x="126024" y="198858"/>
                  <a:pt x="123834" y="198128"/>
                </a:cubicBezTo>
                <a:cubicBezTo>
                  <a:pt x="116537" y="197398"/>
                  <a:pt x="131862" y="199588"/>
                  <a:pt x="124564" y="198128"/>
                </a:cubicBezTo>
                <a:cubicBezTo>
                  <a:pt x="120186" y="197398"/>
                  <a:pt x="116537" y="196669"/>
                  <a:pt x="112159" y="195209"/>
                </a:cubicBezTo>
                <a:cubicBezTo>
                  <a:pt x="109969" y="194479"/>
                  <a:pt x="108510" y="193749"/>
                  <a:pt x="106321" y="193020"/>
                </a:cubicBezTo>
                <a:cubicBezTo>
                  <a:pt x="99023" y="190831"/>
                  <a:pt x="112888" y="196669"/>
                  <a:pt x="106321" y="193020"/>
                </a:cubicBezTo>
                <a:cubicBezTo>
                  <a:pt x="102672" y="190831"/>
                  <a:pt x="98294" y="188641"/>
                  <a:pt x="94645" y="186452"/>
                </a:cubicBezTo>
                <a:cubicBezTo>
                  <a:pt x="93185" y="185723"/>
                  <a:pt x="91726" y="184263"/>
                  <a:pt x="90266" y="183533"/>
                </a:cubicBezTo>
                <a:cubicBezTo>
                  <a:pt x="84428" y="179155"/>
                  <a:pt x="96104" y="188641"/>
                  <a:pt x="90266" y="183533"/>
                </a:cubicBezTo>
                <a:cubicBezTo>
                  <a:pt x="87347" y="180614"/>
                  <a:pt x="84428" y="177695"/>
                  <a:pt x="81510" y="174776"/>
                </a:cubicBezTo>
                <a:cubicBezTo>
                  <a:pt x="80780" y="174047"/>
                  <a:pt x="77861" y="169668"/>
                  <a:pt x="77131" y="170398"/>
                </a:cubicBezTo>
                <a:cubicBezTo>
                  <a:pt x="78591" y="170398"/>
                  <a:pt x="81510" y="176236"/>
                  <a:pt x="77131" y="170398"/>
                </a:cubicBezTo>
                <a:cubicBezTo>
                  <a:pt x="74212" y="166020"/>
                  <a:pt x="72023" y="161641"/>
                  <a:pt x="69834" y="157263"/>
                </a:cubicBezTo>
                <a:cubicBezTo>
                  <a:pt x="66185" y="150695"/>
                  <a:pt x="72023" y="164560"/>
                  <a:pt x="69834" y="157263"/>
                </a:cubicBezTo>
                <a:cubicBezTo>
                  <a:pt x="69104" y="155073"/>
                  <a:pt x="68374" y="152884"/>
                  <a:pt x="67645" y="150695"/>
                </a:cubicBezTo>
                <a:cubicBezTo>
                  <a:pt x="66915" y="149236"/>
                  <a:pt x="63266" y="139019"/>
                  <a:pt x="64726" y="137560"/>
                </a:cubicBezTo>
                <a:cubicBezTo>
                  <a:pt x="64726" y="139019"/>
                  <a:pt x="65455" y="140479"/>
                  <a:pt x="65455" y="141938"/>
                </a:cubicBezTo>
                <a:cubicBezTo>
                  <a:pt x="65455" y="140479"/>
                  <a:pt x="65455" y="139019"/>
                  <a:pt x="64726" y="137560"/>
                </a:cubicBezTo>
                <a:cubicBezTo>
                  <a:pt x="64726" y="135370"/>
                  <a:pt x="64726" y="133181"/>
                  <a:pt x="64726" y="130262"/>
                </a:cubicBezTo>
                <a:cubicBezTo>
                  <a:pt x="64726" y="127343"/>
                  <a:pt x="64726" y="125154"/>
                  <a:pt x="64726" y="122235"/>
                </a:cubicBezTo>
                <a:cubicBezTo>
                  <a:pt x="65455" y="118587"/>
                  <a:pt x="64726" y="118587"/>
                  <a:pt x="64726" y="123695"/>
                </a:cubicBezTo>
                <a:cubicBezTo>
                  <a:pt x="64726" y="122235"/>
                  <a:pt x="65455" y="120776"/>
                  <a:pt x="65455" y="118587"/>
                </a:cubicBezTo>
                <a:cubicBezTo>
                  <a:pt x="66185" y="114938"/>
                  <a:pt x="67645" y="111289"/>
                  <a:pt x="68374" y="106911"/>
                </a:cubicBezTo>
                <a:cubicBezTo>
                  <a:pt x="70564" y="99613"/>
                  <a:pt x="64726" y="113478"/>
                  <a:pt x="68374" y="106181"/>
                </a:cubicBezTo>
                <a:cubicBezTo>
                  <a:pt x="69834" y="103992"/>
                  <a:pt x="70564" y="101803"/>
                  <a:pt x="71293" y="100343"/>
                </a:cubicBezTo>
                <a:cubicBezTo>
                  <a:pt x="72753" y="98154"/>
                  <a:pt x="73482" y="96694"/>
                  <a:pt x="74942" y="94505"/>
                </a:cubicBezTo>
                <a:cubicBezTo>
                  <a:pt x="79320" y="87937"/>
                  <a:pt x="69834" y="99613"/>
                  <a:pt x="74942" y="93775"/>
                </a:cubicBezTo>
                <a:cubicBezTo>
                  <a:pt x="78591" y="90127"/>
                  <a:pt x="82239" y="86478"/>
                  <a:pt x="86618" y="82829"/>
                </a:cubicBezTo>
                <a:cubicBezTo>
                  <a:pt x="92456" y="77721"/>
                  <a:pt x="80780" y="86478"/>
                  <a:pt x="87347" y="82100"/>
                </a:cubicBezTo>
                <a:cubicBezTo>
                  <a:pt x="89537" y="80640"/>
                  <a:pt x="90996" y="79181"/>
                  <a:pt x="93185" y="78451"/>
                </a:cubicBezTo>
                <a:cubicBezTo>
                  <a:pt x="97564" y="76262"/>
                  <a:pt x="101213" y="74072"/>
                  <a:pt x="105591" y="71883"/>
                </a:cubicBezTo>
                <a:cubicBezTo>
                  <a:pt x="112888" y="68235"/>
                  <a:pt x="99023" y="74072"/>
                  <a:pt x="106321" y="71154"/>
                </a:cubicBezTo>
                <a:cubicBezTo>
                  <a:pt x="108510" y="70424"/>
                  <a:pt x="110699" y="69694"/>
                  <a:pt x="112888" y="68964"/>
                </a:cubicBezTo>
                <a:cubicBezTo>
                  <a:pt x="115078" y="68235"/>
                  <a:pt x="117997" y="67505"/>
                  <a:pt x="120186" y="66775"/>
                </a:cubicBezTo>
                <a:cubicBezTo>
                  <a:pt x="121645" y="66045"/>
                  <a:pt x="133321" y="64586"/>
                  <a:pt x="125294" y="65316"/>
                </a:cubicBezTo>
                <a:cubicBezTo>
                  <a:pt x="129672" y="64586"/>
                  <a:pt x="134780" y="64586"/>
                  <a:pt x="139159" y="64586"/>
                </a:cubicBezTo>
                <a:cubicBezTo>
                  <a:pt x="142078" y="64586"/>
                  <a:pt x="144997" y="64586"/>
                  <a:pt x="147186" y="65316"/>
                </a:cubicBezTo>
                <a:cubicBezTo>
                  <a:pt x="139159" y="64586"/>
                  <a:pt x="147916" y="65316"/>
                  <a:pt x="149375" y="66045"/>
                </a:cubicBezTo>
                <a:cubicBezTo>
                  <a:pt x="154483" y="67505"/>
                  <a:pt x="160321" y="68964"/>
                  <a:pt x="165430" y="71154"/>
                </a:cubicBezTo>
                <a:cubicBezTo>
                  <a:pt x="158132" y="68235"/>
                  <a:pt x="166159" y="71883"/>
                  <a:pt x="167619" y="72613"/>
                </a:cubicBezTo>
                <a:cubicBezTo>
                  <a:pt x="170538" y="74072"/>
                  <a:pt x="174186" y="76262"/>
                  <a:pt x="177105" y="78451"/>
                </a:cubicBezTo>
                <a:cubicBezTo>
                  <a:pt x="171267" y="74072"/>
                  <a:pt x="177105" y="78451"/>
                  <a:pt x="177835" y="79181"/>
                </a:cubicBezTo>
                <a:cubicBezTo>
                  <a:pt x="179295" y="80640"/>
                  <a:pt x="180754" y="82100"/>
                  <a:pt x="182213" y="83559"/>
                </a:cubicBezTo>
                <a:cubicBezTo>
                  <a:pt x="187322" y="89397"/>
                  <a:pt x="182213" y="83559"/>
                  <a:pt x="182213" y="83559"/>
                </a:cubicBezTo>
                <a:cubicBezTo>
                  <a:pt x="182213" y="83559"/>
                  <a:pt x="185862" y="88667"/>
                  <a:pt x="185862" y="88667"/>
                </a:cubicBezTo>
                <a:cubicBezTo>
                  <a:pt x="187322" y="90127"/>
                  <a:pt x="188051" y="92316"/>
                  <a:pt x="188781" y="94505"/>
                </a:cubicBezTo>
                <a:cubicBezTo>
                  <a:pt x="192430" y="101073"/>
                  <a:pt x="188051" y="95965"/>
                  <a:pt x="188781" y="94505"/>
                </a:cubicBezTo>
                <a:cubicBezTo>
                  <a:pt x="188051" y="95965"/>
                  <a:pt x="192430" y="106911"/>
                  <a:pt x="193160" y="108370"/>
                </a:cubicBezTo>
                <a:cubicBezTo>
                  <a:pt x="193889" y="110559"/>
                  <a:pt x="193889" y="112749"/>
                  <a:pt x="194619" y="114938"/>
                </a:cubicBezTo>
                <a:cubicBezTo>
                  <a:pt x="196079" y="122235"/>
                  <a:pt x="193889" y="106911"/>
                  <a:pt x="194619" y="114938"/>
                </a:cubicBezTo>
                <a:cubicBezTo>
                  <a:pt x="194619" y="120046"/>
                  <a:pt x="195349" y="125154"/>
                  <a:pt x="194619" y="130262"/>
                </a:cubicBezTo>
                <a:cubicBezTo>
                  <a:pt x="194619" y="130992"/>
                  <a:pt x="193889" y="136830"/>
                  <a:pt x="193889" y="136830"/>
                </a:cubicBezTo>
                <a:cubicBezTo>
                  <a:pt x="194619" y="131722"/>
                  <a:pt x="194619" y="130992"/>
                  <a:pt x="193889" y="134641"/>
                </a:cubicBezTo>
                <a:cubicBezTo>
                  <a:pt x="193889" y="136100"/>
                  <a:pt x="193160" y="137560"/>
                  <a:pt x="193160" y="139019"/>
                </a:cubicBezTo>
                <a:cubicBezTo>
                  <a:pt x="192430" y="144127"/>
                  <a:pt x="190970" y="149236"/>
                  <a:pt x="188781" y="153614"/>
                </a:cubicBezTo>
                <a:cubicBezTo>
                  <a:pt x="188781" y="154344"/>
                  <a:pt x="187322" y="159452"/>
                  <a:pt x="186592" y="159452"/>
                </a:cubicBezTo>
                <a:cubicBezTo>
                  <a:pt x="188781" y="155073"/>
                  <a:pt x="188781" y="154344"/>
                  <a:pt x="187322" y="157263"/>
                </a:cubicBezTo>
                <a:cubicBezTo>
                  <a:pt x="186592" y="158722"/>
                  <a:pt x="185862" y="160182"/>
                  <a:pt x="185132" y="160911"/>
                </a:cubicBezTo>
                <a:cubicBezTo>
                  <a:pt x="184403" y="162371"/>
                  <a:pt x="177835" y="174047"/>
                  <a:pt x="177105" y="174047"/>
                </a:cubicBezTo>
                <a:cubicBezTo>
                  <a:pt x="177105" y="174047"/>
                  <a:pt x="182213" y="168209"/>
                  <a:pt x="177105" y="174047"/>
                </a:cubicBezTo>
                <a:cubicBezTo>
                  <a:pt x="174916" y="176236"/>
                  <a:pt x="173457" y="178425"/>
                  <a:pt x="171267" y="179884"/>
                </a:cubicBezTo>
                <a:cubicBezTo>
                  <a:pt x="169808" y="181344"/>
                  <a:pt x="168348" y="182803"/>
                  <a:pt x="166159" y="184263"/>
                </a:cubicBezTo>
                <a:cubicBezTo>
                  <a:pt x="163240" y="186452"/>
                  <a:pt x="163970" y="185723"/>
                  <a:pt x="167619" y="182803"/>
                </a:cubicBezTo>
                <a:cubicBezTo>
                  <a:pt x="171997" y="184993"/>
                  <a:pt x="170538" y="186452"/>
                  <a:pt x="169808" y="187182"/>
                </a:cubicBezTo>
                <a:cubicBezTo>
                  <a:pt x="155213" y="196669"/>
                  <a:pt x="147916" y="217101"/>
                  <a:pt x="158132" y="232426"/>
                </a:cubicBezTo>
                <a:cubicBezTo>
                  <a:pt x="167619" y="247021"/>
                  <a:pt x="188051" y="254318"/>
                  <a:pt x="203376" y="244102"/>
                </a:cubicBezTo>
                <a:cubicBezTo>
                  <a:pt x="245701" y="215642"/>
                  <a:pt x="270512" y="163830"/>
                  <a:pt x="264674" y="112749"/>
                </a:cubicBezTo>
                <a:cubicBezTo>
                  <a:pt x="261755" y="85019"/>
                  <a:pt x="251539" y="58748"/>
                  <a:pt x="232565" y="38315"/>
                </a:cubicBezTo>
                <a:cubicBezTo>
                  <a:pt x="210673" y="14964"/>
                  <a:pt x="179295" y="2558"/>
                  <a:pt x="147916" y="369"/>
                </a:cubicBezTo>
                <a:cubicBezTo>
                  <a:pt x="91726" y="-4009"/>
                  <a:pt x="31887" y="31018"/>
                  <a:pt x="9995" y="82829"/>
                </a:cubicBezTo>
                <a:cubicBezTo>
                  <a:pt x="-11167" y="132452"/>
                  <a:pt x="1968" y="193749"/>
                  <a:pt x="42833" y="229507"/>
                </a:cubicBezTo>
                <a:cubicBezTo>
                  <a:pt x="87347" y="268913"/>
                  <a:pt x="152294" y="276210"/>
                  <a:pt x="203376" y="244102"/>
                </a:cubicBezTo>
                <a:cubicBezTo>
                  <a:pt x="217971" y="234615"/>
                  <a:pt x="225268" y="214182"/>
                  <a:pt x="215052" y="198858"/>
                </a:cubicBezTo>
                <a:cubicBezTo>
                  <a:pt x="205565" y="184263"/>
                  <a:pt x="185132" y="176966"/>
                  <a:pt x="169808" y="187182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19">
            <a:extLst>
              <a:ext uri="{FF2B5EF4-FFF2-40B4-BE49-F238E27FC236}">
                <a16:creationId xmlns:a16="http://schemas.microsoft.com/office/drawing/2014/main" id="{E36F3521-21BC-4EEE-B356-61E6D30248F8}"/>
              </a:ext>
            </a:extLst>
          </p:cNvPr>
          <p:cNvSpPr/>
          <p:nvPr/>
        </p:nvSpPr>
        <p:spPr>
          <a:xfrm rot="18232085">
            <a:off x="2332045" y="3020221"/>
            <a:ext cx="162952" cy="172687"/>
          </a:xfrm>
          <a:custGeom>
            <a:avLst/>
            <a:gdLst>
              <a:gd name="connsiteX0" fmla="*/ 81807 w 162952"/>
              <a:gd name="connsiteY0" fmla="*/ 107255 h 172687"/>
              <a:gd name="connsiteX1" fmla="*/ 78888 w 162952"/>
              <a:gd name="connsiteY1" fmla="*/ 107984 h 172687"/>
              <a:gd name="connsiteX2" fmla="*/ 87645 w 162952"/>
              <a:gd name="connsiteY2" fmla="*/ 106525 h 172687"/>
              <a:gd name="connsiteX3" fmla="*/ 71591 w 162952"/>
              <a:gd name="connsiteY3" fmla="*/ 106525 h 172687"/>
              <a:gd name="connsiteX4" fmla="*/ 80348 w 162952"/>
              <a:gd name="connsiteY4" fmla="*/ 107984 h 172687"/>
              <a:gd name="connsiteX5" fmla="*/ 67942 w 162952"/>
              <a:gd name="connsiteY5" fmla="*/ 105065 h 172687"/>
              <a:gd name="connsiteX6" fmla="*/ 75969 w 162952"/>
              <a:gd name="connsiteY6" fmla="*/ 108714 h 172687"/>
              <a:gd name="connsiteX7" fmla="*/ 67212 w 162952"/>
              <a:gd name="connsiteY7" fmla="*/ 103606 h 172687"/>
              <a:gd name="connsiteX8" fmla="*/ 73780 w 162952"/>
              <a:gd name="connsiteY8" fmla="*/ 108714 h 172687"/>
              <a:gd name="connsiteX9" fmla="*/ 66483 w 162952"/>
              <a:gd name="connsiteY9" fmla="*/ 101417 h 172687"/>
              <a:gd name="connsiteX10" fmla="*/ 71591 w 162952"/>
              <a:gd name="connsiteY10" fmla="*/ 107984 h 172687"/>
              <a:gd name="connsiteX11" fmla="*/ 65753 w 162952"/>
              <a:gd name="connsiteY11" fmla="*/ 98498 h 172687"/>
              <a:gd name="connsiteX12" fmla="*/ 69402 w 162952"/>
              <a:gd name="connsiteY12" fmla="*/ 106525 h 172687"/>
              <a:gd name="connsiteX13" fmla="*/ 65753 w 162952"/>
              <a:gd name="connsiteY13" fmla="*/ 93390 h 172687"/>
              <a:gd name="connsiteX14" fmla="*/ 67212 w 162952"/>
              <a:gd name="connsiteY14" fmla="*/ 102147 h 172687"/>
              <a:gd name="connsiteX15" fmla="*/ 67212 w 162952"/>
              <a:gd name="connsiteY15" fmla="*/ 85362 h 172687"/>
              <a:gd name="connsiteX16" fmla="*/ 65753 w 162952"/>
              <a:gd name="connsiteY16" fmla="*/ 94119 h 172687"/>
              <a:gd name="connsiteX17" fmla="*/ 70861 w 162952"/>
              <a:gd name="connsiteY17" fmla="*/ 75876 h 172687"/>
              <a:gd name="connsiteX18" fmla="*/ 67212 w 162952"/>
              <a:gd name="connsiteY18" fmla="*/ 83903 h 172687"/>
              <a:gd name="connsiteX19" fmla="*/ 77429 w 162952"/>
              <a:gd name="connsiteY19" fmla="*/ 66389 h 172687"/>
              <a:gd name="connsiteX20" fmla="*/ 72321 w 162952"/>
              <a:gd name="connsiteY20" fmla="*/ 72957 h 172687"/>
              <a:gd name="connsiteX21" fmla="*/ 80348 w 162952"/>
              <a:gd name="connsiteY21" fmla="*/ 64930 h 172687"/>
              <a:gd name="connsiteX22" fmla="*/ 73780 w 162952"/>
              <a:gd name="connsiteY22" fmla="*/ 70038 h 172687"/>
              <a:gd name="connsiteX23" fmla="*/ 84726 w 162952"/>
              <a:gd name="connsiteY23" fmla="*/ 63470 h 172687"/>
              <a:gd name="connsiteX24" fmla="*/ 76699 w 162952"/>
              <a:gd name="connsiteY24" fmla="*/ 67119 h 172687"/>
              <a:gd name="connsiteX25" fmla="*/ 86186 w 162952"/>
              <a:gd name="connsiteY25" fmla="*/ 64930 h 172687"/>
              <a:gd name="connsiteX26" fmla="*/ 77429 w 162952"/>
              <a:gd name="connsiteY26" fmla="*/ 66389 h 172687"/>
              <a:gd name="connsiteX27" fmla="*/ 86915 w 162952"/>
              <a:gd name="connsiteY27" fmla="*/ 66389 h 172687"/>
              <a:gd name="connsiteX28" fmla="*/ 78158 w 162952"/>
              <a:gd name="connsiteY28" fmla="*/ 64930 h 172687"/>
              <a:gd name="connsiteX29" fmla="*/ 88375 w 162952"/>
              <a:gd name="connsiteY29" fmla="*/ 67849 h 172687"/>
              <a:gd name="connsiteX30" fmla="*/ 80348 w 162952"/>
              <a:gd name="connsiteY30" fmla="*/ 64200 h 172687"/>
              <a:gd name="connsiteX31" fmla="*/ 91294 w 162952"/>
              <a:gd name="connsiteY31" fmla="*/ 70038 h 172687"/>
              <a:gd name="connsiteX32" fmla="*/ 84726 w 162952"/>
              <a:gd name="connsiteY32" fmla="*/ 64930 h 172687"/>
              <a:gd name="connsiteX33" fmla="*/ 94213 w 162952"/>
              <a:gd name="connsiteY33" fmla="*/ 75146 h 172687"/>
              <a:gd name="connsiteX34" fmla="*/ 89104 w 162952"/>
              <a:gd name="connsiteY34" fmla="*/ 68579 h 172687"/>
              <a:gd name="connsiteX35" fmla="*/ 96402 w 162952"/>
              <a:gd name="connsiteY35" fmla="*/ 80254 h 172687"/>
              <a:gd name="connsiteX36" fmla="*/ 92753 w 162952"/>
              <a:gd name="connsiteY36" fmla="*/ 72227 h 172687"/>
              <a:gd name="connsiteX37" fmla="*/ 97132 w 162952"/>
              <a:gd name="connsiteY37" fmla="*/ 88281 h 172687"/>
              <a:gd name="connsiteX38" fmla="*/ 95672 w 162952"/>
              <a:gd name="connsiteY38" fmla="*/ 79525 h 172687"/>
              <a:gd name="connsiteX39" fmla="*/ 95672 w 162952"/>
              <a:gd name="connsiteY39" fmla="*/ 96309 h 172687"/>
              <a:gd name="connsiteX40" fmla="*/ 97132 w 162952"/>
              <a:gd name="connsiteY40" fmla="*/ 87552 h 172687"/>
              <a:gd name="connsiteX41" fmla="*/ 93483 w 162952"/>
              <a:gd name="connsiteY41" fmla="*/ 101417 h 172687"/>
              <a:gd name="connsiteX42" fmla="*/ 97132 w 162952"/>
              <a:gd name="connsiteY42" fmla="*/ 93390 h 172687"/>
              <a:gd name="connsiteX43" fmla="*/ 91294 w 162952"/>
              <a:gd name="connsiteY43" fmla="*/ 104336 h 172687"/>
              <a:gd name="connsiteX44" fmla="*/ 96402 w 162952"/>
              <a:gd name="connsiteY44" fmla="*/ 97768 h 172687"/>
              <a:gd name="connsiteX45" fmla="*/ 88375 w 162952"/>
              <a:gd name="connsiteY45" fmla="*/ 105795 h 172687"/>
              <a:gd name="connsiteX46" fmla="*/ 94942 w 162952"/>
              <a:gd name="connsiteY46" fmla="*/ 100687 h 172687"/>
              <a:gd name="connsiteX47" fmla="*/ 85456 w 162952"/>
              <a:gd name="connsiteY47" fmla="*/ 106525 h 172687"/>
              <a:gd name="connsiteX48" fmla="*/ 93483 w 162952"/>
              <a:gd name="connsiteY48" fmla="*/ 102876 h 172687"/>
              <a:gd name="connsiteX49" fmla="*/ 81807 w 162952"/>
              <a:gd name="connsiteY49" fmla="*/ 107255 h 172687"/>
              <a:gd name="connsiteX50" fmla="*/ 62104 w 162952"/>
              <a:gd name="connsiteY50" fmla="*/ 122579 h 172687"/>
              <a:gd name="connsiteX51" fmla="*/ 58455 w 162952"/>
              <a:gd name="connsiteY51" fmla="*/ 148120 h 172687"/>
              <a:gd name="connsiteX52" fmla="*/ 73780 w 162952"/>
              <a:gd name="connsiteY52" fmla="*/ 167823 h 172687"/>
              <a:gd name="connsiteX53" fmla="*/ 99321 w 162952"/>
              <a:gd name="connsiteY53" fmla="*/ 171472 h 172687"/>
              <a:gd name="connsiteX54" fmla="*/ 160619 w 162952"/>
              <a:gd name="connsiteY54" fmla="*/ 110903 h 172687"/>
              <a:gd name="connsiteX55" fmla="*/ 138727 w 162952"/>
              <a:gd name="connsiteY55" fmla="*/ 25524 h 172687"/>
              <a:gd name="connsiteX56" fmla="*/ 100051 w 162952"/>
              <a:gd name="connsiteY56" fmla="*/ 2172 h 172687"/>
              <a:gd name="connsiteX57" fmla="*/ 29266 w 162952"/>
              <a:gd name="connsiteY57" fmla="*/ 22605 h 172687"/>
              <a:gd name="connsiteX58" fmla="*/ 2995 w 162952"/>
              <a:gd name="connsiteY58" fmla="*/ 117471 h 172687"/>
              <a:gd name="connsiteX59" fmla="*/ 36563 w 162952"/>
              <a:gd name="connsiteY59" fmla="*/ 161985 h 172687"/>
              <a:gd name="connsiteX60" fmla="*/ 99321 w 162952"/>
              <a:gd name="connsiteY60" fmla="*/ 170742 h 172687"/>
              <a:gd name="connsiteX61" fmla="*/ 119024 w 162952"/>
              <a:gd name="connsiteY61" fmla="*/ 155417 h 172687"/>
              <a:gd name="connsiteX62" fmla="*/ 122672 w 162952"/>
              <a:gd name="connsiteY62" fmla="*/ 129877 h 172687"/>
              <a:gd name="connsiteX63" fmla="*/ 107348 w 162952"/>
              <a:gd name="connsiteY63" fmla="*/ 110173 h 172687"/>
              <a:gd name="connsiteX64" fmla="*/ 81807 w 162952"/>
              <a:gd name="connsiteY64" fmla="*/ 107255 h 172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62952" h="172687">
                <a:moveTo>
                  <a:pt x="81807" y="107255"/>
                </a:moveTo>
                <a:cubicBezTo>
                  <a:pt x="81077" y="107255"/>
                  <a:pt x="79618" y="107255"/>
                  <a:pt x="78888" y="107984"/>
                </a:cubicBezTo>
                <a:cubicBezTo>
                  <a:pt x="81807" y="107255"/>
                  <a:pt x="84726" y="107255"/>
                  <a:pt x="87645" y="106525"/>
                </a:cubicBezTo>
                <a:cubicBezTo>
                  <a:pt x="82537" y="107255"/>
                  <a:pt x="77429" y="107255"/>
                  <a:pt x="71591" y="106525"/>
                </a:cubicBezTo>
                <a:cubicBezTo>
                  <a:pt x="74510" y="107255"/>
                  <a:pt x="77429" y="107255"/>
                  <a:pt x="80348" y="107984"/>
                </a:cubicBezTo>
                <a:cubicBezTo>
                  <a:pt x="75969" y="107255"/>
                  <a:pt x="72321" y="106525"/>
                  <a:pt x="67942" y="105065"/>
                </a:cubicBezTo>
                <a:cubicBezTo>
                  <a:pt x="70861" y="106525"/>
                  <a:pt x="73050" y="107255"/>
                  <a:pt x="75969" y="108714"/>
                </a:cubicBezTo>
                <a:cubicBezTo>
                  <a:pt x="73050" y="107255"/>
                  <a:pt x="69402" y="105795"/>
                  <a:pt x="67212" y="103606"/>
                </a:cubicBezTo>
                <a:cubicBezTo>
                  <a:pt x="69402" y="105065"/>
                  <a:pt x="71591" y="107255"/>
                  <a:pt x="73780" y="108714"/>
                </a:cubicBezTo>
                <a:cubicBezTo>
                  <a:pt x="70861" y="106525"/>
                  <a:pt x="68672" y="104336"/>
                  <a:pt x="66483" y="101417"/>
                </a:cubicBezTo>
                <a:cubicBezTo>
                  <a:pt x="67942" y="103606"/>
                  <a:pt x="70131" y="105795"/>
                  <a:pt x="71591" y="107984"/>
                </a:cubicBezTo>
                <a:cubicBezTo>
                  <a:pt x="69402" y="105065"/>
                  <a:pt x="67212" y="102147"/>
                  <a:pt x="65753" y="98498"/>
                </a:cubicBezTo>
                <a:cubicBezTo>
                  <a:pt x="67212" y="101417"/>
                  <a:pt x="67942" y="103606"/>
                  <a:pt x="69402" y="106525"/>
                </a:cubicBezTo>
                <a:cubicBezTo>
                  <a:pt x="67942" y="102147"/>
                  <a:pt x="66483" y="97768"/>
                  <a:pt x="65753" y="93390"/>
                </a:cubicBezTo>
                <a:cubicBezTo>
                  <a:pt x="66483" y="96309"/>
                  <a:pt x="66483" y="99227"/>
                  <a:pt x="67212" y="102147"/>
                </a:cubicBezTo>
                <a:cubicBezTo>
                  <a:pt x="66483" y="96309"/>
                  <a:pt x="66483" y="91200"/>
                  <a:pt x="67212" y="85362"/>
                </a:cubicBezTo>
                <a:cubicBezTo>
                  <a:pt x="66483" y="88281"/>
                  <a:pt x="66483" y="91200"/>
                  <a:pt x="65753" y="94119"/>
                </a:cubicBezTo>
                <a:cubicBezTo>
                  <a:pt x="66483" y="87552"/>
                  <a:pt x="68672" y="81714"/>
                  <a:pt x="70861" y="75876"/>
                </a:cubicBezTo>
                <a:cubicBezTo>
                  <a:pt x="69402" y="78795"/>
                  <a:pt x="68672" y="80984"/>
                  <a:pt x="67212" y="83903"/>
                </a:cubicBezTo>
                <a:cubicBezTo>
                  <a:pt x="70131" y="78065"/>
                  <a:pt x="73050" y="72227"/>
                  <a:pt x="77429" y="66389"/>
                </a:cubicBezTo>
                <a:cubicBezTo>
                  <a:pt x="75969" y="68579"/>
                  <a:pt x="73780" y="70768"/>
                  <a:pt x="72321" y="72957"/>
                </a:cubicBezTo>
                <a:cubicBezTo>
                  <a:pt x="74510" y="70038"/>
                  <a:pt x="77429" y="67119"/>
                  <a:pt x="80348" y="64930"/>
                </a:cubicBezTo>
                <a:cubicBezTo>
                  <a:pt x="78158" y="66389"/>
                  <a:pt x="75969" y="68579"/>
                  <a:pt x="73780" y="70038"/>
                </a:cubicBezTo>
                <a:cubicBezTo>
                  <a:pt x="77429" y="67119"/>
                  <a:pt x="81077" y="64930"/>
                  <a:pt x="84726" y="63470"/>
                </a:cubicBezTo>
                <a:cubicBezTo>
                  <a:pt x="81807" y="64930"/>
                  <a:pt x="79618" y="65660"/>
                  <a:pt x="76699" y="67119"/>
                </a:cubicBezTo>
                <a:cubicBezTo>
                  <a:pt x="79618" y="65660"/>
                  <a:pt x="82537" y="64930"/>
                  <a:pt x="86186" y="64930"/>
                </a:cubicBezTo>
                <a:cubicBezTo>
                  <a:pt x="83267" y="65660"/>
                  <a:pt x="80348" y="65660"/>
                  <a:pt x="77429" y="66389"/>
                </a:cubicBezTo>
                <a:cubicBezTo>
                  <a:pt x="80348" y="65660"/>
                  <a:pt x="83996" y="65660"/>
                  <a:pt x="86915" y="66389"/>
                </a:cubicBezTo>
                <a:cubicBezTo>
                  <a:pt x="83996" y="65660"/>
                  <a:pt x="81077" y="65660"/>
                  <a:pt x="78158" y="64930"/>
                </a:cubicBezTo>
                <a:cubicBezTo>
                  <a:pt x="81807" y="65660"/>
                  <a:pt x="85456" y="66389"/>
                  <a:pt x="88375" y="67849"/>
                </a:cubicBezTo>
                <a:cubicBezTo>
                  <a:pt x="85456" y="66389"/>
                  <a:pt x="83267" y="65660"/>
                  <a:pt x="80348" y="64200"/>
                </a:cubicBezTo>
                <a:cubicBezTo>
                  <a:pt x="83996" y="65660"/>
                  <a:pt x="87645" y="67849"/>
                  <a:pt x="91294" y="70038"/>
                </a:cubicBezTo>
                <a:cubicBezTo>
                  <a:pt x="89104" y="68579"/>
                  <a:pt x="86915" y="66389"/>
                  <a:pt x="84726" y="64930"/>
                </a:cubicBezTo>
                <a:cubicBezTo>
                  <a:pt x="88375" y="67849"/>
                  <a:pt x="92023" y="70768"/>
                  <a:pt x="94213" y="75146"/>
                </a:cubicBezTo>
                <a:cubicBezTo>
                  <a:pt x="92753" y="72957"/>
                  <a:pt x="90564" y="70768"/>
                  <a:pt x="89104" y="68579"/>
                </a:cubicBezTo>
                <a:cubicBezTo>
                  <a:pt x="92023" y="72227"/>
                  <a:pt x="94213" y="76606"/>
                  <a:pt x="96402" y="80254"/>
                </a:cubicBezTo>
                <a:cubicBezTo>
                  <a:pt x="94942" y="77335"/>
                  <a:pt x="94213" y="75146"/>
                  <a:pt x="92753" y="72227"/>
                </a:cubicBezTo>
                <a:cubicBezTo>
                  <a:pt x="94942" y="77335"/>
                  <a:pt x="96402" y="83173"/>
                  <a:pt x="97132" y="88281"/>
                </a:cubicBezTo>
                <a:cubicBezTo>
                  <a:pt x="96402" y="85362"/>
                  <a:pt x="96402" y="82444"/>
                  <a:pt x="95672" y="79525"/>
                </a:cubicBezTo>
                <a:cubicBezTo>
                  <a:pt x="96402" y="85362"/>
                  <a:pt x="96402" y="90471"/>
                  <a:pt x="95672" y="96309"/>
                </a:cubicBezTo>
                <a:cubicBezTo>
                  <a:pt x="96402" y="93390"/>
                  <a:pt x="96402" y="90471"/>
                  <a:pt x="97132" y="87552"/>
                </a:cubicBezTo>
                <a:cubicBezTo>
                  <a:pt x="96402" y="92660"/>
                  <a:pt x="94942" y="97038"/>
                  <a:pt x="93483" y="101417"/>
                </a:cubicBezTo>
                <a:cubicBezTo>
                  <a:pt x="94942" y="98498"/>
                  <a:pt x="95672" y="96309"/>
                  <a:pt x="97132" y="93390"/>
                </a:cubicBezTo>
                <a:cubicBezTo>
                  <a:pt x="95672" y="97038"/>
                  <a:pt x="93483" y="100687"/>
                  <a:pt x="91294" y="104336"/>
                </a:cubicBezTo>
                <a:cubicBezTo>
                  <a:pt x="92753" y="102147"/>
                  <a:pt x="94942" y="99957"/>
                  <a:pt x="96402" y="97768"/>
                </a:cubicBezTo>
                <a:cubicBezTo>
                  <a:pt x="94213" y="100687"/>
                  <a:pt x="91294" y="103606"/>
                  <a:pt x="88375" y="105795"/>
                </a:cubicBezTo>
                <a:cubicBezTo>
                  <a:pt x="90564" y="104336"/>
                  <a:pt x="92753" y="102147"/>
                  <a:pt x="94942" y="100687"/>
                </a:cubicBezTo>
                <a:cubicBezTo>
                  <a:pt x="92023" y="102876"/>
                  <a:pt x="89104" y="105065"/>
                  <a:pt x="85456" y="106525"/>
                </a:cubicBezTo>
                <a:cubicBezTo>
                  <a:pt x="88375" y="105065"/>
                  <a:pt x="90564" y="104336"/>
                  <a:pt x="93483" y="102876"/>
                </a:cubicBezTo>
                <a:cubicBezTo>
                  <a:pt x="89834" y="105065"/>
                  <a:pt x="85456" y="106525"/>
                  <a:pt x="81807" y="107255"/>
                </a:cubicBezTo>
                <a:cubicBezTo>
                  <a:pt x="73780" y="108714"/>
                  <a:pt x="65753" y="116012"/>
                  <a:pt x="62104" y="122579"/>
                </a:cubicBezTo>
                <a:cubicBezTo>
                  <a:pt x="57726" y="129877"/>
                  <a:pt x="56266" y="140093"/>
                  <a:pt x="58455" y="148120"/>
                </a:cubicBezTo>
                <a:cubicBezTo>
                  <a:pt x="61374" y="156147"/>
                  <a:pt x="65753" y="164174"/>
                  <a:pt x="73780" y="167823"/>
                </a:cubicBezTo>
                <a:cubicBezTo>
                  <a:pt x="81807" y="172201"/>
                  <a:pt x="89834" y="172931"/>
                  <a:pt x="99321" y="171472"/>
                </a:cubicBezTo>
                <a:cubicBezTo>
                  <a:pt x="129240" y="166363"/>
                  <a:pt x="154781" y="140823"/>
                  <a:pt x="160619" y="110903"/>
                </a:cubicBezTo>
                <a:cubicBezTo>
                  <a:pt x="167187" y="80254"/>
                  <a:pt x="159889" y="48876"/>
                  <a:pt x="138727" y="25524"/>
                </a:cubicBezTo>
                <a:cubicBezTo>
                  <a:pt x="128510" y="14578"/>
                  <a:pt x="114645" y="5821"/>
                  <a:pt x="100051" y="2172"/>
                </a:cubicBezTo>
                <a:cubicBezTo>
                  <a:pt x="74510" y="-4395"/>
                  <a:pt x="47509" y="4361"/>
                  <a:pt x="29266" y="22605"/>
                </a:cubicBezTo>
                <a:cubicBezTo>
                  <a:pt x="5185" y="46686"/>
                  <a:pt x="-5762" y="84633"/>
                  <a:pt x="2995" y="117471"/>
                </a:cubicBezTo>
                <a:cubicBezTo>
                  <a:pt x="8104" y="135714"/>
                  <a:pt x="19779" y="151769"/>
                  <a:pt x="36563" y="161985"/>
                </a:cubicBezTo>
                <a:cubicBezTo>
                  <a:pt x="55537" y="173661"/>
                  <a:pt x="77429" y="174391"/>
                  <a:pt x="99321" y="170742"/>
                </a:cubicBezTo>
                <a:cubicBezTo>
                  <a:pt x="107348" y="169282"/>
                  <a:pt x="115375" y="161985"/>
                  <a:pt x="119024" y="155417"/>
                </a:cubicBezTo>
                <a:cubicBezTo>
                  <a:pt x="123402" y="148120"/>
                  <a:pt x="124862" y="137904"/>
                  <a:pt x="122672" y="129877"/>
                </a:cubicBezTo>
                <a:cubicBezTo>
                  <a:pt x="119754" y="121849"/>
                  <a:pt x="115375" y="113822"/>
                  <a:pt x="107348" y="110173"/>
                </a:cubicBezTo>
                <a:cubicBezTo>
                  <a:pt x="98591" y="105795"/>
                  <a:pt x="91294" y="105795"/>
                  <a:pt x="81807" y="107255"/>
                </a:cubicBezTo>
                <a:close/>
              </a:path>
            </a:pathLst>
          </a:custGeom>
          <a:solidFill>
            <a:srgbClr val="231F20"/>
          </a:solidFill>
          <a:ln w="729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22FC7E-9007-476E-9C1B-E6E6B709A729}"/>
              </a:ext>
            </a:extLst>
          </p:cNvPr>
          <p:cNvSpPr txBox="1"/>
          <p:nvPr/>
        </p:nvSpPr>
        <p:spPr>
          <a:xfrm>
            <a:off x="2113313" y="658631"/>
            <a:ext cx="381242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ta ở khu vực nào? Diện tích bao nhiêu?</a:t>
            </a:r>
            <a:endParaRPr lang="en-US" sz="40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1576CB-1B9B-44DE-A931-A3FA7702033A}"/>
              </a:ext>
            </a:extLst>
          </p:cNvPr>
          <p:cNvSpPr txBox="1"/>
          <p:nvPr/>
        </p:nvSpPr>
        <p:spPr>
          <a:xfrm rot="759322">
            <a:off x="7490288" y="573539"/>
            <a:ext cx="352497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ta cùng khám phá nào!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613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The Earth">
                <a:extLst>
                  <a:ext uri="{FF2B5EF4-FFF2-40B4-BE49-F238E27FC236}">
                    <a16:creationId xmlns:a16="http://schemas.microsoft.com/office/drawing/2014/main" id="{C1668A0A-B384-41BB-B62A-67DFE366CE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31645433"/>
                  </p:ext>
                </p:extLst>
              </p:nvPr>
            </p:nvGraphicFramePr>
            <p:xfrm>
              <a:off x="4573360" y="2334547"/>
              <a:ext cx="2945559" cy="298786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45559" cy="2987865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518115" ay="3257060" az="421755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3041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The Earth">
                <a:extLst>
                  <a:ext uri="{FF2B5EF4-FFF2-40B4-BE49-F238E27FC236}">
                    <a16:creationId xmlns:a16="http://schemas.microsoft.com/office/drawing/2014/main" id="{C1668A0A-B384-41BB-B62A-67DFE366CE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3360" y="2334547"/>
                <a:ext cx="2945559" cy="2987865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ABA65885-9B73-4F54-8AA1-297A937F279A}"/>
              </a:ext>
            </a:extLst>
          </p:cNvPr>
          <p:cNvGrpSpPr/>
          <p:nvPr/>
        </p:nvGrpSpPr>
        <p:grpSpPr>
          <a:xfrm>
            <a:off x="-419735" y="0"/>
            <a:ext cx="12954635" cy="7010400"/>
            <a:chOff x="-419735" y="0"/>
            <a:chExt cx="12954635" cy="70104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8C4B67F-EFF9-493E-95A0-8D7A8F5E55C6}"/>
                </a:ext>
              </a:extLst>
            </p:cNvPr>
            <p:cNvSpPr/>
            <p:nvPr/>
          </p:nvSpPr>
          <p:spPr>
            <a:xfrm>
              <a:off x="338430" y="391717"/>
              <a:ext cx="11453520" cy="6074566"/>
            </a:xfrm>
            <a:prstGeom prst="rect">
              <a:avLst/>
            </a:prstGeom>
            <a:solidFill>
              <a:schemeClr val="bg1">
                <a:alpha val="92000"/>
              </a:schemeClr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5E85EE-E407-47C4-9970-D4CF9480F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1800" y="4953299"/>
              <a:ext cx="1943100" cy="205710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4AFC9A9-F96D-427C-84D2-BE290C499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419735" y="4876800"/>
              <a:ext cx="2038404" cy="2057101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C617B8C-6F97-4182-A1F8-672AC71AF1C8}"/>
                </a:ext>
              </a:extLst>
            </p:cNvPr>
            <p:cNvSpPr/>
            <p:nvPr/>
          </p:nvSpPr>
          <p:spPr>
            <a:xfrm>
              <a:off x="-30810" y="0"/>
              <a:ext cx="121920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6CF8A"/>
                </a:solidFill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CD6C98A-6CE5-415E-8E65-BE4C1F25708C}"/>
              </a:ext>
            </a:extLst>
          </p:cNvPr>
          <p:cNvSpPr/>
          <p:nvPr/>
        </p:nvSpPr>
        <p:spPr>
          <a:xfrm>
            <a:off x="338430" y="391717"/>
            <a:ext cx="11453520" cy="6074566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46BD57-84CB-41E7-87A0-1BC93277D2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4881250" y="-251056"/>
            <a:ext cx="4779856" cy="74170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E5DD7B-2488-453B-A645-1FD2C85514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284842" y="0"/>
            <a:ext cx="4779856" cy="74170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D7EF0D-A7F7-4024-B155-DE3E77797E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749" y="5149578"/>
            <a:ext cx="6744568" cy="29872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60D9CE-0DA2-4D14-B649-6AFB58C9E3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562" y="5676202"/>
            <a:ext cx="5336578" cy="2363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A2CAF6-4606-4DA0-895C-98CEAF0E48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229" y="4919764"/>
            <a:ext cx="6365702" cy="2819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5D63EE-8191-444E-8F7B-2DF1A774EA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95" b="94310" l="3229" r="99288">
                        <a14:foregroundMark x1="9734" y1="53825" x2="64767" y2="78451"/>
                        <a14:foregroundMark x1="64767" y1="78451" x2="81909" y2="69963"/>
                        <a14:foregroundMark x1="81909" y1="69963" x2="74786" y2="60914"/>
                        <a14:foregroundMark x1="74786" y1="60914" x2="16619" y2="63526"/>
                        <a14:foregroundMark x1="16619" y1="63526" x2="20655" y2="76026"/>
                        <a14:foregroundMark x1="20655" y1="76026" x2="80532" y2="83955"/>
                        <a14:foregroundMark x1="80532" y1="83955" x2="92355" y2="75280"/>
                        <a14:foregroundMark x1="92355" y1="75280" x2="92070" y2="61194"/>
                        <a14:foregroundMark x1="92070" y1="61194" x2="28395" y2="72668"/>
                        <a14:foregroundMark x1="28395" y1="72668" x2="11159" y2="60354"/>
                        <a14:foregroundMark x1="11159" y1="60354" x2="4891" y2="64366"/>
                        <a14:foregroundMark x1="4891" y1="64366" x2="12915" y2="78078"/>
                        <a14:foregroundMark x1="12915" y1="78078" x2="20085" y2="76119"/>
                        <a14:foregroundMark x1="20085" y1="76119" x2="22887" y2="77052"/>
                        <a14:foregroundMark x1="3276" y1="69590" x2="3276" y2="69590"/>
                        <a14:foregroundMark x1="95204" y1="74907" x2="95204" y2="74907"/>
                        <a14:foregroundMark x1="99288" y1="72108" x2="99288" y2="72108"/>
                        <a14:foregroundMark x1="16097" y1="86287" x2="20988" y2="90205"/>
                        <a14:foregroundMark x1="20988" y1="90205" x2="22032" y2="88340"/>
                        <a14:foregroundMark x1="28727" y1="89552" x2="31481" y2="90205"/>
                        <a14:foregroundMark x1="44729" y1="88619" x2="51045" y2="92910"/>
                        <a14:foregroundMark x1="51045" y1="92910" x2="52612" y2="87873"/>
                        <a14:foregroundMark x1="55888" y1="92071" x2="56505" y2="92257"/>
                        <a14:foregroundMark x1="56743" y1="92257" x2="57455" y2="94123"/>
                        <a14:foregroundMark x1="44634" y1="92724" x2="50332" y2="94310"/>
                        <a14:foregroundMark x1="50332" y1="94310" x2="50570" y2="94123"/>
                        <a14:backgroundMark x1="17236" y1="32276" x2="38746" y2="44030"/>
                        <a14:backgroundMark x1="38746" y1="44030" x2="43637" y2="38153"/>
                        <a14:backgroundMark x1="43637" y1="38153" x2="54891" y2="37407"/>
                        <a14:backgroundMark x1="54891" y1="37407" x2="62108" y2="43657"/>
                        <a14:backgroundMark x1="62108" y1="43657" x2="84710" y2="34701"/>
                        <a14:backgroundMark x1="84710" y1="34701" x2="85043" y2="35354"/>
                        <a14:backgroundMark x1="4986" y1="63899" x2="4986" y2="63899"/>
                        <a14:backgroundMark x1="4843" y1="64086" x2="5081" y2="64272"/>
                        <a14:backgroundMark x1="5318" y1="64552" x2="5318" y2="6455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7112">
            <a:off x="-4304563" y="-2953418"/>
            <a:ext cx="9285989" cy="538889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278771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15BD6A-3FFB-4FE3-B8F5-2337711361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694"/>
          <a:stretch/>
        </p:blipFill>
        <p:spPr>
          <a:xfrm>
            <a:off x="-30810" y="4953000"/>
            <a:ext cx="12192000" cy="2057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3C1D4-5171-4510-B37A-9962EA59CD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4" b="99352" l="1250" r="97875">
                        <a14:foregroundMark x1="625" y1="1728" x2="74375" y2="7559"/>
                        <a14:foregroundMark x1="74375" y1="7559" x2="86875" y2="5832"/>
                        <a14:foregroundMark x1="86875" y1="5832" x2="95750" y2="10799"/>
                        <a14:foregroundMark x1="94391" y1="76902" x2="94000" y2="95896"/>
                        <a14:foregroundMark x1="95750" y1="10799" x2="95356" y2="29940"/>
                        <a14:foregroundMark x1="94000" y1="95896" x2="7750" y2="89201"/>
                        <a14:foregroundMark x1="7750" y1="89201" x2="2375" y2="75810"/>
                        <a14:foregroundMark x1="5462" y1="29688" x2="6625" y2="12311"/>
                        <a14:foregroundMark x1="2375" y1="75810" x2="2576" y2="72801"/>
                        <a14:foregroundMark x1="52000" y1="22894" x2="94250" y2="10799"/>
                        <a14:foregroundMark x1="94250" y1="10799" x2="92500" y2="21598"/>
                        <a14:foregroundMark x1="92500" y1="21598" x2="92625" y2="24406"/>
                        <a14:foregroundMark x1="73500" y1="21166" x2="79000" y2="20734"/>
                        <a14:foregroundMark x1="14125" y1="23110" x2="32500" y2="12311"/>
                        <a14:foregroundMark x1="7500" y1="6911" x2="7500" y2="6911"/>
                        <a14:foregroundMark x1="23125" y1="1944" x2="23125" y2="1944"/>
                        <a14:foregroundMark x1="97875" y1="8855" x2="97875" y2="8855"/>
                        <a14:foregroundMark x1="1250" y1="15983" x2="1250" y2="15983"/>
                        <a14:foregroundMark x1="2500" y1="84233" x2="2500" y2="84233"/>
                        <a14:foregroundMark x1="23500" y1="94600" x2="23500" y2="94600"/>
                        <a14:foregroundMark x1="32250" y1="96976" x2="32250" y2="96976"/>
                        <a14:foregroundMark x1="14625" y1="99352" x2="14625" y2="99352"/>
                        <a14:foregroundMark x1="5250" y1="97840" x2="5250" y2="97840"/>
                        <a14:foregroundMark x1="2875" y1="93089" x2="2875" y2="93089"/>
                        <a14:foregroundMark x1="7000" y1="89417" x2="7000" y2="89417"/>
                        <a14:foregroundMark x1="31500" y1="93952" x2="38125" y2="93952"/>
                        <a14:foregroundMark x1="38125" y1="93952" x2="57625" y2="93737"/>
                        <a14:foregroundMark x1="71000" y1="97192" x2="71000" y2="97192"/>
                        <a14:foregroundMark x1="66500" y1="98488" x2="66500" y2="98488"/>
                        <a14:foregroundMark x1="1625" y1="77970" x2="7125" y2="90497"/>
                        <a14:foregroundMark x1="7125" y1="90497" x2="25125" y2="96544"/>
                        <a14:foregroundMark x1="25125" y1="96544" x2="30000" y2="93952"/>
                        <a14:foregroundMark x1="30000" y1="93952" x2="30250" y2="93737"/>
                        <a14:backgroundMark x1="68500" y1="43197" x2="38000" y2="40389"/>
                        <a14:backgroundMark x1="38000" y1="40389" x2="31125" y2="45356"/>
                        <a14:backgroundMark x1="31125" y1="45356" x2="36500" y2="54644"/>
                        <a14:backgroundMark x1="36500" y1="54644" x2="51500" y2="59179"/>
                        <a14:backgroundMark x1="51500" y1="59179" x2="62625" y2="57451"/>
                        <a14:backgroundMark x1="62625" y1="57451" x2="67125" y2="51620"/>
                        <a14:backgroundMark x1="67125" y1="51620" x2="67875" y2="44492"/>
                        <a14:backgroundMark x1="67875" y1="44492" x2="67250" y2="43197"/>
                        <a14:backgroundMark x1="750" y1="31317" x2="5250" y2="33045"/>
                        <a14:backgroundMark x1="5250" y1="33045" x2="10125" y2="39741"/>
                        <a14:backgroundMark x1="10125" y1="39741" x2="15625" y2="39525"/>
                        <a14:backgroundMark x1="15625" y1="39525" x2="19875" y2="33045"/>
                        <a14:backgroundMark x1="19875" y1="33045" x2="26500" y2="31965"/>
                        <a14:backgroundMark x1="26500" y1="31965" x2="31500" y2="32397"/>
                        <a14:backgroundMark x1="31500" y1="32397" x2="37125" y2="27862"/>
                        <a14:backgroundMark x1="37125" y1="27862" x2="40875" y2="38013"/>
                        <a14:backgroundMark x1="64500" y1="35421" x2="78000" y2="33477"/>
                        <a14:backgroundMark x1="78000" y1="33477" x2="94500" y2="38877"/>
                        <a14:backgroundMark x1="94500" y1="38877" x2="98875" y2="34557"/>
                        <a14:backgroundMark x1="98875" y1="34557" x2="98125" y2="33045"/>
                        <a14:backgroundMark x1="93000" y1="73650" x2="99250" y2="74082"/>
                        <a14:backgroundMark x1="99250" y1="74082" x2="99750" y2="76674"/>
                        <a14:backgroundMark x1="95500" y1="31749" x2="93500" y2="36069"/>
                        <a14:backgroundMark x1="95375" y1="31749" x2="95375" y2="31749"/>
                        <a14:backgroundMark x1="98125" y1="40605" x2="93750" y2="57667"/>
                        <a14:backgroundMark x1="93750" y1="57667" x2="93750" y2="57667"/>
                        <a14:backgroundMark x1="3250" y1="35205" x2="5125" y2="57883"/>
                        <a14:backgroundMark x1="5125" y1="57883" x2="500" y2="60907"/>
                        <a14:backgroundMark x1="500" y1="60907" x2="375" y2="60907"/>
                        <a14:backgroundMark x1="97500" y1="37797" x2="92625" y2="47948"/>
                        <a14:backgroundMark x1="95375" y1="31317" x2="95375" y2="31317"/>
                        <a14:backgroundMark x1="96000" y1="30670" x2="94750" y2="33477"/>
                        <a14:backgroundMark x1="96125" y1="61339" x2="93125" y2="64147"/>
                        <a14:backgroundMark x1="625" y1="61123" x2="3875" y2="71706"/>
                        <a14:backgroundMark x1="3875" y1="71706" x2="3625" y2="61339"/>
                        <a14:backgroundMark x1="3625" y1="61339" x2="1750" y2="61771"/>
                        <a14:backgroundMark x1="94375" y1="56156" x2="92125" y2="61987"/>
                        <a14:backgroundMark x1="92125" y1="61987" x2="93125" y2="72138"/>
                        <a14:backgroundMark x1="93125" y1="72138" x2="96500" y2="66307"/>
                        <a14:backgroundMark x1="96500" y1="66307" x2="94875" y2="56587"/>
                        <a14:backgroundMark x1="94875" y1="56587" x2="93750" y2="55940"/>
                        <a14:backgroundMark x1="96375" y1="61339" x2="94625" y2="65227"/>
                        <a14:backgroundMark x1="2750" y1="73002" x2="2750" y2="73002"/>
                        <a14:backgroundMark x1="2625" y1="72570" x2="2625" y2="72570"/>
                        <a14:backgroundMark x1="63875" y1="26134" x2="63875" y2="261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953"/>
          <a:stretch/>
        </p:blipFill>
        <p:spPr>
          <a:xfrm>
            <a:off x="-30810" y="0"/>
            <a:ext cx="12192000" cy="2600857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64718570"/>
                  </p:ext>
                </p:extLst>
              </p:nvPr>
            </p:nvGraphicFramePr>
            <p:xfrm>
              <a:off x="-1371600" y="-4307730"/>
              <a:ext cx="14932500" cy="1474713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4932500" cy="14747130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1156618" ay="-1173564" az="-40069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21712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The Earth">
                <a:extLst>
                  <a:ext uri="{FF2B5EF4-FFF2-40B4-BE49-F238E27FC236}">
                    <a16:creationId xmlns:a16="http://schemas.microsoft.com/office/drawing/2014/main" id="{86DB514A-2F36-4A66-8AB0-7E1166C18D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371600" y="-4307730"/>
                <a:ext cx="14932500" cy="1474713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5FEDED8-A4F4-408A-AD43-B094AE690A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7778"/>
          <a:stretch/>
        </p:blipFill>
        <p:spPr>
          <a:xfrm>
            <a:off x="6969751" y="1108202"/>
            <a:ext cx="2424330" cy="3761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6F15EE-BC74-4AFE-A597-0CCF972BC1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49" b="97188" l="9753" r="89973">
                        <a14:foregroundMark x1="69918" y1="21837" x2="69918" y2="21837"/>
                        <a14:foregroundMark x1="82418" y1="22868" x2="82418" y2="22868"/>
                        <a14:foregroundMark x1="80357" y1="22962" x2="80357" y2="22962"/>
                        <a14:foregroundMark x1="66896" y1="40394" x2="66896" y2="40394"/>
                        <a14:foregroundMark x1="50275" y1="73290" x2="50275" y2="73290"/>
                        <a14:foregroundMark x1="21978" y1="91565" x2="21978" y2="91565"/>
                        <a14:foregroundMark x1="18819" y1="90909" x2="18819" y2="90909"/>
                        <a14:foregroundMark x1="16758" y1="90159" x2="16758" y2="90159"/>
                        <a14:foregroundMark x1="21154" y1="97282" x2="21154" y2="97282"/>
                        <a14:foregroundMark x1="48077" y1="73477" x2="48077" y2="73477"/>
                        <a14:foregroundMark x1="52473" y1="71603" x2="52473" y2="71603"/>
                        <a14:foregroundMark x1="52473" y1="71040" x2="45742" y2="74602"/>
                        <a14:foregroundMark x1="29396" y1="78913" x2="24725" y2="86223"/>
                        <a14:foregroundMark x1="71016" y1="23524" x2="71016" y2="23524"/>
                        <a14:foregroundMark x1="82005" y1="22024" x2="82005" y2="22024"/>
                        <a14:foregroundMark x1="80769" y1="19681" x2="76236" y2="27179"/>
                        <a14:foregroundMark x1="73489" y1="20244" x2="74588" y2="20244"/>
                        <a14:foregroundMark x1="72802" y1="20150" x2="69505" y2="24649"/>
                        <a14:foregroundMark x1="65797" y1="19025" x2="71841" y2="26523"/>
                        <a14:foregroundMark x1="71841" y1="26523" x2="71841" y2="26523"/>
                        <a14:foregroundMark x1="63324" y1="38238" x2="67857" y2="39456"/>
                        <a14:foregroundMark x1="68132" y1="2249" x2="68132" y2="2249"/>
                        <a14:foregroundMark x1="70879" y1="3187" x2="70879" y2="3187"/>
                        <a14:foregroundMark x1="68956" y1="2249" x2="75000" y2="2812"/>
                        <a14:foregroundMark x1="37775" y1="69260" x2="35302" y2="77976"/>
                        <a14:backgroundMark x1="53434" y1="30459" x2="53434" y2="30459"/>
                        <a14:backgroundMark x1="53846" y1="30928" x2="53846" y2="30928"/>
                        <a14:backgroundMark x1="54258" y1="31490" x2="54258" y2="31490"/>
                        <a14:backgroundMark x1="54670" y1="67573" x2="58379" y2="68697"/>
                        <a14:backgroundMark x1="53984" y1="30740" x2="54670" y2="31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46"/>
          <a:stretch/>
        </p:blipFill>
        <p:spPr>
          <a:xfrm flipH="1">
            <a:off x="8742140" y="2060893"/>
            <a:ext cx="2535460" cy="39343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3DD410-624E-4A1E-B4EF-9B0F8C970F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D6D6D6"/>
              </a:clrFrom>
              <a:clrTo>
                <a:srgbClr val="D6D6D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05" b="92857" l="27672" r="83228">
                        <a14:foregroundMark x1="53122" y1="8968" x2="53122" y2="8968"/>
                        <a14:foregroundMark x1="50317" y1="7222" x2="50317" y2="7222"/>
                        <a14:foregroundMark x1="50847" y1="6905" x2="52381" y2="8492"/>
                        <a14:foregroundMark x1="65132" y1="19722" x2="65132" y2="19722"/>
                        <a14:foregroundMark x1="49524" y1="91429" x2="49524" y2="91429"/>
                        <a14:foregroundMark x1="47831" y1="92222" x2="47831" y2="92222"/>
                        <a14:foregroundMark x1="60741" y1="92857" x2="60741" y2="92857"/>
                        <a14:foregroundMark x1="70053" y1="16508" x2="70053" y2="16508"/>
                        <a14:foregroundMark x1="82063" y1="69127" x2="82063" y2="69127"/>
                        <a14:backgroundMark x1="40317" y1="82817" x2="40317" y2="82817"/>
                        <a14:backgroundMark x1="40688" y1="81310" x2="39683" y2="83175"/>
                      </a14:backgroundRemoval>
                    </a14:imgEffect>
                  </a14:imgLayer>
                </a14:imgProps>
              </a:ext>
            </a:extLst>
          </a:blip>
          <a:srcRect l="20741" r="9629"/>
          <a:stretch/>
        </p:blipFill>
        <p:spPr>
          <a:xfrm>
            <a:off x="3429000" y="-152400"/>
            <a:ext cx="4383351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04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5749277-8D04-46B9-AA94-C398D096D0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6CF8A"/>
              </a:solidFill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46C12BF4-1042-4A81-B7C8-5F681925BB54}"/>
              </a:ext>
            </a:extLst>
          </p:cNvPr>
          <p:cNvSpPr/>
          <p:nvPr/>
        </p:nvSpPr>
        <p:spPr>
          <a:xfrm>
            <a:off x="337039" y="571500"/>
            <a:ext cx="11517922" cy="5715000"/>
          </a:xfrm>
          <a:prstGeom prst="cloud">
            <a:avLst/>
          </a:prstGeom>
          <a:solidFill>
            <a:schemeClr val="accent4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C74362F-030E-420D-BA87-6C5A5D59D2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9430" y="-584200"/>
            <a:ext cx="3556000" cy="355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BF1BCB-C579-4E88-9BCB-17CCDEAFA3E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900" y="-534613"/>
            <a:ext cx="3556000" cy="3556000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6064120C-3A93-4900-A986-219EF09841EC}"/>
              </a:ext>
            </a:extLst>
          </p:cNvPr>
          <p:cNvSpPr/>
          <p:nvPr/>
        </p:nvSpPr>
        <p:spPr>
          <a:xfrm>
            <a:off x="663820" y="733643"/>
            <a:ext cx="10864361" cy="5390714"/>
          </a:xfrm>
          <a:prstGeom prst="cloud">
            <a:avLst/>
          </a:prstGeom>
          <a:solidFill>
            <a:schemeClr val="accent4">
              <a:lumMod val="20000"/>
              <a:lumOff val="80000"/>
              <a:alpha val="98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Box 10">
            <a:extLst>
              <a:ext uri="{FF2B5EF4-FFF2-40B4-BE49-F238E27FC236}">
                <a16:creationId xmlns:a16="http://schemas.microsoft.com/office/drawing/2014/main" id="{E6578CF7-7920-4A33-A938-954F433A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71" y="2367171"/>
            <a:ext cx="7925259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</a:t>
            </a:r>
            <a:b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GIỚI HẠN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54136454-A69C-43E0-BD8C-B2547B0CBF19}"/>
              </a:ext>
            </a:extLst>
          </p:cNvPr>
          <p:cNvSpPr/>
          <p:nvPr/>
        </p:nvSpPr>
        <p:spPr>
          <a:xfrm rot="10800000">
            <a:off x="-9104060" y="-198319"/>
            <a:ext cx="8961399" cy="7411148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B5EA7F06-8F5A-42CA-AE35-FD4BDE7B3786}"/>
              </a:ext>
            </a:extLst>
          </p:cNvPr>
          <p:cNvSpPr/>
          <p:nvPr/>
        </p:nvSpPr>
        <p:spPr>
          <a:xfrm rot="10800000">
            <a:off x="-8686800" y="189691"/>
            <a:ext cx="8063174" cy="6668309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413194-332A-43AC-8937-CD3DF8DF0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24" y="5435798"/>
            <a:ext cx="6822005" cy="2987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F1B18A-D855-497B-A8B0-30BDBB3CE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003">
            <a:off x="-1653009" y="5379343"/>
            <a:ext cx="5336578" cy="23635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0B08CB8-CCCE-4B09-80C9-661264D28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3716">
            <a:off x="7619234" y="5444653"/>
            <a:ext cx="6365702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7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xagon 1">
            <a:extLst>
              <a:ext uri="{FF2B5EF4-FFF2-40B4-BE49-F238E27FC236}">
                <a16:creationId xmlns:a16="http://schemas.microsoft.com/office/drawing/2014/main" id="{A44D7EE6-BC0B-4060-823C-FC665DA81CA6}"/>
              </a:ext>
            </a:extLst>
          </p:cNvPr>
          <p:cNvSpPr/>
          <p:nvPr/>
        </p:nvSpPr>
        <p:spPr>
          <a:xfrm rot="5400000">
            <a:off x="-4248844" y="491539"/>
            <a:ext cx="8961399" cy="7080096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6654035B-CE65-4B8F-9A07-8B0D96AC7F35}"/>
              </a:ext>
            </a:extLst>
          </p:cNvPr>
          <p:cNvSpPr/>
          <p:nvPr/>
        </p:nvSpPr>
        <p:spPr>
          <a:xfrm rot="5400000">
            <a:off x="-3799732" y="846366"/>
            <a:ext cx="8063174" cy="6370439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1" y="0"/>
            <a:ext cx="8534399" cy="68580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43544" y="112240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43545" y="1636693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43544" y="2577405"/>
            <a:ext cx="3632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43545" y="3975318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12700" y="5716690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D0E017C-214F-427A-B68F-66E8D6F8BC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381000" y="84319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396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>
            <a:extLst>
              <a:ext uri="{FF2B5EF4-FFF2-40B4-BE49-F238E27FC236}">
                <a16:creationId xmlns:a16="http://schemas.microsoft.com/office/drawing/2014/main" id="{722B30FF-A636-4BEE-A6A1-0ECB3AA3E5B8}"/>
              </a:ext>
            </a:extLst>
          </p:cNvPr>
          <p:cNvSpPr/>
          <p:nvPr/>
        </p:nvSpPr>
        <p:spPr>
          <a:xfrm rot="634769">
            <a:off x="-1191581" y="5065037"/>
            <a:ext cx="4136283" cy="2344146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306B87-289C-4FB9-A396-CEFF51AAE411}"/>
              </a:ext>
            </a:extLst>
          </p:cNvPr>
          <p:cNvSpPr txBox="1"/>
          <p:nvPr/>
        </p:nvSpPr>
        <p:spPr>
          <a:xfrm>
            <a:off x="43544" y="2501205"/>
            <a:ext cx="36321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tên những nước giáp phần đất liền của nước ta.</a:t>
            </a: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2CE73503-88C2-4A41-855A-BC9753B8E11F}"/>
              </a:ext>
            </a:extLst>
          </p:cNvPr>
          <p:cNvSpPr/>
          <p:nvPr/>
        </p:nvSpPr>
        <p:spPr>
          <a:xfrm rot="10800000">
            <a:off x="-860940" y="12701"/>
            <a:ext cx="3475003" cy="2745482"/>
          </a:xfrm>
          <a:prstGeom prst="hexagon">
            <a:avLst/>
          </a:prstGeom>
          <a:solidFill>
            <a:schemeClr val="accent3">
              <a:lumMod val="40000"/>
              <a:lumOff val="60000"/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3938A2B6-73AA-4798-9FB3-F2F59754E24D}"/>
              </a:ext>
            </a:extLst>
          </p:cNvPr>
          <p:cNvSpPr/>
          <p:nvPr/>
        </p:nvSpPr>
        <p:spPr>
          <a:xfrm rot="10800000">
            <a:off x="-612094" y="150294"/>
            <a:ext cx="3126694" cy="2470295"/>
          </a:xfrm>
          <a:prstGeom prst="hexagon">
            <a:avLst/>
          </a:prstGeom>
          <a:solidFill>
            <a:schemeClr val="accent3">
              <a:lumMod val="20000"/>
              <a:lumOff val="80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947DCE-2038-442E-BDA2-584676835301}"/>
              </a:ext>
            </a:extLst>
          </p:cNvPr>
          <p:cNvSpPr txBox="1"/>
          <p:nvPr/>
        </p:nvSpPr>
        <p:spPr>
          <a:xfrm>
            <a:off x="43545" y="3696480"/>
            <a:ext cx="3632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biển bao bọc phía nào phần đất liền của nước ta. Tên biển là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1447EC-4E03-493B-805F-1CCDC905C26A}"/>
              </a:ext>
            </a:extLst>
          </p:cNvPr>
          <p:cNvSpPr txBox="1"/>
          <p:nvPr/>
        </p:nvSpPr>
        <p:spPr>
          <a:xfrm>
            <a:off x="43545" y="5544812"/>
            <a:ext cx="3632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Kể tên một số đảo và quần đảo của nước ta.</a:t>
            </a: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68E0C721-744B-4676-B9A2-16C9A28F3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891" y="168432"/>
            <a:ext cx="421221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Vị trí địa lí và giới hạn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85D7EB-D5E6-457A-B636-E5260F8EF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1" y="0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D1CAA-8FA7-47B8-9546-1277010DCCF5}"/>
              </a:ext>
            </a:extLst>
          </p:cNvPr>
          <p:cNvSpPr txBox="1"/>
          <p:nvPr/>
        </p:nvSpPr>
        <p:spPr>
          <a:xfrm>
            <a:off x="3657600" y="6488669"/>
            <a:ext cx="5879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Hình 1. Lược đồ Việt Nam trong khu vực Đông Nam 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E29659-D6BC-4564-AFC2-2AB71135D615}"/>
              </a:ext>
            </a:extLst>
          </p:cNvPr>
          <p:cNvSpPr txBox="1"/>
          <p:nvPr/>
        </p:nvSpPr>
        <p:spPr>
          <a:xfrm>
            <a:off x="-4191000" y="206532"/>
            <a:ext cx="371928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1, hãy: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931F0A-54C2-4A07-AD46-44AC0EC6388D}"/>
              </a:ext>
            </a:extLst>
          </p:cNvPr>
          <p:cNvSpPr txBox="1"/>
          <p:nvPr/>
        </p:nvSpPr>
        <p:spPr>
          <a:xfrm>
            <a:off x="68944" y="68365"/>
            <a:ext cx="19467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- Chỉ phần đất liền của nước ta trên lược đồ.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0B622D7-66AD-4F4D-B671-D772CCED1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66471" y="82"/>
            <a:ext cx="10176329" cy="6857918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2BCAB1-0EA3-4904-9E60-7AA262E862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57" b="49417" l="27744" r="40041">
                        <a14:foregroundMark x1="34553" y1="15015" x2="34553" y2="15015"/>
                        <a14:foregroundMark x1="33232" y1="13557" x2="33232" y2="13557"/>
                        <a14:foregroundMark x1="39736" y1="36006" x2="39736" y2="36006"/>
                        <a14:foregroundMark x1="33028" y1="49417" x2="33028" y2="49417"/>
                        <a14:foregroundMark x1="39837" y1="38484" x2="39837" y2="38484"/>
                        <a14:foregroundMark x1="40041" y1="40525" x2="40041" y2="40525"/>
                        <a14:foregroundMark x1="27744" y1="15306" x2="27744" y2="15306"/>
                        <a14:foregroundMark x1="29370" y1="18513" x2="29370" y2="18513"/>
                        <a14:foregroundMark x1="29370" y1="18659" x2="29370" y2="18659"/>
                        <a14:foregroundMark x1="29472" y1="18076" x2="30081" y2="19096"/>
                        <a14:foregroundMark x1="29065" y1="17201" x2="29370" y2="18222"/>
                        <a14:backgroundMark x1="29784" y1="19398" x2="29980" y2="19679"/>
                        <a14:backgroundMark x1="28150" y1="17055" x2="28487" y2="17537"/>
                        <a14:backgroundMark x1="30285" y1="20117" x2="31098" y2="19825"/>
                        <a14:backgroundMark x1="31707" y1="21283" x2="31707" y2="21283"/>
                        <a14:backgroundMark x1="31098" y1="24344" x2="33841" y2="33528"/>
                        <a14:backgroundMark x1="33841" y1="33528" x2="30589" y2="42274"/>
                        <a14:backgroundMark x1="30589" y1="42274" x2="29776" y2="42857"/>
                        <a14:backgroundMark x1="31707" y1="24927" x2="31911" y2="24927"/>
                        <a14:backgroundMark x1="32724" y1="26822" x2="32724" y2="26822"/>
                        <a14:backgroundMark x1="33841" y1="29009" x2="33841" y2="29009"/>
                        <a14:backgroundMark x1="34146" y1="29883" x2="34146" y2="29883"/>
                        <a14:backgroundMark x1="34858" y1="29592" x2="34858" y2="29592"/>
                        <a14:backgroundMark x1="34959" y1="31487" x2="34959" y2="31487"/>
                        <a14:backgroundMark x1="35671" y1="31778" x2="35671" y2="31778"/>
                        <a14:backgroundMark x1="35366" y1="36006" x2="35366" y2="36006"/>
                        <a14:backgroundMark x1="35671" y1="36006" x2="31199" y2="42857"/>
                        <a14:backgroundMark x1="31199" y1="42857" x2="31098" y2="43149"/>
                        <a14:backgroundMark x1="33841" y1="43440" x2="33841" y2="43440"/>
                        <a14:backgroundMark x1="36179" y1="37026" x2="36179" y2="37026"/>
                        <a14:backgroundMark x1="36280" y1="37609" x2="36280" y2="37609"/>
                        <a14:backgroundMark x1="36484" y1="40233" x2="36484" y2="40233"/>
                        <a14:backgroundMark x1="35976" y1="40816" x2="35976" y2="40816"/>
                        <a14:backgroundMark x1="28760" y1="24052" x2="28760" y2="24052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6901" t="12185" r="58813" b="47671"/>
          <a:stretch/>
        </p:blipFill>
        <p:spPr>
          <a:xfrm>
            <a:off x="4800600" y="846960"/>
            <a:ext cx="1447800" cy="27432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67655B-CDE0-4F41-8244-16D9B57997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7" t="3009" r="15661"/>
          <a:stretch/>
        </p:blipFill>
        <p:spPr>
          <a:xfrm flipH="1">
            <a:off x="403040" y="5451746"/>
            <a:ext cx="914400" cy="120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73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498</TotalTime>
  <Words>1040</Words>
  <Application>Microsoft Office PowerPoint</Application>
  <PresentationFormat>Widescreen</PresentationFormat>
  <Paragraphs>132</Paragraphs>
  <Slides>24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#9Slide02 Noi dung dai</vt:lpstr>
      <vt:lpstr>#9Slide02 Tieu de dai</vt:lpstr>
      <vt:lpstr>#9Slide04 Noticia Text Bold</vt:lpstr>
      <vt:lpstr>.VnTime</vt:lpstr>
      <vt:lpstr>Arial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HP</dc:creator>
  <cp:keywords>9Slide</cp:keywords>
  <dc:description>9Slide.vn</dc:description>
  <cp:lastModifiedBy>Nguyễn Thanh Bình</cp:lastModifiedBy>
  <cp:revision>24</cp:revision>
  <dcterms:created xsi:type="dcterms:W3CDTF">2021-09-03T19:04:42Z</dcterms:created>
  <dcterms:modified xsi:type="dcterms:W3CDTF">2021-09-04T12:15:12Z</dcterms:modified>
  <cp:category>9Slide.vn</cp:category>
  <cp:contentStatus>9Slide</cp:contentStatus>
</cp:coreProperties>
</file>