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8" r:id="rId2"/>
    <p:sldId id="273" r:id="rId3"/>
    <p:sldId id="274" r:id="rId4"/>
    <p:sldId id="275" r:id="rId5"/>
    <p:sldId id="276" r:id="rId6"/>
    <p:sldId id="277" r:id="rId7"/>
    <p:sldId id="280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10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E5FC7E-A27E-4039-9A28-69D16A598C6E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55F3CD-9C42-45A2-84DC-2110C31A4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561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8160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460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301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7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46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76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2012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0773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4671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116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16CED-3340-499B-9404-825FB649F7D3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7D6F-73AA-4E30-BF22-157E93FB5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341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16CED-3340-499B-9404-825FB649F7D3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7D6F-73AA-4E30-BF22-157E93FB5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584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16CED-3340-499B-9404-825FB649F7D3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7D6F-73AA-4E30-BF22-157E93FB5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4749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8216155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16CED-3340-499B-9404-825FB649F7D3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7D6F-73AA-4E30-BF22-157E93FB5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914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16CED-3340-499B-9404-825FB649F7D3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7D6F-73AA-4E30-BF22-157E93FB5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373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16CED-3340-499B-9404-825FB649F7D3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7D6F-73AA-4E30-BF22-157E93FB5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432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16CED-3340-499B-9404-825FB649F7D3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7D6F-73AA-4E30-BF22-157E93FB5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183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16CED-3340-499B-9404-825FB649F7D3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7D6F-73AA-4E30-BF22-157E93FB5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31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16CED-3340-499B-9404-825FB649F7D3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7D6F-73AA-4E30-BF22-157E93FB5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174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16CED-3340-499B-9404-825FB649F7D3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7D6F-73AA-4E30-BF22-157E93FB5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210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16CED-3340-499B-9404-825FB649F7D3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7D6F-73AA-4E30-BF22-157E93FB5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50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16CED-3340-499B-9404-825FB649F7D3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87D6F-73AA-4E30-BF22-157E93FB5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786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40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svg"/><Relationship Id="rId11" Type="http://schemas.openxmlformats.org/officeDocument/2006/relationships/image" Target="../media/image6.png"/><Relationship Id="rId5" Type="http://schemas.openxmlformats.org/officeDocument/2006/relationships/image" Target="../media/image1.png"/><Relationship Id="rId1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jpeg"/><Relationship Id="rId7" Type="http://schemas.microsoft.com/office/2007/relationships/hdphoto" Target="../media/hdphoto5.wdp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gif"/><Relationship Id="rId5" Type="http://schemas.openxmlformats.org/officeDocument/2006/relationships/image" Target="../media/image37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5.emf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5.gif"/><Relationship Id="rId11" Type="http://schemas.openxmlformats.org/officeDocument/2006/relationships/image" Target="../media/image18.gif"/><Relationship Id="rId5" Type="http://schemas.openxmlformats.org/officeDocument/2006/relationships/audio" Target="../media/audio2.wav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5.gif"/><Relationship Id="rId11" Type="http://schemas.openxmlformats.org/officeDocument/2006/relationships/image" Target="../media/image18.gif"/><Relationship Id="rId5" Type="http://schemas.openxmlformats.org/officeDocument/2006/relationships/audio" Target="../media/audio2.wav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5.gif"/><Relationship Id="rId11" Type="http://schemas.openxmlformats.org/officeDocument/2006/relationships/image" Target="../media/image18.gif"/><Relationship Id="rId5" Type="http://schemas.openxmlformats.org/officeDocument/2006/relationships/audio" Target="../media/audio2.wav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id="{8631B3AA-592C-45BD-B9FC-53582DA209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D783EFA1-BB26-4079-A870-CECB524A8F23}"/>
              </a:ext>
            </a:extLst>
          </p:cNvPr>
          <p:cNvSpPr/>
          <p:nvPr/>
        </p:nvSpPr>
        <p:spPr>
          <a:xfrm>
            <a:off x="432125" y="410620"/>
            <a:ext cx="11362255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9350CE12-5912-457C-A10B-12872DBD6B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813" y="-92576"/>
            <a:ext cx="2108787" cy="210878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6C97283-A4E7-448D-9CC5-E190DCA106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05" y="604144"/>
            <a:ext cx="1606073" cy="11744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925" y="1904723"/>
            <a:ext cx="1758969" cy="4542657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7AB32F3E-E13B-44A3-88C3-7B9E6511B242}"/>
              </a:ext>
            </a:extLst>
          </p:cNvPr>
          <p:cNvGrpSpPr/>
          <p:nvPr/>
        </p:nvGrpSpPr>
        <p:grpSpPr>
          <a:xfrm>
            <a:off x="0" y="5730589"/>
            <a:ext cx="12192000" cy="1338317"/>
            <a:chOff x="0" y="5656716"/>
            <a:chExt cx="12926997" cy="1418998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734729E9-7CE8-4057-99C1-E4A6438FF98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DCA4BBE9-1D8D-42DC-8794-EDD8404D7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F5008664-8743-4A1C-A699-BBD7F1CAC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596CF62-5F23-4628-888D-E93DE862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id="{3D5B71A8-3FB3-4D98-93D8-97CE6AF737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43325" y="4643840"/>
            <a:ext cx="3774383" cy="21493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926FEEB-23D1-4C28-8402-5CBE3B00A3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158" y="5650841"/>
            <a:ext cx="7043655" cy="119182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193178" y="752912"/>
            <a:ext cx="8875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6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10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 2022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29" name="5c40741ee2086">
            <a:hlinkClick r:id="" action="ppaction://media"/>
            <a:extLst>
              <a:ext uri="{FF2B5EF4-FFF2-40B4-BE49-F238E27FC236}">
                <a16:creationId xmlns:a16="http://schemas.microsoft.com/office/drawing/2014/main" id="{EC17F7B3-CB59-49FF-9405-40D88A10E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33375" y="-977721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75656" y="1281491"/>
            <a:ext cx="2475191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22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5" grpId="0" animBg="1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65" y="-122058"/>
            <a:ext cx="11579087" cy="69298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6FE054-7240-45C9-8CE9-CE5AA6C82B8E}"/>
              </a:ext>
            </a:extLst>
          </p:cNvPr>
          <p:cNvSpPr txBox="1"/>
          <p:nvPr/>
        </p:nvSpPr>
        <p:spPr>
          <a:xfrm>
            <a:off x="4669838" y="383506"/>
            <a:ext cx="3797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x   1   =   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5D291F-0D3B-48AF-A2EF-AD6A4C91BD3C}"/>
              </a:ext>
            </a:extLst>
          </p:cNvPr>
          <p:cNvSpPr txBox="1"/>
          <p:nvPr/>
        </p:nvSpPr>
        <p:spPr>
          <a:xfrm>
            <a:off x="4669838" y="911125"/>
            <a:ext cx="3700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x   2   =  18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C70A7B-DB51-438B-9B52-1A7F0E22E4E0}"/>
              </a:ext>
            </a:extLst>
          </p:cNvPr>
          <p:cNvSpPr txBox="1"/>
          <p:nvPr/>
        </p:nvSpPr>
        <p:spPr>
          <a:xfrm>
            <a:off x="4669837" y="1543855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x   3   = ….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4B41C5-48BE-41A1-8C68-7E506A3AB09B}"/>
              </a:ext>
            </a:extLst>
          </p:cNvPr>
          <p:cNvSpPr txBox="1"/>
          <p:nvPr/>
        </p:nvSpPr>
        <p:spPr>
          <a:xfrm>
            <a:off x="4669837" y="2128630"/>
            <a:ext cx="4259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x   4   =   ….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41D289-C470-48A6-996D-E132C658B620}"/>
              </a:ext>
            </a:extLst>
          </p:cNvPr>
          <p:cNvSpPr/>
          <p:nvPr/>
        </p:nvSpPr>
        <p:spPr>
          <a:xfrm>
            <a:off x="375210" y="851357"/>
            <a:ext cx="367965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9, chia 9</a:t>
            </a:r>
            <a:endParaRPr lang="en-US" sz="48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E83EC4-BD92-4E86-8503-E4930BF52431}"/>
              </a:ext>
            </a:extLst>
          </p:cNvPr>
          <p:cNvSpPr txBox="1"/>
          <p:nvPr/>
        </p:nvSpPr>
        <p:spPr>
          <a:xfrm>
            <a:off x="4669838" y="2713405"/>
            <a:ext cx="4708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x   5   =  ….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BC041E-E6AB-45E2-BC26-BC4937DCEE21}"/>
              </a:ext>
            </a:extLst>
          </p:cNvPr>
          <p:cNvSpPr txBox="1"/>
          <p:nvPr/>
        </p:nvSpPr>
        <p:spPr>
          <a:xfrm>
            <a:off x="4669837" y="3316687"/>
            <a:ext cx="5129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x   6   =  ….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A06170-62D3-428D-8F31-8B9DD89E1BAD}"/>
              </a:ext>
            </a:extLst>
          </p:cNvPr>
          <p:cNvSpPr txBox="1"/>
          <p:nvPr/>
        </p:nvSpPr>
        <p:spPr>
          <a:xfrm>
            <a:off x="4669838" y="3930910"/>
            <a:ext cx="4836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x   7   =  ….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D3F943-9AB2-4623-B44E-182C7C66A7E4}"/>
              </a:ext>
            </a:extLst>
          </p:cNvPr>
          <p:cNvSpPr txBox="1"/>
          <p:nvPr/>
        </p:nvSpPr>
        <p:spPr>
          <a:xfrm>
            <a:off x="4669838" y="4513218"/>
            <a:ext cx="4401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x   8   =  ….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08AE50D-C5DD-4299-B23A-702B6D1A2EC3}"/>
              </a:ext>
            </a:extLst>
          </p:cNvPr>
          <p:cNvSpPr txBox="1"/>
          <p:nvPr/>
        </p:nvSpPr>
        <p:spPr>
          <a:xfrm>
            <a:off x="4669838" y="5049586"/>
            <a:ext cx="3811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x   9   =  ….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8B4958-83E5-46B5-964F-13755E800823}"/>
              </a:ext>
            </a:extLst>
          </p:cNvPr>
          <p:cNvSpPr txBox="1"/>
          <p:nvPr/>
        </p:nvSpPr>
        <p:spPr>
          <a:xfrm>
            <a:off x="4669838" y="5630595"/>
            <a:ext cx="3394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x   10 =  ….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60567BE-494E-49AE-A1BF-DCC430A663CD}"/>
              </a:ext>
            </a:extLst>
          </p:cNvPr>
          <p:cNvSpPr/>
          <p:nvPr/>
        </p:nvSpPr>
        <p:spPr>
          <a:xfrm>
            <a:off x="6799492" y="2167395"/>
            <a:ext cx="755035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18F2271-56E5-4483-A69D-4690EA96D3DB}"/>
              </a:ext>
            </a:extLst>
          </p:cNvPr>
          <p:cNvSpPr/>
          <p:nvPr/>
        </p:nvSpPr>
        <p:spPr>
          <a:xfrm>
            <a:off x="6787148" y="2780319"/>
            <a:ext cx="767379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4DBFB7A-630D-49C0-A642-8F1E2149338F}"/>
              </a:ext>
            </a:extLst>
          </p:cNvPr>
          <p:cNvSpPr/>
          <p:nvPr/>
        </p:nvSpPr>
        <p:spPr>
          <a:xfrm>
            <a:off x="6779452" y="3376912"/>
            <a:ext cx="775075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54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8C89BCD-1500-43EF-A119-7525967E7BA6}"/>
              </a:ext>
            </a:extLst>
          </p:cNvPr>
          <p:cNvSpPr/>
          <p:nvPr/>
        </p:nvSpPr>
        <p:spPr>
          <a:xfrm>
            <a:off x="6799492" y="3943390"/>
            <a:ext cx="755035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ED833E0-8A3F-4483-9E58-CD0ADC0F0812}"/>
              </a:ext>
            </a:extLst>
          </p:cNvPr>
          <p:cNvSpPr/>
          <p:nvPr/>
        </p:nvSpPr>
        <p:spPr>
          <a:xfrm>
            <a:off x="6799539" y="4528165"/>
            <a:ext cx="754939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72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92CAE5A-A92F-47F2-8293-635BAFAD6AB5}"/>
              </a:ext>
            </a:extLst>
          </p:cNvPr>
          <p:cNvSpPr/>
          <p:nvPr/>
        </p:nvSpPr>
        <p:spPr>
          <a:xfrm>
            <a:off x="6789519" y="5093870"/>
            <a:ext cx="754939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81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2708AB0-D414-473D-A50B-48AA35889A3D}"/>
              </a:ext>
            </a:extLst>
          </p:cNvPr>
          <p:cNvSpPr/>
          <p:nvPr/>
        </p:nvSpPr>
        <p:spPr>
          <a:xfrm>
            <a:off x="6801399" y="5661372"/>
            <a:ext cx="767651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21A0B3B-F153-4B2F-9CB1-3A51C403A779}"/>
              </a:ext>
            </a:extLst>
          </p:cNvPr>
          <p:cNvSpPr/>
          <p:nvPr/>
        </p:nvSpPr>
        <p:spPr>
          <a:xfrm>
            <a:off x="6799492" y="1521065"/>
            <a:ext cx="717715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0BE2FE0B-7B1C-46EF-BB1F-4DD67D2D3B74}"/>
              </a:ext>
            </a:extLst>
          </p:cNvPr>
          <p:cNvSpPr/>
          <p:nvPr/>
        </p:nvSpPr>
        <p:spPr>
          <a:xfrm>
            <a:off x="7592351" y="2508560"/>
            <a:ext cx="778718" cy="677923"/>
          </a:xfrm>
          <a:prstGeom prst="rightArrow">
            <a:avLst/>
          </a:prstGeom>
          <a:solidFill>
            <a:srgbClr val="7030A0"/>
          </a:solidFill>
          <a:ln w="15875" cap="flat" cmpd="sng" algn="ctr">
            <a:solidFill>
              <a:srgbClr val="1CADE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6D39A55-3258-493F-AEB5-ACB71AE53A7F}"/>
              </a:ext>
            </a:extLst>
          </p:cNvPr>
          <p:cNvSpPr txBox="1"/>
          <p:nvPr/>
        </p:nvSpPr>
        <p:spPr>
          <a:xfrm>
            <a:off x="8265049" y="382098"/>
            <a:ext cx="3797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 :  9  =  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794C56D-2A7A-4296-A7A6-B81F671B068F}"/>
              </a:ext>
            </a:extLst>
          </p:cNvPr>
          <p:cNvSpPr txBox="1"/>
          <p:nvPr/>
        </p:nvSpPr>
        <p:spPr>
          <a:xfrm>
            <a:off x="8276636" y="919701"/>
            <a:ext cx="3700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:  9  =  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863C9EF-B18B-49A2-AA22-A2B0AD2BDD27}"/>
              </a:ext>
            </a:extLst>
          </p:cNvPr>
          <p:cNvSpPr txBox="1"/>
          <p:nvPr/>
        </p:nvSpPr>
        <p:spPr>
          <a:xfrm>
            <a:off x="8288251" y="1543854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:  9  = ….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23EA174-0188-4E10-A42C-26BA4AB5FCBB}"/>
              </a:ext>
            </a:extLst>
          </p:cNvPr>
          <p:cNvSpPr txBox="1"/>
          <p:nvPr/>
        </p:nvSpPr>
        <p:spPr>
          <a:xfrm>
            <a:off x="8169503" y="2110123"/>
            <a:ext cx="4190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36 :  9  = ….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7059A0F-7545-4478-B5C9-2E5CB23A41D6}"/>
              </a:ext>
            </a:extLst>
          </p:cNvPr>
          <p:cNvSpPr txBox="1"/>
          <p:nvPr/>
        </p:nvSpPr>
        <p:spPr>
          <a:xfrm>
            <a:off x="8310606" y="2675197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:  9  = ….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8CECED5-7BB2-439D-AEB3-F26A9AEF6806}"/>
              </a:ext>
            </a:extLst>
          </p:cNvPr>
          <p:cNvSpPr txBox="1"/>
          <p:nvPr/>
        </p:nvSpPr>
        <p:spPr>
          <a:xfrm>
            <a:off x="8303851" y="3240271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 :  9  = ….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C235189-C165-4641-AF0E-9211AD05B6E8}"/>
              </a:ext>
            </a:extLst>
          </p:cNvPr>
          <p:cNvSpPr txBox="1"/>
          <p:nvPr/>
        </p:nvSpPr>
        <p:spPr>
          <a:xfrm>
            <a:off x="8297096" y="3794326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 :  9  = ….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AF2F719-FCE5-42EB-B811-AA114DD41894}"/>
              </a:ext>
            </a:extLst>
          </p:cNvPr>
          <p:cNvSpPr txBox="1"/>
          <p:nvPr/>
        </p:nvSpPr>
        <p:spPr>
          <a:xfrm>
            <a:off x="8316822" y="4464811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 :  9  = ….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79B6EC4-6C01-4877-BC97-3DB84AB276D6}"/>
              </a:ext>
            </a:extLst>
          </p:cNvPr>
          <p:cNvSpPr txBox="1"/>
          <p:nvPr/>
        </p:nvSpPr>
        <p:spPr>
          <a:xfrm>
            <a:off x="8336793" y="4998712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 :  9  = ….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1DE75F1-2D36-4671-BC6C-A5279BE90040}"/>
              </a:ext>
            </a:extLst>
          </p:cNvPr>
          <p:cNvSpPr txBox="1"/>
          <p:nvPr/>
        </p:nvSpPr>
        <p:spPr>
          <a:xfrm>
            <a:off x="8326718" y="5521091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 :  9  = ….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10028F4-89B3-4B33-A450-885F58A38870}"/>
              </a:ext>
            </a:extLst>
          </p:cNvPr>
          <p:cNvSpPr/>
          <p:nvPr/>
        </p:nvSpPr>
        <p:spPr>
          <a:xfrm>
            <a:off x="10134477" y="1495900"/>
            <a:ext cx="666329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F05A59A-38A8-4060-B3EA-2F409CDFE7A2}"/>
              </a:ext>
            </a:extLst>
          </p:cNvPr>
          <p:cNvSpPr/>
          <p:nvPr/>
        </p:nvSpPr>
        <p:spPr>
          <a:xfrm>
            <a:off x="10134477" y="2093259"/>
            <a:ext cx="666329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5C8080F-4A7B-440C-9C0C-2A88EDD44BE9}"/>
              </a:ext>
            </a:extLst>
          </p:cNvPr>
          <p:cNvSpPr/>
          <p:nvPr/>
        </p:nvSpPr>
        <p:spPr>
          <a:xfrm>
            <a:off x="10134477" y="2675489"/>
            <a:ext cx="666329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C630915-253C-478C-B0D3-BD5B76D58977}"/>
              </a:ext>
            </a:extLst>
          </p:cNvPr>
          <p:cNvSpPr/>
          <p:nvPr/>
        </p:nvSpPr>
        <p:spPr>
          <a:xfrm>
            <a:off x="10132017" y="3260742"/>
            <a:ext cx="666329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A1659CF-C1D9-49E6-A228-2A5DB1FF8A8B}"/>
              </a:ext>
            </a:extLst>
          </p:cNvPr>
          <p:cNvSpPr/>
          <p:nvPr/>
        </p:nvSpPr>
        <p:spPr>
          <a:xfrm>
            <a:off x="10132017" y="3831999"/>
            <a:ext cx="666329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2A4A071-D062-401A-98E7-F38947B6CC69}"/>
              </a:ext>
            </a:extLst>
          </p:cNvPr>
          <p:cNvSpPr/>
          <p:nvPr/>
        </p:nvSpPr>
        <p:spPr>
          <a:xfrm>
            <a:off x="10132017" y="4440929"/>
            <a:ext cx="666329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6F96D4A-86D7-40E6-879A-6A3A520C3466}"/>
              </a:ext>
            </a:extLst>
          </p:cNvPr>
          <p:cNvSpPr/>
          <p:nvPr/>
        </p:nvSpPr>
        <p:spPr>
          <a:xfrm>
            <a:off x="10132017" y="5017291"/>
            <a:ext cx="666329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35D98D2-9C88-4F72-B5AD-1A2B131902FA}"/>
              </a:ext>
            </a:extLst>
          </p:cNvPr>
          <p:cNvSpPr/>
          <p:nvPr/>
        </p:nvSpPr>
        <p:spPr>
          <a:xfrm>
            <a:off x="10140949" y="5589701"/>
            <a:ext cx="666329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300CBB1-7C9B-48D3-8382-98F9F1EBF062}"/>
              </a:ext>
            </a:extLst>
          </p:cNvPr>
          <p:cNvGrpSpPr/>
          <p:nvPr/>
        </p:nvGrpSpPr>
        <p:grpSpPr>
          <a:xfrm flipH="1">
            <a:off x="285943" y="1903228"/>
            <a:ext cx="3399698" cy="2798066"/>
            <a:chOff x="8031612" y="156491"/>
            <a:chExt cx="3657600" cy="3657600"/>
          </a:xfrm>
        </p:grpSpPr>
        <p:pic>
          <p:nvPicPr>
            <p:cNvPr id="59" name="Picture 58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D299107B-E772-4759-A1EB-7E1AE747B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031612" y="156491"/>
              <a:ext cx="3657600" cy="365760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A3AAC47-4A3C-40D6-A670-DA234831A98E}"/>
                </a:ext>
              </a:extLst>
            </p:cNvPr>
            <p:cNvSpPr txBox="1"/>
            <p:nvPr/>
          </p:nvSpPr>
          <p:spPr>
            <a:xfrm>
              <a:off x="8593726" y="1189167"/>
              <a:ext cx="2435776" cy="14885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400" b="1" dirty="0" err="1">
                  <a:solidFill>
                    <a:srgbClr val="FF2727"/>
                  </a:solidFill>
                  <a:latin typeface="Calibri" panose="020F0502020204030204"/>
                </a:rPr>
                <a:t>Thảo</a:t>
              </a:r>
              <a:r>
                <a:rPr lang="en-US" sz="3400" b="1" dirty="0">
                  <a:solidFill>
                    <a:srgbClr val="FF2727"/>
                  </a:solidFill>
                  <a:latin typeface="Calibri" panose="020F0502020204030204"/>
                </a:rPr>
                <a:t> </a:t>
              </a:r>
              <a:r>
                <a:rPr lang="en-US" sz="3400" b="1" dirty="0" err="1">
                  <a:solidFill>
                    <a:srgbClr val="FF2727"/>
                  </a:solidFill>
                  <a:latin typeface="Calibri" panose="020F0502020204030204"/>
                </a:rPr>
                <a:t>luận</a:t>
              </a:r>
              <a:r>
                <a:rPr lang="en-US" sz="3400" b="1" dirty="0">
                  <a:solidFill>
                    <a:srgbClr val="FF2727"/>
                  </a:solidFill>
                  <a:latin typeface="Calibri" panose="020F0502020204030204"/>
                </a:rPr>
                <a:t> </a:t>
              </a:r>
              <a:r>
                <a:rPr lang="en-US" sz="3400" b="1" dirty="0" err="1">
                  <a:solidFill>
                    <a:srgbClr val="FF2727"/>
                  </a:solidFill>
                  <a:latin typeface="Calibri" panose="020F0502020204030204"/>
                </a:rPr>
                <a:t>nhóm</a:t>
              </a:r>
              <a:r>
                <a:rPr lang="en-US" sz="3400" b="1" dirty="0">
                  <a:solidFill>
                    <a:srgbClr val="FF2727"/>
                  </a:solidFill>
                  <a:latin typeface="Calibri" panose="020F0502020204030204"/>
                </a:rPr>
                <a:t> </a:t>
              </a:r>
              <a:r>
                <a:rPr lang="en-US" sz="3400" b="1" dirty="0" err="1">
                  <a:solidFill>
                    <a:srgbClr val="FF2727"/>
                  </a:solidFill>
                  <a:latin typeface="Calibri" panose="020F0502020204030204"/>
                </a:rPr>
                <a:t>đôi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1" name="Picture 60" descr="A couple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10C8A48B-1EDE-478D-BE64-3FA01B823C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764" b="85930" l="6600" r="86000">
                        <a14:foregroundMark x1="28600" y1="18191" x2="41300" y2="74472"/>
                        <a14:foregroundMark x1="34000" y1="17588" x2="34000" y2="59799"/>
                        <a14:foregroundMark x1="17300" y1="26935" x2="20000" y2="22915"/>
                        <a14:foregroundMark x1="42000" y1="21608" x2="48600" y2="22211"/>
                        <a14:foregroundMark x1="36000" y1="53769" x2="34600" y2="64422"/>
                        <a14:foregroundMark x1="26000" y1="56382" x2="26000" y2="71859"/>
                        <a14:foregroundMark x1="22000" y1="55075" x2="24000" y2="71859"/>
                        <a14:foregroundMark x1="22600" y1="69849" x2="50000" y2="71156"/>
                        <a14:foregroundMark x1="37300" y1="55075" x2="43300" y2="73166"/>
                        <a14:foregroundMark x1="43300" y1="48342" x2="48600" y2="65829"/>
                        <a14:foregroundMark x1="44600" y1="54372" x2="46600" y2="73869"/>
                        <a14:foregroundMark x1="28000" y1="42312" x2="38600" y2="69146"/>
                        <a14:foregroundMark x1="34600" y1="37688" x2="43300" y2="59095"/>
                        <a14:foregroundMark x1="33300" y1="41709" x2="43300" y2="59095"/>
                        <a14:foregroundMark x1="56600" y1="28241" x2="76600" y2="64422"/>
                        <a14:foregroundMark x1="71300" y1="31658" x2="75300" y2="62412"/>
                        <a14:foregroundMark x1="57300" y1="12864" x2="64600" y2="55779"/>
                        <a14:foregroundMark x1="62600" y1="51759" x2="66000" y2="71859"/>
                        <a14:foregroundMark x1="66000" y1="71859" x2="66000" y2="71859"/>
                        <a14:foregroundMark x1="63300" y1="67136" x2="67300" y2="70452"/>
                        <a14:foregroundMark x1="55001" y1="55045" x2="64000" y2="59095"/>
                        <a14:foregroundMark x1="50600" y1="53065" x2="51599" y2="53515"/>
                        <a14:foregroundMark x1="70000" y1="59095" x2="80000" y2="64422"/>
                        <a14:foregroundMark x1="74600" y1="34975" x2="78600" y2="59799"/>
                        <a14:foregroundMark x1="72000" y1="51759" x2="74600" y2="85930"/>
                        <a14:foregroundMark x1="50600" y1="71156" x2="77300" y2="73166"/>
                        <a14:foregroundMark x1="55001" y1="56204" x2="57300" y2="57085"/>
                        <a14:foregroundMark x1="24000" y1="44322" x2="51599" y2="54900"/>
                        <a14:foregroundMark x1="30000" y1="25628" x2="48600" y2="47035"/>
                        <a14:foregroundMark x1="10000" y1="17588" x2="28000" y2="43719"/>
                        <a14:foregroundMark x1="18600" y1="16181" x2="34000" y2="38291"/>
                        <a14:foregroundMark x1="34000" y1="38291" x2="34000" y2="38291"/>
                        <a14:foregroundMark x1="16875" y1="18995" x2="27300" y2="32965"/>
                        <a14:foregroundMark x1="15300" y1="16884" x2="16875" y2="18995"/>
                        <a14:foregroundMark x1="27300" y1="32965" x2="27300" y2="32965"/>
                        <a14:foregroundMark x1="20600" y1="22211" x2="38000" y2="44322"/>
                        <a14:foregroundMark x1="10600" y1="18191" x2="42000" y2="34975"/>
                        <a14:foregroundMark x1="23300" y1="24221" x2="42100" y2="24121"/>
                        <a14:foregroundMark x1="42100" y1="24121" x2="51300" y2="24221"/>
                        <a14:foregroundMark x1="22600" y1="18894" x2="48100" y2="18593"/>
                        <a14:foregroundMark x1="57577" y1="18747" x2="66600" y2="18894"/>
                        <a14:foregroundMark x1="48100" y1="18593" x2="54101" y2="18691"/>
                        <a14:foregroundMark x1="57219" y1="16884" x2="80600" y2="16884"/>
                        <a14:foregroundMark x1="25300" y1="16884" x2="53755" y2="16884"/>
                        <a14:foregroundMark x1="34000" y1="51055" x2="51599" y2="55913"/>
                        <a14:foregroundMark x1="25300" y1="57085" x2="44000" y2="57387"/>
                        <a14:foregroundMark x1="55001" y1="56630" x2="58600" y2="56382"/>
                        <a14:foregroundMark x1="44000" y1="57387" x2="51599" y2="56864"/>
                        <a14:foregroundMark x1="35300" y1="61809" x2="51599" y2="62377"/>
                        <a14:foregroundMark x1="8956" y1="34889" x2="15300" y2="67136"/>
                        <a14:foregroundMark x1="6600" y1="22915" x2="7674" y2="28372"/>
                        <a14:foregroundMark x1="20600" y1="30955" x2="25300" y2="54372"/>
                        <a14:foregroundMark x1="25300" y1="54372" x2="25300" y2="54372"/>
                        <a14:foregroundMark x1="60600" y1="44322" x2="71300" y2="58392"/>
                        <a14:foregroundMark x1="71300" y1="58392" x2="71300" y2="58392"/>
                        <a14:foregroundMark x1="86000" y1="43719" x2="86000" y2="43719"/>
                        <a14:backgroundMark x1="18000" y1="39095" x2="18000" y2="50452"/>
                        <a14:backgroundMark x1="52000" y1="33769" x2="56600" y2="36382"/>
                        <a14:backgroundMark x1="6000" y1="29045" x2="18600" y2="43116"/>
                        <a14:backgroundMark x1="53300" y1="52462" x2="53300" y2="63216"/>
                        <a14:backgroundMark x1="54600" y1="12261" x2="57300" y2="26332"/>
                        <a14:backgroundMark x1="16600" y1="18995" x2="16600" y2="189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37" t="13605" r="10128" b="23342"/>
          <a:stretch/>
        </p:blipFill>
        <p:spPr>
          <a:xfrm>
            <a:off x="1742179" y="4422627"/>
            <a:ext cx="2192478" cy="179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7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7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/>
      <p:bldP spid="26" grpId="0"/>
      <p:bldP spid="27" grpId="0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8" grpId="0" animBg="1"/>
      <p:bldP spid="39" grpId="0" animBg="1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6" b="67180"/>
          <a:stretch>
            <a:fillRect/>
          </a:stretch>
        </p:blipFill>
        <p:spPr>
          <a:xfrm>
            <a:off x="-20" y="340639"/>
            <a:ext cx="12192000" cy="6176722"/>
          </a:xfrm>
          <a:prstGeom prst="rect">
            <a:avLst/>
          </a:prstGeom>
        </p:spPr>
      </p:pic>
      <p:pic>
        <p:nvPicPr>
          <p:cNvPr id="22" name="图片 4" descr="C:\Users\HP\Downloads\Picture2.pngPicture2"/>
          <p:cNvPicPr>
            <a:picLocks noChangeAspect="1"/>
          </p:cNvPicPr>
          <p:nvPr/>
        </p:nvPicPr>
        <p:blipFill>
          <a:blip r:embed="rId5"/>
          <a:srcRect l="39165" t="12840" r="28282" b="17924"/>
          <a:stretch>
            <a:fillRect/>
          </a:stretch>
        </p:blipFill>
        <p:spPr>
          <a:xfrm>
            <a:off x="452120" y="4895850"/>
            <a:ext cx="866140" cy="184213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7887970" y="488315"/>
            <a:ext cx="3192780" cy="2303780"/>
            <a:chOff x="12422" y="769"/>
            <a:chExt cx="5028" cy="3628"/>
          </a:xfrm>
        </p:grpSpPr>
        <p:pic>
          <p:nvPicPr>
            <p:cNvPr id="14" name="图片 13" descr="图片包含 电视&#10;&#10;自动生成的说明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8" t="25647" r="37387" b="35242"/>
            <a:stretch>
              <a:fillRect/>
            </a:stretch>
          </p:blipFill>
          <p:spPr>
            <a:xfrm>
              <a:off x="12422" y="769"/>
              <a:ext cx="5029" cy="3628"/>
            </a:xfrm>
            <a:prstGeom prst="rect">
              <a:avLst/>
            </a:prstGeom>
          </p:spPr>
        </p:pic>
        <p:pic>
          <p:nvPicPr>
            <p:cNvPr id="8" name="Picture 7" descr="Picture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194" y="1109"/>
              <a:ext cx="3485" cy="1411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4272280" y="4554220"/>
            <a:ext cx="3192780" cy="2303780"/>
            <a:chOff x="6728" y="7172"/>
            <a:chExt cx="5028" cy="3628"/>
          </a:xfrm>
        </p:grpSpPr>
        <p:pic>
          <p:nvPicPr>
            <p:cNvPr id="3" name="图片 8" descr="图片包含 电视&#10;&#10;自动生成的说明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8" t="25647" r="37387" b="35242"/>
            <a:stretch>
              <a:fillRect/>
            </a:stretch>
          </p:blipFill>
          <p:spPr>
            <a:xfrm flipH="1" flipV="1">
              <a:off x="6728" y="7172"/>
              <a:ext cx="5029" cy="3628"/>
            </a:xfrm>
            <a:prstGeom prst="rect">
              <a:avLst/>
            </a:prstGeom>
          </p:spPr>
        </p:pic>
        <p:pic>
          <p:nvPicPr>
            <p:cNvPr id="10" name="Picture 9" descr="Picture1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858" y="8583"/>
              <a:ext cx="3485" cy="1411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4980305" y="0"/>
            <a:ext cx="3192780" cy="2303780"/>
            <a:chOff x="7843" y="0"/>
            <a:chExt cx="5028" cy="3628"/>
          </a:xfrm>
        </p:grpSpPr>
        <p:pic>
          <p:nvPicPr>
            <p:cNvPr id="17" name="图片 16" descr="图片包含 电视&#10;&#10;自动生成的说明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8" t="25647" r="37387" b="35242"/>
            <a:stretch>
              <a:fillRect/>
            </a:stretch>
          </p:blipFill>
          <p:spPr>
            <a:xfrm>
              <a:off x="7843" y="0"/>
              <a:ext cx="5029" cy="3628"/>
            </a:xfrm>
            <a:prstGeom prst="rect">
              <a:avLst/>
            </a:prstGeom>
          </p:spPr>
        </p:pic>
        <p:pic>
          <p:nvPicPr>
            <p:cNvPr id="11" name="Picture 10" descr="Picture1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15" y="354"/>
              <a:ext cx="3485" cy="1411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1499235" y="3654425"/>
            <a:ext cx="3193415" cy="2303780"/>
            <a:chOff x="2361" y="5755"/>
            <a:chExt cx="5029" cy="3628"/>
          </a:xfrm>
        </p:grpSpPr>
        <p:pic>
          <p:nvPicPr>
            <p:cNvPr id="9" name="图片 8" descr="图片包含 电视&#10;&#10;自动生成的说明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8" t="25647" r="37387" b="35242"/>
            <a:stretch>
              <a:fillRect/>
            </a:stretch>
          </p:blipFill>
          <p:spPr>
            <a:xfrm flipH="1" flipV="1">
              <a:off x="2361" y="5755"/>
              <a:ext cx="5029" cy="3628"/>
            </a:xfrm>
            <a:prstGeom prst="rect">
              <a:avLst/>
            </a:prstGeom>
          </p:spPr>
        </p:pic>
        <p:pic>
          <p:nvPicPr>
            <p:cNvPr id="12" name="Picture 11" descr="Picture1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577" y="6652"/>
              <a:ext cx="3485" cy="1411"/>
            </a:xfrm>
            <a:prstGeom prst="rect">
              <a:avLst/>
            </a:prstGeom>
          </p:spPr>
        </p:pic>
      </p:grpSp>
      <p:sp>
        <p:nvSpPr>
          <p:cNvPr id="25" name="Text Box 24"/>
          <p:cNvSpPr txBox="1"/>
          <p:nvPr/>
        </p:nvSpPr>
        <p:spPr>
          <a:xfrm>
            <a:off x="2445385" y="5207635"/>
            <a:ext cx="161290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iCiel Cadena" panose="02000503000000020004" charset="0"/>
              </a:rPr>
              <a:t>Trái Đất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1668145" y="1120775"/>
            <a:ext cx="3192780" cy="2303780"/>
            <a:chOff x="2627" y="1765"/>
            <a:chExt cx="5028" cy="3628"/>
          </a:xfrm>
        </p:grpSpPr>
        <p:grpSp>
          <p:nvGrpSpPr>
            <p:cNvPr id="15" name="Group 14"/>
            <p:cNvGrpSpPr/>
            <p:nvPr/>
          </p:nvGrpSpPr>
          <p:grpSpPr>
            <a:xfrm>
              <a:off x="2627" y="1765"/>
              <a:ext cx="5029" cy="3628"/>
              <a:chOff x="2627" y="1765"/>
              <a:chExt cx="5029" cy="3628"/>
            </a:xfrm>
          </p:grpSpPr>
          <p:pic>
            <p:nvPicPr>
              <p:cNvPr id="4" name="图片 3" descr="图片包含 电视&#10;&#10;自动生成的说明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268" t="25647" r="37387" b="35242"/>
              <a:stretch>
                <a:fillRect/>
              </a:stretch>
            </p:blipFill>
            <p:spPr>
              <a:xfrm>
                <a:off x="2627" y="1765"/>
                <a:ext cx="5029" cy="3628"/>
              </a:xfrm>
              <a:prstGeom prst="rect">
                <a:avLst/>
              </a:prstGeom>
            </p:spPr>
          </p:pic>
          <p:pic>
            <p:nvPicPr>
              <p:cNvPr id="13" name="Picture 12" descr="Picture11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292" y="1792"/>
                <a:ext cx="3168" cy="1536"/>
              </a:xfrm>
              <a:prstGeom prst="rect">
                <a:avLst/>
              </a:prstGeom>
            </p:spPr>
          </p:pic>
        </p:grpSp>
        <p:sp>
          <p:nvSpPr>
            <p:cNvPr id="26" name="Text Box 25"/>
            <p:cNvSpPr txBox="1"/>
            <p:nvPr/>
          </p:nvSpPr>
          <p:spPr>
            <a:xfrm>
              <a:off x="3477" y="3388"/>
              <a:ext cx="2862" cy="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iCiel Cadena" panose="02000503000000020004" charset="0"/>
                </a:rPr>
                <a:t>Sao Thủy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256193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333333 -0.0635185 -0.0272917 -0.25037 -0.00520833 -0.32037 C 0.016875 -0.39037 0.0871875 -0.350463 0.110417 -0.35 " pathEditMode="relative" ptsTypes="">
                                      <p:cBhvr>
                                        <p:cTn id="3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565" y="-122058"/>
            <a:ext cx="11579087" cy="6929892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6A7689E7-C76B-4944-8BBB-19B627BB34F4}"/>
              </a:ext>
            </a:extLst>
          </p:cNvPr>
          <p:cNvSpPr txBox="1"/>
          <p:nvPr/>
        </p:nvSpPr>
        <p:spPr>
          <a:xfrm>
            <a:off x="4274496" y="375998"/>
            <a:ext cx="4840355" cy="5632311"/>
          </a:xfrm>
          <a:custGeom>
            <a:avLst/>
            <a:gdLst>
              <a:gd name="connsiteX0" fmla="*/ 0 w 4840355"/>
              <a:gd name="connsiteY0" fmla="*/ 0 h 5632311"/>
              <a:gd name="connsiteX1" fmla="*/ 4840355 w 4840355"/>
              <a:gd name="connsiteY1" fmla="*/ 0 h 5632311"/>
              <a:gd name="connsiteX2" fmla="*/ 4840355 w 4840355"/>
              <a:gd name="connsiteY2" fmla="*/ 5632311 h 5632311"/>
              <a:gd name="connsiteX3" fmla="*/ 0 w 4840355"/>
              <a:gd name="connsiteY3" fmla="*/ 5632311 h 5632311"/>
              <a:gd name="connsiteX4" fmla="*/ 0 w 4840355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0355" h="5632311" fill="none" extrusionOk="0">
                <a:moveTo>
                  <a:pt x="0" y="0"/>
                </a:moveTo>
                <a:cubicBezTo>
                  <a:pt x="2308570" y="149518"/>
                  <a:pt x="2736461" y="-90350"/>
                  <a:pt x="4840355" y="0"/>
                </a:cubicBezTo>
                <a:cubicBezTo>
                  <a:pt x="5009718" y="1857622"/>
                  <a:pt x="4866888" y="4188855"/>
                  <a:pt x="4840355" y="5632311"/>
                </a:cubicBezTo>
                <a:cubicBezTo>
                  <a:pt x="3046761" y="5788597"/>
                  <a:pt x="2011072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4840355" h="5632311" stroke="0" extrusionOk="0">
                <a:moveTo>
                  <a:pt x="0" y="0"/>
                </a:moveTo>
                <a:cubicBezTo>
                  <a:pt x="524847" y="-125902"/>
                  <a:pt x="4155300" y="163031"/>
                  <a:pt x="4840355" y="0"/>
                </a:cubicBezTo>
                <a:cubicBezTo>
                  <a:pt x="4776668" y="2595404"/>
                  <a:pt x="4925411" y="3596178"/>
                  <a:pt x="4840355" y="5632311"/>
                </a:cubicBezTo>
                <a:cubicBezTo>
                  <a:pt x="4327569" y="5678181"/>
                  <a:pt x="1593379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 cap="flat" cmpd="sng" algn="ctr">
            <a:solidFill>
              <a:srgbClr val="FF5E6D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kern="0" dirty="0">
                <a:solidFill>
                  <a:srgbClr val="017A45"/>
                </a:solidFill>
                <a:latin typeface="等线" panose="020F0502020204030204"/>
              </a:rPr>
              <a:t>9 x 3 = 27 </a:t>
            </a:r>
          </a:p>
          <a:p>
            <a:pPr algn="ctr">
              <a:defRPr/>
            </a:pPr>
            <a:r>
              <a:rPr lang="en-US" sz="3600" b="1" kern="0" dirty="0">
                <a:solidFill>
                  <a:srgbClr val="017A45"/>
                </a:solidFill>
                <a:latin typeface="等线" panose="020F0502020204030204"/>
              </a:rPr>
              <a:t> 9 x 5 = 45</a:t>
            </a:r>
          </a:p>
          <a:p>
            <a:pPr algn="ctr">
              <a:defRPr/>
            </a:pPr>
            <a:r>
              <a:rPr lang="en-US" sz="3600" b="1" kern="0" dirty="0">
                <a:solidFill>
                  <a:srgbClr val="017A45"/>
                </a:solidFill>
                <a:latin typeface="等线" panose="020F0502020204030204"/>
              </a:rPr>
              <a:t> </a:t>
            </a:r>
            <a:r>
              <a:rPr lang="en-US" sz="3600" b="1" kern="0" dirty="0" smtClean="0">
                <a:solidFill>
                  <a:srgbClr val="017A45"/>
                </a:solidFill>
                <a:latin typeface="等线" panose="020F0502020204030204"/>
              </a:rPr>
              <a:t>9 </a:t>
            </a:r>
            <a:r>
              <a:rPr lang="en-US" sz="3600" b="1" kern="0" dirty="0">
                <a:solidFill>
                  <a:srgbClr val="017A45"/>
                </a:solidFill>
                <a:latin typeface="等线" panose="020F0502020204030204"/>
              </a:rPr>
              <a:t>x 2 = 18</a:t>
            </a:r>
          </a:p>
          <a:p>
            <a:pPr algn="ctr">
              <a:defRPr/>
            </a:pPr>
            <a:r>
              <a:rPr lang="en-US" sz="3600" b="1" kern="0" dirty="0">
                <a:solidFill>
                  <a:srgbClr val="017A45"/>
                </a:solidFill>
                <a:latin typeface="等线" panose="020F0502020204030204"/>
              </a:rPr>
              <a:t>9 x 1 = 9</a:t>
            </a:r>
          </a:p>
          <a:p>
            <a:pPr algn="ctr">
              <a:defRPr/>
            </a:pPr>
            <a:r>
              <a:rPr lang="en-US" sz="3600" b="1" kern="0" dirty="0">
                <a:solidFill>
                  <a:srgbClr val="017A45"/>
                </a:solidFill>
                <a:latin typeface="等线" panose="020F0502020204030204"/>
              </a:rPr>
              <a:t> 9 x 8 = 72</a:t>
            </a:r>
          </a:p>
          <a:p>
            <a:pPr algn="ctr">
              <a:defRPr/>
            </a:pPr>
            <a:r>
              <a:rPr lang="en-US" sz="3600" b="1" kern="0" dirty="0">
                <a:solidFill>
                  <a:srgbClr val="017A45"/>
                </a:solidFill>
                <a:latin typeface="等线" panose="020F0502020204030204"/>
              </a:rPr>
              <a:t> 9 x 6 = 54</a:t>
            </a:r>
          </a:p>
          <a:p>
            <a:pPr algn="ctr">
              <a:defRPr/>
            </a:pPr>
            <a:r>
              <a:rPr lang="en-US" sz="3600" b="1" kern="0" dirty="0">
                <a:solidFill>
                  <a:srgbClr val="017A45"/>
                </a:solidFill>
                <a:latin typeface="等线" panose="020F0502020204030204"/>
              </a:rPr>
              <a:t> 9 x 9 = 81</a:t>
            </a:r>
          </a:p>
          <a:p>
            <a:pPr algn="ctr">
              <a:defRPr/>
            </a:pPr>
            <a:r>
              <a:rPr lang="en-US" sz="3600" b="1" kern="0" dirty="0">
                <a:solidFill>
                  <a:srgbClr val="017A45"/>
                </a:solidFill>
                <a:latin typeface="等线" panose="020F0502020204030204"/>
              </a:rPr>
              <a:t> 9 x 4 = 36</a:t>
            </a:r>
          </a:p>
          <a:p>
            <a:pPr algn="ctr">
              <a:defRPr/>
            </a:pPr>
            <a:r>
              <a:rPr lang="en-US" sz="3600" b="1" kern="0" dirty="0">
                <a:solidFill>
                  <a:srgbClr val="017A45"/>
                </a:solidFill>
                <a:latin typeface="等线" panose="020F0502020204030204"/>
              </a:rPr>
              <a:t>  9 x 7 = 63</a:t>
            </a:r>
          </a:p>
          <a:p>
            <a:pPr algn="ctr">
              <a:defRPr/>
            </a:pPr>
            <a:r>
              <a:rPr lang="en-US" sz="3600" b="1" kern="0" dirty="0">
                <a:solidFill>
                  <a:srgbClr val="017A45"/>
                </a:solidFill>
                <a:latin typeface="等线" panose="020F0502020204030204"/>
              </a:rPr>
              <a:t>    9 x 10 = 90</a:t>
            </a:r>
          </a:p>
        </p:txBody>
      </p:sp>
      <p:pic>
        <p:nvPicPr>
          <p:cNvPr id="63" name="图片 9">
            <a:extLst>
              <a:ext uri="{FF2B5EF4-FFF2-40B4-BE49-F238E27FC236}">
                <a16:creationId xmlns:a16="http://schemas.microsoft.com/office/drawing/2014/main" id="{E755F869-1D2D-44FB-9371-209D58308F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648" y="1723336"/>
            <a:ext cx="2250848" cy="4470435"/>
          </a:xfrm>
          <a:prstGeom prst="rect">
            <a:avLst/>
          </a:prstGeom>
        </p:spPr>
      </p:pic>
      <p:pic>
        <p:nvPicPr>
          <p:cNvPr id="64" name="Picture 2" descr="Compound adjectives | Baamboozle">
            <a:extLst>
              <a:ext uri="{FF2B5EF4-FFF2-40B4-BE49-F238E27FC236}">
                <a16:creationId xmlns:a16="http://schemas.microsoft.com/office/drawing/2014/main" id="{F9D783F6-FB71-4B4C-8CA3-468B7C2FCF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519" y="358143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Compound adjectives | Baamboozle">
            <a:extLst>
              <a:ext uri="{FF2B5EF4-FFF2-40B4-BE49-F238E27FC236}">
                <a16:creationId xmlns:a16="http://schemas.microsoft.com/office/drawing/2014/main" id="{157789CA-8474-4B25-99D9-D594F9A315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448" y="930896"/>
            <a:ext cx="979219" cy="68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Compound adjectives | Baamboozle">
            <a:extLst>
              <a:ext uri="{FF2B5EF4-FFF2-40B4-BE49-F238E27FC236}">
                <a16:creationId xmlns:a16="http://schemas.microsoft.com/office/drawing/2014/main" id="{1C211275-F5F2-4591-BEC5-82483FB71A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679" y="1410691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Compound adjectives | Baamboozle">
            <a:extLst>
              <a:ext uri="{FF2B5EF4-FFF2-40B4-BE49-F238E27FC236}">
                <a16:creationId xmlns:a16="http://schemas.microsoft.com/office/drawing/2014/main" id="{D90B9247-3D38-4E96-BCF3-625C9138E4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805" y="2022185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Compound adjectives | Baamboozle">
            <a:extLst>
              <a:ext uri="{FF2B5EF4-FFF2-40B4-BE49-F238E27FC236}">
                <a16:creationId xmlns:a16="http://schemas.microsoft.com/office/drawing/2014/main" id="{B52710F8-D25C-4637-8275-67826A00BD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221" y="2540978"/>
            <a:ext cx="915504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Compound adjectives | Baamboozle">
            <a:extLst>
              <a:ext uri="{FF2B5EF4-FFF2-40B4-BE49-F238E27FC236}">
                <a16:creationId xmlns:a16="http://schemas.microsoft.com/office/drawing/2014/main" id="{EDEE27A0-368C-439B-820B-EAF9518912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777" y="3071154"/>
            <a:ext cx="915504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Compound adjectives | Baamboozle">
            <a:extLst>
              <a:ext uri="{FF2B5EF4-FFF2-40B4-BE49-F238E27FC236}">
                <a16:creationId xmlns:a16="http://schemas.microsoft.com/office/drawing/2014/main" id="{5253E083-0E34-4FBA-9A4C-60E5B10C47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614" y="3569210"/>
            <a:ext cx="915504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Compound adjectives | Baamboozle">
            <a:extLst>
              <a:ext uri="{FF2B5EF4-FFF2-40B4-BE49-F238E27FC236}">
                <a16:creationId xmlns:a16="http://schemas.microsoft.com/office/drawing/2014/main" id="{ACF28C09-04C7-4F08-9942-9C1DDA0B34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148" y="4134031"/>
            <a:ext cx="915504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Compound adjectives | Baamboozle">
            <a:extLst>
              <a:ext uri="{FF2B5EF4-FFF2-40B4-BE49-F238E27FC236}">
                <a16:creationId xmlns:a16="http://schemas.microsoft.com/office/drawing/2014/main" id="{47B8407E-A163-4E49-9A58-CD08515CDA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267" y="4742007"/>
            <a:ext cx="915504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Compound adjectives | Baamboozle">
            <a:extLst>
              <a:ext uri="{FF2B5EF4-FFF2-40B4-BE49-F238E27FC236}">
                <a16:creationId xmlns:a16="http://schemas.microsoft.com/office/drawing/2014/main" id="{B51B134B-0849-47CB-A523-F011E75B97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639" y="5291000"/>
            <a:ext cx="1052172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C0514B65-2675-48D3-BD3E-BE0F9D9443D7}"/>
              </a:ext>
            </a:extLst>
          </p:cNvPr>
          <p:cNvSpPr/>
          <p:nvPr/>
        </p:nvSpPr>
        <p:spPr>
          <a:xfrm>
            <a:off x="696648" y="994247"/>
            <a:ext cx="35718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</a:t>
            </a:r>
          </a:p>
        </p:txBody>
      </p:sp>
    </p:spTree>
    <p:extLst>
      <p:ext uri="{BB962C8B-B14F-4D97-AF65-F5344CB8AC3E}">
        <p14:creationId xmlns:p14="http://schemas.microsoft.com/office/powerpoint/2010/main" val="237541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61"/>
            <a:ext cx="11579087" cy="69298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11D3C90-2FBD-40BB-A9E9-AEF808832ACD}"/>
              </a:ext>
            </a:extLst>
          </p:cNvPr>
          <p:cNvSpPr txBox="1"/>
          <p:nvPr/>
        </p:nvSpPr>
        <p:spPr>
          <a:xfrm>
            <a:off x="4686898" y="791192"/>
            <a:ext cx="2818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 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9  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CE5E8B-86ED-4C44-97EB-2BB0D5C41B84}"/>
              </a:ext>
            </a:extLst>
          </p:cNvPr>
          <p:cNvSpPr txBox="1"/>
          <p:nvPr/>
        </p:nvSpPr>
        <p:spPr>
          <a:xfrm>
            <a:off x="4488615" y="1282955"/>
            <a:ext cx="2876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   :  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AAF583-999A-43C3-B689-9B3501D7D295}"/>
              </a:ext>
            </a:extLst>
          </p:cNvPr>
          <p:cNvSpPr txBox="1"/>
          <p:nvPr/>
        </p:nvSpPr>
        <p:spPr>
          <a:xfrm>
            <a:off x="4491467" y="1785574"/>
            <a:ext cx="2818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   :  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4C290A-EDBC-41CF-95CF-9086C0614820}"/>
              </a:ext>
            </a:extLst>
          </p:cNvPr>
          <p:cNvSpPr txBox="1"/>
          <p:nvPr/>
        </p:nvSpPr>
        <p:spPr>
          <a:xfrm>
            <a:off x="4504405" y="2282707"/>
            <a:ext cx="3255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   :  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D4C82EF-2580-4FA4-8978-2757302CACE6}"/>
              </a:ext>
            </a:extLst>
          </p:cNvPr>
          <p:cNvSpPr/>
          <p:nvPr/>
        </p:nvSpPr>
        <p:spPr>
          <a:xfrm>
            <a:off x="741967" y="1134293"/>
            <a:ext cx="335380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6D61FD-49B1-4CB7-A8E0-E1C8BFBA2DD0}"/>
              </a:ext>
            </a:extLst>
          </p:cNvPr>
          <p:cNvSpPr txBox="1"/>
          <p:nvPr/>
        </p:nvSpPr>
        <p:spPr>
          <a:xfrm>
            <a:off x="4496638" y="2856697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   :  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8D7F91-681E-4E1C-B504-6E19F05DC9FB}"/>
              </a:ext>
            </a:extLst>
          </p:cNvPr>
          <p:cNvSpPr txBox="1"/>
          <p:nvPr/>
        </p:nvSpPr>
        <p:spPr>
          <a:xfrm>
            <a:off x="4504405" y="3449146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    :  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D62C1A-493E-4085-A699-0A0A64E6BDD7}"/>
              </a:ext>
            </a:extLst>
          </p:cNvPr>
          <p:cNvSpPr txBox="1"/>
          <p:nvPr/>
        </p:nvSpPr>
        <p:spPr>
          <a:xfrm>
            <a:off x="4475746" y="4066694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    :   9  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CF97C01-2F9A-4700-9227-7DEA5E5E3162}"/>
              </a:ext>
            </a:extLst>
          </p:cNvPr>
          <p:cNvSpPr txBox="1"/>
          <p:nvPr/>
        </p:nvSpPr>
        <p:spPr>
          <a:xfrm>
            <a:off x="4475746" y="4628197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    :  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5847CE-645E-4EDD-B38A-B9391990EAAE}"/>
              </a:ext>
            </a:extLst>
          </p:cNvPr>
          <p:cNvSpPr txBox="1"/>
          <p:nvPr/>
        </p:nvSpPr>
        <p:spPr>
          <a:xfrm>
            <a:off x="4471084" y="5202538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    :    9  =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DD2FCCE-1807-4025-AE3A-D5EEFD372EAB}"/>
              </a:ext>
            </a:extLst>
          </p:cNvPr>
          <p:cNvSpPr txBox="1"/>
          <p:nvPr/>
        </p:nvSpPr>
        <p:spPr>
          <a:xfrm>
            <a:off x="4425640" y="5776879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    :    9 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4328C63-36AF-46FA-B403-31787D09D377}"/>
              </a:ext>
            </a:extLst>
          </p:cNvPr>
          <p:cNvSpPr/>
          <p:nvPr/>
        </p:nvSpPr>
        <p:spPr>
          <a:xfrm>
            <a:off x="6543504" y="2339863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8FE89FC-0FA1-43FB-B567-7D3CD79724D6}"/>
              </a:ext>
            </a:extLst>
          </p:cNvPr>
          <p:cNvSpPr/>
          <p:nvPr/>
        </p:nvSpPr>
        <p:spPr>
          <a:xfrm>
            <a:off x="6543504" y="2795268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2250AD5-B6E9-433D-9015-6908049CBBFF}"/>
              </a:ext>
            </a:extLst>
          </p:cNvPr>
          <p:cNvSpPr/>
          <p:nvPr/>
        </p:nvSpPr>
        <p:spPr>
          <a:xfrm>
            <a:off x="6543504" y="3359440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FEE705C-0164-4E2B-9B89-E69421E713AF}"/>
              </a:ext>
            </a:extLst>
          </p:cNvPr>
          <p:cNvSpPr/>
          <p:nvPr/>
        </p:nvSpPr>
        <p:spPr>
          <a:xfrm>
            <a:off x="6543504" y="4028990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AE37162-EF94-45B5-A981-5DB4C1854FB9}"/>
              </a:ext>
            </a:extLst>
          </p:cNvPr>
          <p:cNvSpPr/>
          <p:nvPr/>
        </p:nvSpPr>
        <p:spPr>
          <a:xfrm>
            <a:off x="6506756" y="4610171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43FAA75-DD80-4B52-8863-D5F5C15441DD}"/>
              </a:ext>
            </a:extLst>
          </p:cNvPr>
          <p:cNvSpPr/>
          <p:nvPr/>
        </p:nvSpPr>
        <p:spPr>
          <a:xfrm>
            <a:off x="6524909" y="5172214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A4CDD36-D013-450D-A1C6-C12DBD2F043B}"/>
              </a:ext>
            </a:extLst>
          </p:cNvPr>
          <p:cNvSpPr/>
          <p:nvPr/>
        </p:nvSpPr>
        <p:spPr>
          <a:xfrm>
            <a:off x="6561171" y="5794123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425DDEBE-BD1F-4F5C-AE05-2ECF36DC48D0}"/>
              </a:ext>
            </a:extLst>
          </p:cNvPr>
          <p:cNvSpPr/>
          <p:nvPr/>
        </p:nvSpPr>
        <p:spPr>
          <a:xfrm>
            <a:off x="4373286" y="756168"/>
            <a:ext cx="791829" cy="5561175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002060"/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7540A92-38D8-4771-BCCD-4E2755EE4AFE}"/>
              </a:ext>
            </a:extLst>
          </p:cNvPr>
          <p:cNvSpPr/>
          <p:nvPr/>
        </p:nvSpPr>
        <p:spPr>
          <a:xfrm>
            <a:off x="5609852" y="755112"/>
            <a:ext cx="597675" cy="5561175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002060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4D1EE28-F8DD-4E88-B124-342EAEF623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41715" y="759953"/>
            <a:ext cx="543918" cy="54391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4A9C2DA-1256-4F6B-83F4-4EBE63FA72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58561" y="1804850"/>
            <a:ext cx="505272" cy="50527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F14BA30-07C4-4F98-A6D1-75A4055A9B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696981" y="2827507"/>
            <a:ext cx="543918" cy="54391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BAB1D58-FE95-464F-A809-4836CB7291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669454" y="3972224"/>
            <a:ext cx="532191" cy="53219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49A4E3D-3439-402B-92D7-C9F1744757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651082" y="5156741"/>
            <a:ext cx="534105" cy="53410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2B14CA4-54B2-43BE-AC6B-C03EAC439C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34793" y="1286414"/>
            <a:ext cx="543918" cy="54391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D7C5D9D-4530-4F1A-A3DD-45D157492A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71572" y="2265297"/>
            <a:ext cx="544637" cy="54463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BE3815B-D703-4B3E-BC96-EE06CE38FC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33822" y="3351185"/>
            <a:ext cx="510342" cy="51034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EC82320-784C-4516-9004-86F898B77B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660774" y="4637129"/>
            <a:ext cx="534105" cy="53410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AE07258-2B59-4B32-B108-8A7853F5F5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800430" y="5776745"/>
            <a:ext cx="534105" cy="53410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06490E8-225F-4129-829A-9090475B7A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63521" y="732030"/>
            <a:ext cx="544971" cy="54497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1203937-5904-49F7-B63A-5DB786DE86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57345" y="1775769"/>
            <a:ext cx="525046" cy="52504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E64782B-A54C-476C-A61C-E0D1DBAFC2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38688" y="2814734"/>
            <a:ext cx="543918" cy="54391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508BD99-78AB-4F83-8B11-1056AB607F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680937" y="3976034"/>
            <a:ext cx="532191" cy="53219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B1D563B-BF55-4281-A7DA-C7494743EB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637864" y="5146745"/>
            <a:ext cx="534105" cy="53410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9816C09-6756-485D-B2EF-B8D2CF3700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680293" y="1294181"/>
            <a:ext cx="545403" cy="54540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A62C224-56F3-4E33-8C13-60E66DB5BF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655747" y="2243065"/>
            <a:ext cx="510489" cy="51048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D5915A7-2338-46CC-B355-C39551202B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675483" y="3425283"/>
            <a:ext cx="512066" cy="51206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C89E490-8601-4499-A76E-C238D8171D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729998" y="4605546"/>
            <a:ext cx="517920" cy="51792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A929636-3B64-4BD9-8BA6-1F709BB46A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14499" y="718658"/>
            <a:ext cx="543918" cy="54391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C3AF2C6-BA52-44A0-8221-D55917B27F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51337" y="1746181"/>
            <a:ext cx="525046" cy="52504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BC6D3CAA-B118-43E8-8866-BAE0A478CB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10066" y="2824776"/>
            <a:ext cx="543918" cy="54391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95FAE136-4738-4F7F-9EC8-4B1550DC4F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02843" y="3966663"/>
            <a:ext cx="532191" cy="53219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597C7F4-A4BC-4086-BBE3-A12872748C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678266" y="5146746"/>
            <a:ext cx="534105" cy="53410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F2E4A559-0A42-43CD-9DE2-A8454E67F9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54485" y="1269169"/>
            <a:ext cx="543918" cy="54391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D5B64499-9ED7-4CF4-B97D-BAF8DBF9C9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818695" y="2284970"/>
            <a:ext cx="526140" cy="52614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ED34F06B-5ED3-4714-A417-239DA02F0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55852" y="3355405"/>
            <a:ext cx="510342" cy="510342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734E4E30-EE47-4C9D-A300-137E88B991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18551" y="4593210"/>
            <a:ext cx="534105" cy="534105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1B136D52-C72C-4E2E-8D83-8629DB4658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693230" y="5799690"/>
            <a:ext cx="534105" cy="534105"/>
          </a:xfrm>
          <a:prstGeom prst="rect">
            <a:avLst/>
          </a:prstGeom>
        </p:spPr>
      </p:pic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86923710-C3EB-422A-8327-DBF3BF6E91EA}"/>
              </a:ext>
            </a:extLst>
          </p:cNvPr>
          <p:cNvSpPr/>
          <p:nvPr/>
        </p:nvSpPr>
        <p:spPr>
          <a:xfrm>
            <a:off x="6708598" y="755112"/>
            <a:ext cx="597675" cy="5561175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002060"/>
              </a:solidFill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6D277C83-8009-45DD-B61B-FA0483FB6F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4601"/>
          <a:stretch/>
        </p:blipFill>
        <p:spPr>
          <a:xfrm>
            <a:off x="862069" y="2012352"/>
            <a:ext cx="3592757" cy="401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72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4" grpId="0" animBg="1"/>
      <p:bldP spid="34" grpId="1" animBg="1"/>
      <p:bldP spid="76" grpId="0" animBg="1"/>
      <p:bldP spid="7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441325" y="461010"/>
            <a:ext cx="3343910" cy="783590"/>
            <a:chOff x="193" y="680"/>
            <a:chExt cx="5266" cy="1234"/>
          </a:xfrm>
        </p:grpSpPr>
        <p:sp>
          <p:nvSpPr>
            <p:cNvPr id="422" name="Text Box 421"/>
            <p:cNvSpPr txBox="1"/>
            <p:nvPr/>
          </p:nvSpPr>
          <p:spPr>
            <a:xfrm>
              <a:off x="876" y="683"/>
              <a:ext cx="4583" cy="1231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  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Tính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nhẩm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endParaRP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93" y="680"/>
              <a:ext cx="1334" cy="1210"/>
              <a:chOff x="5847680" y="1619467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等线" panose="02010600030101010101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7680" y="1619467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1</a:t>
                </a:r>
              </a:p>
            </p:txBody>
          </p:sp>
        </p:grpSp>
      </p:grpSp>
      <p:pic>
        <p:nvPicPr>
          <p:cNvPr id="17" name="Picture 16" descr="Picture3"/>
          <p:cNvPicPr>
            <a:picLocks noChangeAspect="1"/>
          </p:cNvPicPr>
          <p:nvPr/>
        </p:nvPicPr>
        <p:blipFill>
          <a:blip r:embed="rId3"/>
          <a:srcRect l="39964" t="30048" r="31983" b="28356"/>
          <a:stretch>
            <a:fillRect/>
          </a:stretch>
        </p:blipFill>
        <p:spPr>
          <a:xfrm>
            <a:off x="300990" y="5255895"/>
            <a:ext cx="978535" cy="14509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6B157B-2A42-4742-B420-2E2D9190C57A}"/>
              </a:ext>
            </a:extLst>
          </p:cNvPr>
          <p:cNvSpPr txBox="1"/>
          <p:nvPr/>
        </p:nvSpPr>
        <p:spPr>
          <a:xfrm>
            <a:off x="308145" y="1649724"/>
            <a:ext cx="500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a)</a:t>
            </a:r>
          </a:p>
        </p:txBody>
      </p:sp>
      <p:sp>
        <p:nvSpPr>
          <p:cNvPr id="30" name="Text Box 27">
            <a:extLst>
              <a:ext uri="{FF2B5EF4-FFF2-40B4-BE49-F238E27FC236}">
                <a16:creationId xmlns:a16="http://schemas.microsoft.com/office/drawing/2014/main" id="{50919CDE-785E-4310-83F8-4601870A57CB}"/>
              </a:ext>
            </a:extLst>
          </p:cNvPr>
          <p:cNvSpPr txBox="1"/>
          <p:nvPr/>
        </p:nvSpPr>
        <p:spPr>
          <a:xfrm>
            <a:off x="750553" y="1581566"/>
            <a:ext cx="2318624" cy="2089803"/>
          </a:xfrm>
          <a:prstGeom prst="rect">
            <a:avLst/>
          </a:prstGeom>
          <a:solidFill>
            <a:srgbClr val="FFE6E8"/>
          </a:solidFill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9 x 1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9 x 4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9 x 7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C9F4FB7-0832-4375-BBAB-3501C71E684E}"/>
              </a:ext>
            </a:extLst>
          </p:cNvPr>
          <p:cNvSpPr txBox="1"/>
          <p:nvPr/>
        </p:nvSpPr>
        <p:spPr>
          <a:xfrm>
            <a:off x="3088832" y="1649724"/>
            <a:ext cx="500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b)</a:t>
            </a:r>
          </a:p>
        </p:txBody>
      </p:sp>
      <p:sp>
        <p:nvSpPr>
          <p:cNvPr id="32" name="Text Box 27">
            <a:extLst>
              <a:ext uri="{FF2B5EF4-FFF2-40B4-BE49-F238E27FC236}">
                <a16:creationId xmlns:a16="http://schemas.microsoft.com/office/drawing/2014/main" id="{010060B9-C9A0-4543-97A5-944B53FF8990}"/>
              </a:ext>
            </a:extLst>
          </p:cNvPr>
          <p:cNvSpPr txBox="1"/>
          <p:nvPr/>
        </p:nvSpPr>
        <p:spPr>
          <a:xfrm>
            <a:off x="3588934" y="1581566"/>
            <a:ext cx="2357247" cy="2089803"/>
          </a:xfrm>
          <a:prstGeom prst="rect">
            <a:avLst/>
          </a:prstGeom>
          <a:solidFill>
            <a:srgbClr val="FFE6E8"/>
          </a:solidFill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9 x 2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9 x 5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9 x 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0200DEA-4166-4A27-8A2F-B85C2D577A60}"/>
              </a:ext>
            </a:extLst>
          </p:cNvPr>
          <p:cNvSpPr txBox="1"/>
          <p:nvPr/>
        </p:nvSpPr>
        <p:spPr>
          <a:xfrm>
            <a:off x="6041886" y="1649724"/>
            <a:ext cx="500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c)</a:t>
            </a:r>
          </a:p>
        </p:txBody>
      </p:sp>
      <p:sp>
        <p:nvSpPr>
          <p:cNvPr id="34" name="Text Box 27">
            <a:extLst>
              <a:ext uri="{FF2B5EF4-FFF2-40B4-BE49-F238E27FC236}">
                <a16:creationId xmlns:a16="http://schemas.microsoft.com/office/drawing/2014/main" id="{22C5C579-8420-40A9-8374-8117ADF7DFA5}"/>
              </a:ext>
            </a:extLst>
          </p:cNvPr>
          <p:cNvSpPr txBox="1"/>
          <p:nvPr/>
        </p:nvSpPr>
        <p:spPr>
          <a:xfrm>
            <a:off x="6523014" y="1575805"/>
            <a:ext cx="2357248" cy="2089803"/>
          </a:xfrm>
          <a:prstGeom prst="rect">
            <a:avLst/>
          </a:prstGeom>
          <a:solidFill>
            <a:srgbClr val="FFE6E8"/>
          </a:solidFill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9 x 3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9 x 6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9 x 9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0CBF3E7-C8DD-45E0-A91B-79FEA4A1C3DF}"/>
              </a:ext>
            </a:extLst>
          </p:cNvPr>
          <p:cNvSpPr txBox="1"/>
          <p:nvPr/>
        </p:nvSpPr>
        <p:spPr>
          <a:xfrm>
            <a:off x="8893331" y="1641278"/>
            <a:ext cx="500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d)</a:t>
            </a:r>
          </a:p>
        </p:txBody>
      </p:sp>
      <p:sp>
        <p:nvSpPr>
          <p:cNvPr id="36" name="Text Box 27">
            <a:extLst>
              <a:ext uri="{FF2B5EF4-FFF2-40B4-BE49-F238E27FC236}">
                <a16:creationId xmlns:a16="http://schemas.microsoft.com/office/drawing/2014/main" id="{6E2BE651-7071-48CB-901B-C6C55264D38B}"/>
              </a:ext>
            </a:extLst>
          </p:cNvPr>
          <p:cNvSpPr txBox="1"/>
          <p:nvPr/>
        </p:nvSpPr>
        <p:spPr>
          <a:xfrm>
            <a:off x="9393427" y="1575805"/>
            <a:ext cx="2490428" cy="2089803"/>
          </a:xfrm>
          <a:prstGeom prst="rect">
            <a:avLst/>
          </a:prstGeom>
          <a:solidFill>
            <a:srgbClr val="FFE6E8"/>
          </a:solidFill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9 x 10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9 x 0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0 x 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826B57E-DD99-48E4-ABC5-4A4EA070F413}"/>
              </a:ext>
            </a:extLst>
          </p:cNvPr>
          <p:cNvSpPr txBox="1"/>
          <p:nvPr/>
        </p:nvSpPr>
        <p:spPr>
          <a:xfrm>
            <a:off x="1842968" y="1598483"/>
            <a:ext cx="1321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= 15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6FF8C5C-2FEF-432C-97EE-8CC4D62EFC94}"/>
              </a:ext>
            </a:extLst>
          </p:cNvPr>
          <p:cNvSpPr txBox="1"/>
          <p:nvPr/>
        </p:nvSpPr>
        <p:spPr>
          <a:xfrm>
            <a:off x="1842968" y="2266763"/>
            <a:ext cx="1321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= 36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C6CBCAC-9B2B-4462-8C01-A1BA2EC306DC}"/>
              </a:ext>
            </a:extLst>
          </p:cNvPr>
          <p:cNvSpPr txBox="1"/>
          <p:nvPr/>
        </p:nvSpPr>
        <p:spPr>
          <a:xfrm>
            <a:off x="1842968" y="2926439"/>
            <a:ext cx="1321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= 63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E8FD600-DECF-48CA-B0D5-0047DDE8E2A4}"/>
              </a:ext>
            </a:extLst>
          </p:cNvPr>
          <p:cNvSpPr txBox="1"/>
          <p:nvPr/>
        </p:nvSpPr>
        <p:spPr>
          <a:xfrm>
            <a:off x="4672120" y="1598483"/>
            <a:ext cx="1321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= 18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F4EE050-A1FA-4DD7-B3B7-15BF8B3894D6}"/>
              </a:ext>
            </a:extLst>
          </p:cNvPr>
          <p:cNvSpPr txBox="1"/>
          <p:nvPr/>
        </p:nvSpPr>
        <p:spPr>
          <a:xfrm>
            <a:off x="4678655" y="2266763"/>
            <a:ext cx="1321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= 45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F5A4104-522A-4B32-A950-2DA6C0FE5F60}"/>
              </a:ext>
            </a:extLst>
          </p:cNvPr>
          <p:cNvSpPr txBox="1"/>
          <p:nvPr/>
        </p:nvSpPr>
        <p:spPr>
          <a:xfrm>
            <a:off x="4665586" y="2945708"/>
            <a:ext cx="1321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= 72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A436278-F9D8-4F9E-B495-2CA65D78CE4E}"/>
              </a:ext>
            </a:extLst>
          </p:cNvPr>
          <p:cNvSpPr txBox="1"/>
          <p:nvPr/>
        </p:nvSpPr>
        <p:spPr>
          <a:xfrm>
            <a:off x="7571417" y="1575805"/>
            <a:ext cx="1321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= 27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5247E68-A996-4186-B2C0-F2BAE5B0CA46}"/>
              </a:ext>
            </a:extLst>
          </p:cNvPr>
          <p:cNvSpPr txBox="1"/>
          <p:nvPr/>
        </p:nvSpPr>
        <p:spPr>
          <a:xfrm>
            <a:off x="7571417" y="2263270"/>
            <a:ext cx="1321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= 54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AF64298-9B42-41A9-B37E-ECC2182CCA61}"/>
              </a:ext>
            </a:extLst>
          </p:cNvPr>
          <p:cNvSpPr txBox="1"/>
          <p:nvPr/>
        </p:nvSpPr>
        <p:spPr>
          <a:xfrm>
            <a:off x="7571417" y="2924553"/>
            <a:ext cx="1321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= 81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BDAB175-EA28-471B-973A-C9BE327A9666}"/>
              </a:ext>
            </a:extLst>
          </p:cNvPr>
          <p:cNvSpPr txBox="1"/>
          <p:nvPr/>
        </p:nvSpPr>
        <p:spPr>
          <a:xfrm>
            <a:off x="10780490" y="1575805"/>
            <a:ext cx="1321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= 90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F396419-A468-4828-B01E-B3A3F0DF4442}"/>
              </a:ext>
            </a:extLst>
          </p:cNvPr>
          <p:cNvSpPr txBox="1"/>
          <p:nvPr/>
        </p:nvSpPr>
        <p:spPr>
          <a:xfrm>
            <a:off x="10780490" y="2218853"/>
            <a:ext cx="1321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= 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522D0B3-247E-4D1B-9046-90DD4E90373B}"/>
              </a:ext>
            </a:extLst>
          </p:cNvPr>
          <p:cNvSpPr txBox="1"/>
          <p:nvPr/>
        </p:nvSpPr>
        <p:spPr>
          <a:xfrm>
            <a:off x="10780490" y="2921201"/>
            <a:ext cx="1321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= 0</a:t>
            </a:r>
          </a:p>
        </p:txBody>
      </p:sp>
    </p:spTree>
    <p:extLst>
      <p:ext uri="{BB962C8B-B14F-4D97-AF65-F5344CB8AC3E}">
        <p14:creationId xmlns:p14="http://schemas.microsoft.com/office/powerpoint/2010/main" val="200688465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441325" y="461010"/>
            <a:ext cx="11227435" cy="768350"/>
            <a:chOff x="193" y="680"/>
            <a:chExt cx="17681" cy="1210"/>
          </a:xfrm>
        </p:grpSpPr>
        <p:sp>
          <p:nvSpPr>
            <p:cNvPr id="422" name="Text Box 421"/>
            <p:cNvSpPr txBox="1"/>
            <p:nvPr/>
          </p:nvSpPr>
          <p:spPr>
            <a:xfrm>
              <a:off x="876" y="683"/>
              <a:ext cx="16998" cy="1096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vi-VN" sz="36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Hai phép tính nào dưới đây có cùng kết quả?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93" y="680"/>
              <a:ext cx="1334" cy="1210"/>
              <a:chOff x="5847680" y="1619467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等线" panose="02010600030101010101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7680" y="1619467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2</a:t>
                </a:r>
              </a:p>
            </p:txBody>
          </p:sp>
        </p:grpSp>
      </p:grpSp>
      <p:pic>
        <p:nvPicPr>
          <p:cNvPr id="17" name="Picture 16" descr="Picture3"/>
          <p:cNvPicPr>
            <a:picLocks noChangeAspect="1"/>
          </p:cNvPicPr>
          <p:nvPr/>
        </p:nvPicPr>
        <p:blipFill>
          <a:blip r:embed="rId3"/>
          <a:srcRect l="39964" t="30048" r="31983" b="28356"/>
          <a:stretch>
            <a:fillRect/>
          </a:stretch>
        </p:blipFill>
        <p:spPr>
          <a:xfrm>
            <a:off x="11173229" y="5407025"/>
            <a:ext cx="978535" cy="145097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072559C-4E0E-44C6-A70B-13FF4C0037FD}"/>
              </a:ext>
            </a:extLst>
          </p:cNvPr>
          <p:cNvGrpSpPr/>
          <p:nvPr/>
        </p:nvGrpSpPr>
        <p:grpSpPr>
          <a:xfrm>
            <a:off x="0" y="4306185"/>
            <a:ext cx="2919937" cy="2919937"/>
            <a:chOff x="0" y="4306185"/>
            <a:chExt cx="2919937" cy="2919937"/>
          </a:xfrm>
        </p:grpSpPr>
        <p:pic>
          <p:nvPicPr>
            <p:cNvPr id="14" name="Picture 13" descr="A woven basket on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2672162E-72FE-4B16-8811-261B1BF97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06185"/>
              <a:ext cx="2919937" cy="291993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C0B27C6-8D79-4851-A94D-6EBEA93E5C41}"/>
                </a:ext>
              </a:extLst>
            </p:cNvPr>
            <p:cNvSpPr txBox="1"/>
            <p:nvPr/>
          </p:nvSpPr>
          <p:spPr>
            <a:xfrm>
              <a:off x="787196" y="5630306"/>
              <a:ext cx="16901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</a:rPr>
                <a:t>20 : 4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F5984E8-C212-4742-86D8-640F90944750}"/>
              </a:ext>
            </a:extLst>
          </p:cNvPr>
          <p:cNvGrpSpPr/>
          <p:nvPr/>
        </p:nvGrpSpPr>
        <p:grpSpPr>
          <a:xfrm>
            <a:off x="2761606" y="4355331"/>
            <a:ext cx="2870791" cy="2870791"/>
            <a:chOff x="2761606" y="4355331"/>
            <a:chExt cx="2870791" cy="2870791"/>
          </a:xfrm>
        </p:grpSpPr>
        <p:pic>
          <p:nvPicPr>
            <p:cNvPr id="37" name="Picture 36" descr="A woven basket on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0F8B8C4C-D481-457C-8C70-AB5BD2305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1606" y="4355331"/>
              <a:ext cx="2870791" cy="2870791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DC653F4-F7AC-47D8-8BBE-64DE819F741F}"/>
                </a:ext>
              </a:extLst>
            </p:cNvPr>
            <p:cNvSpPr txBox="1"/>
            <p:nvPr/>
          </p:nvSpPr>
          <p:spPr>
            <a:xfrm>
              <a:off x="3408181" y="5630305"/>
              <a:ext cx="16901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2 x 3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D370D9F-742D-46C2-86E0-778653E852D6}"/>
              </a:ext>
            </a:extLst>
          </p:cNvPr>
          <p:cNvGrpSpPr/>
          <p:nvPr/>
        </p:nvGrpSpPr>
        <p:grpSpPr>
          <a:xfrm>
            <a:off x="5586615" y="4311870"/>
            <a:ext cx="2919937" cy="2919937"/>
            <a:chOff x="5586615" y="4311870"/>
            <a:chExt cx="2919937" cy="2919937"/>
          </a:xfrm>
        </p:grpSpPr>
        <p:pic>
          <p:nvPicPr>
            <p:cNvPr id="40" name="Picture 39" descr="A woven basket on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940ACD2C-D891-4D94-8FF7-6B555E9EC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6615" y="4311870"/>
              <a:ext cx="2919937" cy="2919937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430535A-FDB6-4408-A31A-00F687C1FE79}"/>
                </a:ext>
              </a:extLst>
            </p:cNvPr>
            <p:cNvSpPr txBox="1"/>
            <p:nvPr/>
          </p:nvSpPr>
          <p:spPr>
            <a:xfrm>
              <a:off x="6292501" y="5625355"/>
              <a:ext cx="16901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3 x 6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C99B693-B44E-45D2-929B-4D65DEDC3C6B}"/>
              </a:ext>
            </a:extLst>
          </p:cNvPr>
          <p:cNvGrpSpPr/>
          <p:nvPr/>
        </p:nvGrpSpPr>
        <p:grpSpPr>
          <a:xfrm>
            <a:off x="8606968" y="4311870"/>
            <a:ext cx="2870791" cy="2870791"/>
            <a:chOff x="8606968" y="4311870"/>
            <a:chExt cx="2870791" cy="2870791"/>
          </a:xfrm>
        </p:grpSpPr>
        <p:pic>
          <p:nvPicPr>
            <p:cNvPr id="41" name="Picture 40" descr="A woven basket on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99647BED-3F86-4419-BF59-88F777584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6968" y="4311870"/>
              <a:ext cx="2870791" cy="2870791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5B41194-C804-497E-8E58-05CC89A007C8}"/>
                </a:ext>
              </a:extLst>
            </p:cNvPr>
            <p:cNvSpPr txBox="1"/>
            <p:nvPr/>
          </p:nvSpPr>
          <p:spPr>
            <a:xfrm>
              <a:off x="9173860" y="5594189"/>
              <a:ext cx="16901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18 : 2</a:t>
              </a:r>
            </a:p>
          </p:txBody>
        </p:sp>
      </p:grp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A3504350-B498-40B5-8D9D-B2BA7457F949}"/>
              </a:ext>
            </a:extLst>
          </p:cNvPr>
          <p:cNvSpPr/>
          <p:nvPr/>
        </p:nvSpPr>
        <p:spPr>
          <a:xfrm>
            <a:off x="889251" y="5747265"/>
            <a:ext cx="1233377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467624F1-AF3B-4222-962E-47D97BAF7D8C}"/>
              </a:ext>
            </a:extLst>
          </p:cNvPr>
          <p:cNvSpPr/>
          <p:nvPr/>
        </p:nvSpPr>
        <p:spPr>
          <a:xfrm>
            <a:off x="3740326" y="5732656"/>
            <a:ext cx="1233377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FAD66620-3B79-439F-B4C5-74E2620EAFBA}"/>
              </a:ext>
            </a:extLst>
          </p:cNvPr>
          <p:cNvSpPr/>
          <p:nvPr/>
        </p:nvSpPr>
        <p:spPr>
          <a:xfrm>
            <a:off x="6469628" y="5747265"/>
            <a:ext cx="1233377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CFD233F3-A925-4DD9-AB30-307A0C1DBA97}"/>
              </a:ext>
            </a:extLst>
          </p:cNvPr>
          <p:cNvSpPr/>
          <p:nvPr/>
        </p:nvSpPr>
        <p:spPr>
          <a:xfrm>
            <a:off x="9350987" y="5738713"/>
            <a:ext cx="1233377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9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0B19236-7463-4738-A810-C413EB64FBE7}"/>
              </a:ext>
            </a:extLst>
          </p:cNvPr>
          <p:cNvGrpSpPr/>
          <p:nvPr/>
        </p:nvGrpSpPr>
        <p:grpSpPr>
          <a:xfrm>
            <a:off x="523270" y="1690577"/>
            <a:ext cx="2302132" cy="1881962"/>
            <a:chOff x="523270" y="1690577"/>
            <a:chExt cx="2302132" cy="1881962"/>
          </a:xfrm>
        </p:grpSpPr>
        <p:pic>
          <p:nvPicPr>
            <p:cNvPr id="57" name="Picture 56" descr="Icon&#10;&#10;Description automatically generated">
              <a:extLst>
                <a:ext uri="{FF2B5EF4-FFF2-40B4-BE49-F238E27FC236}">
                  <a16:creationId xmlns:a16="http://schemas.microsoft.com/office/drawing/2014/main" id="{4FDC4B87-F543-4770-8485-1E09CE0F3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270" y="1690577"/>
              <a:ext cx="2302132" cy="1881962"/>
            </a:xfrm>
            <a:prstGeom prst="rect">
              <a:avLst/>
            </a:prstGeom>
          </p:spPr>
        </p:pic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8F0424B1-25ED-4092-AC64-B28A819FCB4A}"/>
                </a:ext>
              </a:extLst>
            </p:cNvPr>
            <p:cNvSpPr/>
            <p:nvPr/>
          </p:nvSpPr>
          <p:spPr>
            <a:xfrm>
              <a:off x="864870" y="2424223"/>
              <a:ext cx="1612516" cy="49973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9 x 2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DBB5E8AC-552F-4184-A01D-2832EF339B65}"/>
              </a:ext>
            </a:extLst>
          </p:cNvPr>
          <p:cNvGrpSpPr/>
          <p:nvPr/>
        </p:nvGrpSpPr>
        <p:grpSpPr>
          <a:xfrm>
            <a:off x="3330265" y="1711842"/>
            <a:ext cx="2302132" cy="1881962"/>
            <a:chOff x="523270" y="1690577"/>
            <a:chExt cx="2302132" cy="1881962"/>
          </a:xfrm>
        </p:grpSpPr>
        <p:pic>
          <p:nvPicPr>
            <p:cNvPr id="60" name="Picture 59" descr="Icon&#10;&#10;Description automatically generated">
              <a:extLst>
                <a:ext uri="{FF2B5EF4-FFF2-40B4-BE49-F238E27FC236}">
                  <a16:creationId xmlns:a16="http://schemas.microsoft.com/office/drawing/2014/main" id="{C601273B-26E8-4278-8E61-F8AAD36D4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270" y="1690577"/>
              <a:ext cx="2302132" cy="1881962"/>
            </a:xfrm>
            <a:prstGeom prst="rect">
              <a:avLst/>
            </a:prstGeom>
          </p:spPr>
        </p:pic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7FDF18EB-B970-4568-B4F0-AF51EE24C929}"/>
                </a:ext>
              </a:extLst>
            </p:cNvPr>
            <p:cNvSpPr/>
            <p:nvPr/>
          </p:nvSpPr>
          <p:spPr>
            <a:xfrm>
              <a:off x="864870" y="2424223"/>
              <a:ext cx="1612516" cy="49973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45 : 9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23970B6-DCE8-4460-B10A-5F009808D371}"/>
              </a:ext>
            </a:extLst>
          </p:cNvPr>
          <p:cNvGrpSpPr/>
          <p:nvPr/>
        </p:nvGrpSpPr>
        <p:grpSpPr>
          <a:xfrm>
            <a:off x="6096000" y="1733107"/>
            <a:ext cx="2302132" cy="1881962"/>
            <a:chOff x="523270" y="1690577"/>
            <a:chExt cx="2302132" cy="1881962"/>
          </a:xfrm>
        </p:grpSpPr>
        <p:pic>
          <p:nvPicPr>
            <p:cNvPr id="63" name="Picture 62" descr="Icon&#10;&#10;Description automatically generated">
              <a:extLst>
                <a:ext uri="{FF2B5EF4-FFF2-40B4-BE49-F238E27FC236}">
                  <a16:creationId xmlns:a16="http://schemas.microsoft.com/office/drawing/2014/main" id="{F9611D09-D8B4-47A6-A72E-C840B62FD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270" y="1690577"/>
              <a:ext cx="2302132" cy="1881962"/>
            </a:xfrm>
            <a:prstGeom prst="rect">
              <a:avLst/>
            </a:prstGeom>
          </p:spPr>
        </p:pic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3A1D1DEC-2EB4-4BD2-9B6B-441CA1F07045}"/>
                </a:ext>
              </a:extLst>
            </p:cNvPr>
            <p:cNvSpPr/>
            <p:nvPr/>
          </p:nvSpPr>
          <p:spPr>
            <a:xfrm>
              <a:off x="864870" y="2424223"/>
              <a:ext cx="1612516" cy="49973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9 x 1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C170F83F-EB44-43C0-9E71-A8F7CC83D4EC}"/>
              </a:ext>
            </a:extLst>
          </p:cNvPr>
          <p:cNvGrpSpPr/>
          <p:nvPr/>
        </p:nvGrpSpPr>
        <p:grpSpPr>
          <a:xfrm>
            <a:off x="8871097" y="1690577"/>
            <a:ext cx="2302132" cy="1881962"/>
            <a:chOff x="523270" y="1690577"/>
            <a:chExt cx="2302132" cy="1881962"/>
          </a:xfrm>
        </p:grpSpPr>
        <p:pic>
          <p:nvPicPr>
            <p:cNvPr id="66" name="Picture 65" descr="Icon&#10;&#10;Description automatically generated">
              <a:extLst>
                <a:ext uri="{FF2B5EF4-FFF2-40B4-BE49-F238E27FC236}">
                  <a16:creationId xmlns:a16="http://schemas.microsoft.com/office/drawing/2014/main" id="{87A56C24-3957-4932-94D8-F188F9F04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270" y="1690577"/>
              <a:ext cx="2302132" cy="1881962"/>
            </a:xfrm>
            <a:prstGeom prst="rect">
              <a:avLst/>
            </a:prstGeom>
          </p:spPr>
        </p:pic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85B3B21A-60FD-42ED-9E7F-F772C0E92719}"/>
                </a:ext>
              </a:extLst>
            </p:cNvPr>
            <p:cNvSpPr/>
            <p:nvPr/>
          </p:nvSpPr>
          <p:spPr>
            <a:xfrm>
              <a:off x="864870" y="2424223"/>
              <a:ext cx="1612516" cy="49973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54 : 9</a:t>
              </a:r>
            </a:p>
          </p:txBody>
        </p:sp>
      </p:grp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0DBF094B-2C41-4F29-AEE7-69CF4166CD7F}"/>
              </a:ext>
            </a:extLst>
          </p:cNvPr>
          <p:cNvSpPr/>
          <p:nvPr/>
        </p:nvSpPr>
        <p:spPr>
          <a:xfrm>
            <a:off x="1063256" y="2466753"/>
            <a:ext cx="1233377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0C97F222-C80F-424C-B103-9A8A1AD0E368}"/>
              </a:ext>
            </a:extLst>
          </p:cNvPr>
          <p:cNvSpPr/>
          <p:nvPr/>
        </p:nvSpPr>
        <p:spPr>
          <a:xfrm>
            <a:off x="3859962" y="2466753"/>
            <a:ext cx="1233377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34F77540-EF65-40E9-87FE-4733A8EE923E}"/>
              </a:ext>
            </a:extLst>
          </p:cNvPr>
          <p:cNvSpPr/>
          <p:nvPr/>
        </p:nvSpPr>
        <p:spPr>
          <a:xfrm>
            <a:off x="6627169" y="2509283"/>
            <a:ext cx="1233377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98413FB8-DF45-4E5F-9145-1BA27FF3C6D9}"/>
              </a:ext>
            </a:extLst>
          </p:cNvPr>
          <p:cNvSpPr/>
          <p:nvPr/>
        </p:nvSpPr>
        <p:spPr>
          <a:xfrm>
            <a:off x="9402266" y="2461436"/>
            <a:ext cx="1233377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8350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81481E-6 L 0.44492 0.2981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40" y="1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44444E-6 L -0.25547 0.29583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73" y="1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22891 0.29051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45" y="1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-0.47318 0.309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59" y="1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  <p:bldP spid="68" grpId="0" animBg="1"/>
      <p:bldP spid="69" grpId="0" animBg="1"/>
      <p:bldP spid="70" grpId="0" animBg="1"/>
      <p:bldP spid="7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76600" y="-2411730"/>
            <a:ext cx="11682095" cy="116820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196" y="4447382"/>
            <a:ext cx="4500000" cy="250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2020" y="0"/>
            <a:ext cx="6953885" cy="6302375"/>
          </a:xfrm>
          <a:prstGeom prst="rect">
            <a:avLst/>
          </a:prstGeom>
        </p:spPr>
      </p:pic>
      <p:pic>
        <p:nvPicPr>
          <p:cNvPr id="3" name="Picture 2" descr="Picture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0225" y="2155825"/>
            <a:ext cx="4968240" cy="2750185"/>
          </a:xfrm>
          <a:prstGeom prst="rect">
            <a:avLst/>
          </a:prstGeom>
        </p:spPr>
      </p:pic>
      <p:pic>
        <p:nvPicPr>
          <p:cNvPr id="4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r="89667" b="49147"/>
          <a:stretch>
            <a:fillRect/>
          </a:stretch>
        </p:blipFill>
        <p:spPr>
          <a:xfrm>
            <a:off x="0" y="635"/>
            <a:ext cx="1259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80025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E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7" t="23471" r="-966" b="-696"/>
          <a:stretch/>
        </p:blipFill>
        <p:spPr>
          <a:xfrm>
            <a:off x="9621083" y="3505549"/>
            <a:ext cx="2540000" cy="342122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0" y="2180463"/>
            <a:ext cx="6536102" cy="467753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30917" y="3032053"/>
            <a:ext cx="3469929" cy="3738552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8027408" y="4355348"/>
            <a:ext cx="2208059" cy="25760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767" y="1470576"/>
            <a:ext cx="9650804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23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1600342" y="4951636"/>
            <a:ext cx="3407098" cy="245987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034270" y="409127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5494" y="846333"/>
            <a:ext cx="645240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GIẢI CỨU CHÚ KHỈ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233608" y="1268453"/>
            <a:ext cx="9688654" cy="4525074"/>
            <a:chOff x="3604724" y="1625558"/>
            <a:chExt cx="6428935" cy="45250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22" r="26186" b="25656"/>
            <a:stretch/>
          </p:blipFill>
          <p:spPr>
            <a:xfrm>
              <a:off x="3604724" y="1625558"/>
              <a:ext cx="6428935" cy="452507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111161" y="3680202"/>
              <a:ext cx="54869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Để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giải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cứu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Khỉ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Con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bị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Sấu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ăn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thịt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hãy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trả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đúng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câu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hỏi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!</a:t>
              </a:r>
            </a:p>
          </p:txBody>
        </p:sp>
      </p:grpSp>
      <p:pic>
        <p:nvPicPr>
          <p:cNvPr id="8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CD7A4D-8BAA-45E8-A669-FC029033F9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4109" y="1079952"/>
            <a:ext cx="1292719" cy="242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872194" y="492369"/>
            <a:ext cx="8319806" cy="2533396"/>
            <a:chOff x="3577842" y="-59103"/>
            <a:chExt cx="8319806" cy="2533396"/>
          </a:xfrm>
        </p:grpSpPr>
        <p:sp>
          <p:nvSpPr>
            <p:cNvPr id="7" name="Google Shape;409;p13"/>
            <p:cNvSpPr/>
            <p:nvPr/>
          </p:nvSpPr>
          <p:spPr>
            <a:xfrm>
              <a:off x="3577842" y="1118609"/>
              <a:ext cx="6894770" cy="116168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8 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x 5 = 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7577" y="-59103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019790" y="3790950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45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13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076787" y="503705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40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48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46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792337" y="20654"/>
            <a:ext cx="7174227" cy="2867606"/>
            <a:chOff x="4850848" y="-286037"/>
            <a:chExt cx="7174227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4850848" y="1070078"/>
              <a:ext cx="6290632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800" b="1" kern="0" dirty="0" smtClea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48 </a:t>
              </a:r>
              <a:r>
                <a:rPr lang="en-US" sz="48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: ? = 6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7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6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109879" y="383329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8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5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78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49137" y="304800"/>
            <a:ext cx="6442863" cy="2867606"/>
            <a:chOff x="5582212" y="-286037"/>
            <a:chExt cx="6442863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5582212" y="1070078"/>
              <a:ext cx="5017827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8 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x 9 = 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50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64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620087" y="5142625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72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105060" y="3790461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48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09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A38F586-7D12-E5A1-4144-2BA12629160A}"/>
              </a:ext>
            </a:extLst>
          </p:cNvPr>
          <p:cNvSpPr txBox="1"/>
          <p:nvPr/>
        </p:nvSpPr>
        <p:spPr>
          <a:xfrm>
            <a:off x="203995" y="448122"/>
            <a:ext cx="119880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B05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5400" b="1" dirty="0">
                <a:solidFill>
                  <a:srgbClr val="00B05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 smtClean="0">
                <a:solidFill>
                  <a:srgbClr val="00B05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lang="en-US" sz="5400" b="1" dirty="0" smtClean="0">
                <a:solidFill>
                  <a:srgbClr val="00B05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 smtClean="0">
                <a:solidFill>
                  <a:srgbClr val="00B05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5400" b="1" dirty="0" smtClean="0">
                <a:solidFill>
                  <a:srgbClr val="00B05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6 </a:t>
            </a:r>
            <a:r>
              <a:rPr lang="en-US" sz="5400" b="1" dirty="0" err="1" smtClean="0">
                <a:solidFill>
                  <a:srgbClr val="00B05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lang="en-US" sz="5400" b="1" dirty="0" smtClean="0">
                <a:solidFill>
                  <a:srgbClr val="00B05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9  </a:t>
            </a:r>
            <a:r>
              <a:rPr lang="en-US" sz="5400" b="1" dirty="0" err="1">
                <a:solidFill>
                  <a:srgbClr val="00B05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lang="en-US" sz="5400" b="1" dirty="0">
                <a:solidFill>
                  <a:srgbClr val="00B05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2022</a:t>
            </a:r>
          </a:p>
          <a:p>
            <a:pPr algn="ctr"/>
            <a:r>
              <a:rPr lang="en-US" sz="5400" b="1" dirty="0">
                <a:solidFill>
                  <a:srgbClr val="00B05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  <a:endParaRPr lang="en-US" sz="5400" b="1" dirty="0">
              <a:solidFill>
                <a:srgbClr val="00B05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FE6A3A-522D-18EF-745F-066EADD1F3BF}"/>
              </a:ext>
            </a:extLst>
          </p:cNvPr>
          <p:cNvSpPr txBox="1"/>
          <p:nvPr/>
        </p:nvSpPr>
        <p:spPr>
          <a:xfrm>
            <a:off x="976745" y="2748056"/>
            <a:ext cx="109935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EF4D21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BẢNG NHÂN 9, BẢNG CHIA </a:t>
            </a:r>
            <a:r>
              <a:rPr lang="en-US" sz="4400" b="1" dirty="0" smtClean="0">
                <a:solidFill>
                  <a:srgbClr val="EF4D21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9 ( TIẾT 1)</a:t>
            </a:r>
            <a:endParaRPr lang="en-US" sz="4400" b="1" dirty="0">
              <a:solidFill>
                <a:srgbClr val="EF4D21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EA5372-E6D4-E182-D6F9-A9C41C5FD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81" b="91667" l="7767" r="94175">
                        <a14:foregroundMark x1="12136" y1="21296" x2="30097" y2="35185"/>
                        <a14:foregroundMark x1="35437" y1="24074" x2="57282" y2="21296"/>
                        <a14:foregroundMark x1="63592" y1="12037" x2="83010" y2="34259"/>
                        <a14:foregroundMark x1="80097" y1="11111" x2="90291" y2="19444"/>
                        <a14:foregroundMark x1="29612" y1="51852" x2="34466" y2="66667"/>
                        <a14:foregroundMark x1="28155" y1="51852" x2="28641" y2="70370"/>
                        <a14:foregroundMark x1="42718" y1="48148" x2="44175" y2="53704"/>
                        <a14:foregroundMark x1="50000" y1="47222" x2="50000" y2="57407"/>
                        <a14:foregroundMark x1="50000" y1="38889" x2="50000" y2="38889"/>
                        <a14:foregroundMark x1="38835" y1="39815" x2="38835" y2="39815"/>
                        <a14:foregroundMark x1="63107" y1="38889" x2="63107" y2="38889"/>
                        <a14:foregroundMark x1="77184" y1="39815" x2="77184" y2="39815"/>
                        <a14:foregroundMark x1="94660" y1="11111" x2="94660" y2="11111"/>
                        <a14:foregroundMark x1="28155" y1="91667" x2="28155" y2="91667"/>
                        <a14:foregroundMark x1="7767" y1="18519" x2="7767" y2="185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06337"/>
            <a:ext cx="1962424" cy="1028844"/>
          </a:xfrm>
          <a:prstGeom prst="rect">
            <a:avLst/>
          </a:prstGeom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434FD779-20BC-BB4E-03B5-2B863E00C2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9744" t="-18130" r="-9931" b="-14921"/>
          <a:stretch/>
        </p:blipFill>
        <p:spPr>
          <a:xfrm>
            <a:off x="5114729" y="3517497"/>
            <a:ext cx="3331803" cy="328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96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icture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644" y="2175498"/>
            <a:ext cx="6102711" cy="41879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36FB36-B675-4131-B89A-51F0D95C0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927" y="1497031"/>
            <a:ext cx="11097491" cy="394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13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1592" y="11266"/>
            <a:ext cx="12158672" cy="69298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A7324A-21F7-48EB-8922-D19E5EA72E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7769" y="302244"/>
            <a:ext cx="4833339" cy="6347937"/>
          </a:xfrm>
          <a:prstGeom prst="rect">
            <a:avLst/>
          </a:prstGeom>
        </p:spPr>
      </p:pic>
      <p:pic>
        <p:nvPicPr>
          <p:cNvPr id="19" name="Picture 18" descr="Picture3">
            <a:extLst>
              <a:ext uri="{FF2B5EF4-FFF2-40B4-BE49-F238E27FC236}">
                <a16:creationId xmlns:a16="http://schemas.microsoft.com/office/drawing/2014/main" id="{FD37FFE2-3B0D-400C-8BD5-8B328040C32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9964" t="30048" r="31983" b="28356"/>
          <a:stretch>
            <a:fillRect/>
          </a:stretch>
        </p:blipFill>
        <p:spPr>
          <a:xfrm>
            <a:off x="919388" y="2125561"/>
            <a:ext cx="1517177" cy="2249675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DE813D15-779C-41D2-AB58-C169369D53A7}"/>
              </a:ext>
            </a:extLst>
          </p:cNvPr>
          <p:cNvSpPr/>
          <p:nvPr/>
        </p:nvSpPr>
        <p:spPr>
          <a:xfrm>
            <a:off x="418347" y="274799"/>
            <a:ext cx="6794386" cy="1850762"/>
          </a:xfrm>
          <a:prstGeom prst="wedgeRoundRectCallou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 err="1"/>
              <a:t>Mỗi</a:t>
            </a:r>
            <a:r>
              <a:rPr lang="en-US" sz="4000" dirty="0"/>
              <a:t> </a:t>
            </a:r>
            <a:r>
              <a:rPr lang="en-US" sz="4000" dirty="0" err="1"/>
              <a:t>đội</a:t>
            </a:r>
            <a:r>
              <a:rPr lang="en-US" sz="4000" dirty="0"/>
              <a:t> </a:t>
            </a:r>
            <a:r>
              <a:rPr lang="en-US" sz="4000" dirty="0" err="1"/>
              <a:t>múa</a:t>
            </a:r>
            <a:r>
              <a:rPr lang="en-US" sz="4000" dirty="0"/>
              <a:t> </a:t>
            </a:r>
            <a:r>
              <a:rPr lang="en-US" sz="4000" dirty="0" err="1"/>
              <a:t>rồng</a:t>
            </a:r>
            <a:r>
              <a:rPr lang="en-US" sz="4000" dirty="0"/>
              <a:t> </a:t>
            </a:r>
            <a:r>
              <a:rPr lang="en-US" sz="4000" dirty="0" err="1"/>
              <a:t>có</a:t>
            </a:r>
            <a:r>
              <a:rPr lang="en-US" sz="4000" dirty="0"/>
              <a:t> 9 </a:t>
            </a:r>
            <a:r>
              <a:rPr lang="en-US" sz="4000" dirty="0" err="1"/>
              <a:t>người</a:t>
            </a:r>
            <a:r>
              <a:rPr lang="en-US" sz="4000" dirty="0"/>
              <a:t>. </a:t>
            </a:r>
            <a:r>
              <a:rPr lang="en-US" sz="4000" dirty="0" err="1"/>
              <a:t>Hỏi</a:t>
            </a:r>
            <a:r>
              <a:rPr lang="en-US" sz="4000" dirty="0"/>
              <a:t> 2 </a:t>
            </a:r>
            <a:r>
              <a:rPr lang="en-US" sz="4000" dirty="0" err="1"/>
              <a:t>đội</a:t>
            </a:r>
            <a:r>
              <a:rPr lang="en-US" sz="4000" dirty="0"/>
              <a:t> </a:t>
            </a:r>
            <a:r>
              <a:rPr lang="en-US" sz="4000" dirty="0" err="1"/>
              <a:t>múa</a:t>
            </a:r>
            <a:r>
              <a:rPr lang="en-US" sz="4000" dirty="0"/>
              <a:t> </a:t>
            </a:r>
            <a:r>
              <a:rPr lang="en-US" sz="4000" dirty="0" err="1"/>
              <a:t>rồng</a:t>
            </a:r>
            <a:r>
              <a:rPr lang="en-US" sz="4000" dirty="0"/>
              <a:t> </a:t>
            </a:r>
            <a:r>
              <a:rPr lang="en-US" sz="4000" dirty="0" err="1"/>
              <a:t>có</a:t>
            </a:r>
            <a:r>
              <a:rPr lang="en-US" sz="4000" dirty="0"/>
              <a:t> bao </a:t>
            </a:r>
            <a:r>
              <a:rPr lang="en-US" sz="4000" dirty="0" err="1"/>
              <a:t>nhiêu</a:t>
            </a:r>
            <a:r>
              <a:rPr lang="en-US" sz="4000" dirty="0"/>
              <a:t> </a:t>
            </a:r>
            <a:r>
              <a:rPr lang="en-US" sz="4000" dirty="0" err="1"/>
              <a:t>người</a:t>
            </a:r>
            <a:r>
              <a:rPr lang="en-US" sz="4000" dirty="0"/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D2A8359-429D-4691-BC90-28CEDD5B789D}"/>
              </a:ext>
            </a:extLst>
          </p:cNvPr>
          <p:cNvSpPr txBox="1"/>
          <p:nvPr/>
        </p:nvSpPr>
        <p:spPr>
          <a:xfrm>
            <a:off x="2937606" y="2622891"/>
            <a:ext cx="2741862" cy="78319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 x 2 = 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B73DEDF-5155-4ED0-BD45-28D395111A12}"/>
              </a:ext>
            </a:extLst>
          </p:cNvPr>
          <p:cNvSpPr/>
          <p:nvPr/>
        </p:nvSpPr>
        <p:spPr>
          <a:xfrm>
            <a:off x="2712863" y="3744053"/>
            <a:ext cx="3137868" cy="701007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+ 9 = 18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81234F4-1BF2-4980-B27B-DB0E462B7573}"/>
              </a:ext>
            </a:extLst>
          </p:cNvPr>
          <p:cNvSpPr/>
          <p:nvPr/>
        </p:nvSpPr>
        <p:spPr>
          <a:xfrm>
            <a:off x="919388" y="4800004"/>
            <a:ext cx="2738331" cy="64198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x 2 = 18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87063B1-7C16-4138-9E9B-E0050F09BAFC}"/>
              </a:ext>
            </a:extLst>
          </p:cNvPr>
          <p:cNvCxnSpPr/>
          <p:nvPr/>
        </p:nvCxnSpPr>
        <p:spPr>
          <a:xfrm>
            <a:off x="3657719" y="5120997"/>
            <a:ext cx="106834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EBB3F6C-3CC3-4827-8D50-F8ED96E1811C}"/>
              </a:ext>
            </a:extLst>
          </p:cNvPr>
          <p:cNvSpPr/>
          <p:nvPr/>
        </p:nvSpPr>
        <p:spPr>
          <a:xfrm>
            <a:off x="4747435" y="4736038"/>
            <a:ext cx="2738331" cy="64198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: 9 = 2</a:t>
            </a:r>
          </a:p>
        </p:txBody>
      </p:sp>
    </p:spTree>
    <p:extLst>
      <p:ext uri="{BB962C8B-B14F-4D97-AF65-F5344CB8AC3E}">
        <p14:creationId xmlns:p14="http://schemas.microsoft.com/office/powerpoint/2010/main" val="239025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 animBg="1"/>
      <p:bldP spid="22" grpId="0" animBg="1"/>
      <p:bldP spid="23" grpId="0" animBg="1"/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511</Words>
  <Application>Microsoft Office PowerPoint</Application>
  <PresentationFormat>Widescreen</PresentationFormat>
  <Paragraphs>145</Paragraphs>
  <Slides>16</Slides>
  <Notes>10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Calibri</vt:lpstr>
      <vt:lpstr>Calibri Light</vt:lpstr>
      <vt:lpstr>等线</vt:lpstr>
      <vt:lpstr>iCiel Cadena</vt:lpstr>
      <vt:lpstr>Nunito Black</vt:lpstr>
      <vt:lpstr>Source Han Sans CN Medium</vt:lpstr>
      <vt:lpstr>Tahoma</vt:lpstr>
      <vt:lpstr>Tw Cen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16</cp:revision>
  <dcterms:created xsi:type="dcterms:W3CDTF">2022-10-05T09:12:37Z</dcterms:created>
  <dcterms:modified xsi:type="dcterms:W3CDTF">2022-10-06T05:11:10Z</dcterms:modified>
</cp:coreProperties>
</file>