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89" r:id="rId3"/>
    <p:sldId id="290" r:id="rId4"/>
    <p:sldId id="291" r:id="rId5"/>
    <p:sldId id="292" r:id="rId6"/>
    <p:sldId id="293" r:id="rId7"/>
    <p:sldId id="306" r:id="rId8"/>
    <p:sldId id="319" r:id="rId9"/>
    <p:sldId id="320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05" r:id="rId27"/>
    <p:sldId id="321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58" autoAdjust="0"/>
  </p:normalViewPr>
  <p:slideViewPr>
    <p:cSldViewPr>
      <p:cViewPr varScale="1">
        <p:scale>
          <a:sx n="66" d="100"/>
          <a:sy n="66" d="100"/>
        </p:scale>
        <p:origin x="882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9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14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để khai thác nội dung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4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1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 click</a:t>
            </a:r>
            <a:r>
              <a:rPr lang="en-US" baseline="0" smtClean="0"/>
              <a:t> vào quả cam để quay về trang đầu và chơi tiếp nhé!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2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chơi trên bờ hồ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8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1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669714" y="509088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Mua ô dù đẹp ở đâu tại Hà Nộ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847525"/>
            <a:ext cx="3261519" cy="32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hiếc ô dù dành riêng cho phái đẹp - Tin tức ô d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48" y="876164"/>
            <a:ext cx="3446131" cy="3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ản đồ mới: LIV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066800"/>
            <a:ext cx="3733800" cy="36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20498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9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29061" y="50888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10268" y="508113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9" y="685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ỹ thuật chiết cây đu đ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685801"/>
            <a:ext cx="510659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1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328319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3058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3074" name="Picture 2" descr="Hơn 2.300 con hổ bị giết hại và mua bán trái phép trong 9 năm qua | Môi  trường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152400"/>
            <a:ext cx="629157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igre De Bengala 4 – Portal dos Anima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>
            <a:off x="6087693" y="152400"/>
            <a:ext cx="6089226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1119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02514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16458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đủ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310132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05475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78665" y="4660476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160422" y="454116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9" name="Picture 2" descr="Mua ô dù đẹp ở đâu tại Hà Nội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7" y="1866689"/>
            <a:ext cx="2324310" cy="23243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48" y="1887920"/>
            <a:ext cx="3454619" cy="23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igre De Bengala 4 – Portal dos Animai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>
            <a:off x="8295989" y="1887919"/>
            <a:ext cx="2968413" cy="23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988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49333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90119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đủ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76775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72118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48871" y="56249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 dữ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83564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6" y="3368042"/>
            <a:ext cx="1224756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4"/>
          <a:stretch/>
        </p:blipFill>
        <p:spPr bwMode="auto">
          <a:xfrm>
            <a:off x="30957" y="-381000"/>
            <a:ext cx="12247563" cy="428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6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94124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 smtClean="0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52219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 smtClean="0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43904" y="4127499"/>
            <a:ext cx="152400" cy="120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0478" y="4127500"/>
            <a:ext cx="135920" cy="1495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21" y="56254"/>
            <a:ext cx="4365899" cy="1261768"/>
          </a:xfrm>
          <a:prstGeom prst="rect">
            <a:avLst/>
          </a:prstGeom>
        </p:spPr>
      </p:pic>
      <p:pic>
        <p:nvPicPr>
          <p:cNvPr id="3" name="409_20200801035141_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7389" y="1491017"/>
            <a:ext cx="4998493" cy="49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882687" y="2162628"/>
            <a:ext cx="870384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dirty="0" smtClean="0">
                <a:solidFill>
                  <a:srgbClr val="FF0000"/>
                </a:solidFill>
                <a:latin typeface="HP001 4 hàng" pitchFamily="34" charset="0"/>
              </a:rPr>
              <a:t>dù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4252119" y="4122427"/>
            <a:ext cx="152400" cy="1203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0478" y="4127500"/>
            <a:ext cx="135920" cy="1495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830214" y="2148114"/>
            <a:ext cx="6072934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dirty="0" smtClean="0">
                <a:solidFill>
                  <a:srgbClr val="FF0000"/>
                </a:solidFill>
                <a:latin typeface="HP001 4 hàng" pitchFamily="34" charset="0"/>
              </a:rPr>
              <a:t>hổ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510318" y="4127500"/>
            <a:ext cx="135920" cy="1495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09058" y="2154607"/>
            <a:ext cx="44958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dirty="0" smtClean="0">
                <a:solidFill>
                  <a:srgbClr val="FF0000"/>
                </a:solidFill>
                <a:latin typeface="HP001 4 hàng" pitchFamily="34" charset="0"/>
              </a:rPr>
              <a:t>dữ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03" y="-133736"/>
            <a:ext cx="6158308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57" y="5338255"/>
            <a:ext cx="1586601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3" y="5517911"/>
            <a:ext cx="1461958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08568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11" y="808568"/>
            <a:ext cx="1206947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075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51" y="22075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5" y="696286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434" y="696285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2017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81" y="174606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0424320" y="179947"/>
            <a:ext cx="1533926" cy="41908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600" smtClean="0"/>
              <a:t>Đi tới bài học</a:t>
            </a:r>
            <a:endParaRPr lang="en-US" sz="1600"/>
          </a:p>
        </p:txBody>
      </p:sp>
      <p:sp>
        <p:nvSpPr>
          <p:cNvPr id="16" name="Rounded Rectangle 15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HÁI CAM</a:t>
            </a:r>
            <a:endParaRPr lang="en-US" sz="37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360" b="49209" l="11311" r="32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7" t="6013" r="64708" b="50000"/>
          <a:stretch/>
        </p:blipFill>
        <p:spPr bwMode="auto">
          <a:xfrm>
            <a:off x="293042" y="3316666"/>
            <a:ext cx="3044677" cy="350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7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246E-6 2.77556E-17 L -0.37644 0.66528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22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5277E-7 -1.48148E-6 L -0.21147 0.41296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0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006E-6 -1.11111E-6 L -0.59247 0.6111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4" y="3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784E-6 4.07407E-6 L -0.42751 0.4587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2" y="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6212" r="2746" b="64310"/>
          <a:stretch/>
        </p:blipFill>
        <p:spPr>
          <a:xfrm>
            <a:off x="1068901" y="242779"/>
            <a:ext cx="10629551" cy="490197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426075" y="5419353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122" name="Picture 2" descr="Thú chơi kinh dị: Nuôi cá hổ Congo - Doanh Nghiệp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9" y="532557"/>
            <a:ext cx="7334869" cy="48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ú chơi kinh dị: Nuôi cá hổ Congo - Doanh nghiệp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517305"/>
            <a:ext cx="7311850" cy="49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99319" y="5461592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87070" y="5453428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0" y="-472608"/>
            <a:ext cx="10121953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9" y="3938063"/>
            <a:ext cx="959322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6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388"/>
          <a:stretch/>
        </p:blipFill>
        <p:spPr>
          <a:xfrm>
            <a:off x="2333975" y="1676400"/>
            <a:ext cx="78124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899319" y="5461592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hổ là cá dữ.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899101" y="546546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0" y="-472608"/>
            <a:ext cx="10121953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9" y="3938063"/>
            <a:ext cx="959322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518319" y="2743200"/>
            <a:ext cx="11328352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21794" y="-1234549"/>
            <a:ext cx="9052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Chào quý thầy cô. Do k biết thầy cô dạy bổ ngang hay bổ dọc nên em làm 2 slide, thầy cô dạy theo hình thức nào thì dùng slide đó nhé, Cái nào k phù hợp thì thầy cô xoá đi nhé! Hoặc thầy cô có thể để vậy cho HS đọc ngang xong rồi đọc dọc  ntn cũng đc ạ.</a:t>
            </a:r>
          </a:p>
          <a:p>
            <a:r>
              <a:rPr lang="en-US" b="1" smtClean="0">
                <a:solidFill>
                  <a:srgbClr val="FF0000"/>
                </a:solidFill>
              </a:rPr>
              <a:t>(Đọc xong thầy cô xoá tex này đi nhé)</a:t>
            </a:r>
          </a:p>
          <a:p>
            <a:r>
              <a:rPr lang="en-US" b="1" smtClean="0">
                <a:solidFill>
                  <a:srgbClr val="FF0000"/>
                </a:solidFill>
              </a:rPr>
              <a:t>Yêu thương!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hũ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lữ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286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68575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469126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664815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862210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1032389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588348" y="35541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8371726" y="355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37789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61519" y="2133600"/>
            <a:ext cx="4953000" cy="10668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ờ hồ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353" y="2310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 flipH="1">
            <a:off x="3718719" y="1505143"/>
            <a:ext cx="4953000" cy="12435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ễ độ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1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 flipH="1">
            <a:off x="3718719" y="1505143"/>
            <a:ext cx="4953000" cy="12435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kì lạ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84" y="42334"/>
            <a:ext cx="1395655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3486" y="2675577"/>
            <a:ext cx="11328352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5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 flipH="1">
            <a:off x="704730" y="2053821"/>
            <a:ext cx="10744200" cy="12435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Bé bị ho. Bà đã có lá hẹ.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8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69"/>
          <a:stretch/>
        </p:blipFill>
        <p:spPr>
          <a:xfrm>
            <a:off x="-84457" y="-11494"/>
            <a:ext cx="12119610" cy="5691439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3690567" y="5318471"/>
            <a:ext cx="5541453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vi-VN" b="1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Đu đủ chín ngọt l</a:t>
            </a:r>
            <a:r>
              <a:rPr lang="vi-VN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ừ</a:t>
            </a:r>
            <a:r>
              <a:rPr lang="vi-VN" b="1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Ai thường xuyên ăn đu đủ chín cần áp dụng ngay điều này để tránh tác dụng  phụ không đáng c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9" y="1692877"/>
            <a:ext cx="6094751" cy="3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39466" y="187889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-106967"/>
            <a:ext cx="11739552" cy="180618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53499" y="-11493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vi-VN" sz="96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8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Ư  </a:t>
            </a:r>
            <a:r>
              <a:rPr lang="en-US" sz="8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8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33239" y="663659"/>
            <a:ext cx="2027463" cy="69229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49" y="-65726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691426" y="464082"/>
            <a:ext cx="1127504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1BBF23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13</a:t>
            </a:r>
            <a:endParaRPr lang="en-US" sz="5400" b="1" dirty="0">
              <a:solidFill>
                <a:srgbClr val="1BBF23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207723" y="5318471"/>
            <a:ext cx="6096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u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042217" y="5318471"/>
            <a:ext cx="6096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u</a:t>
            </a:r>
            <a:r>
              <a:rPr lang="vi-VN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 flipH="1">
            <a:off x="8370549" y="5300328"/>
            <a:ext cx="106554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vi-VN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/>
      <p:bldP spid="28" grpId="0"/>
      <p:bldP spid="32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lừ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009198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4034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hũ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lữ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4286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0998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1930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77182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622100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10323898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588348" y="355412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1726" y="3556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42071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357</Words>
  <Application>Microsoft Office PowerPoint</Application>
  <PresentationFormat>Custom</PresentationFormat>
  <Paragraphs>131</Paragraphs>
  <Slides>27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.VnArial</vt:lpstr>
      <vt:lpstr>Arial</vt:lpstr>
      <vt:lpstr>Arial Rounded MT Bold</vt:lpstr>
      <vt:lpstr>Arial-Rounded</vt:lpstr>
      <vt:lpstr>Arrus-Black</vt:lpstr>
      <vt:lpstr>AvantGarde</vt:lpstr>
      <vt:lpstr>Calibri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86</cp:revision>
  <dcterms:created xsi:type="dcterms:W3CDTF">2021-05-08T14:00:55Z</dcterms:created>
  <dcterms:modified xsi:type="dcterms:W3CDTF">2022-09-27T22:55:02Z</dcterms:modified>
</cp:coreProperties>
</file>