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89" r:id="rId4"/>
    <p:sldId id="290" r:id="rId5"/>
    <p:sldId id="291" r:id="rId6"/>
    <p:sldId id="292" r:id="rId7"/>
    <p:sldId id="293" r:id="rId8"/>
    <p:sldId id="306" r:id="rId9"/>
    <p:sldId id="307" r:id="rId10"/>
    <p:sldId id="308" r:id="rId11"/>
    <p:sldId id="312" r:id="rId12"/>
    <p:sldId id="310" r:id="rId13"/>
    <p:sldId id="311" r:id="rId14"/>
    <p:sldId id="318" r:id="rId15"/>
    <p:sldId id="313" r:id="rId16"/>
    <p:sldId id="314" r:id="rId17"/>
    <p:sldId id="315" r:id="rId18"/>
    <p:sldId id="319" r:id="rId19"/>
    <p:sldId id="320" r:id="rId20"/>
    <p:sldId id="321" r:id="rId21"/>
    <p:sldId id="316" r:id="rId22"/>
    <p:sldId id="317" r:id="rId23"/>
    <p:sldId id="322" r:id="rId24"/>
    <p:sldId id="303" r:id="rId25"/>
    <p:sldId id="304" r:id="rId26"/>
    <p:sldId id="305" r:id="rId2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58" autoAdjust="0"/>
  </p:normalViewPr>
  <p:slideViewPr>
    <p:cSldViewPr>
      <p:cViewPr varScale="1">
        <p:scale>
          <a:sx n="66" d="100"/>
          <a:sy n="66" d="100"/>
        </p:scale>
        <p:origin x="882" y="6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tổ chức hđ cho HS ôn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82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1, 2, 4: </a:t>
            </a:r>
            <a:r>
              <a:rPr lang="en-US" baseline="0" dirty="0" err="1" smtClean="0"/>
              <a:t>đoàn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97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1, 2, 4: </a:t>
            </a:r>
            <a:r>
              <a:rPr lang="en-US" baseline="0" dirty="0" err="1" smtClean="0"/>
              <a:t>đoàn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46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1, 2, 4: </a:t>
            </a:r>
            <a:r>
              <a:rPr lang="en-US" baseline="0" dirty="0" err="1" smtClean="0"/>
              <a:t>đoàn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9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1, 2, 4: </a:t>
            </a:r>
            <a:r>
              <a:rPr lang="en-US" baseline="0" dirty="0" err="1" smtClean="0"/>
              <a:t>đoàn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2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65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33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1, 2, 4: </a:t>
            </a:r>
            <a:r>
              <a:rPr lang="en-US" baseline="0" dirty="0" err="1" smtClean="0"/>
              <a:t>đoàn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92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click</a:t>
            </a:r>
            <a:r>
              <a:rPr lang="en-US" baseline="0" smtClean="0"/>
              <a:t> vào quả cam để quay về trang đầu và chơi tiếp nhé!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37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click</a:t>
            </a:r>
            <a:r>
              <a:rPr lang="en-US" baseline="0" smtClean="0"/>
              <a:t> vào quả cam để quay về trang đầu và chơi tiếp nhé!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65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click</a:t>
            </a:r>
            <a:r>
              <a:rPr lang="en-US" baseline="0" smtClean="0"/>
              <a:t> vào quả cam để quay về trang đầu và chơi tiếp nhé!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1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click</a:t>
            </a:r>
            <a:r>
              <a:rPr lang="en-US" baseline="0" smtClean="0"/>
              <a:t> vào quả cam để quay về trang đầu và chơi tiếp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5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click</a:t>
            </a:r>
            <a:r>
              <a:rPr lang="en-US" baseline="0" smtClean="0"/>
              <a:t> vào quả cam để quay về trang đầu và chơi tiếp nhé!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9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click</a:t>
            </a:r>
            <a:r>
              <a:rPr lang="en-US" baseline="0" smtClean="0"/>
              <a:t> vào quả cam để quay về trang đầu và chơi tiếp nhé!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5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click</a:t>
            </a:r>
            <a:r>
              <a:rPr lang="en-US" baseline="0" smtClean="0"/>
              <a:t> vào quả cam để quay về trang đầu và chơi tiếp nhé!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7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HDHS</a:t>
            </a:r>
            <a:r>
              <a:rPr lang="en-US" baseline="0" smtClean="0"/>
              <a:t> quan sát trước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04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HDHS</a:t>
            </a:r>
            <a:r>
              <a:rPr lang="en-US" baseline="0" smtClean="0"/>
              <a:t> quan sát trước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59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năng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1, 2, 4: </a:t>
            </a:r>
            <a:r>
              <a:rPr lang="en-US" baseline="0" dirty="0" err="1" smtClean="0"/>
              <a:t>đoàn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slide" Target="slide8.xml"/><Relationship Id="rId10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0" y="219365"/>
            <a:ext cx="12161839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11" name="Rectangle 6"/>
          <p:cNvSpPr/>
          <p:nvPr/>
        </p:nvSpPr>
        <p:spPr>
          <a:xfrm>
            <a:off x="1" y="0"/>
            <a:ext cx="12161838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1" y="2133600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 HƠN, DẤU &lt;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7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ành trang số (1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0519" y="152400"/>
            <a:ext cx="6490716" cy="59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3593" y="2006598"/>
            <a:ext cx="4891526" cy="291374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66719" y="1988455"/>
            <a:ext cx="4891526" cy="291374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8791" y="502109"/>
            <a:ext cx="10027043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 sát và nói phép so sánh phù hợp.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4719" y="5715000"/>
            <a:ext cx="4038600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bé hơn 5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2982686"/>
            <a:ext cx="927736" cy="1107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19" y="2982686"/>
            <a:ext cx="927736" cy="1107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19" y="2982686"/>
            <a:ext cx="927736" cy="1107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19" y="2355725"/>
            <a:ext cx="927736" cy="11077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19" y="2355725"/>
            <a:ext cx="927736" cy="11077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19" y="2355725"/>
            <a:ext cx="927736" cy="1107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83" y="3499754"/>
            <a:ext cx="927736" cy="1107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83" y="3499754"/>
            <a:ext cx="927736" cy="1107744"/>
          </a:xfrm>
          <a:prstGeom prst="rect">
            <a:avLst/>
          </a:prstGeom>
        </p:spPr>
      </p:pic>
      <p:sp>
        <p:nvSpPr>
          <p:cNvPr id="18" name="Up Arrow 17"/>
          <p:cNvSpPr/>
          <p:nvPr/>
        </p:nvSpPr>
        <p:spPr>
          <a:xfrm rot="5400000">
            <a:off x="6431475" y="5794920"/>
            <a:ext cx="242316" cy="609600"/>
          </a:xfrm>
          <a:prstGeom prst="up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7433" y="5714999"/>
            <a:ext cx="2576286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&lt; 5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2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04" y="1312251"/>
            <a:ext cx="7078105" cy="30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319" y="304800"/>
            <a:ext cx="7010399" cy="914400"/>
            <a:chOff x="518319" y="304800"/>
            <a:chExt cx="7010399" cy="914400"/>
          </a:xfrm>
        </p:grpSpPr>
        <p:sp>
          <p:nvSpPr>
            <p:cNvPr id="3" name="Oval 2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7" y="449759"/>
              <a:ext cx="607298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Tập viết dấu &lt;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133759" y="2667000"/>
          <a:ext cx="21945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85425" y="3127240"/>
            <a:ext cx="1295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0" smtClean="0">
                <a:latin typeface="Arial" pitchFamily="34" charset="0"/>
                <a:cs typeface="Arial" pitchFamily="34" charset="0"/>
              </a:rPr>
              <a:t>&lt;</a:t>
            </a:r>
            <a:endParaRPr lang="en-US" sz="12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ành trang số (1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3719" y="736999"/>
            <a:ext cx="5347716" cy="53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0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" y="2057400"/>
            <a:ext cx="12170664" cy="36498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8319" y="304800"/>
            <a:ext cx="7010399" cy="914400"/>
            <a:chOff x="518319" y="304800"/>
            <a:chExt cx="7010399" cy="914400"/>
          </a:xfrm>
        </p:grpSpPr>
        <p:sp>
          <p:nvSpPr>
            <p:cNvPr id="2" name="Oval 1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7" y="449759"/>
              <a:ext cx="607298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số thích hợp.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2691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9579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1291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2838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0933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6047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8055" y="2702509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4429" y="2702509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7261" y="2702509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4117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0491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43323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93677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70051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2883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>
            <a:endCxn id="13" idx="0"/>
          </p:cNvCxnSpPr>
          <p:nvPr/>
        </p:nvCxnSpPr>
        <p:spPr>
          <a:xfrm flipH="1">
            <a:off x="6501938" y="3368573"/>
            <a:ext cx="756261" cy="11894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4" idx="0"/>
          </p:cNvCxnSpPr>
          <p:nvPr/>
        </p:nvCxnSpPr>
        <p:spPr>
          <a:xfrm flipH="1">
            <a:off x="9700033" y="3368573"/>
            <a:ext cx="1617726" cy="11894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3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3" b="47578"/>
          <a:stretch/>
        </p:blipFill>
        <p:spPr>
          <a:xfrm>
            <a:off x="4099719" y="1219200"/>
            <a:ext cx="4675597" cy="3244239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249964" y="3911833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96136" y="3911833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7854" y="3908055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319" y="76200"/>
            <a:ext cx="4953000" cy="831273"/>
            <a:chOff x="559883" y="346364"/>
            <a:chExt cx="4953000" cy="831273"/>
          </a:xfrm>
        </p:grpSpPr>
        <p:sp>
          <p:nvSpPr>
            <p:cNvPr id="6" name="Oval 5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119" y="415123"/>
              <a:ext cx="39277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4355716" y="1379484"/>
            <a:ext cx="4087403" cy="2245755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457474" y="1379484"/>
            <a:ext cx="26392" cy="2245755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4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19" y="852915"/>
            <a:ext cx="8686800" cy="575256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158234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04406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06124" y="306230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422923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023123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225826" y="306230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139473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785645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987363" y="6022802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32089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96839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170111" y="602976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319" y="76200"/>
            <a:ext cx="4953000" cy="831273"/>
            <a:chOff x="559883" y="346364"/>
            <a:chExt cx="4953000" cy="831273"/>
          </a:xfrm>
        </p:grpSpPr>
        <p:sp>
          <p:nvSpPr>
            <p:cNvPr id="6" name="Oval 5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119" y="415123"/>
              <a:ext cx="39277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732089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96839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170111" y="602976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194719" y="954645"/>
            <a:ext cx="4087403" cy="2024741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619215" y="927233"/>
            <a:ext cx="3805104" cy="2024741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619215" y="3875316"/>
            <a:ext cx="3805104" cy="198585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194719" y="3875316"/>
            <a:ext cx="4087403" cy="198585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293841" y="954645"/>
            <a:ext cx="0" cy="2024741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67520" y="914400"/>
            <a:ext cx="0" cy="2024741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59050" y="3865791"/>
            <a:ext cx="11579" cy="2005296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460515" y="3875374"/>
            <a:ext cx="0" cy="1995713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4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6" grpId="0" animBg="1"/>
      <p:bldP spid="4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7" b="49920"/>
          <a:stretch/>
        </p:blipFill>
        <p:spPr>
          <a:xfrm>
            <a:off x="3718719" y="1219200"/>
            <a:ext cx="5257800" cy="3261885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5136923" y="3813364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37123" y="3813364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939826" y="3809586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39826" y="3809586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7319" y="76200"/>
            <a:ext cx="4953000" cy="831273"/>
            <a:chOff x="559883" y="346364"/>
            <a:chExt cx="4953000" cy="831273"/>
          </a:xfrm>
        </p:grpSpPr>
        <p:sp>
          <p:nvSpPr>
            <p:cNvPr id="6" name="Oval 5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119" y="415123"/>
              <a:ext cx="39277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5135572" y="3810374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737123" y="3813364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413919" y="1066800"/>
            <a:ext cx="5715000" cy="2632459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6157119" y="1066800"/>
            <a:ext cx="0" cy="2632459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5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0" r="47368"/>
          <a:stretch/>
        </p:blipFill>
        <p:spPr>
          <a:xfrm>
            <a:off x="3490119" y="1371600"/>
            <a:ext cx="6019800" cy="3561103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5258589" y="4208667"/>
            <a:ext cx="672572" cy="74970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904761" y="4208667"/>
            <a:ext cx="672572" cy="74970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105346" y="4203075"/>
            <a:ext cx="680980" cy="75907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319" y="76200"/>
            <a:ext cx="4953000" cy="831273"/>
            <a:chOff x="559883" y="346364"/>
            <a:chExt cx="4953000" cy="831273"/>
          </a:xfrm>
        </p:grpSpPr>
        <p:sp>
          <p:nvSpPr>
            <p:cNvPr id="6" name="Oval 5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119" y="415123"/>
              <a:ext cx="39277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6077303" y="4203075"/>
            <a:ext cx="680980" cy="7590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255947" y="4208667"/>
            <a:ext cx="672572" cy="74970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904761" y="4208667"/>
            <a:ext cx="672572" cy="74970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791409" y="1580641"/>
            <a:ext cx="5381747" cy="246261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6480431" y="1711591"/>
            <a:ext cx="5789" cy="2486725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53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3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1"/>
          <a:stretch/>
        </p:blipFill>
        <p:spPr>
          <a:xfrm>
            <a:off x="2541588" y="707083"/>
            <a:ext cx="7081928" cy="614139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4" t="50080"/>
          <a:stretch/>
        </p:blipFill>
        <p:spPr>
          <a:xfrm>
            <a:off x="3566319" y="1371600"/>
            <a:ext cx="6248400" cy="3557475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5347826" y="4212761"/>
            <a:ext cx="656893" cy="74894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995319" y="4212761"/>
            <a:ext cx="656893" cy="74894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197141" y="4207180"/>
            <a:ext cx="665104" cy="75830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319" y="76200"/>
            <a:ext cx="4953000" cy="831273"/>
            <a:chOff x="559883" y="346364"/>
            <a:chExt cx="4953000" cy="831273"/>
          </a:xfrm>
        </p:grpSpPr>
        <p:sp>
          <p:nvSpPr>
            <p:cNvPr id="6" name="Oval 5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119" y="415123"/>
              <a:ext cx="39277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5347826" y="4212761"/>
            <a:ext cx="656893" cy="74894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995319" y="4212761"/>
            <a:ext cx="656893" cy="74894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197141" y="4207180"/>
            <a:ext cx="665104" cy="75830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182627" y="4207180"/>
            <a:ext cx="665104" cy="758302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347826" y="4212761"/>
            <a:ext cx="656893" cy="74894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995319" y="4212761"/>
            <a:ext cx="656893" cy="748941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807810" y="1565011"/>
            <a:ext cx="5673065" cy="2460104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6479315" y="1562714"/>
            <a:ext cx="0" cy="2472320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2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201400" cy="1305647"/>
            <a:chOff x="597668" y="449759"/>
            <a:chExt cx="11201400" cy="130564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1" y="555077"/>
              <a:ext cx="104773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Cho mỗi chuồng một xe cỏ để số dê trong chuồng ít hơn số bó cỏ.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4006570"/>
            <a:ext cx="10058400" cy="2688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16" y="1427543"/>
            <a:ext cx="2589701" cy="1502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71" y="1490330"/>
            <a:ext cx="2601822" cy="16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1618E-6 -2.7197E-6 L 0.38408 0.12997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4" y="6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7919E-6 1.20259E-6 L -0.31089 0.160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1" y="8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219" y="2743200"/>
            <a:ext cx="9118016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 dirty="0" err="1">
                <a:solidFill>
                  <a:schemeClr val="bg1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8000" dirty="0" err="1" smtClean="0">
                <a:solidFill>
                  <a:schemeClr val="bg1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</a:t>
            </a:r>
            <a:r>
              <a:rPr lang="en-US" sz="8000" dirty="0" smtClean="0">
                <a:solidFill>
                  <a:schemeClr val="bg1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cố</a:t>
            </a:r>
            <a:endParaRPr lang="en-US" sz="8000" dirty="0" smtClean="0">
              <a:solidFill>
                <a:schemeClr val="bg1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19" y="852915"/>
            <a:ext cx="8686800" cy="575256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158234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04406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06124" y="306230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422923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023123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225826" y="306230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225826" y="3062301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139473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785645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987363" y="6022802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32089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96839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170111" y="602976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319" y="76200"/>
            <a:ext cx="4953000" cy="831273"/>
            <a:chOff x="559883" y="346364"/>
            <a:chExt cx="4953000" cy="831273"/>
          </a:xfrm>
        </p:grpSpPr>
        <p:sp>
          <p:nvSpPr>
            <p:cNvPr id="6" name="Oval 5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119" y="415123"/>
              <a:ext cx="39277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7422923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023123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988348" y="6022802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136831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785645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32089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96839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170111" y="602976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170111" y="6029761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32089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96839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194719" y="954645"/>
            <a:ext cx="4087403" cy="2024741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619215" y="927233"/>
            <a:ext cx="3805104" cy="2024741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619215" y="3875316"/>
            <a:ext cx="3805104" cy="198585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194719" y="3875316"/>
            <a:ext cx="4087403" cy="198585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293841" y="954645"/>
            <a:ext cx="0" cy="2024741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67520" y="914400"/>
            <a:ext cx="0" cy="2024741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59050" y="3865791"/>
            <a:ext cx="11579" cy="2005296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460515" y="3875374"/>
            <a:ext cx="0" cy="1995713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518319" y="2743200"/>
            <a:ext cx="11328352" cy="3432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5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518319" y="2743200"/>
            <a:ext cx="11328352" cy="3432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5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2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518319" y="2743200"/>
            <a:ext cx="11328352" cy="3432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5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03" y="-133736"/>
            <a:ext cx="6158308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957" y="5338255"/>
            <a:ext cx="1586601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773" y="5517911"/>
            <a:ext cx="1461958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11" y="808568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11" y="808568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151" y="2207586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151" y="2207586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35" y="696286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34" y="696285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81" y="1742017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81" y="174606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5" action="ppaction://hlinksldjump"/>
          </p:cNvPr>
          <p:cNvSpPr/>
          <p:nvPr/>
        </p:nvSpPr>
        <p:spPr>
          <a:xfrm>
            <a:off x="10424320" y="179947"/>
            <a:ext cx="1533926" cy="41908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600" smtClean="0"/>
              <a:t>Đi tới bài học</a:t>
            </a:r>
            <a:endParaRPr lang="en-US" sz="1600"/>
          </a:p>
        </p:txBody>
      </p:sp>
      <p:sp>
        <p:nvSpPr>
          <p:cNvPr id="16" name="Rounded Rectangle 15"/>
          <p:cNvSpPr/>
          <p:nvPr/>
        </p:nvSpPr>
        <p:spPr>
          <a:xfrm>
            <a:off x="696775" y="278015"/>
            <a:ext cx="3021944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 CAM</a:t>
            </a:r>
            <a:endParaRPr lang="en-US" sz="37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360" b="49209" l="11311" r="32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97" t="6013" r="64708" b="50000"/>
          <a:stretch/>
        </p:blipFill>
        <p:spPr bwMode="auto">
          <a:xfrm>
            <a:off x="293042" y="3316666"/>
            <a:ext cx="3044677" cy="350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72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246E-6 2.77556E-17 L -0.37644 0.66528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2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5277E-7 -1.48148E-6 L -0.21147 0.41296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2006E-6 -1.11111E-6 L -0.59247 0.611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24" y="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0784E-6 4.07407E-6 L -0.42751 0.458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29670" y="1172029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35065" y="3305629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23319" y="1353458"/>
            <a:ext cx="5177830" cy="1647371"/>
            <a:chOff x="2423319" y="257629"/>
            <a:chExt cx="5177830" cy="1647371"/>
          </a:xfrm>
        </p:grpSpPr>
        <p:sp>
          <p:nvSpPr>
            <p:cNvPr id="10" name="Rounded Rectangle 9"/>
            <p:cNvSpPr/>
            <p:nvPr/>
          </p:nvSpPr>
          <p:spPr>
            <a:xfrm>
              <a:off x="4600324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869629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730399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423319" y="257629"/>
              <a:ext cx="2362200" cy="73152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&gt;, &lt;, = 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23370" y="3663769"/>
            <a:ext cx="3000825" cy="731520"/>
            <a:chOff x="4523370" y="2720340"/>
            <a:chExt cx="3000825" cy="731520"/>
          </a:xfrm>
        </p:grpSpPr>
        <p:sp>
          <p:nvSpPr>
            <p:cNvPr id="15" name="Rounded Rectangle 14"/>
            <p:cNvSpPr/>
            <p:nvPr/>
          </p:nvSpPr>
          <p:spPr>
            <a:xfrm>
              <a:off x="4523370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792675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653445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&gt;</a:t>
              </a:r>
              <a:endPara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6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53" y="2310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29670" y="1084942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403340" y="1092202"/>
            <a:ext cx="7076099" cy="1973940"/>
            <a:chOff x="2403340" y="235860"/>
            <a:chExt cx="7076099" cy="1973940"/>
          </a:xfrm>
        </p:grpSpPr>
        <p:sp>
          <p:nvSpPr>
            <p:cNvPr id="10" name="TextBox 9"/>
            <p:cNvSpPr txBox="1"/>
            <p:nvPr/>
          </p:nvSpPr>
          <p:spPr>
            <a:xfrm>
              <a:off x="2403340" y="235860"/>
              <a:ext cx="5474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5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964066" y="14782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256643" y="74676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653445" y="68362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174919" y="68362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384965" y="143546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882286" y="14782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747919" y="74676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85738" y="3469975"/>
            <a:ext cx="6993057" cy="1447800"/>
            <a:chOff x="2635065" y="2362200"/>
            <a:chExt cx="6993057" cy="1447800"/>
          </a:xfrm>
        </p:grpSpPr>
        <p:sp>
          <p:nvSpPr>
            <p:cNvPr id="19" name="Rectangle 18"/>
            <p:cNvSpPr/>
            <p:nvPr/>
          </p:nvSpPr>
          <p:spPr>
            <a:xfrm>
              <a:off x="2635065" y="2362200"/>
              <a:ext cx="6993057" cy="14478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288053" y="2926080"/>
              <a:ext cx="1841213" cy="731520"/>
              <a:chOff x="5288053" y="2720340"/>
              <a:chExt cx="1841213" cy="73152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5288053" y="272034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en-US" sz="4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397746" y="272034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en-US" sz="4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656270" y="2388309"/>
              <a:ext cx="5474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lớn hơn 5 là: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5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29670" y="1070428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35065" y="3204028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79663" y="1222828"/>
            <a:ext cx="7248459" cy="1676400"/>
            <a:chOff x="2379663" y="381000"/>
            <a:chExt cx="7248459" cy="1676400"/>
          </a:xfrm>
        </p:grpSpPr>
        <p:sp>
          <p:nvSpPr>
            <p:cNvPr id="9" name="TextBox 8"/>
            <p:cNvSpPr txBox="1"/>
            <p:nvPr/>
          </p:nvSpPr>
          <p:spPr>
            <a:xfrm>
              <a:off x="2379663" y="381000"/>
              <a:ext cx="72484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nào có thể điền vào ô trống?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600324" y="1325880"/>
              <a:ext cx="3000825" cy="731520"/>
              <a:chOff x="4600324" y="1173480"/>
              <a:chExt cx="3000825" cy="73152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600324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6869629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5730399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&gt;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574216" y="3552640"/>
            <a:ext cx="3043886" cy="741048"/>
            <a:chOff x="4574216" y="2710812"/>
            <a:chExt cx="3043886" cy="741048"/>
          </a:xfrm>
        </p:grpSpPr>
        <p:sp>
          <p:nvSpPr>
            <p:cNvPr id="15" name="Rounded Rectangle 14"/>
            <p:cNvSpPr/>
            <p:nvPr/>
          </p:nvSpPr>
          <p:spPr>
            <a:xfrm>
              <a:off x="4574216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730399" y="2715576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886582" y="2710812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26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184" y="42334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518319" y="2743200"/>
            <a:ext cx="11328352" cy="3432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5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9670" y="910772"/>
            <a:ext cx="7905195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84390" y="3806372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587557" y="1139372"/>
            <a:ext cx="7048180" cy="2248988"/>
            <a:chOff x="2587557" y="1139372"/>
            <a:chExt cx="7048180" cy="22489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4" b="96263" l="10000" r="93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132" y="1283084"/>
              <a:ext cx="1456569" cy="8185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4" b="96263" l="10000" r="93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557" y="1860760"/>
              <a:ext cx="1456569" cy="8185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4" b="96263" l="10000" r="93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106" y="1158282"/>
              <a:ext cx="1456569" cy="8185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4" b="96263" l="10000" r="93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452" y="1764987"/>
              <a:ext cx="1456569" cy="8185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4" b="96263" l="10000" r="93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599" y="1283084"/>
              <a:ext cx="1456569" cy="818592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2658427" y="1139372"/>
              <a:ext cx="3250772" cy="153998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384965" y="1139372"/>
              <a:ext cx="3250772" cy="153998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4" b="96263" l="10000" r="93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143" y="1476062"/>
              <a:ext cx="1456569" cy="81859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4" b="96263" l="10000" r="93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882" y="1508021"/>
              <a:ext cx="1456569" cy="81859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4" b="96263" l="10000" r="93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168" y="1539980"/>
              <a:ext cx="1456569" cy="818592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4855057" y="2748280"/>
              <a:ext cx="640080" cy="64008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1704" y="2748280"/>
              <a:ext cx="640080" cy="64008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862227" y="2748280"/>
              <a:ext cx="640080" cy="64008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58728" y="4193088"/>
            <a:ext cx="2486654" cy="755332"/>
            <a:chOff x="4845688" y="2772728"/>
            <a:chExt cx="2486654" cy="755332"/>
          </a:xfrm>
        </p:grpSpPr>
        <p:sp>
          <p:nvSpPr>
            <p:cNvPr id="22" name="Rounded Rectangle 21"/>
            <p:cNvSpPr/>
            <p:nvPr/>
          </p:nvSpPr>
          <p:spPr>
            <a:xfrm>
              <a:off x="4845688" y="27917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730399" y="2772728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&gt;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600822" y="27965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t="16945" r="59243" b="72222"/>
          <a:stretch/>
        </p:blipFill>
        <p:spPr>
          <a:xfrm>
            <a:off x="3261519" y="1828800"/>
            <a:ext cx="5615781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96285" y="304800"/>
            <a:ext cx="9842434" cy="6096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spcBef>
                <a:spcPct val="50000"/>
              </a:spcBef>
              <a:defRPr/>
            </a:pPr>
            <a:endParaRPr lang="vi-VN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stCxn id="3" idx="1"/>
            <a:endCxn id="3" idx="3"/>
          </p:cNvCxnSpPr>
          <p:nvPr/>
        </p:nvCxnSpPr>
        <p:spPr>
          <a:xfrm>
            <a:off x="1496285" y="3352800"/>
            <a:ext cx="984243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700" y="1929685"/>
            <a:ext cx="1121746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2</a:t>
            </a:r>
            <a:endParaRPr lang="vi-VN" altLang="en-US" sz="32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41050" y="1929685"/>
            <a:ext cx="1121746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3</a:t>
            </a:r>
            <a:endParaRPr lang="vi-VN" altLang="en-US" sz="32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2850" y="1929685"/>
            <a:ext cx="1121746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&lt;</a:t>
            </a:r>
            <a:endParaRPr lang="vi-VN" altLang="en-US" sz="32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7261" y="2600218"/>
            <a:ext cx="4851333" cy="52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alt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2162" y="5207462"/>
            <a:ext cx="1121746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6</a:t>
            </a:r>
            <a:endParaRPr lang="vi-VN" altLang="en-US" sz="32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30965" y="5191297"/>
            <a:ext cx="1121746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8</a:t>
            </a:r>
            <a:endParaRPr lang="vi-VN" altLang="en-US" sz="32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59439" y="5210561"/>
            <a:ext cx="1136127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&lt;</a:t>
            </a:r>
            <a:endParaRPr lang="vi-VN" altLang="en-US" sz="32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8530" y="5771192"/>
            <a:ext cx="2692619" cy="52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alt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94" y="437252"/>
            <a:ext cx="2502357" cy="233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18" y="581233"/>
            <a:ext cx="2462808" cy="188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31323" r="7948" b="58095"/>
          <a:stretch/>
        </p:blipFill>
        <p:spPr>
          <a:xfrm>
            <a:off x="1597613" y="3422826"/>
            <a:ext cx="9486873" cy="18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8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541</Words>
  <Application>Microsoft Office PowerPoint</Application>
  <PresentationFormat>Custom</PresentationFormat>
  <Paragraphs>183</Paragraphs>
  <Slides>26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.VnArial</vt:lpstr>
      <vt:lpstr>Arial</vt:lpstr>
      <vt:lpstr>Arial Rounded MT Bold</vt:lpstr>
      <vt:lpstr>Arial-Rounded</vt:lpstr>
      <vt:lpstr>Calibri</vt:lpstr>
      <vt:lpstr>Kids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85</cp:revision>
  <dcterms:created xsi:type="dcterms:W3CDTF">2021-05-08T14:00:55Z</dcterms:created>
  <dcterms:modified xsi:type="dcterms:W3CDTF">2022-09-27T23:13:53Z</dcterms:modified>
</cp:coreProperties>
</file>