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2" r:id="rId3"/>
    <p:sldId id="285" r:id="rId4"/>
    <p:sldId id="313" r:id="rId5"/>
    <p:sldId id="320" r:id="rId6"/>
    <p:sldId id="321" r:id="rId7"/>
    <p:sldId id="322" r:id="rId8"/>
    <p:sldId id="281" r:id="rId9"/>
    <p:sldId id="282" r:id="rId10"/>
    <p:sldId id="305" r:id="rId11"/>
    <p:sldId id="323" r:id="rId12"/>
    <p:sldId id="275" r:id="rId13"/>
    <p:sldId id="308" r:id="rId14"/>
    <p:sldId id="277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AD"/>
    <a:srgbClr val="99CCFF"/>
    <a:srgbClr val="FFFF00"/>
    <a:srgbClr val="FFFF99"/>
    <a:srgbClr val="FFFFCC"/>
    <a:srgbClr val="BD196F"/>
    <a:srgbClr val="FACDA8"/>
    <a:srgbClr val="640021"/>
    <a:srgbClr val="F8CF92"/>
    <a:srgbClr val="FAD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90747" autoAdjust="0"/>
  </p:normalViewPr>
  <p:slideViewPr>
    <p:cSldViewPr>
      <p:cViewPr varScale="1">
        <p:scale>
          <a:sx n="71" d="100"/>
          <a:sy n="71" d="100"/>
        </p:scale>
        <p:origin x="90" y="20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5300" b="1" dirty="0">
              <a:solidFill>
                <a:srgbClr val="BD196F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16" b="6111"/>
          <a:stretch/>
        </p:blipFill>
        <p:spPr>
          <a:xfrm>
            <a:off x="2270919" y="152400"/>
            <a:ext cx="7848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2401" y="76200"/>
            <a:ext cx="90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6111"/>
          <a:stretch/>
        </p:blipFill>
        <p:spPr>
          <a:xfrm>
            <a:off x="1813719" y="845642"/>
            <a:ext cx="8915400" cy="58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1000" r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919" y="-152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sz="5400" u="sng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</a:t>
            </a:r>
            <a:r>
              <a:rPr lang="en-US" sz="5400" u="sng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dung: 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Ca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ngợi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hiếu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5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sự tích hoa cúc trắng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3155" y="595013"/>
            <a:ext cx="8444546" cy="47501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2401" y="76200"/>
            <a:ext cx="90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6111"/>
          <a:stretch/>
        </p:blipFill>
        <p:spPr>
          <a:xfrm>
            <a:off x="1813719" y="845642"/>
            <a:ext cx="8915400" cy="58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550978" y="1307611"/>
            <a:ext cx="7026171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Vì sao người mẹ </a:t>
            </a:r>
            <a:r>
              <a:rPr lang="vi-V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lâm bệnh?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2769434" y="2561498"/>
            <a:ext cx="608092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3311094" y="2503255"/>
            <a:ext cx="6239162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Người mẹ làm việc quá nhiều.</a:t>
            </a:r>
            <a:endParaRPr lang="en-US" altLang="en-US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92020" y="2675603"/>
            <a:ext cx="592180" cy="591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2757621" y="3194418"/>
            <a:ext cx="608092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3311094" y="3127183"/>
            <a:ext cx="5172362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Người mẹ bị ngã.</a:t>
            </a:r>
            <a:endParaRPr lang="en-US" altLang="en-US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4167" y="1374892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550978" y="1307611"/>
            <a:ext cx="7187541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Cụ già nói với cô bé điều gì?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2114480" y="2668091"/>
            <a:ext cx="641227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2718622" y="2688820"/>
            <a:ext cx="6579135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 mua thuốc cho mẹ uống.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7379" y="4218251"/>
            <a:ext cx="624448" cy="63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2085270" y="3342335"/>
            <a:ext cx="641227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2584955" y="3342335"/>
            <a:ext cx="6215191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 đưa mẹ đến bệnh viện.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4167" y="1401786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2081144" y="4099001"/>
            <a:ext cx="939668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793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sz="2793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558061" y="4099001"/>
            <a:ext cx="9107870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 đến gốc cây cổ thụ đầu rừng, tìm bông hoa cúc </a:t>
            </a:r>
            <a:r>
              <a:rPr lang="vi-VN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màu </a:t>
            </a: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trắng, để làm thuốc chữa bệnh cho mẹ. 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349273" y="1105906"/>
            <a:ext cx="66272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Thấy bông hoa chỉ có bốn cánh, </a:t>
            </a:r>
            <a:endParaRPr lang="vi-VN" altLang="en-US" sz="3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cô bé đã làm gì 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2114480" y="2923584"/>
            <a:ext cx="641227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2718622" y="2944313"/>
            <a:ext cx="6579135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Cô bé cắm hoa vào lọ.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95995" y="3692216"/>
            <a:ext cx="624448" cy="63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2085270" y="3597828"/>
            <a:ext cx="641227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2584955" y="3597828"/>
            <a:ext cx="78176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Cô xé cánh hoa thành nhiều sợi nhỏ để mẹ được sống lâu. 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2462" y="1200081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2013637" y="4878360"/>
            <a:ext cx="939668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. </a:t>
            </a:r>
            <a:endParaRPr lang="en-US" altLang="en-US" sz="2793" b="1" dirty="0">
              <a:solidFill>
                <a:srgbClr val="FF19AD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490554" y="4878360"/>
            <a:ext cx="533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Cô bé mang hoa </a:t>
            </a:r>
            <a:r>
              <a:rPr lang="vi-VN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về </a:t>
            </a: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trồng.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349273" y="1105906"/>
            <a:ext cx="8053329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Nhờ đâu người mẹ khỏi bệnh?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1939669" y="2345363"/>
            <a:ext cx="641227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2543811" y="2366092"/>
            <a:ext cx="6579135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Vì lòng hiếu thảo của cô bé.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1613" y="3839348"/>
            <a:ext cx="624448" cy="63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1938072" y="3032755"/>
            <a:ext cx="641227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2410144" y="3019607"/>
            <a:ext cx="85251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Vì lòng dũng cảm và sự thông minh của cô bé.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2462" y="1200081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1895378" y="3794389"/>
            <a:ext cx="648433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793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sz="2793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410144" y="3772475"/>
            <a:ext cx="5334000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Cả đáp án A và B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7519" y="152400"/>
            <a:ext cx="90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7427" r="48333" b="39100"/>
          <a:stretch/>
        </p:blipFill>
        <p:spPr>
          <a:xfrm>
            <a:off x="1204119" y="983397"/>
            <a:ext cx="9570117" cy="5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2" t="26814" r="-132" b="39713"/>
          <a:stretch/>
        </p:blipFill>
        <p:spPr>
          <a:xfrm>
            <a:off x="23540" y="228600"/>
            <a:ext cx="5904979" cy="624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60531" r="48333" b="5996"/>
          <a:stretch/>
        </p:blipFill>
        <p:spPr>
          <a:xfrm>
            <a:off x="5928520" y="228600"/>
            <a:ext cx="623331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2368</TotalTime>
  <Words>267</Words>
  <Application>Microsoft Office PowerPoint</Application>
  <PresentationFormat>Custom</PresentationFormat>
  <Paragraphs>92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.VnCooper</vt:lpstr>
      <vt:lpstr>Arial</vt:lpstr>
      <vt:lpstr>Arial Rounded MT Bold</vt:lpstr>
      <vt:lpstr>Arial-Rounded</vt:lpstr>
      <vt:lpstr>Arrus-Black</vt:lpstr>
      <vt:lpstr>Bandit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 Ca ngợi tấm lòng hiếu thảo của cô bé đối với người mẹ.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265</cp:revision>
  <dcterms:created xsi:type="dcterms:W3CDTF">2021-05-08T14:00:55Z</dcterms:created>
  <dcterms:modified xsi:type="dcterms:W3CDTF">2022-11-09T17:02:23Z</dcterms:modified>
</cp:coreProperties>
</file>