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mf" ContentType="image/x-wmf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15"/>
  </p:notesMasterIdLst>
  <p:sldIdLst>
    <p:sldId id="341" r:id="rId4"/>
    <p:sldId id="349" r:id="rId5"/>
    <p:sldId id="356" r:id="rId6"/>
    <p:sldId id="352" r:id="rId7"/>
    <p:sldId id="357" r:id="rId8"/>
    <p:sldId id="335" r:id="rId9"/>
    <p:sldId id="323" r:id="rId10"/>
    <p:sldId id="358" r:id="rId11"/>
    <p:sldId id="324" r:id="rId12"/>
    <p:sldId id="309" r:id="rId13"/>
    <p:sldId id="365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>
        <p:scale>
          <a:sx n="100" d="100"/>
          <a:sy n="100" d="100"/>
        </p:scale>
        <p:origin x="-1284" y="-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  <a:p>
            <a:pPr lvl="1" eaLnBrk="1" latinLnBrk="0" hangingPunct="1"/>
            <a:r>
              <a:rPr kumimoji="0" lang="en-US" smtClean="0"/>
              <a:t>Second level</a:t>
            </a:r>
            <a:endParaRPr kumimoji="0" lang="en-US" smtClean="0"/>
          </a:p>
          <a:p>
            <a:pPr lvl="2" eaLnBrk="1" latinLnBrk="0" hangingPunct="1"/>
            <a:r>
              <a:rPr kumimoji="0" lang="en-US" smtClean="0"/>
              <a:t>Third level</a:t>
            </a:r>
            <a:endParaRPr kumimoji="0" lang="en-US" smtClean="0"/>
          </a:p>
          <a:p>
            <a:pPr lvl="3" eaLnBrk="1" latinLnBrk="0" hangingPunct="1"/>
            <a:r>
              <a:rPr kumimoji="0" lang="en-US" smtClean="0"/>
              <a:t>Fourth level</a:t>
            </a:r>
            <a:endParaRPr kumimoji="0" lang="en-US" smtClean="0"/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 panose="05020102010507070707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701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 panose="05020102010507070707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701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185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185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7.png"/><Relationship Id="rId7" Type="http://schemas.microsoft.com/office/2007/relationships/media" Target="file:///D:\LOAN%20-%20CD\Nho%20Thay.MP3" TargetMode="External"/><Relationship Id="rId6" Type="http://schemas.openxmlformats.org/officeDocument/2006/relationships/audio" Target="file:///D:\LOAN%20-%20CD\Nho%20Thay.MP3" TargetMode="External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1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image" Target="../media/image63.png"/><Relationship Id="rId7" Type="http://schemas.openxmlformats.org/officeDocument/2006/relationships/image" Target="../media/image62.png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image59.wdp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7.png"/><Relationship Id="rId7" Type="http://schemas.microsoft.com/office/2007/relationships/media" Target="file:///D:\LOAN%20-%20CD\Nho%20Thay.MP3" TargetMode="External"/><Relationship Id="rId6" Type="http://schemas.openxmlformats.org/officeDocument/2006/relationships/audio" Target="file:///D:\LOAN%20-%20CD\Nho%20Thay.MP3" TargetMode="External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23.png"/><Relationship Id="rId11" Type="http://schemas.openxmlformats.org/officeDocument/2006/relationships/image" Target="../media/image22.png"/><Relationship Id="rId10" Type="http://schemas.openxmlformats.org/officeDocument/2006/relationships/image" Target="../media/image21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png"/><Relationship Id="rId8" Type="http://schemas.openxmlformats.org/officeDocument/2006/relationships/image" Target="../media/image46.png"/><Relationship Id="rId7" Type="http://schemas.openxmlformats.org/officeDocument/2006/relationships/image" Target="../media/image45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26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48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52282" y="1585661"/>
            <a:ext cx="6172200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Toán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5621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9850"/>
            <a:ext cx="6096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3486150"/>
            <a:ext cx="2214562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2" y="3486150"/>
            <a:ext cx="221932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3486150"/>
            <a:ext cx="2328862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5605463"/>
            <a:ext cx="18573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6" y="5605463"/>
            <a:ext cx="193357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806" y="5634038"/>
            <a:ext cx="191452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867273" y="5586413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309688" y="5605463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8046243" y="5634038"/>
          <a:ext cx="700088" cy="6381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381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7439024" y="3776662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4250529" y="3702844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904875" y="3702844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905" cy="674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2" y="444684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33501" y="2203701"/>
            <a:ext cx="6830538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09950"/>
            <a:ext cx="29718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4038600"/>
            <a:ext cx="17145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6" y="3481387"/>
            <a:ext cx="398145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629151"/>
            <a:ext cx="1368623" cy="199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543050"/>
            <a:ext cx="4190999" cy="69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9718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57300"/>
            <a:ext cx="4190999" cy="69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9718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972051"/>
            <a:ext cx="1590675" cy="139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1701"/>
            <a:ext cx="1843088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7" y="2171701"/>
            <a:ext cx="1433512" cy="110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1" y="3924300"/>
            <a:ext cx="427672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6" y="4972050"/>
            <a:ext cx="3676651" cy="139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4" y="5767386"/>
            <a:ext cx="280035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3440906"/>
            <a:ext cx="12096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3440907"/>
            <a:ext cx="2952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5" y="5212556"/>
            <a:ext cx="10477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984" y="5212555"/>
            <a:ext cx="39052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14097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900362"/>
            <a:ext cx="3333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628899"/>
            <a:ext cx="857249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628899"/>
            <a:ext cx="838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2876549"/>
            <a:ext cx="18288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4295775"/>
            <a:ext cx="4238626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628899"/>
            <a:ext cx="423386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4295775"/>
            <a:ext cx="41957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3616649" y="2876549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 smtClean="0">
                <a:solidFill>
                  <a:srgbClr val="FF0000"/>
                </a:solidFill>
                <a:latin typeface="AvantGarde"/>
                <a:cs typeface="Times New Roman" panose="02020603050405020304" pitchFamily="18" charset="0"/>
              </a:rPr>
              <a:t>2</a:t>
            </a:r>
            <a:endParaRPr lang="en-US" altLang="en-US" sz="3200" b="1" dirty="0" smtClean="0">
              <a:solidFill>
                <a:srgbClr val="FF0000"/>
              </a:solidFill>
              <a:latin typeface="AvantGarde"/>
              <a:cs typeface="Times New Roman" panose="02020603050405020304" pitchFamily="18" charset="0"/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8374387" y="4940584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 smtClean="0">
                <a:solidFill>
                  <a:srgbClr val="FF0000"/>
                </a:solidFill>
                <a:latin typeface="AvantGarde"/>
                <a:cs typeface="Times New Roman" panose="02020603050405020304" pitchFamily="18" charset="0"/>
              </a:rPr>
              <a:t>5</a:t>
            </a:r>
            <a:endParaRPr lang="en-US" altLang="en-US" sz="3200" b="1" dirty="0" smtClean="0">
              <a:solidFill>
                <a:srgbClr val="FF0000"/>
              </a:solidFill>
              <a:latin typeface="AvantGarde"/>
              <a:cs typeface="Times New Roman" panose="02020603050405020304" pitchFamily="18" charset="0"/>
            </a:endParaRP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8341049" y="2962273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 smtClean="0">
                <a:solidFill>
                  <a:srgbClr val="FF0000"/>
                </a:solidFill>
                <a:latin typeface="AvantGarde"/>
                <a:cs typeface="Times New Roman" panose="02020603050405020304" pitchFamily="18" charset="0"/>
              </a:rPr>
              <a:t>3</a:t>
            </a:r>
            <a:endParaRPr lang="en-US" altLang="en-US" sz="3200" b="1" dirty="0" smtClean="0">
              <a:solidFill>
                <a:srgbClr val="FF0000"/>
              </a:solidFill>
              <a:latin typeface="AvantGarde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1119"/>
            <a:ext cx="533400" cy="60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6" y="2481119"/>
            <a:ext cx="3414713" cy="231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2481119"/>
            <a:ext cx="3400425" cy="231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2" y="5053013"/>
            <a:ext cx="26955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5181599" y="5043488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4183855" y="5053012"/>
          <a:ext cx="700088" cy="67627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7627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6975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5495925"/>
            <a:ext cx="2762250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2381250"/>
            <a:ext cx="7400926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4783931" y="5568224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5742148" y="5557837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900362"/>
            <a:ext cx="47148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5621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4" y="2609850"/>
            <a:ext cx="2105025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4543425"/>
            <a:ext cx="11049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4543426"/>
            <a:ext cx="62865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2609850"/>
            <a:ext cx="2357437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2609850"/>
            <a:ext cx="2171699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531" y="4452938"/>
            <a:ext cx="19812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99" y="4543426"/>
            <a:ext cx="200025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150643" y="4452938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8120061" y="4543425"/>
          <a:ext cx="700088" cy="66675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667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</Words>
  <Application>WPS Presentation</Application>
  <PresentationFormat>On-screen Show (4:3)</PresentationFormat>
  <Paragraphs>41</Paragraphs>
  <Slides>11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7" baseType="lpstr">
      <vt:lpstr>Arial</vt:lpstr>
      <vt:lpstr>SimSun</vt:lpstr>
      <vt:lpstr>Wingdings</vt:lpstr>
      <vt:lpstr>Wingdings 2</vt:lpstr>
      <vt:lpstr>Times New Roman</vt:lpstr>
      <vt:lpstr>.VnArial</vt:lpstr>
      <vt:lpstr>AvantGarde</vt:lpstr>
      <vt:lpstr>AvantGarde Normal</vt:lpstr>
      <vt:lpstr>Times New Roman</vt:lpstr>
      <vt:lpstr>Constantia</vt:lpstr>
      <vt:lpstr>Microsoft YaHei</vt:lpstr>
      <vt:lpstr>Arial Unicode MS</vt:lpstr>
      <vt:lpstr>Calibri</vt:lpstr>
      <vt:lpstr>Calibri Light</vt:lpstr>
      <vt:lpstr>Flow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ngoc</cp:lastModifiedBy>
  <cp:revision>216</cp:revision>
  <dcterms:created xsi:type="dcterms:W3CDTF">2020-08-07T01:41:00Z</dcterms:created>
  <dcterms:modified xsi:type="dcterms:W3CDTF">2020-08-29T06:33:22Z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