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2" r:id="rId2"/>
    <p:sldId id="446" r:id="rId3"/>
    <p:sldId id="357" r:id="rId4"/>
    <p:sldId id="276" r:id="rId5"/>
    <p:sldId id="275" r:id="rId6"/>
    <p:sldId id="277" r:id="rId7"/>
    <p:sldId id="278" r:id="rId8"/>
    <p:sldId id="358" r:id="rId9"/>
    <p:sldId id="318" r:id="rId10"/>
    <p:sldId id="428" r:id="rId11"/>
    <p:sldId id="441" r:id="rId12"/>
    <p:sldId id="436" r:id="rId13"/>
    <p:sldId id="384" r:id="rId14"/>
    <p:sldId id="442" r:id="rId15"/>
    <p:sldId id="437" r:id="rId16"/>
    <p:sldId id="425" r:id="rId17"/>
    <p:sldId id="443" r:id="rId18"/>
    <p:sldId id="438" r:id="rId19"/>
    <p:sldId id="426" r:id="rId20"/>
    <p:sldId id="444" r:id="rId21"/>
    <p:sldId id="439" r:id="rId22"/>
    <p:sldId id="427" r:id="rId23"/>
    <p:sldId id="445" r:id="rId24"/>
    <p:sldId id="34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1CD17-3DEF-48D0-B5C8-18BE6573FFA1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0C439-5684-4B7B-9A0E-5FF36E0B8D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16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Trò chơi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35B81-BB86-4C0D-858D-4A2A4541F00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2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Trò chơi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35B81-BB86-4C0D-858D-4A2A4541F00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2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="" xmlns:a16="http://schemas.microsoft.com/office/drawing/2014/main" id="{7EA179F8-3D9D-4822-98D0-9693331FDF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="" xmlns:a16="http://schemas.microsoft.com/office/drawing/2014/main" id="{8EC9B1B7-7302-4910-BF77-4E9D5CFFA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="" xmlns:a16="http://schemas.microsoft.com/office/drawing/2014/main" id="{457C75F8-57B6-4F9F-9F07-747843CDC9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85C61C-6158-4FD0-9688-A70DE96082E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777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Google Shape;1926;g65a5c374d8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7" name="Google Shape;1927;g65a5c374d8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9994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89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="" xmlns:a16="http://schemas.microsoft.com/office/drawing/2014/main" id="{70E3EB0B-2A5D-46BA-8F6C-A040FA2FA0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="" xmlns:a16="http://schemas.microsoft.com/office/drawing/2014/main" id="{3A0E173A-2406-4460-9706-E0322CA18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="" xmlns:a16="http://schemas.microsoft.com/office/drawing/2014/main" id="{1247EEAF-5A01-4AFA-B714-6427AEF424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E44C1C-5268-46A3-9FD3-743575E6B2BA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360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Trò chơi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35B81-BB86-4C0D-858D-4A2A4541F00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39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="" xmlns:a16="http://schemas.microsoft.com/office/drawing/2014/main" id="{F55E4DBA-9754-4178-951B-0ECC46AA48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="" xmlns:a16="http://schemas.microsoft.com/office/drawing/2014/main" id="{CFC31DCF-4876-4B78-BECB-3EE41ECDC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="" xmlns:a16="http://schemas.microsoft.com/office/drawing/2014/main" id="{09DD701E-FC0A-4ADD-A830-E4CE879C66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0ED171-F111-4422-996D-291E62826EA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758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Trò chơi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35B81-BB86-4C0D-858D-4A2A4541F00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28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="" xmlns:a16="http://schemas.microsoft.com/office/drawing/2014/main" id="{929F0507-6708-470C-8051-FC68DC35FB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="" xmlns:a16="http://schemas.microsoft.com/office/drawing/2014/main" id="{5F492308-087A-4619-9435-3CE88D7CB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="" xmlns:a16="http://schemas.microsoft.com/office/drawing/2014/main" id="{591F504C-5A13-4269-A404-955DE5D9B0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EA6FA4-E317-4111-AFFC-FE89E931ED3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118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Trò chơi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35B81-BB86-4C0D-858D-4A2A4541F00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04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="" xmlns:a16="http://schemas.microsoft.com/office/drawing/2014/main" id="{31A509FF-FEA3-4470-AAC3-80C4377F6E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="" xmlns:a16="http://schemas.microsoft.com/office/drawing/2014/main" id="{7423E438-676B-46D0-A6AE-B4A1D0FA7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="" xmlns:a16="http://schemas.microsoft.com/office/drawing/2014/main" id="{24A16B4D-744B-4E0F-85AA-0BEFACDCBB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CE4DC4-F36C-41BA-B32C-37D9D7E6932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608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5601-ACB3-405D-8F8D-A5B92FFBEE5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A5B9-A20C-4B44-90EE-D7CF6B5DA9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94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5601-ACB3-405D-8F8D-A5B92FFBEE5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A5B9-A20C-4B44-90EE-D7CF6B5DA9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5601-ACB3-405D-8F8D-A5B92FFBEE5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A5B9-A20C-4B44-90EE-D7CF6B5DA9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59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-1" y="34210"/>
            <a:ext cx="257539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R_blue"/>
          <p:cNvGrpSpPr/>
          <p:nvPr userDrawn="1"/>
        </p:nvGrpSpPr>
        <p:grpSpPr>
          <a:xfrm rot="10800000">
            <a:off x="8964556" y="423057"/>
            <a:ext cx="198086" cy="6405652"/>
            <a:chOff x="8912859" y="317293"/>
            <a:chExt cx="198086" cy="4804239"/>
          </a:xfrm>
        </p:grpSpPr>
        <p:grpSp>
          <p:nvGrpSpPr>
            <p:cNvPr id="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组合 2050"/>
          <p:cNvGrpSpPr/>
          <p:nvPr userDrawn="1"/>
        </p:nvGrpSpPr>
        <p:grpSpPr>
          <a:xfrm>
            <a:off x="275766" y="15"/>
            <a:ext cx="8976754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组合 2051"/>
          <p:cNvGrpSpPr/>
          <p:nvPr userDrawn="1"/>
        </p:nvGrpSpPr>
        <p:grpSpPr>
          <a:xfrm>
            <a:off x="150298" y="6557745"/>
            <a:ext cx="8605580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121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5" name="Google Shape;1315;p15"/>
          <p:cNvCxnSpPr/>
          <p:nvPr/>
        </p:nvCxnSpPr>
        <p:spPr>
          <a:xfrm>
            <a:off x="4552599" y="241119"/>
            <a:ext cx="0" cy="1020799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" name="Google Shape;1316;p15"/>
          <p:cNvGrpSpPr/>
          <p:nvPr/>
        </p:nvGrpSpPr>
        <p:grpSpPr>
          <a:xfrm>
            <a:off x="2543176" y="558068"/>
            <a:ext cx="3950526" cy="5928801"/>
            <a:chOff x="3832741" y="1738701"/>
            <a:chExt cx="3881436" cy="4416130"/>
          </a:xfrm>
        </p:grpSpPr>
        <p:grpSp>
          <p:nvGrpSpPr>
            <p:cNvPr id="3" name="Google Shape;1317;p15"/>
            <p:cNvGrpSpPr/>
            <p:nvPr/>
          </p:nvGrpSpPr>
          <p:grpSpPr>
            <a:xfrm>
              <a:off x="3832741" y="2809497"/>
              <a:ext cx="3881436" cy="3345334"/>
              <a:chOff x="3609977" y="550391"/>
              <a:chExt cx="3881436" cy="3345334"/>
            </a:xfrm>
          </p:grpSpPr>
          <p:sp>
            <p:nvSpPr>
              <p:cNvPr id="1318" name="Google Shape;1318;p15"/>
              <p:cNvSpPr/>
              <p:nvPr/>
            </p:nvSpPr>
            <p:spPr>
              <a:xfrm>
                <a:off x="3800886" y="550391"/>
                <a:ext cx="3518099" cy="591897"/>
              </a:xfrm>
              <a:custGeom>
                <a:avLst/>
                <a:gdLst/>
                <a:ahLst/>
                <a:cxnLst/>
                <a:rect l="l" t="t" r="r" b="b"/>
                <a:pathLst>
                  <a:path w="3518099" h="591897" extrusionOk="0">
                    <a:moveTo>
                      <a:pt x="3086594" y="0"/>
                    </a:moveTo>
                    <a:lnTo>
                      <a:pt x="3131344" y="40322"/>
                    </a:lnTo>
                    <a:cubicBezTo>
                      <a:pt x="3263044" y="170891"/>
                      <a:pt x="3375904" y="320139"/>
                      <a:pt x="3465533" y="483714"/>
                    </a:cubicBezTo>
                    <a:lnTo>
                      <a:pt x="3518099" y="591897"/>
                    </a:lnTo>
                    <a:lnTo>
                      <a:pt x="0" y="591897"/>
                    </a:lnTo>
                    <a:lnTo>
                      <a:pt x="52565" y="483714"/>
                    </a:lnTo>
                    <a:cubicBezTo>
                      <a:pt x="112318" y="374664"/>
                      <a:pt x="182395" y="271982"/>
                      <a:pt x="261497" y="176956"/>
                    </a:cubicBezTo>
                    <a:lnTo>
                      <a:pt x="352331" y="7787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76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9" name="Google Shape;1319;p15"/>
              <p:cNvSpPr/>
              <p:nvPr/>
            </p:nvSpPr>
            <p:spPr>
              <a:xfrm>
                <a:off x="3650875" y="2221958"/>
                <a:ext cx="3818122" cy="798937"/>
              </a:xfrm>
              <a:custGeom>
                <a:avLst/>
                <a:gdLst/>
                <a:ahLst/>
                <a:cxnLst/>
                <a:rect l="l" t="t" r="r" b="b"/>
                <a:pathLst>
                  <a:path w="3818122" h="798937" extrusionOk="0">
                    <a:moveTo>
                      <a:pt x="3818122" y="0"/>
                    </a:moveTo>
                    <a:lnTo>
                      <a:pt x="3798610" y="126750"/>
                    </a:lnTo>
                    <a:cubicBezTo>
                      <a:pt x="3759832" y="314627"/>
                      <a:pt x="3693433" y="492529"/>
                      <a:pt x="3603804" y="656104"/>
                    </a:cubicBezTo>
                    <a:lnTo>
                      <a:pt x="3516279" y="798937"/>
                    </a:lnTo>
                    <a:lnTo>
                      <a:pt x="278361" y="798937"/>
                    </a:lnTo>
                    <a:lnTo>
                      <a:pt x="190836" y="656104"/>
                    </a:lnTo>
                    <a:cubicBezTo>
                      <a:pt x="131084" y="547054"/>
                      <a:pt x="81656" y="431637"/>
                      <a:pt x="43853" y="311141"/>
                    </a:cubicBezTo>
                    <a:lnTo>
                      <a:pt x="0" y="142054"/>
                    </a:lnTo>
                    <a:close/>
                  </a:path>
                </a:pathLst>
              </a:custGeom>
              <a:blipFill rotWithShape="1">
                <a:blip r:embed="rId2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76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0" name="Google Shape;1320;p15"/>
              <p:cNvSpPr/>
              <p:nvPr/>
            </p:nvSpPr>
            <p:spPr>
              <a:xfrm>
                <a:off x="3609977" y="1243360"/>
                <a:ext cx="3881436" cy="877526"/>
              </a:xfrm>
              <a:custGeom>
                <a:avLst/>
                <a:gdLst/>
                <a:ahLst/>
                <a:cxnLst/>
                <a:rect l="l" t="t" r="r" b="b"/>
                <a:pathLst>
                  <a:path w="3881436" h="877526" extrusionOk="0">
                    <a:moveTo>
                      <a:pt x="138122" y="0"/>
                    </a:moveTo>
                    <a:lnTo>
                      <a:pt x="3797434" y="150322"/>
                    </a:lnTo>
                    <a:lnTo>
                      <a:pt x="3842008" y="322188"/>
                    </a:lnTo>
                    <a:cubicBezTo>
                      <a:pt x="3867860" y="447439"/>
                      <a:pt x="3881436" y="577123"/>
                      <a:pt x="3881436" y="709951"/>
                    </a:cubicBezTo>
                    <a:lnTo>
                      <a:pt x="3872901" y="877526"/>
                    </a:lnTo>
                    <a:lnTo>
                      <a:pt x="8535" y="877526"/>
                    </a:lnTo>
                    <a:lnTo>
                      <a:pt x="0" y="709951"/>
                    </a:lnTo>
                    <a:cubicBezTo>
                      <a:pt x="0" y="510709"/>
                      <a:pt x="30547" y="318540"/>
                      <a:pt x="87251" y="1377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76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321;p15"/>
              <p:cNvSpPr/>
              <p:nvPr/>
            </p:nvSpPr>
            <p:spPr>
              <a:xfrm>
                <a:off x="4068818" y="3223039"/>
                <a:ext cx="2860738" cy="672686"/>
              </a:xfrm>
              <a:custGeom>
                <a:avLst/>
                <a:gdLst/>
                <a:ahLst/>
                <a:cxnLst/>
                <a:rect l="l" t="t" r="r" b="b"/>
                <a:pathLst>
                  <a:path w="2860738" h="672686" extrusionOk="0">
                    <a:moveTo>
                      <a:pt x="0" y="0"/>
                    </a:moveTo>
                    <a:lnTo>
                      <a:pt x="2860738" y="91593"/>
                    </a:lnTo>
                    <a:lnTo>
                      <a:pt x="2844647" y="109146"/>
                    </a:lnTo>
                    <a:cubicBezTo>
                      <a:pt x="2537346" y="413807"/>
                      <a:pt x="2127468" y="616772"/>
                      <a:pt x="1670779" y="662753"/>
                    </a:cubicBezTo>
                    <a:lnTo>
                      <a:pt x="1472372" y="672686"/>
                    </a:lnTo>
                    <a:lnTo>
                      <a:pt x="1472333" y="672686"/>
                    </a:lnTo>
                    <a:lnTo>
                      <a:pt x="1273925" y="662753"/>
                    </a:lnTo>
                    <a:cubicBezTo>
                      <a:pt x="817236" y="616772"/>
                      <a:pt x="407358" y="413807"/>
                      <a:pt x="100057" y="1091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76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22" name="Google Shape;1322;p15"/>
            <p:cNvSpPr/>
            <p:nvPr/>
          </p:nvSpPr>
          <p:spPr>
            <a:xfrm>
              <a:off x="4628147" y="5616106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15"/>
            <p:cNvSpPr/>
            <p:nvPr/>
          </p:nvSpPr>
          <p:spPr>
            <a:xfrm>
              <a:off x="4811129" y="578248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15"/>
            <p:cNvSpPr/>
            <p:nvPr/>
          </p:nvSpPr>
          <p:spPr>
            <a:xfrm>
              <a:off x="4877131" y="558010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15"/>
            <p:cNvSpPr/>
            <p:nvPr/>
          </p:nvSpPr>
          <p:spPr>
            <a:xfrm>
              <a:off x="5027143" y="583641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15"/>
            <p:cNvSpPr/>
            <p:nvPr/>
          </p:nvSpPr>
          <p:spPr>
            <a:xfrm>
              <a:off x="5081143" y="566255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15"/>
            <p:cNvSpPr/>
            <p:nvPr/>
          </p:nvSpPr>
          <p:spPr>
            <a:xfrm>
              <a:off x="5215613" y="594862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15"/>
            <p:cNvSpPr/>
            <p:nvPr/>
          </p:nvSpPr>
          <p:spPr>
            <a:xfrm>
              <a:off x="4467655" y="55381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15"/>
            <p:cNvSpPr/>
            <p:nvPr/>
          </p:nvSpPr>
          <p:spPr>
            <a:xfrm>
              <a:off x="5250941" y="577204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15"/>
            <p:cNvSpPr/>
            <p:nvPr/>
          </p:nvSpPr>
          <p:spPr>
            <a:xfrm>
              <a:off x="5304941" y="56101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15"/>
            <p:cNvSpPr/>
            <p:nvPr/>
          </p:nvSpPr>
          <p:spPr>
            <a:xfrm>
              <a:off x="5439411" y="590217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15"/>
            <p:cNvSpPr/>
            <p:nvPr/>
          </p:nvSpPr>
          <p:spPr>
            <a:xfrm>
              <a:off x="5117143" y="553066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15"/>
            <p:cNvSpPr/>
            <p:nvPr/>
          </p:nvSpPr>
          <p:spPr>
            <a:xfrm>
              <a:off x="5304941" y="605821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15"/>
            <p:cNvSpPr/>
            <p:nvPr/>
          </p:nvSpPr>
          <p:spPr>
            <a:xfrm>
              <a:off x="5421411" y="570987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15"/>
            <p:cNvSpPr/>
            <p:nvPr/>
          </p:nvSpPr>
          <p:spPr>
            <a:xfrm>
              <a:off x="4715728" y="548214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15"/>
            <p:cNvSpPr/>
            <p:nvPr/>
          </p:nvSpPr>
          <p:spPr>
            <a:xfrm>
              <a:off x="5733243" y="596960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15"/>
            <p:cNvSpPr/>
            <p:nvPr/>
          </p:nvSpPr>
          <p:spPr>
            <a:xfrm>
              <a:off x="5655235" y="572682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15"/>
            <p:cNvSpPr/>
            <p:nvPr/>
          </p:nvSpPr>
          <p:spPr>
            <a:xfrm>
              <a:off x="5709235" y="555296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15"/>
            <p:cNvSpPr/>
            <p:nvPr/>
          </p:nvSpPr>
          <p:spPr>
            <a:xfrm>
              <a:off x="5843705" y="583903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15"/>
            <p:cNvSpPr/>
            <p:nvPr/>
          </p:nvSpPr>
          <p:spPr>
            <a:xfrm>
              <a:off x="5879033" y="566245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15"/>
            <p:cNvSpPr/>
            <p:nvPr/>
          </p:nvSpPr>
          <p:spPr>
            <a:xfrm>
              <a:off x="5933033" y="550054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15"/>
            <p:cNvSpPr/>
            <p:nvPr/>
          </p:nvSpPr>
          <p:spPr>
            <a:xfrm>
              <a:off x="6067503" y="579258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15"/>
            <p:cNvSpPr/>
            <p:nvPr/>
          </p:nvSpPr>
          <p:spPr>
            <a:xfrm>
              <a:off x="5933033" y="594862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15"/>
            <p:cNvSpPr/>
            <p:nvPr/>
          </p:nvSpPr>
          <p:spPr>
            <a:xfrm>
              <a:off x="6049503" y="560028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15"/>
            <p:cNvSpPr/>
            <p:nvPr/>
          </p:nvSpPr>
          <p:spPr>
            <a:xfrm>
              <a:off x="6361335" y="586001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15"/>
            <p:cNvSpPr/>
            <p:nvPr/>
          </p:nvSpPr>
          <p:spPr>
            <a:xfrm>
              <a:off x="6226237" y="572913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15"/>
            <p:cNvSpPr/>
            <p:nvPr/>
          </p:nvSpPr>
          <p:spPr>
            <a:xfrm>
              <a:off x="6336699" y="559856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15"/>
            <p:cNvSpPr/>
            <p:nvPr/>
          </p:nvSpPr>
          <p:spPr>
            <a:xfrm>
              <a:off x="6426027" y="570815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15"/>
            <p:cNvSpPr/>
            <p:nvPr/>
          </p:nvSpPr>
          <p:spPr>
            <a:xfrm>
              <a:off x="5499403" y="5560009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15"/>
            <p:cNvSpPr/>
            <p:nvPr/>
          </p:nvSpPr>
          <p:spPr>
            <a:xfrm>
              <a:off x="6604681" y="577666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15"/>
            <p:cNvSpPr/>
            <p:nvPr/>
          </p:nvSpPr>
          <p:spPr>
            <a:xfrm>
              <a:off x="6586681" y="558436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15"/>
            <p:cNvSpPr/>
            <p:nvPr/>
          </p:nvSpPr>
          <p:spPr>
            <a:xfrm>
              <a:off x="6763415" y="571321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15"/>
            <p:cNvSpPr/>
            <p:nvPr/>
          </p:nvSpPr>
          <p:spPr>
            <a:xfrm>
              <a:off x="6873877" y="558264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15"/>
            <p:cNvSpPr/>
            <p:nvPr/>
          </p:nvSpPr>
          <p:spPr>
            <a:xfrm>
              <a:off x="5512325" y="607700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15"/>
            <p:cNvSpPr/>
            <p:nvPr/>
          </p:nvSpPr>
          <p:spPr>
            <a:xfrm>
              <a:off x="6049503" y="606109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15"/>
            <p:cNvSpPr/>
            <p:nvPr/>
          </p:nvSpPr>
          <p:spPr>
            <a:xfrm>
              <a:off x="5595945" y="590217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15"/>
            <p:cNvSpPr/>
            <p:nvPr/>
          </p:nvSpPr>
          <p:spPr>
            <a:xfrm>
              <a:off x="6197134" y="591609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15"/>
            <p:cNvSpPr/>
            <p:nvPr/>
          </p:nvSpPr>
          <p:spPr>
            <a:xfrm>
              <a:off x="4563321" y="1738701"/>
              <a:ext cx="2483844" cy="1025840"/>
            </a:xfrm>
            <a:custGeom>
              <a:avLst/>
              <a:gdLst/>
              <a:ahLst/>
              <a:cxnLst/>
              <a:rect l="l" t="t" r="r" b="b"/>
              <a:pathLst>
                <a:path w="2483844" h="1025840" extrusionOk="0">
                  <a:moveTo>
                    <a:pt x="1049285" y="0"/>
                  </a:moveTo>
                  <a:lnTo>
                    <a:pt x="1413957" y="0"/>
                  </a:lnTo>
                  <a:lnTo>
                    <a:pt x="1478538" y="258324"/>
                  </a:lnTo>
                  <a:lnTo>
                    <a:pt x="1654674" y="258324"/>
                  </a:lnTo>
                  <a:lnTo>
                    <a:pt x="1713400" y="493229"/>
                  </a:lnTo>
                  <a:lnTo>
                    <a:pt x="1813171" y="522645"/>
                  </a:lnTo>
                  <a:cubicBezTo>
                    <a:pt x="2038618" y="598281"/>
                    <a:pt x="2245487" y="713870"/>
                    <a:pt x="2425203" y="860911"/>
                  </a:cubicBezTo>
                  <a:lnTo>
                    <a:pt x="2483844" y="913750"/>
                  </a:lnTo>
                  <a:lnTo>
                    <a:pt x="2416607" y="934442"/>
                  </a:lnTo>
                  <a:cubicBezTo>
                    <a:pt x="2392116" y="939411"/>
                    <a:pt x="2366758" y="942020"/>
                    <a:pt x="2340786" y="942020"/>
                  </a:cubicBezTo>
                  <a:cubicBezTo>
                    <a:pt x="2210925" y="942020"/>
                    <a:pt x="2096431" y="876789"/>
                    <a:pt x="2028823" y="777575"/>
                  </a:cubicBezTo>
                  <a:lnTo>
                    <a:pt x="2015028" y="752379"/>
                  </a:lnTo>
                  <a:lnTo>
                    <a:pt x="2000732" y="798037"/>
                  </a:lnTo>
                  <a:cubicBezTo>
                    <a:pt x="1943620" y="931907"/>
                    <a:pt x="1809916" y="1025839"/>
                    <a:pt x="1654082" y="1025839"/>
                  </a:cubicBezTo>
                  <a:cubicBezTo>
                    <a:pt x="1498249" y="1025839"/>
                    <a:pt x="1364544" y="931907"/>
                    <a:pt x="1307432" y="798037"/>
                  </a:cubicBezTo>
                  <a:lnTo>
                    <a:pt x="1306151" y="791748"/>
                  </a:lnTo>
                  <a:lnTo>
                    <a:pt x="1304870" y="798038"/>
                  </a:lnTo>
                  <a:cubicBezTo>
                    <a:pt x="1247758" y="931908"/>
                    <a:pt x="1114054" y="1025840"/>
                    <a:pt x="958220" y="1025840"/>
                  </a:cubicBezTo>
                  <a:cubicBezTo>
                    <a:pt x="802387" y="1025840"/>
                    <a:pt x="668682" y="931908"/>
                    <a:pt x="611570" y="798038"/>
                  </a:cubicBezTo>
                  <a:lnTo>
                    <a:pt x="602359" y="752808"/>
                  </a:lnTo>
                  <a:lnTo>
                    <a:pt x="582174" y="789677"/>
                  </a:lnTo>
                  <a:cubicBezTo>
                    <a:pt x="514566" y="888891"/>
                    <a:pt x="400072" y="954122"/>
                    <a:pt x="270211" y="954122"/>
                  </a:cubicBezTo>
                  <a:cubicBezTo>
                    <a:pt x="166322" y="954122"/>
                    <a:pt x="72268" y="912374"/>
                    <a:pt x="4187" y="844877"/>
                  </a:cubicBezTo>
                  <a:lnTo>
                    <a:pt x="0" y="839846"/>
                  </a:lnTo>
                  <a:lnTo>
                    <a:pt x="120988" y="750150"/>
                  </a:lnTo>
                  <a:cubicBezTo>
                    <a:pt x="314576" y="620488"/>
                    <a:pt x="533030" y="524545"/>
                    <a:pt x="767776" y="470821"/>
                  </a:cubicBezTo>
                  <a:lnTo>
                    <a:pt x="776471" y="469114"/>
                  </a:lnTo>
                  <a:lnTo>
                    <a:pt x="829169" y="258324"/>
                  </a:lnTo>
                  <a:lnTo>
                    <a:pt x="984705" y="2583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15"/>
            <p:cNvSpPr/>
            <p:nvPr/>
          </p:nvSpPr>
          <p:spPr>
            <a:xfrm rot="10800000">
              <a:off x="6894988" y="257537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15"/>
            <p:cNvSpPr/>
            <p:nvPr/>
          </p:nvSpPr>
          <p:spPr>
            <a:xfrm rot="10800000">
              <a:off x="6686462" y="243453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15"/>
            <p:cNvSpPr/>
            <p:nvPr/>
          </p:nvSpPr>
          <p:spPr>
            <a:xfrm rot="10800000">
              <a:off x="6745513" y="252184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15"/>
            <p:cNvSpPr/>
            <p:nvPr/>
          </p:nvSpPr>
          <p:spPr>
            <a:xfrm rot="10800000">
              <a:off x="6477992" y="233706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15"/>
            <p:cNvSpPr/>
            <p:nvPr/>
          </p:nvSpPr>
          <p:spPr>
            <a:xfrm rot="10800000">
              <a:off x="6441992" y="2528926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15"/>
            <p:cNvSpPr/>
            <p:nvPr/>
          </p:nvSpPr>
          <p:spPr>
            <a:xfrm rot="10800000">
              <a:off x="6307522" y="224285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15"/>
            <p:cNvSpPr/>
            <p:nvPr/>
          </p:nvSpPr>
          <p:spPr>
            <a:xfrm rot="10800000">
              <a:off x="6254194" y="240143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15"/>
            <p:cNvSpPr/>
            <p:nvPr/>
          </p:nvSpPr>
          <p:spPr>
            <a:xfrm rot="10800000">
              <a:off x="6218194" y="258134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15"/>
            <p:cNvSpPr/>
            <p:nvPr/>
          </p:nvSpPr>
          <p:spPr>
            <a:xfrm rot="10800000">
              <a:off x="6083724" y="228930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15"/>
            <p:cNvSpPr/>
            <p:nvPr/>
          </p:nvSpPr>
          <p:spPr>
            <a:xfrm rot="10800000">
              <a:off x="6405992" y="266081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15"/>
            <p:cNvSpPr/>
            <p:nvPr/>
          </p:nvSpPr>
          <p:spPr>
            <a:xfrm rot="10800000">
              <a:off x="6218194" y="213326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15"/>
            <p:cNvSpPr/>
            <p:nvPr/>
          </p:nvSpPr>
          <p:spPr>
            <a:xfrm rot="10800000">
              <a:off x="6083724" y="246360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15"/>
            <p:cNvSpPr/>
            <p:nvPr/>
          </p:nvSpPr>
          <p:spPr>
            <a:xfrm rot="10800000">
              <a:off x="5789892" y="222187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15"/>
            <p:cNvSpPr/>
            <p:nvPr/>
          </p:nvSpPr>
          <p:spPr>
            <a:xfrm rot="10800000">
              <a:off x="5849900" y="244665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15"/>
            <p:cNvSpPr/>
            <p:nvPr/>
          </p:nvSpPr>
          <p:spPr>
            <a:xfrm rot="10800000">
              <a:off x="5679430" y="235244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15"/>
            <p:cNvSpPr/>
            <p:nvPr/>
          </p:nvSpPr>
          <p:spPr>
            <a:xfrm rot="10800000">
              <a:off x="5626102" y="251102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15"/>
            <p:cNvSpPr/>
            <p:nvPr/>
          </p:nvSpPr>
          <p:spPr>
            <a:xfrm rot="10800000">
              <a:off x="5590102" y="269093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15"/>
            <p:cNvSpPr/>
            <p:nvPr/>
          </p:nvSpPr>
          <p:spPr>
            <a:xfrm rot="10800000">
              <a:off x="5455632" y="239889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15"/>
            <p:cNvSpPr/>
            <p:nvPr/>
          </p:nvSpPr>
          <p:spPr>
            <a:xfrm rot="10800000">
              <a:off x="5590102" y="2242858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15"/>
            <p:cNvSpPr/>
            <p:nvPr/>
          </p:nvSpPr>
          <p:spPr>
            <a:xfrm rot="10800000">
              <a:off x="5455632" y="2573196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15"/>
            <p:cNvSpPr/>
            <p:nvPr/>
          </p:nvSpPr>
          <p:spPr>
            <a:xfrm rot="10800000">
              <a:off x="5161800" y="233146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15"/>
            <p:cNvSpPr/>
            <p:nvPr/>
          </p:nvSpPr>
          <p:spPr>
            <a:xfrm rot="10800000">
              <a:off x="5296898" y="246234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15"/>
            <p:cNvSpPr/>
            <p:nvPr/>
          </p:nvSpPr>
          <p:spPr>
            <a:xfrm rot="10800000">
              <a:off x="5097108" y="2483325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15"/>
            <p:cNvSpPr/>
            <p:nvPr/>
          </p:nvSpPr>
          <p:spPr>
            <a:xfrm rot="10800000">
              <a:off x="6023732" y="2631469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15"/>
            <p:cNvSpPr/>
            <p:nvPr/>
          </p:nvSpPr>
          <p:spPr>
            <a:xfrm rot="10800000">
              <a:off x="4918454" y="2414810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15"/>
            <p:cNvSpPr/>
            <p:nvPr/>
          </p:nvSpPr>
          <p:spPr>
            <a:xfrm rot="10800000">
              <a:off x="4918454" y="2589112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15"/>
            <p:cNvSpPr/>
            <p:nvPr/>
          </p:nvSpPr>
          <p:spPr>
            <a:xfrm rot="10800000">
              <a:off x="4790372" y="2519132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15"/>
            <p:cNvSpPr/>
            <p:nvPr/>
          </p:nvSpPr>
          <p:spPr>
            <a:xfrm rot="10800000">
              <a:off x="4649258" y="260883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15"/>
            <p:cNvSpPr/>
            <p:nvPr/>
          </p:nvSpPr>
          <p:spPr>
            <a:xfrm rot="10800000">
              <a:off x="4600798" y="249924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15"/>
            <p:cNvSpPr/>
            <p:nvPr/>
          </p:nvSpPr>
          <p:spPr>
            <a:xfrm rot="10800000">
              <a:off x="6010810" y="2114471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15"/>
            <p:cNvSpPr/>
            <p:nvPr/>
          </p:nvSpPr>
          <p:spPr>
            <a:xfrm rot="10800000">
              <a:off x="5473632" y="213038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15"/>
            <p:cNvSpPr/>
            <p:nvPr/>
          </p:nvSpPr>
          <p:spPr>
            <a:xfrm rot="10800000">
              <a:off x="5927190" y="2289304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15"/>
            <p:cNvSpPr/>
            <p:nvPr/>
          </p:nvSpPr>
          <p:spPr>
            <a:xfrm rot="10800000">
              <a:off x="5326001" y="227538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15"/>
            <p:cNvSpPr/>
            <p:nvPr/>
          </p:nvSpPr>
          <p:spPr>
            <a:xfrm rot="10800000">
              <a:off x="5996410" y="1930681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15"/>
            <p:cNvSpPr/>
            <p:nvPr/>
          </p:nvSpPr>
          <p:spPr>
            <a:xfrm rot="10800000">
              <a:off x="5837892" y="1806597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15"/>
            <p:cNvSpPr/>
            <p:nvPr/>
          </p:nvSpPr>
          <p:spPr>
            <a:xfrm rot="10800000">
              <a:off x="5784564" y="1965175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15"/>
            <p:cNvSpPr/>
            <p:nvPr/>
          </p:nvSpPr>
          <p:spPr>
            <a:xfrm rot="10800000">
              <a:off x="5614094" y="1853043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15"/>
            <p:cNvSpPr/>
            <p:nvPr/>
          </p:nvSpPr>
          <p:spPr>
            <a:xfrm rot="10800000">
              <a:off x="5614094" y="2027345"/>
              <a:ext cx="90000" cy="9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7" name="Google Shape;1397;p15"/>
          <p:cNvSpPr/>
          <p:nvPr/>
        </p:nvSpPr>
        <p:spPr>
          <a:xfrm>
            <a:off x="1" y="-15082"/>
            <a:ext cx="9144000" cy="6841999"/>
          </a:xfrm>
          <a:prstGeom prst="frame">
            <a:avLst>
              <a:gd name="adj1" fmla="val 388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0697" tIns="60332" rIns="120697" bIns="60332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76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8" name="Google Shape;1398;p15"/>
          <p:cNvSpPr txBox="1">
            <a:spLocks noGrp="1"/>
          </p:cNvSpPr>
          <p:nvPr>
            <p:ph type="sldNum" idx="12"/>
          </p:nvPr>
        </p:nvSpPr>
        <p:spPr>
          <a:xfrm>
            <a:off x="8472459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99" name="Google Shape;1399;p15"/>
          <p:cNvSpPr txBox="1">
            <a:spLocks noGrp="1"/>
          </p:cNvSpPr>
          <p:nvPr>
            <p:ph type="title"/>
          </p:nvPr>
        </p:nvSpPr>
        <p:spPr>
          <a:xfrm>
            <a:off x="2240250" y="1232433"/>
            <a:ext cx="4362600" cy="47360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7922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67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67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67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67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67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67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67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675"/>
            </a:lvl9pPr>
          </a:lstStyle>
          <a:p>
            <a:endParaRPr/>
          </a:p>
        </p:txBody>
      </p:sp>
      <p:sp>
        <p:nvSpPr>
          <p:cNvPr id="1400" name="Google Shape;1400;p15"/>
          <p:cNvSpPr txBox="1"/>
          <p:nvPr/>
        </p:nvSpPr>
        <p:spPr>
          <a:xfrm rot="5400000">
            <a:off x="-942650" y="6375883"/>
            <a:ext cx="21064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697" tIns="120697" rIns="120697" bIns="120697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52">
                <a:solidFill>
                  <a:srgbClr val="59595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452">
              <a:solidFill>
                <a:srgbClr val="59595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5601-ACB3-405D-8F8D-A5B92FFBEE5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A5B9-A20C-4B44-90EE-D7CF6B5DA9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6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5601-ACB3-405D-8F8D-A5B92FFBEE5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A5B9-A20C-4B44-90EE-D7CF6B5DA9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4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5601-ACB3-405D-8F8D-A5B92FFBEE5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A5B9-A20C-4B44-90EE-D7CF6B5DA9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90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5601-ACB3-405D-8F8D-A5B92FFBEE5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A5B9-A20C-4B44-90EE-D7CF6B5DA9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2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5601-ACB3-405D-8F8D-A5B92FFBEE5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A5B9-A20C-4B44-90EE-D7CF6B5DA9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68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5601-ACB3-405D-8F8D-A5B92FFBEE5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A5B9-A20C-4B44-90EE-D7CF6B5DA9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5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5601-ACB3-405D-8F8D-A5B92FFBEE5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A5B9-A20C-4B44-90EE-D7CF6B5DA9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6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5601-ACB3-405D-8F8D-A5B92FFBEE5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A5B9-A20C-4B44-90EE-D7CF6B5DA9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0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57000" r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75601-ACB3-405D-8F8D-A5B92FFBEE5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9A5B9-A20C-4B44-90EE-D7CF6B5DA9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2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image" Target="../media/image30.png"/><Relationship Id="rId5" Type="http://schemas.openxmlformats.org/officeDocument/2006/relationships/image" Target="../media/image28.png"/><Relationship Id="rId10" Type="http://schemas.openxmlformats.org/officeDocument/2006/relationships/slide" Target="slide15.xml"/><Relationship Id="rId4" Type="http://schemas.openxmlformats.org/officeDocument/2006/relationships/image" Target="../media/image27.jpeg"/><Relationship Id="rId9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video" Target="file:///C:\Users\Dell\OneDrive\M&#225;y%20t&#237;nh\HIEN%202.11\Ms%20Luu%20Hien-%20GVG%20Th&#224;nh%20ph&#7889;%2001-11-22\&#272;&#7871;m%20ng&#432;&#7907;c%205s.mp4" TargetMode="External"/><Relationship Id="rId1" Type="http://schemas.microsoft.com/office/2007/relationships/media" Target="file:///C:\Users\Dell\OneDrive\M&#225;y%20t&#237;nh\HIEN%202.11\Ms%20Luu%20Hien-%20GVG%20Th&#224;nh%20ph&#7889;%2001-11-22\&#272;&#7871;m%20ng&#432;&#7907;c%205s.mp4" TargetMode="External"/><Relationship Id="rId6" Type="http://schemas.openxmlformats.org/officeDocument/2006/relationships/image" Target="../media/image22.jpe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slide" Target="slide9.xml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slide" Target="slide15.xml"/><Relationship Id="rId5" Type="http://schemas.openxmlformats.org/officeDocument/2006/relationships/image" Target="../media/image27.jpeg"/><Relationship Id="rId10" Type="http://schemas.openxmlformats.org/officeDocument/2006/relationships/slide" Target="slide7.xml"/><Relationship Id="rId4" Type="http://schemas.openxmlformats.org/officeDocument/2006/relationships/image" Target="../media/image26.jpeg"/><Relationship Id="rId9" Type="http://schemas.openxmlformats.org/officeDocument/2006/relationships/slide" Target="slide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video" Target="file:///C:\Users\Dell\OneDrive\M&#225;y%20t&#237;nh\HIEN%202.11\Ms%20Luu%20Hien-%20GVG%20Th&#224;nh%20ph&#7889;%2001-11-22\&#272;&#7871;m%20ng&#432;&#7907;c%205s.mp4" TargetMode="External"/><Relationship Id="rId1" Type="http://schemas.microsoft.com/office/2007/relationships/media" Target="file:///C:\Users\Dell\OneDrive\M&#225;y%20t&#237;nh\HIEN%202.11\Ms%20Luu%20Hien-%20GVG%20Th&#224;nh%20ph&#7889;%2001-11-22\&#272;&#7871;m%20ng&#432;&#7907;c%205s.mp4" TargetMode="External"/><Relationship Id="rId6" Type="http://schemas.openxmlformats.org/officeDocument/2006/relationships/image" Target="../media/image22.jpe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slide" Target="slide9.xml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slide" Target="slide15.xml"/><Relationship Id="rId5" Type="http://schemas.openxmlformats.org/officeDocument/2006/relationships/image" Target="../media/image27.jpeg"/><Relationship Id="rId10" Type="http://schemas.openxmlformats.org/officeDocument/2006/relationships/slide" Target="slide7.xml"/><Relationship Id="rId4" Type="http://schemas.openxmlformats.org/officeDocument/2006/relationships/image" Target="../media/image26.jpeg"/><Relationship Id="rId9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video" Target="file:///C:\Users\Dell\OneDrive\M&#225;y%20t&#237;nh\HIEN%202.11\Ms%20Luu%20Hien-%20GVG%20Th&#224;nh%20ph&#7889;%2001-11-22\&#272;&#7871;m%20ng&#432;&#7907;c%205s.mp4" TargetMode="External"/><Relationship Id="rId1" Type="http://schemas.microsoft.com/office/2007/relationships/media" Target="file:///C:\Users\Dell\OneDrive\M&#225;y%20t&#237;nh\HIEN%202.11\Ms%20Luu%20Hien-%20GVG%20Th&#224;nh%20ph&#7889;%2001-11-22\&#272;&#7871;m%20ng&#432;&#7907;c%205s.mp4" TargetMode="External"/><Relationship Id="rId6" Type="http://schemas.openxmlformats.org/officeDocument/2006/relationships/image" Target="../media/image22.jpe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slide" Target="slide9.xml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slide" Target="slide15.xml"/><Relationship Id="rId5" Type="http://schemas.openxmlformats.org/officeDocument/2006/relationships/image" Target="../media/image27.jpeg"/><Relationship Id="rId10" Type="http://schemas.openxmlformats.org/officeDocument/2006/relationships/slide" Target="slide7.xml"/><Relationship Id="rId4" Type="http://schemas.openxmlformats.org/officeDocument/2006/relationships/image" Target="../media/image26.jpeg"/><Relationship Id="rId9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video" Target="file:///C:\Users\Dell\OneDrive\M&#225;y%20t&#237;nh\HIEN%202.11\Ms%20Luu%20Hien-%20GVG%20Th&#224;nh%20ph&#7889;%2001-11-22\&#272;&#7871;m%20ng&#432;&#7907;c%205s.mp4" TargetMode="External"/><Relationship Id="rId1" Type="http://schemas.microsoft.com/office/2007/relationships/media" Target="file:///C:\Users\Dell\OneDrive\M&#225;y%20t&#237;nh\HIEN%202.11\Ms%20Luu%20Hien-%20GVG%20Th&#224;nh%20ph&#7889;%2001-11-22\&#272;&#7871;m%20ng&#432;&#7907;c%205s.mp4" TargetMode="External"/><Relationship Id="rId6" Type="http://schemas.openxmlformats.org/officeDocument/2006/relationships/image" Target="../media/image22.jpe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slide" Target="slide9.xml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slide" Target="slide15.xml"/><Relationship Id="rId5" Type="http://schemas.openxmlformats.org/officeDocument/2006/relationships/image" Target="../media/image27.jpeg"/><Relationship Id="rId10" Type="http://schemas.openxmlformats.org/officeDocument/2006/relationships/slide" Target="slide7.xml"/><Relationship Id="rId4" Type="http://schemas.openxmlformats.org/officeDocument/2006/relationships/image" Target="../media/image26.jpeg"/><Relationship Id="rId9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20.png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5.xml"/><Relationship Id="rId5" Type="http://schemas.openxmlformats.org/officeDocument/2006/relationships/image" Target="../media/image16.gif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15.gif"/><Relationship Id="rId9" Type="http://schemas.openxmlformats.org/officeDocument/2006/relationships/slide" Target="slide4.xml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video" Target="file:///C:\Users\Dell\OneDrive\M&#225;y%20t&#237;nh\HIEN%202.11\Ms%20Luu%20Hien-%20GVG%20Th&#224;nh%20ph&#7889;%2001-11-22\&#272;&#7871;m%20ng&#432;&#7907;c%205s.mp4" TargetMode="External"/><Relationship Id="rId1" Type="http://schemas.microsoft.com/office/2007/relationships/media" Target="file:///C:\Users\Dell\OneDrive\M&#225;y%20t&#237;nh\HIEN%202.11\Ms%20Luu%20Hien-%20GVG%20Th&#224;nh%20ph&#7889;%2001-11-22\&#272;&#7871;m%20ng&#432;&#7907;c%205s.mp4" TargetMode="External"/><Relationship Id="rId6" Type="http://schemas.openxmlformats.org/officeDocument/2006/relationships/slide" Target="slide3.xml"/><Relationship Id="rId5" Type="http://schemas.openxmlformats.org/officeDocument/2006/relationships/image" Target="../media/image22.jpe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video" Target="file:///C:\Users\Dell\OneDrive\M&#225;y%20t&#237;nh\HIEN%202.11\Ms%20Luu%20Hien-%20GVG%20Th&#224;nh%20ph&#7889;%2001-11-22\&#272;&#7871;m%20ng&#432;&#7907;c%205s.mp4" TargetMode="External"/><Relationship Id="rId1" Type="http://schemas.microsoft.com/office/2007/relationships/media" Target="file:///C:\Users\Dell\OneDrive\M&#225;y%20t&#237;nh\HIEN%202.11\Ms%20Luu%20Hien-%20GVG%20Th&#224;nh%20ph&#7889;%2001-11-22\&#272;&#7871;m%20ng&#432;&#7907;c%205s.mp4" TargetMode="External"/><Relationship Id="rId6" Type="http://schemas.openxmlformats.org/officeDocument/2006/relationships/slide" Target="slide3.xml"/><Relationship Id="rId5" Type="http://schemas.openxmlformats.org/officeDocument/2006/relationships/image" Target="../media/image22.jpe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video" Target="file:///C:\Users\Dell\OneDrive\M&#225;y%20t&#237;nh\HIEN%202.11\Ms%20Luu%20Hien-%20GVG%20Th&#224;nh%20ph&#7889;%2001-11-22\&#272;&#7871;m%20ng&#432;&#7907;c%205s.mp4" TargetMode="External"/><Relationship Id="rId1" Type="http://schemas.microsoft.com/office/2007/relationships/media" Target="file:///C:\Users\Dell\OneDrive\M&#225;y%20t&#237;nh\HIEN%202.11\Ms%20Luu%20Hien-%20GVG%20Th&#224;nh%20ph&#7889;%2001-11-22\&#272;&#7871;m%20ng&#432;&#7907;c%205s.mp4" TargetMode="External"/><Relationship Id="rId6" Type="http://schemas.openxmlformats.org/officeDocument/2006/relationships/slide" Target="slide3.xml"/><Relationship Id="rId5" Type="http://schemas.openxmlformats.org/officeDocument/2006/relationships/image" Target="../media/image22.jpe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slide" Target="slide3.xml"/><Relationship Id="rId2" Type="http://schemas.openxmlformats.org/officeDocument/2006/relationships/video" Target="file:///C:\Users\Dell\OneDrive\M&#225;y%20t&#237;nh\HIEN%202.11\Ms%20Luu%20Hien-%20GVG%20Th&#224;nh%20ph&#7889;%2001-11-22\&#272;&#7871;m%20ng&#432;&#7907;c%205s.mp4" TargetMode="External"/><Relationship Id="rId1" Type="http://schemas.microsoft.com/office/2007/relationships/media" Target="file:///C:\Users\Dell\OneDrive\M&#225;y%20t&#237;nh\HIEN%202.11\Ms%20Luu%20Hien-%20GVG%20Th&#224;nh%20ph&#7889;%2001-11-22\&#272;&#7871;m%20ng&#432;&#7907;c%205s.mp4" TargetMode="External"/><Relationship Id="rId6" Type="http://schemas.openxmlformats.org/officeDocument/2006/relationships/image" Target="../media/image22.jpe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14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7.png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E07500C-6257-4158-A31A-384E47BB14CA}"/>
              </a:ext>
            </a:extLst>
          </p:cNvPr>
          <p:cNvSpPr txBox="1"/>
          <p:nvPr/>
        </p:nvSpPr>
        <p:spPr>
          <a:xfrm>
            <a:off x="395536" y="1412776"/>
            <a:ext cx="7870371" cy="2682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15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TOÁN - LỚP 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 defTabSz="342900"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23: NHÂN SỐ CÓ HAI CHỮ SỐ VỚI SỐ CÓ MỘT CHỮ SỐ (TIẾT 1)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0">
            <a:extLst>
              <a:ext uri="{FF2B5EF4-FFF2-40B4-BE49-F238E27FC236}">
                <a16:creationId xmlns="" xmlns:a16="http://schemas.microsoft.com/office/drawing/2014/main" id="{1B34E363-7959-45AA-AAB7-0E59487C3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12421" r="11942" b="13016"/>
          <a:stretch>
            <a:fillRect/>
          </a:stretch>
        </p:blipFill>
        <p:spPr bwMode="auto">
          <a:xfrm>
            <a:off x="6096000" y="0"/>
            <a:ext cx="3084513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1">
            <a:extLst>
              <a:ext uri="{FF2B5EF4-FFF2-40B4-BE49-F238E27FC236}">
                <a16:creationId xmlns="" xmlns:a16="http://schemas.microsoft.com/office/drawing/2014/main" id="{38D4DF6D-5F25-401A-ACEB-171A7B93B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4308475"/>
            <a:ext cx="202565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EEBD81D-B8CD-4CF1-ABF6-7F3B65E65C0E}"/>
              </a:ext>
            </a:extLst>
          </p:cNvPr>
          <p:cNvSpPr/>
          <p:nvPr/>
        </p:nvSpPr>
        <p:spPr bwMode="auto">
          <a:xfrm>
            <a:off x="3590925" y="3810000"/>
            <a:ext cx="1219200" cy="6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600"/>
          </a:p>
        </p:txBody>
      </p:sp>
      <p:pic>
        <p:nvPicPr>
          <p:cNvPr id="5125" name="Picture 39">
            <a:extLst>
              <a:ext uri="{FF2B5EF4-FFF2-40B4-BE49-F238E27FC236}">
                <a16:creationId xmlns="" xmlns:a16="http://schemas.microsoft.com/office/drawing/2014/main" id="{1B585DE6-38E8-407A-AEC5-66280AC78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70188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9E66819-B84A-42B4-8FC1-6DF045BEC992}"/>
              </a:ext>
            </a:extLst>
          </p:cNvPr>
          <p:cNvSpPr/>
          <p:nvPr/>
        </p:nvSpPr>
        <p:spPr>
          <a:xfrm>
            <a:off x="1981200" y="-7441"/>
            <a:ext cx="5154612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400" b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rPr>
              <a:t>Dẫn</a:t>
            </a:r>
            <a:r>
              <a:rPr lang="en-US" sz="4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rPr>
              <a:t>Thỏ</a:t>
            </a:r>
            <a:r>
              <a:rPr lang="en-US" sz="4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rPr>
              <a:t>về</a:t>
            </a:r>
            <a:r>
              <a:rPr lang="en-US" sz="4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rPr>
              <a:t>nhà</a:t>
            </a:r>
            <a:endParaRPr lang="en-US" sz="4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7" name="Picture 19">
            <a:hlinkClick r:id="rId6" action="ppaction://hlinksldjump"/>
            <a:extLst>
              <a:ext uri="{FF2B5EF4-FFF2-40B4-BE49-F238E27FC236}">
                <a16:creationId xmlns="" xmlns:a16="http://schemas.microsoft.com/office/drawing/2014/main" id="{502869D0-ED9B-45ED-87D5-AB25B94F20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2" t="23743" r="13844" b="17210"/>
          <a:stretch>
            <a:fillRect/>
          </a:stretch>
        </p:blipFill>
        <p:spPr bwMode="auto">
          <a:xfrm>
            <a:off x="5562600" y="2935288"/>
            <a:ext cx="10668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9">
            <a:hlinkClick r:id="rId8" action="ppaction://hlinksldjump"/>
            <a:extLst>
              <a:ext uri="{FF2B5EF4-FFF2-40B4-BE49-F238E27FC236}">
                <a16:creationId xmlns="" xmlns:a16="http://schemas.microsoft.com/office/drawing/2014/main" id="{EE5CA6EB-EEAA-4C76-ADCB-A31FA4674C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2" t="23743" r="13844" b="17210"/>
          <a:stretch>
            <a:fillRect/>
          </a:stretch>
        </p:blipFill>
        <p:spPr bwMode="auto">
          <a:xfrm>
            <a:off x="4648200" y="3581400"/>
            <a:ext cx="10668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9">
            <a:hlinkClick r:id="rId9" action="ppaction://hlinksldjump"/>
            <a:extLst>
              <a:ext uri="{FF2B5EF4-FFF2-40B4-BE49-F238E27FC236}">
                <a16:creationId xmlns="" xmlns:a16="http://schemas.microsoft.com/office/drawing/2014/main" id="{323D5A34-F3F3-444A-A8EC-435AF8E4F9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2" t="23743" r="13844" b="17210"/>
          <a:stretch>
            <a:fillRect/>
          </a:stretch>
        </p:blipFill>
        <p:spPr bwMode="auto">
          <a:xfrm>
            <a:off x="3581400" y="4114800"/>
            <a:ext cx="10668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091608D8-BEE5-4C6D-9F82-F0AD6BF1F6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2" t="23743" r="13844" b="17210"/>
          <a:stretch>
            <a:fillRect/>
          </a:stretch>
        </p:blipFill>
        <p:spPr bwMode="auto">
          <a:xfrm>
            <a:off x="2443163" y="4687888"/>
            <a:ext cx="10668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0">
            <a:extLst>
              <a:ext uri="{FF2B5EF4-FFF2-40B4-BE49-F238E27FC236}">
                <a16:creationId xmlns="" xmlns:a16="http://schemas.microsoft.com/office/drawing/2014/main" id="{C4782B8F-DA8A-4FBA-9AB7-9ED1313596B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5882" r="17673"/>
          <a:stretch>
            <a:fillRect/>
          </a:stretch>
        </p:blipFill>
        <p:spPr bwMode="auto">
          <a:xfrm>
            <a:off x="1981200" y="3317081"/>
            <a:ext cx="1217613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1CAFC0-A43E-4350-8E3D-6DCD31A5C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317D11-DE6C-4CD6-A658-03685614C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13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7904" y="668908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Tính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nhẩm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		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14480" y="2622862"/>
            <a:ext cx="6215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		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x 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48064" y="2677519"/>
            <a:ext cx="13046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 80</a:t>
            </a:r>
            <a:endParaRPr lang="vi-VN" sz="4400" dirty="0">
              <a:solidFill>
                <a:srgbClr val="FF0000"/>
              </a:solidFill>
            </a:endParaRPr>
          </a:p>
        </p:txBody>
      </p:sp>
      <p:pic>
        <p:nvPicPr>
          <p:cNvPr id="16" name="Đếm ngược 5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lum bright="40000"/>
          </a:blip>
          <a:stretch>
            <a:fillRect/>
          </a:stretch>
        </p:blipFill>
        <p:spPr>
          <a:xfrm>
            <a:off x="0" y="5732875"/>
            <a:ext cx="1500166" cy="11251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14480" y="6211669"/>
            <a:ext cx="464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endParaRPr lang="vi-VN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56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0">
            <a:extLst>
              <a:ext uri="{FF2B5EF4-FFF2-40B4-BE49-F238E27FC236}">
                <a16:creationId xmlns="" xmlns:a16="http://schemas.microsoft.com/office/drawing/2014/main" id="{75990DFE-0806-45B6-80F3-93347A2CE6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12421" r="11942" b="13016"/>
          <a:stretch>
            <a:fillRect/>
          </a:stretch>
        </p:blipFill>
        <p:spPr bwMode="auto">
          <a:xfrm>
            <a:off x="6096000" y="0"/>
            <a:ext cx="3084513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1">
            <a:extLst>
              <a:ext uri="{FF2B5EF4-FFF2-40B4-BE49-F238E27FC236}">
                <a16:creationId xmlns="" xmlns:a16="http://schemas.microsoft.com/office/drawing/2014/main" id="{A2BD22E4-8E3B-49F0-9498-D9480D026B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4308475"/>
            <a:ext cx="202565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6FED37A-18C1-44B7-977C-DEE12ACBD534}"/>
              </a:ext>
            </a:extLst>
          </p:cNvPr>
          <p:cNvSpPr/>
          <p:nvPr/>
        </p:nvSpPr>
        <p:spPr bwMode="auto">
          <a:xfrm>
            <a:off x="3590925" y="3810000"/>
            <a:ext cx="1219200" cy="6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600"/>
          </a:p>
        </p:txBody>
      </p:sp>
      <p:pic>
        <p:nvPicPr>
          <p:cNvPr id="9221" name="Picture 39">
            <a:extLst>
              <a:ext uri="{FF2B5EF4-FFF2-40B4-BE49-F238E27FC236}">
                <a16:creationId xmlns="" xmlns:a16="http://schemas.microsoft.com/office/drawing/2014/main" id="{FF24A1AE-ED1E-4D91-872C-F5172AA4DF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70188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E9EE6EB-3113-4F09-80B9-A677BFD1C37D}"/>
              </a:ext>
            </a:extLst>
          </p:cNvPr>
          <p:cNvSpPr/>
          <p:nvPr/>
        </p:nvSpPr>
        <p:spPr>
          <a:xfrm>
            <a:off x="1981200" y="-7441"/>
            <a:ext cx="5154612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400" b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rPr>
              <a:t>Dẫn</a:t>
            </a:r>
            <a:r>
              <a:rPr lang="en-US" sz="4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rPr>
              <a:t>Thỏ</a:t>
            </a:r>
            <a:r>
              <a:rPr lang="en-US" sz="4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rPr>
              <a:t>về</a:t>
            </a:r>
            <a:r>
              <a:rPr lang="en-US" sz="4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rPr>
              <a:t>nhà</a:t>
            </a:r>
            <a:endParaRPr lang="en-US" sz="4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223" name="Picture 19">
            <a:hlinkClick r:id="rId7" action="ppaction://hlinksldjump"/>
            <a:extLst>
              <a:ext uri="{FF2B5EF4-FFF2-40B4-BE49-F238E27FC236}">
                <a16:creationId xmlns="" xmlns:a16="http://schemas.microsoft.com/office/drawing/2014/main" id="{0A0C163B-713E-4E2E-A07C-C5F8A494F4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2" t="23743" r="13844" b="17210"/>
          <a:stretch>
            <a:fillRect/>
          </a:stretch>
        </p:blipFill>
        <p:spPr bwMode="auto">
          <a:xfrm>
            <a:off x="5562600" y="2935288"/>
            <a:ext cx="10668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9">
            <a:hlinkClick r:id="rId9" action="ppaction://hlinksldjump"/>
            <a:extLst>
              <a:ext uri="{FF2B5EF4-FFF2-40B4-BE49-F238E27FC236}">
                <a16:creationId xmlns="" xmlns:a16="http://schemas.microsoft.com/office/drawing/2014/main" id="{3C865060-BA19-47B1-8347-19F7F08ACB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2" t="23743" r="13844" b="17210"/>
          <a:stretch>
            <a:fillRect/>
          </a:stretch>
        </p:blipFill>
        <p:spPr bwMode="auto">
          <a:xfrm>
            <a:off x="4648200" y="3581400"/>
            <a:ext cx="10668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04867875-BD85-4339-BE15-E1C063754B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2" t="23743" r="13844" b="17210"/>
          <a:stretch>
            <a:fillRect/>
          </a:stretch>
        </p:blipFill>
        <p:spPr bwMode="auto">
          <a:xfrm>
            <a:off x="3581400" y="4114800"/>
            <a:ext cx="10668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6BEFD8A-419E-4B71-92F7-DA35F1C0D5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2" t="23743" r="13844" b="17210"/>
          <a:stretch>
            <a:fillRect/>
          </a:stretch>
        </p:blipFill>
        <p:spPr bwMode="auto">
          <a:xfrm>
            <a:off x="2443163" y="4687888"/>
            <a:ext cx="10668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9DA8E8E-ED7C-40F6-925C-033B8467E10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5882" r="17673"/>
          <a:stretch>
            <a:fillRect/>
          </a:stretch>
        </p:blipFill>
        <p:spPr bwMode="auto">
          <a:xfrm>
            <a:off x="2341254" y="3339306"/>
            <a:ext cx="1217613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3773 L 0.03611 -0.13912 C 0.04375 -0.16204 0.05521 -0.17153 0.06701 -0.17153 C 0.08073 -0.17153 0.09167 -0.16204 0.09931 -0.13912 L 0.13611 -0.03773 " pathEditMode="relative" rAng="0" ptsTypes="AAA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-6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6B4AED-70E9-4850-8EAC-3AAEC39B2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EA5A163-70B1-4352-B6A2-4CC70C05C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71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7904" y="668908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Tính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nhẩm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		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14480" y="2643182"/>
            <a:ext cx="6215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		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 x 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42168" y="2667392"/>
            <a:ext cx="13046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 90</a:t>
            </a:r>
            <a:endParaRPr lang="vi-VN" sz="4400" dirty="0">
              <a:solidFill>
                <a:srgbClr val="FF0000"/>
              </a:solidFill>
            </a:endParaRPr>
          </a:p>
        </p:txBody>
      </p:sp>
      <p:pic>
        <p:nvPicPr>
          <p:cNvPr id="16" name="Đếm ngược 5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lum bright="40000"/>
          </a:blip>
          <a:stretch>
            <a:fillRect/>
          </a:stretch>
        </p:blipFill>
        <p:spPr>
          <a:xfrm>
            <a:off x="0" y="5732875"/>
            <a:ext cx="1500166" cy="11251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14480" y="6211669"/>
            <a:ext cx="464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endParaRPr lang="vi-VN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56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0">
            <a:extLst>
              <a:ext uri="{FF2B5EF4-FFF2-40B4-BE49-F238E27FC236}">
                <a16:creationId xmlns="" xmlns:a16="http://schemas.microsoft.com/office/drawing/2014/main" id="{51671939-AB53-4EAA-AF49-43B935EAB8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12421" r="11942" b="13016"/>
          <a:stretch>
            <a:fillRect/>
          </a:stretch>
        </p:blipFill>
        <p:spPr bwMode="auto">
          <a:xfrm>
            <a:off x="6096000" y="0"/>
            <a:ext cx="3084513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1">
            <a:extLst>
              <a:ext uri="{FF2B5EF4-FFF2-40B4-BE49-F238E27FC236}">
                <a16:creationId xmlns="" xmlns:a16="http://schemas.microsoft.com/office/drawing/2014/main" id="{25B41525-8D7E-4145-83C0-57E9BAF0B8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4308475"/>
            <a:ext cx="202565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E2BC6413-8DF0-43B3-9711-284F58DC4C71}"/>
              </a:ext>
            </a:extLst>
          </p:cNvPr>
          <p:cNvSpPr/>
          <p:nvPr/>
        </p:nvSpPr>
        <p:spPr bwMode="auto">
          <a:xfrm>
            <a:off x="3590925" y="3810000"/>
            <a:ext cx="1219200" cy="6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600"/>
          </a:p>
        </p:txBody>
      </p:sp>
      <p:pic>
        <p:nvPicPr>
          <p:cNvPr id="12293" name="Picture 39">
            <a:extLst>
              <a:ext uri="{FF2B5EF4-FFF2-40B4-BE49-F238E27FC236}">
                <a16:creationId xmlns="" xmlns:a16="http://schemas.microsoft.com/office/drawing/2014/main" id="{2961FB19-C36D-455B-A3D9-3DF714FF5B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70188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0C13703-D056-41CE-92AB-D25A59B08BBB}"/>
              </a:ext>
            </a:extLst>
          </p:cNvPr>
          <p:cNvSpPr/>
          <p:nvPr/>
        </p:nvSpPr>
        <p:spPr>
          <a:xfrm>
            <a:off x="1981200" y="-7441"/>
            <a:ext cx="5154612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400" b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rPr>
              <a:t>Dẫn</a:t>
            </a:r>
            <a:r>
              <a:rPr lang="en-US" sz="4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rPr>
              <a:t>Thỏ</a:t>
            </a:r>
            <a:r>
              <a:rPr lang="en-US" sz="4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rPr>
              <a:t>về</a:t>
            </a:r>
            <a:r>
              <a:rPr lang="en-US" sz="4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rPr>
              <a:t>nhà</a:t>
            </a:r>
            <a:endParaRPr lang="en-US" sz="4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295" name="Picture 19">
            <a:hlinkClick r:id="rId7" action="ppaction://hlinksldjump"/>
            <a:extLst>
              <a:ext uri="{FF2B5EF4-FFF2-40B4-BE49-F238E27FC236}">
                <a16:creationId xmlns="" xmlns:a16="http://schemas.microsoft.com/office/drawing/2014/main" id="{1B652C54-A1BE-42CA-89E8-B5E710AA16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2" t="23743" r="13844" b="17210"/>
          <a:stretch>
            <a:fillRect/>
          </a:stretch>
        </p:blipFill>
        <p:spPr bwMode="auto">
          <a:xfrm>
            <a:off x="5562600" y="2935288"/>
            <a:ext cx="10668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9">
            <a:hlinkClick r:id="rId9" action="ppaction://hlinksldjump"/>
            <a:extLst>
              <a:ext uri="{FF2B5EF4-FFF2-40B4-BE49-F238E27FC236}">
                <a16:creationId xmlns="" xmlns:a16="http://schemas.microsoft.com/office/drawing/2014/main" id="{648F9F31-AFE0-47D5-A221-E5413D6AFD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2" t="23743" r="13844" b="17210"/>
          <a:stretch>
            <a:fillRect/>
          </a:stretch>
        </p:blipFill>
        <p:spPr bwMode="auto">
          <a:xfrm>
            <a:off x="4648200" y="3581400"/>
            <a:ext cx="10668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C5A5B6BD-D301-40E1-8C76-D2166FFE65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2" t="23743" r="13844" b="17210"/>
          <a:stretch>
            <a:fillRect/>
          </a:stretch>
        </p:blipFill>
        <p:spPr bwMode="auto">
          <a:xfrm>
            <a:off x="3581400" y="4114800"/>
            <a:ext cx="10668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4D632585-E063-402B-920A-F7BB398340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2" t="23743" r="13844" b="17210"/>
          <a:stretch>
            <a:fillRect/>
          </a:stretch>
        </p:blipFill>
        <p:spPr bwMode="auto">
          <a:xfrm>
            <a:off x="2443163" y="4687888"/>
            <a:ext cx="10668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A8F6CDF-5698-4C89-AEF5-AE0F5573E60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5882" r="17673"/>
          <a:stretch>
            <a:fillRect/>
          </a:stretch>
        </p:blipFill>
        <p:spPr bwMode="auto">
          <a:xfrm>
            <a:off x="3203848" y="2708920"/>
            <a:ext cx="1217613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3773 L 0.03611 -0.13912 C 0.04375 -0.16204 0.05521 -0.17153 0.06701 -0.17153 C 0.08073 -0.17153 0.09167 -0.16204 0.09931 -0.13912 L 0.13611 -0.03773 " pathEditMode="relative" rAng="0" ptsTypes="AAA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-6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8B68DF-4273-4C20-8901-E18D111FC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9ACA075-654C-45C1-AFEA-C809AFA8E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01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7904" y="668908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Tính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nhẩm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		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14480" y="2643182"/>
            <a:ext cx="6215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		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 x 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73576" y="2705280"/>
            <a:ext cx="13046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 80</a:t>
            </a:r>
            <a:endParaRPr lang="vi-VN" sz="4400" dirty="0">
              <a:solidFill>
                <a:srgbClr val="FF0000"/>
              </a:solidFill>
            </a:endParaRPr>
          </a:p>
        </p:txBody>
      </p:sp>
      <p:pic>
        <p:nvPicPr>
          <p:cNvPr id="16" name="Đếm ngược 5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lum bright="40000"/>
          </a:blip>
          <a:stretch>
            <a:fillRect/>
          </a:stretch>
        </p:blipFill>
        <p:spPr>
          <a:xfrm>
            <a:off x="0" y="5732875"/>
            <a:ext cx="1500166" cy="11251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14480" y="6211669"/>
            <a:ext cx="464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endParaRPr lang="vi-VN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36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7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1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0">
            <a:extLst>
              <a:ext uri="{FF2B5EF4-FFF2-40B4-BE49-F238E27FC236}">
                <a16:creationId xmlns="" xmlns:a16="http://schemas.microsoft.com/office/drawing/2014/main" id="{83408A03-5DA4-44A6-AF83-1E1494E3D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12421" r="11942" b="13016"/>
          <a:stretch>
            <a:fillRect/>
          </a:stretch>
        </p:blipFill>
        <p:spPr bwMode="auto">
          <a:xfrm>
            <a:off x="6096000" y="0"/>
            <a:ext cx="3084513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1">
            <a:extLst>
              <a:ext uri="{FF2B5EF4-FFF2-40B4-BE49-F238E27FC236}">
                <a16:creationId xmlns="" xmlns:a16="http://schemas.microsoft.com/office/drawing/2014/main" id="{A737E33D-4AA4-45D4-A4BF-748E8853CD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4308475"/>
            <a:ext cx="202565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08DF8A9F-8284-494D-819B-0C79619D1B12}"/>
              </a:ext>
            </a:extLst>
          </p:cNvPr>
          <p:cNvSpPr/>
          <p:nvPr/>
        </p:nvSpPr>
        <p:spPr bwMode="auto">
          <a:xfrm>
            <a:off x="3590925" y="3810000"/>
            <a:ext cx="1219200" cy="6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600"/>
          </a:p>
        </p:txBody>
      </p:sp>
      <p:pic>
        <p:nvPicPr>
          <p:cNvPr id="15365" name="Picture 39">
            <a:extLst>
              <a:ext uri="{FF2B5EF4-FFF2-40B4-BE49-F238E27FC236}">
                <a16:creationId xmlns="" xmlns:a16="http://schemas.microsoft.com/office/drawing/2014/main" id="{53D7F1A9-6C06-479A-A9DB-2900AF1E0F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70188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52EAB00-27A5-4AB7-AB10-337C43CCAC4A}"/>
              </a:ext>
            </a:extLst>
          </p:cNvPr>
          <p:cNvSpPr/>
          <p:nvPr/>
        </p:nvSpPr>
        <p:spPr>
          <a:xfrm>
            <a:off x="1981200" y="-7441"/>
            <a:ext cx="5154612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400" b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rPr>
              <a:t>Dẫn</a:t>
            </a:r>
            <a:r>
              <a:rPr lang="en-US" sz="4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rPr>
              <a:t>Thỏ</a:t>
            </a:r>
            <a:r>
              <a:rPr lang="en-US" sz="4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rPr>
              <a:t>về</a:t>
            </a:r>
            <a:r>
              <a:rPr lang="en-US" sz="4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rPr>
              <a:t>nhà</a:t>
            </a:r>
            <a:endParaRPr lang="en-US" sz="4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5367" name="Picture 19">
            <a:hlinkClick r:id="rId7" action="ppaction://hlinksldjump"/>
            <a:extLst>
              <a:ext uri="{FF2B5EF4-FFF2-40B4-BE49-F238E27FC236}">
                <a16:creationId xmlns="" xmlns:a16="http://schemas.microsoft.com/office/drawing/2014/main" id="{10686299-E71B-41DB-B67B-AAFBF41EAF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2" t="23743" r="13844" b="17210"/>
          <a:stretch>
            <a:fillRect/>
          </a:stretch>
        </p:blipFill>
        <p:spPr bwMode="auto">
          <a:xfrm>
            <a:off x="5562600" y="2935288"/>
            <a:ext cx="10668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9">
            <a:hlinkClick r:id="rId9" action="ppaction://hlinksldjump"/>
            <a:extLst>
              <a:ext uri="{FF2B5EF4-FFF2-40B4-BE49-F238E27FC236}">
                <a16:creationId xmlns="" xmlns:a16="http://schemas.microsoft.com/office/drawing/2014/main" id="{FFC5B1F1-0359-4AA0-ABE2-5A8D4CE262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2" t="23743" r="13844" b="17210"/>
          <a:stretch>
            <a:fillRect/>
          </a:stretch>
        </p:blipFill>
        <p:spPr bwMode="auto">
          <a:xfrm>
            <a:off x="4648200" y="3581400"/>
            <a:ext cx="10668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1B737627-FE8F-47F7-B7C9-C178A94FE5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2" t="23743" r="13844" b="17210"/>
          <a:stretch>
            <a:fillRect/>
          </a:stretch>
        </p:blipFill>
        <p:spPr bwMode="auto">
          <a:xfrm>
            <a:off x="3581400" y="4114800"/>
            <a:ext cx="10668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304A2F1E-058E-487D-8E57-883E18126B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2" t="23743" r="13844" b="17210"/>
          <a:stretch>
            <a:fillRect/>
          </a:stretch>
        </p:blipFill>
        <p:spPr bwMode="auto">
          <a:xfrm>
            <a:off x="2443163" y="4687888"/>
            <a:ext cx="10668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73CBACB-0A0A-4AF3-B869-E9AB7F23987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5882" r="17673"/>
          <a:stretch>
            <a:fillRect/>
          </a:stretch>
        </p:blipFill>
        <p:spPr bwMode="auto">
          <a:xfrm>
            <a:off x="3995936" y="2132856"/>
            <a:ext cx="1217612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3773 L 0.03611 -0.13912 C 0.04375 -0.16203 0.05521 -0.17152 0.06702 -0.17152 C 0.08073 -0.17152 0.09167 -0.16203 0.09931 -0.13912 L 0.13611 -0.03773 " pathEditMode="relative" rAng="0" ptsTypes="AAA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-6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39552" y="332656"/>
            <a:ext cx="3528392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vi-VN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077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58C4EB-D486-473A-B662-8DD500B1C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FF0448-2792-4FC9-AE54-E42E016F1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39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7904" y="668908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Tính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nhẩm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		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14480" y="2643182"/>
            <a:ext cx="6215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		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 x 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43096" y="2624000"/>
            <a:ext cx="13046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 80</a:t>
            </a:r>
            <a:endParaRPr lang="vi-VN" sz="4400" dirty="0">
              <a:solidFill>
                <a:srgbClr val="FF0000"/>
              </a:solidFill>
            </a:endParaRPr>
          </a:p>
        </p:txBody>
      </p:sp>
      <p:pic>
        <p:nvPicPr>
          <p:cNvPr id="16" name="Đếm ngược 5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lum bright="40000"/>
          </a:blip>
          <a:stretch>
            <a:fillRect/>
          </a:stretch>
        </p:blipFill>
        <p:spPr>
          <a:xfrm>
            <a:off x="0" y="5732875"/>
            <a:ext cx="1500166" cy="11251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14480" y="6211669"/>
            <a:ext cx="464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endParaRPr lang="vi-VN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15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0">
            <a:extLst>
              <a:ext uri="{FF2B5EF4-FFF2-40B4-BE49-F238E27FC236}">
                <a16:creationId xmlns="" xmlns:a16="http://schemas.microsoft.com/office/drawing/2014/main" id="{387B5A4C-6BC1-4744-9819-0C70076DA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12421" r="11942" b="13016"/>
          <a:stretch>
            <a:fillRect/>
          </a:stretch>
        </p:blipFill>
        <p:spPr bwMode="auto">
          <a:xfrm>
            <a:off x="6096000" y="0"/>
            <a:ext cx="3084513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1">
            <a:extLst>
              <a:ext uri="{FF2B5EF4-FFF2-40B4-BE49-F238E27FC236}">
                <a16:creationId xmlns="" xmlns:a16="http://schemas.microsoft.com/office/drawing/2014/main" id="{CE1DA1E2-E339-4360-B078-8C4C4B1FAE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4308475"/>
            <a:ext cx="202565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F64404D6-B3B5-44AF-A502-2717D6B8E0CA}"/>
              </a:ext>
            </a:extLst>
          </p:cNvPr>
          <p:cNvSpPr/>
          <p:nvPr/>
        </p:nvSpPr>
        <p:spPr bwMode="auto">
          <a:xfrm>
            <a:off x="3590925" y="3810000"/>
            <a:ext cx="1219200" cy="6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600"/>
          </a:p>
        </p:txBody>
      </p:sp>
      <p:pic>
        <p:nvPicPr>
          <p:cNvPr id="18437" name="Picture 39">
            <a:extLst>
              <a:ext uri="{FF2B5EF4-FFF2-40B4-BE49-F238E27FC236}">
                <a16:creationId xmlns="" xmlns:a16="http://schemas.microsoft.com/office/drawing/2014/main" id="{5F3416AD-C7CB-44FB-A4EF-6F2B2DCB72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70188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56A3735-59F7-4B23-AD4F-F613D0CC9717}"/>
              </a:ext>
            </a:extLst>
          </p:cNvPr>
          <p:cNvSpPr/>
          <p:nvPr/>
        </p:nvSpPr>
        <p:spPr>
          <a:xfrm>
            <a:off x="1981200" y="-7441"/>
            <a:ext cx="5154612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400" b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rPr>
              <a:t>Dẫn</a:t>
            </a:r>
            <a:r>
              <a:rPr lang="en-US" sz="4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rPr>
              <a:t>Thỏ</a:t>
            </a:r>
            <a:r>
              <a:rPr lang="en-US" sz="4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rPr>
              <a:t>về</a:t>
            </a:r>
            <a:r>
              <a:rPr lang="en-US" sz="4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rPr>
              <a:t>nhà</a:t>
            </a:r>
            <a:endParaRPr lang="en-US" sz="4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8439" name="Picture 19">
            <a:hlinkClick r:id="rId7" action="ppaction://hlinksldjump"/>
            <a:extLst>
              <a:ext uri="{FF2B5EF4-FFF2-40B4-BE49-F238E27FC236}">
                <a16:creationId xmlns="" xmlns:a16="http://schemas.microsoft.com/office/drawing/2014/main" id="{F32F44F0-A037-444C-9890-F3F754A1E3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2" t="23743" r="13844" b="17210"/>
          <a:stretch>
            <a:fillRect/>
          </a:stretch>
        </p:blipFill>
        <p:spPr bwMode="auto">
          <a:xfrm>
            <a:off x="5562600" y="2935288"/>
            <a:ext cx="10668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9">
            <a:hlinkClick r:id="rId9" action="ppaction://hlinksldjump"/>
            <a:extLst>
              <a:ext uri="{FF2B5EF4-FFF2-40B4-BE49-F238E27FC236}">
                <a16:creationId xmlns="" xmlns:a16="http://schemas.microsoft.com/office/drawing/2014/main" id="{24B59793-E22E-44B9-9856-083E54601C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2" t="23743" r="13844" b="17210"/>
          <a:stretch>
            <a:fillRect/>
          </a:stretch>
        </p:blipFill>
        <p:spPr bwMode="auto">
          <a:xfrm>
            <a:off x="4648200" y="3581400"/>
            <a:ext cx="10668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3CB7B2EA-F772-433E-A09D-31D42A382D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2" t="23743" r="13844" b="17210"/>
          <a:stretch>
            <a:fillRect/>
          </a:stretch>
        </p:blipFill>
        <p:spPr bwMode="auto">
          <a:xfrm>
            <a:off x="3581400" y="4114800"/>
            <a:ext cx="10668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E2CF7407-4590-42DD-884B-1D586B739B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2" t="23743" r="13844" b="17210"/>
          <a:stretch>
            <a:fillRect/>
          </a:stretch>
        </p:blipFill>
        <p:spPr bwMode="auto">
          <a:xfrm>
            <a:off x="2443163" y="4687888"/>
            <a:ext cx="10668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AEFB794-247A-410D-A56C-1B0979C2BA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5882" r="17673"/>
          <a:stretch>
            <a:fillRect/>
          </a:stretch>
        </p:blipFill>
        <p:spPr bwMode="auto">
          <a:xfrm>
            <a:off x="5171440" y="1596231"/>
            <a:ext cx="1217613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3773 L 0.03611 -0.13912 C 0.04375 -0.16203 0.05521 -0.17153 0.06701 -0.17153 C 0.08073 -0.17153 0.09166 -0.16203 0.0993 -0.13912 L 0.13611 -0.03773 " pathEditMode="relative" rAng="0" ptsTypes="AAA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-6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DFE9C1-0E64-4382-8E68-CF493E3D6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7EF412A-CE25-4467-808E-B4DF5A98E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30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Google Shape;1929;p34"/>
          <p:cNvSpPr txBox="1">
            <a:spLocks noGrp="1"/>
          </p:cNvSpPr>
          <p:nvPr>
            <p:ph type="title"/>
          </p:nvPr>
        </p:nvSpPr>
        <p:spPr>
          <a:xfrm>
            <a:off x="2167093" y="1241287"/>
            <a:ext cx="4705695" cy="4701216"/>
          </a:xfrm>
          <a:prstGeom prst="rect">
            <a:avLst/>
          </a:prstGeom>
        </p:spPr>
        <p:txBody>
          <a:bodyPr spcFirstLastPara="1" wrap="square" lIns="120697" tIns="120697" rIns="120697" bIns="120697" anchor="ctr" anchorCtr="0">
            <a:noAutofit/>
          </a:bodyPr>
          <a:lstStyle/>
          <a:p>
            <a:r>
              <a:rPr lang="en-GB"/>
              <a:t>Thank you!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nhung-hinh-anh-dep-thien-nhien-cua-que-huong-viet-nam-5.jpg"/>
          <p:cNvPicPr>
            <a:picLocks noChangeAspect="1"/>
          </p:cNvPicPr>
          <p:nvPr/>
        </p:nvPicPr>
        <p:blipFill>
          <a:blip r:embed="rId3">
            <a:lum bright="-10000"/>
          </a:blip>
          <a:stretch>
            <a:fillRect/>
          </a:stretch>
        </p:blipFill>
        <p:spPr>
          <a:xfrm>
            <a:off x="1306646" y="1346970"/>
            <a:ext cx="3804937" cy="28808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7" name="buom" descr="A insect on the ground&#10;&#10;Description generated with high confidence">
            <a:extLst>
              <a:ext uri="{FF2B5EF4-FFF2-40B4-BE49-F238E27FC236}">
                <a16:creationId xmlns=""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376536" y="2493526"/>
            <a:ext cx="722936" cy="9234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05" y="144616"/>
            <a:ext cx="651482" cy="644243"/>
          </a:xfrm>
          <a:prstGeom prst="rect">
            <a:avLst/>
          </a:prstGeom>
        </p:spPr>
      </p:pic>
      <p:pic>
        <p:nvPicPr>
          <p:cNvPr id="30" name="Picture 29">
            <a:hlinkClick r:id="rId6" action="ppaction://hlinksldjump"/>
            <a:extLst>
              <a:ext uri="{FF2B5EF4-FFF2-40B4-BE49-F238E27FC236}">
                <a16:creationId xmlns=""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5584984" y="6219826"/>
            <a:ext cx="1129685" cy="558165"/>
          </a:xfrm>
          <a:prstGeom prst="rect">
            <a:avLst/>
          </a:prstGeom>
        </p:spPr>
      </p:pic>
      <p:sp>
        <p:nvSpPr>
          <p:cNvPr id="31" name="TextBox 30">
            <a:hlinkClick r:id="rId8" action="ppaction://hlinksldjump"/>
          </p:cNvPr>
          <p:cNvSpPr txBox="1"/>
          <p:nvPr/>
        </p:nvSpPr>
        <p:spPr>
          <a:xfrm>
            <a:off x="760005" y="5948177"/>
            <a:ext cx="2740425" cy="46166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vi-VN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-2143172" y="857232"/>
            <a:ext cx="1975043" cy="34051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400" b="1" dirty="0">
              <a:solidFill>
                <a:srgbClr val="FF0000"/>
              </a:solidFill>
              <a:latin typeface="VNI-Zap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65085" y="5715016"/>
            <a:ext cx="1821757" cy="340519"/>
          </a:xfrm>
          <a:prstGeom prst="round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FFFF66"/>
                </a:solidFill>
                <a:latin typeface="VNI-Zap" pitchFamily="2" charset="0"/>
                <a:ea typeface="Tahoma" panose="020B0604030504040204" pitchFamily="34" charset="0"/>
                <a:cs typeface="Tahoma" panose="020B0604030504040204" pitchFamily="34" charset="0"/>
              </a:rPr>
              <a:t>Thư</a:t>
            </a:r>
            <a:r>
              <a:rPr lang="en-US" sz="1400" b="1" dirty="0">
                <a:solidFill>
                  <a:srgbClr val="FFFF66"/>
                </a:solidFill>
                <a:latin typeface="VNI-Zap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solidFill>
                  <a:srgbClr val="FFFF66"/>
                </a:solidFill>
                <a:latin typeface="VNI-Zap" pitchFamily="2" charset="0"/>
                <a:ea typeface="Tahoma" panose="020B0604030504040204" pitchFamily="34" charset="0"/>
                <a:cs typeface="Tahoma" panose="020B0604030504040204" pitchFamily="34" charset="0"/>
              </a:rPr>
              <a:t>viện</a:t>
            </a:r>
            <a:r>
              <a:rPr lang="en-US" sz="1400" b="1" dirty="0">
                <a:solidFill>
                  <a:srgbClr val="FFFF66"/>
                </a:solidFill>
                <a:latin typeface="VNI-Zap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solidFill>
                  <a:srgbClr val="FFFF66"/>
                </a:solidFill>
                <a:latin typeface="VNI-Zap" pitchFamily="2" charset="0"/>
                <a:ea typeface="Tahoma" panose="020B0604030504040204" pitchFamily="34" charset="0"/>
                <a:cs typeface="Tahoma" panose="020B0604030504040204" pitchFamily="34" charset="0"/>
              </a:rPr>
              <a:t>Tiểu</a:t>
            </a:r>
            <a:r>
              <a:rPr lang="en-US" sz="1400" b="1" dirty="0">
                <a:solidFill>
                  <a:srgbClr val="FFFF66"/>
                </a:solidFill>
                <a:latin typeface="VNI-Zap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solidFill>
                  <a:srgbClr val="FFFF66"/>
                </a:solidFill>
                <a:latin typeface="VNI-Zap" pitchFamily="2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endParaRPr lang="en-US" sz="1400" b="1" dirty="0">
              <a:solidFill>
                <a:srgbClr val="FFFF66"/>
              </a:solidFill>
              <a:latin typeface="VNI-Zap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="" xmlns:a16="http://schemas.microsoft.com/office/drawing/2014/main" id="{4261C607-5852-4180-A0DC-20787E3AAD18}"/>
              </a:ext>
            </a:extLst>
          </p:cNvPr>
          <p:cNvSpPr/>
          <p:nvPr/>
        </p:nvSpPr>
        <p:spPr>
          <a:xfrm>
            <a:off x="616610" y="770966"/>
            <a:ext cx="5128896" cy="4176464"/>
          </a:xfrm>
          <a:prstGeom prst="frame">
            <a:avLst/>
          </a:prstGeom>
          <a:ln w="63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0430" y="16430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pic>
        <p:nvPicPr>
          <p:cNvPr id="61" name="1a">
            <a:hlinkClick r:id="rId9" action="ppaction://hlinksldjump"/>
            <a:extLst>
              <a:ext uri="{FF2B5EF4-FFF2-40B4-BE49-F238E27FC236}">
                <a16:creationId xmlns="" xmlns:a16="http://schemas.microsoft.com/office/drawing/2014/main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736" y="432465"/>
            <a:ext cx="3167143" cy="2500330"/>
          </a:xfrm>
          <a:prstGeom prst="rect">
            <a:avLst/>
          </a:prstGeom>
        </p:spPr>
      </p:pic>
      <p:pic>
        <p:nvPicPr>
          <p:cNvPr id="62" name="2a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31840" y="772160"/>
            <a:ext cx="3230276" cy="2512824"/>
          </a:xfrm>
          <a:prstGeom prst="rect">
            <a:avLst/>
          </a:prstGeom>
        </p:spPr>
      </p:pic>
      <p:pic>
        <p:nvPicPr>
          <p:cNvPr id="63" name="3a">
            <a:hlinkClick r:id="rId6" action="ppaction://hlinksldjump"/>
            <a:extLst>
              <a:ext uri="{FF2B5EF4-FFF2-40B4-BE49-F238E27FC236}">
                <a16:creationId xmlns="" xmlns:a16="http://schemas.microsoft.com/office/drawing/2014/main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933" y="2593021"/>
            <a:ext cx="3143272" cy="2457306"/>
          </a:xfrm>
          <a:prstGeom prst="rect">
            <a:avLst/>
          </a:prstGeom>
        </p:spPr>
      </p:pic>
      <p:pic>
        <p:nvPicPr>
          <p:cNvPr id="64" name="4a">
            <a:hlinkClick r:id="rId14" action="ppaction://hlinksldjump"/>
            <a:extLst>
              <a:ext uri="{FF2B5EF4-FFF2-40B4-BE49-F238E27FC236}">
                <a16:creationId xmlns="" xmlns:a16="http://schemas.microsoft.com/office/drawing/2014/main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33670" y="2915910"/>
            <a:ext cx="3214710" cy="245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62200" y="457200"/>
            <a:ext cx="548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		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20 + 20 = …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44" name="Right Arrow 43">
            <a:hlinkClick r:id="rId6" action="ppaction://hlinksldjump"/>
          </p:cNvPr>
          <p:cNvSpPr/>
          <p:nvPr/>
        </p:nvSpPr>
        <p:spPr>
          <a:xfrm>
            <a:off x="7543800" y="6172200"/>
            <a:ext cx="1600200" cy="685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28728" y="2857496"/>
            <a:ext cx="464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điền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…….</a:t>
            </a:r>
            <a:endParaRPr lang="vi-VN" sz="3600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29124" y="2714620"/>
            <a:ext cx="714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40</a:t>
            </a:r>
            <a:endParaRPr lang="vi-VN" sz="3600" dirty="0">
              <a:solidFill>
                <a:srgbClr val="FF0000"/>
              </a:solidFill>
            </a:endParaRPr>
          </a:p>
        </p:txBody>
      </p:sp>
      <p:pic>
        <p:nvPicPr>
          <p:cNvPr id="23" name="Đếm ngược 5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lum bright="40000"/>
          </a:blip>
          <a:stretch>
            <a:fillRect/>
          </a:stretch>
        </p:blipFill>
        <p:spPr>
          <a:xfrm>
            <a:off x="0" y="5732875"/>
            <a:ext cx="1500166" cy="112512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714480" y="6211669"/>
            <a:ext cx="464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endParaRPr lang="vi-VN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44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43108" y="317352"/>
            <a:ext cx="6858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>
                <a:latin typeface="Times New Roman" panose="02020603050405020304" pitchFamily="18" charset="0"/>
              </a:rPr>
              <a:t>Ghi chữ cái đặt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trước</a:t>
            </a:r>
            <a:endParaRPr lang="en-US" altLang="en-US" sz="3600" b="1" dirty="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en-US" altLang="en-US" sz="3600" b="1" dirty="0">
                <a:latin typeface="Times New Roman" panose="02020603050405020304" pitchFamily="18" charset="0"/>
              </a:rPr>
              <a:t>         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trả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lời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</a:p>
          <a:p>
            <a:pPr lvl="4" algn="just">
              <a:spcBef>
                <a:spcPct val="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 x 9 = ?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87318" y="2714620"/>
            <a:ext cx="781313" cy="57150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</a:t>
            </a:r>
          </a:p>
        </p:txBody>
      </p:sp>
      <p:sp>
        <p:nvSpPr>
          <p:cNvPr id="39" name="Right Arrow 38">
            <a:hlinkClick r:id="rId6" action="ppaction://hlinksldjump"/>
          </p:cNvPr>
          <p:cNvSpPr/>
          <p:nvPr/>
        </p:nvSpPr>
        <p:spPr>
          <a:xfrm>
            <a:off x="7391400" y="6172200"/>
            <a:ext cx="1600200" cy="685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214414" y="2643182"/>
            <a:ext cx="2428892" cy="715089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FFFF00"/>
                </a:solidFill>
                <a:latin typeface="Times New Roman" pitchFamily="18" charset="0"/>
              </a:rPr>
              <a:t>27</a:t>
            </a:r>
            <a:endParaRPr lang="en-US" altLang="en-US" sz="3600" b="1" dirty="0">
              <a:solidFill>
                <a:srgbClr val="FFFF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459284" y="2786058"/>
            <a:ext cx="781313" cy="57150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286380" y="2714620"/>
            <a:ext cx="2428892" cy="715089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FFFF00"/>
                </a:solidFill>
                <a:latin typeface="Times New Roman" pitchFamily="18" charset="0"/>
              </a:rPr>
              <a:t>37</a:t>
            </a:r>
            <a:endParaRPr lang="en-US" altLang="en-US" sz="3600" b="1" dirty="0">
              <a:solidFill>
                <a:srgbClr val="FFFF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15880" y="4286256"/>
            <a:ext cx="781313" cy="57150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142976" y="4214818"/>
            <a:ext cx="2428892" cy="715089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FFFF00"/>
                </a:solidFill>
                <a:latin typeface="Times New Roman" pitchFamily="18" charset="0"/>
              </a:rPr>
              <a:t>47</a:t>
            </a:r>
            <a:endParaRPr lang="en-US" altLang="en-US" sz="3600" b="1" dirty="0">
              <a:solidFill>
                <a:srgbClr val="FFFF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87846" y="4214818"/>
            <a:ext cx="781313" cy="57150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214942" y="4143380"/>
            <a:ext cx="2428892" cy="715089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FFFF00"/>
                </a:solidFill>
                <a:latin typeface="Times New Roman" pitchFamily="18" charset="0"/>
              </a:rPr>
              <a:t>45</a:t>
            </a:r>
            <a:endParaRPr lang="en-US" altLang="en-US" sz="3600" b="1" dirty="0">
              <a:solidFill>
                <a:srgbClr val="FFFF00"/>
              </a:solidFill>
            </a:endParaRPr>
          </a:p>
        </p:txBody>
      </p:sp>
      <p:pic>
        <p:nvPicPr>
          <p:cNvPr id="30" name="Đếm ngược 5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lum bright="40000"/>
          </a:blip>
          <a:stretch>
            <a:fillRect/>
          </a:stretch>
        </p:blipFill>
        <p:spPr>
          <a:xfrm>
            <a:off x="0" y="5732875"/>
            <a:ext cx="1500166" cy="112512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714480" y="6211669"/>
            <a:ext cx="464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endParaRPr lang="vi-VN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44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</p:childTnLst>
        </p:cTn>
      </p:par>
    </p:tnLst>
    <p:bldLst>
      <p:bldP spid="34" grpId="0" animBg="1"/>
      <p:bldP spid="20" grpId="0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76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84" y="285728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Đ, S ?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ight Arrow 43">
            <a:hlinkClick r:id="rId6" action="ppaction://hlinksldjump"/>
          </p:cNvPr>
          <p:cNvSpPr/>
          <p:nvPr/>
        </p:nvSpPr>
        <p:spPr>
          <a:xfrm>
            <a:off x="7391400" y="6248400"/>
            <a:ext cx="1600200" cy="685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42910" y="2500306"/>
            <a:ext cx="5699394" cy="715089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FFFF00"/>
                </a:solidFill>
                <a:latin typeface="Times New Roman" pitchFamily="18" charset="0"/>
              </a:rPr>
              <a:t>a, 15 + 15 + 15 = 3 x 15</a:t>
            </a:r>
            <a:endParaRPr lang="en-US" altLang="en-US" sz="3600" b="1" dirty="0">
              <a:solidFill>
                <a:srgbClr val="FFFF00"/>
              </a:solidFill>
            </a:endParaRPr>
          </a:p>
        </p:txBody>
      </p:sp>
      <p:pic>
        <p:nvPicPr>
          <p:cNvPr id="18" name="Đếm ngược 5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lum bright="40000"/>
          </a:blip>
          <a:stretch>
            <a:fillRect/>
          </a:stretch>
        </p:blipFill>
        <p:spPr>
          <a:xfrm>
            <a:off x="0" y="5732875"/>
            <a:ext cx="1500166" cy="112512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714480" y="6211669"/>
            <a:ext cx="464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endParaRPr lang="vi-VN" sz="3600" dirty="0">
              <a:solidFill>
                <a:srgbClr val="0000FF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71472" y="4071942"/>
            <a:ext cx="5715040" cy="715089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FFFF00"/>
                </a:solidFill>
                <a:latin typeface="Times New Roman" pitchFamily="18" charset="0"/>
              </a:rPr>
              <a:t>b, 15 + 15 + 15 = 15 x 3</a:t>
            </a:r>
            <a:endParaRPr lang="en-US" altLang="en-US" sz="3600" b="1" dirty="0">
              <a:solidFill>
                <a:srgbClr val="FFFF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072330" y="2571744"/>
            <a:ext cx="928694" cy="642942"/>
          </a:xfrm>
          <a:prstGeom prst="round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Rounded Rectangle 24"/>
          <p:cNvSpPr/>
          <p:nvPr/>
        </p:nvSpPr>
        <p:spPr>
          <a:xfrm>
            <a:off x="7072330" y="4143380"/>
            <a:ext cx="928694" cy="642942"/>
          </a:xfrm>
          <a:prstGeom prst="round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ounded Rectangle 25"/>
          <p:cNvSpPr/>
          <p:nvPr/>
        </p:nvSpPr>
        <p:spPr>
          <a:xfrm>
            <a:off x="7072330" y="2571744"/>
            <a:ext cx="928694" cy="64294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072330" y="4143380"/>
            <a:ext cx="928694" cy="64294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Đ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32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20" grpId="0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1736" y="357166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nhẩm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		 </a:t>
            </a:r>
          </a:p>
        </p:txBody>
      </p:sp>
      <p:sp>
        <p:nvSpPr>
          <p:cNvPr id="24" name="Right Arrow 23">
            <a:hlinkClick r:id="rId7" action="ppaction://hlinksldjump"/>
          </p:cNvPr>
          <p:cNvSpPr/>
          <p:nvPr/>
        </p:nvSpPr>
        <p:spPr>
          <a:xfrm>
            <a:off x="7391400" y="6248400"/>
            <a:ext cx="1600200" cy="685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Chơi tiếp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14480" y="2643182"/>
            <a:ext cx="6215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		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 x 1 = …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43570" y="2590663"/>
            <a:ext cx="13046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12</a:t>
            </a:r>
            <a:endParaRPr lang="vi-VN" sz="4400" dirty="0">
              <a:solidFill>
                <a:srgbClr val="FF0000"/>
              </a:solidFill>
            </a:endParaRPr>
          </a:p>
        </p:txBody>
      </p:sp>
      <p:pic>
        <p:nvPicPr>
          <p:cNvPr id="16" name="Đếm ngược 5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lum bright="40000"/>
          </a:blip>
          <a:stretch>
            <a:fillRect/>
          </a:stretch>
        </p:blipFill>
        <p:spPr>
          <a:xfrm>
            <a:off x="0" y="5732875"/>
            <a:ext cx="1500166" cy="11251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14480" y="6211669"/>
            <a:ext cx="464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endParaRPr lang="vi-VN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3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069B54F1-CC45-43F6-97AD-194D52974A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8684875" y="2857144"/>
            <a:ext cx="181384" cy="19619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05" y="144616"/>
            <a:ext cx="651482" cy="644243"/>
          </a:xfrm>
          <a:prstGeom prst="rect">
            <a:avLst/>
          </a:prstGeom>
        </p:spPr>
      </p:pic>
      <p:pic>
        <p:nvPicPr>
          <p:cNvPr id="30" name="Picture 29">
            <a:hlinkClick r:id="rId4" action="ppaction://hlinksldjump"/>
            <a:extLst>
              <a:ext uri="{FF2B5EF4-FFF2-40B4-BE49-F238E27FC236}">
                <a16:creationId xmlns=""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5584984" y="6219826"/>
            <a:ext cx="1129685" cy="55816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-2143172" y="857232"/>
            <a:ext cx="1975043" cy="34051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400" b="1" dirty="0">
              <a:solidFill>
                <a:srgbClr val="FF0000"/>
              </a:solidFill>
              <a:latin typeface="VNI-Zap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0430" y="16430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pic>
        <p:nvPicPr>
          <p:cNvPr id="18" name="Picture 2" descr="D:\c l hien\Ms Luu Hien- GVG Thành phố 01-11-22\z3848558928783_944967a3d80ac3a028f71961ea2a3e77.jpg"/>
          <p:cNvPicPr>
            <a:picLocks noChangeAspect="1" noChangeArrowheads="1"/>
          </p:cNvPicPr>
          <p:nvPr/>
        </p:nvPicPr>
        <p:blipFill>
          <a:blip r:embed="rId6"/>
          <a:srcRect r="45398"/>
          <a:stretch>
            <a:fillRect/>
          </a:stretch>
        </p:blipFill>
        <p:spPr bwMode="auto">
          <a:xfrm>
            <a:off x="6357950" y="0"/>
            <a:ext cx="2786050" cy="6858000"/>
          </a:xfrm>
          <a:prstGeom prst="rect">
            <a:avLst/>
          </a:prstGeom>
          <a:noFill/>
        </p:spPr>
      </p:pic>
      <p:sp>
        <p:nvSpPr>
          <p:cNvPr id="19" name="Rounded Rectangular Callout 18"/>
          <p:cNvSpPr/>
          <p:nvPr/>
        </p:nvSpPr>
        <p:spPr>
          <a:xfrm>
            <a:off x="642910" y="357166"/>
            <a:ext cx="5643570" cy="1055608"/>
          </a:xfrm>
          <a:prstGeom prst="wedgeRoundRectCallout">
            <a:avLst>
              <a:gd name="adj1" fmla="val 52079"/>
              <a:gd name="adj2" fmla="val 86863"/>
              <a:gd name="adj3" fmla="val 16667"/>
            </a:avLst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12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chiếc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chiếc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lang="vi-VN" sz="2800" dirty="0">
              <a:solidFill>
                <a:srgbClr val="0000FF"/>
              </a:solidFill>
            </a:endParaRPr>
          </a:p>
        </p:txBody>
      </p:sp>
      <p:pic>
        <p:nvPicPr>
          <p:cNvPr id="11" name="Picture 10" descr="nhung-hinh-anh-dep-thien-nhien-cua-que-huong-viet-nam-5.jpg">
            <a:extLst>
              <a:ext uri="{FF2B5EF4-FFF2-40B4-BE49-F238E27FC236}">
                <a16:creationId xmlns="" xmlns:a16="http://schemas.microsoft.com/office/drawing/2014/main" id="{AC346CFD-7F79-4ECE-83D5-489F378363A2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-10000"/>
          </a:blip>
          <a:stretch>
            <a:fillRect/>
          </a:stretch>
        </p:blipFill>
        <p:spPr>
          <a:xfrm>
            <a:off x="1837604" y="2420888"/>
            <a:ext cx="4431716" cy="335544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257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61717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2393">
        <p:split orient="vert"/>
      </p:transition>
    </mc:Choice>
    <mc:Fallback xmlns="">
      <p:transition advTm="32393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2.393"/>
  <p:tag name="ISPRING_SLIDE_ID_2" val="{EB74F8FD-191F-4356-8C6F-2050EFC03EF6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200</Words>
  <Application>Microsoft Office PowerPoint</Application>
  <PresentationFormat>On-screen Show (4:3)</PresentationFormat>
  <Paragraphs>76</Paragraphs>
  <Slides>24</Slides>
  <Notes>12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Barlow Condensed</vt:lpstr>
      <vt:lpstr>Calibri</vt:lpstr>
      <vt:lpstr>Tahoma</vt:lpstr>
      <vt:lpstr>Times New Roman</vt:lpstr>
      <vt:lpstr>VNI-Zap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149</cp:revision>
  <dcterms:created xsi:type="dcterms:W3CDTF">2021-01-19T08:32:16Z</dcterms:created>
  <dcterms:modified xsi:type="dcterms:W3CDTF">2023-05-12T23:25:01Z</dcterms:modified>
</cp:coreProperties>
</file>