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3" autoAdjust="0"/>
    <p:restoredTop sz="94660"/>
  </p:normalViewPr>
  <p:slideViewPr>
    <p:cSldViewPr snapToGrid="0">
      <p:cViewPr varScale="1">
        <p:scale>
          <a:sx n="73" d="100"/>
          <a:sy n="73" d="100"/>
        </p:scale>
        <p:origin x="60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F22461-14C9-4838-A66F-B12DAC141263}" type="datetimeFigureOut">
              <a:rPr lang="en-US" smtClean="0"/>
              <a:t>5/12/2023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DF8BF5-00C8-4B81-9B8B-0C805F0EBBA5}" type="slidenum">
              <a:rPr lang="en-US" smtClean="0"/>
              <a:t>‹#›</a:t>
            </a:fld>
            <a:endParaRPr lang="en-US"/>
          </a:p>
        </p:txBody>
      </p:sp>
    </p:spTree>
    <p:extLst>
      <p:ext uri="{BB962C8B-B14F-4D97-AF65-F5344CB8AC3E}">
        <p14:creationId xmlns:p14="http://schemas.microsoft.com/office/powerpoint/2010/main" val="15521450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C0232-94FA-4EBE-BB9B-79FBE486032D}"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8758975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0B90044-FC43-4842-A319-B936CBE08BBC}" type="datetimeFigureOut">
              <a:rPr lang="en-US" smtClean="0"/>
              <a:t>5/12/2023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D1F3E4-C8D8-4B83-BF15-3437331DC0EE}" type="slidenum">
              <a:rPr lang="en-US" smtClean="0"/>
              <a:t>‹#›</a:t>
            </a:fld>
            <a:endParaRPr lang="en-US"/>
          </a:p>
        </p:txBody>
      </p:sp>
    </p:spTree>
    <p:extLst>
      <p:ext uri="{BB962C8B-B14F-4D97-AF65-F5344CB8AC3E}">
        <p14:creationId xmlns:p14="http://schemas.microsoft.com/office/powerpoint/2010/main" val="25961697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0B90044-FC43-4842-A319-B936CBE08BBC}" type="datetimeFigureOut">
              <a:rPr lang="en-US" smtClean="0"/>
              <a:t>5/12/2023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D1F3E4-C8D8-4B83-BF15-3437331DC0EE}" type="slidenum">
              <a:rPr lang="en-US" smtClean="0"/>
              <a:t>‹#›</a:t>
            </a:fld>
            <a:endParaRPr lang="en-US"/>
          </a:p>
        </p:txBody>
      </p:sp>
    </p:spTree>
    <p:extLst>
      <p:ext uri="{BB962C8B-B14F-4D97-AF65-F5344CB8AC3E}">
        <p14:creationId xmlns:p14="http://schemas.microsoft.com/office/powerpoint/2010/main" val="3736240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0B90044-FC43-4842-A319-B936CBE08BBC}" type="datetimeFigureOut">
              <a:rPr lang="en-US" smtClean="0"/>
              <a:t>5/12/2023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D1F3E4-C8D8-4B83-BF15-3437331DC0EE}" type="slidenum">
              <a:rPr lang="en-US" smtClean="0"/>
              <a:t>‹#›</a:t>
            </a:fld>
            <a:endParaRPr lang="en-US"/>
          </a:p>
        </p:txBody>
      </p:sp>
    </p:spTree>
    <p:extLst>
      <p:ext uri="{BB962C8B-B14F-4D97-AF65-F5344CB8AC3E}">
        <p14:creationId xmlns:p14="http://schemas.microsoft.com/office/powerpoint/2010/main" val="21658466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7327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图片与标题">
    <p:bg>
      <p:bgPr>
        <a:solidFill>
          <a:schemeClr val="accent2">
            <a:lumMod val="20000"/>
            <a:lumOff val="80000"/>
            <a:alpha val="45000"/>
          </a:schemeClr>
        </a:solidFill>
        <a:effectLst/>
      </p:bgPr>
    </p:bg>
    <p:spTree>
      <p:nvGrpSpPr>
        <p:cNvPr id="1" name=""/>
        <p:cNvGrpSpPr/>
        <p:nvPr/>
      </p:nvGrpSpPr>
      <p:grpSpPr>
        <a:xfrm>
          <a:off x="0" y="0"/>
          <a:ext cx="0" cy="0"/>
          <a:chOff x="0" y="0"/>
          <a:chExt cx="0" cy="0"/>
        </a:xfrm>
      </p:grpSpPr>
      <p:sp>
        <p:nvSpPr>
          <p:cNvPr id="9" name="平行四边形 1"/>
          <p:cNvSpPr/>
          <p:nvPr userDrawn="1"/>
        </p:nvSpPr>
        <p:spPr>
          <a:xfrm rot="15898521">
            <a:off x="3758686" y="-6556744"/>
            <a:ext cx="5230176" cy="13716197"/>
          </a:xfrm>
          <a:prstGeom prst="parallelogram">
            <a:avLst>
              <a:gd name="adj" fmla="val 17813"/>
            </a:avLst>
          </a:prstGeom>
          <a:gradFill>
            <a:gsLst>
              <a:gs pos="0">
                <a:srgbClr val="FDB57E">
                  <a:alpha val="0"/>
                </a:srgbClr>
              </a:gs>
              <a:gs pos="100000">
                <a:srgbClr val="E68B54">
                  <a:alpha val="33000"/>
                </a:srgbClr>
              </a:gs>
            </a:gsLst>
            <a:lin ang="16200000" scaled="0"/>
          </a:gradFill>
          <a:ln>
            <a:gradFill>
              <a:gsLst>
                <a:gs pos="66000">
                  <a:schemeClr val="bg1">
                    <a:alpha val="0"/>
                  </a:schemeClr>
                </a:gs>
                <a:gs pos="100000">
                  <a:schemeClr val="bg1">
                    <a:alpha val="0"/>
                  </a:schemeClr>
                </a:gs>
                <a:gs pos="0">
                  <a:srgbClr val="BE3A1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pic>
        <p:nvPicPr>
          <p:cNvPr id="12"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70210" y="-13970"/>
            <a:ext cx="1649730" cy="1344295"/>
          </a:xfrm>
          <a:prstGeom prst="rect">
            <a:avLst/>
          </a:prstGeom>
        </p:spPr>
      </p:pic>
      <p:pic>
        <p:nvPicPr>
          <p:cNvPr id="13" name="图片 10"/>
          <p:cNvPicPr>
            <a:picLocks noChangeAspect="1"/>
          </p:cNvPicPr>
          <p:nvPr userDrawn="1"/>
        </p:nvPicPr>
        <p:blipFill rotWithShape="1">
          <a:blip r:embed="rId3" cstate="print">
            <a:extLst>
              <a:ext uri="{28A0092B-C50C-407E-A947-70E740481C1C}">
                <a14:useLocalDpi xmlns:a14="http://schemas.microsoft.com/office/drawing/2010/main" val="0"/>
              </a:ext>
            </a:extLst>
          </a:blip>
          <a:srcRect l="68538" t="-472" r="-205" b="51205"/>
          <a:stretch>
            <a:fillRect/>
          </a:stretch>
        </p:blipFill>
        <p:spPr>
          <a:xfrm>
            <a:off x="10570210" y="5166641"/>
            <a:ext cx="1427480" cy="1859280"/>
          </a:xfrm>
          <a:prstGeom prst="rect">
            <a:avLst/>
          </a:prstGeom>
        </p:spPr>
      </p:pic>
      <p:pic>
        <p:nvPicPr>
          <p:cNvPr id="15" name="图片 8"/>
          <p:cNvPicPr>
            <a:picLocks noChangeAspect="1"/>
          </p:cNvPicPr>
          <p:nvPr userDrawn="1"/>
        </p:nvPicPr>
        <p:blipFill rotWithShape="1">
          <a:blip r:embed="rId4">
            <a:extLst>
              <a:ext uri="{28A0092B-C50C-407E-A947-70E740481C1C}">
                <a14:useLocalDpi xmlns:a14="http://schemas.microsoft.com/office/drawing/2010/main" val="0"/>
              </a:ext>
            </a:extLst>
          </a:blip>
          <a:srcRect t="77655" r="44843"/>
          <a:stretch>
            <a:fillRect/>
          </a:stretch>
        </p:blipFill>
        <p:spPr>
          <a:xfrm>
            <a:off x="7625399" y="5322349"/>
            <a:ext cx="4566601" cy="1547864"/>
          </a:xfrm>
          <a:prstGeom prst="rect">
            <a:avLst/>
          </a:prstGeom>
        </p:spPr>
      </p:pic>
    </p:spTree>
    <p:extLst>
      <p:ext uri="{BB962C8B-B14F-4D97-AF65-F5344CB8AC3E}">
        <p14:creationId xmlns:p14="http://schemas.microsoft.com/office/powerpoint/2010/main" val="4282672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7"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000" fill="hold"/>
                                        <p:tgtEl>
                                          <p:spTgt spid="12"/>
                                        </p:tgtEl>
                                        <p:attrNameLst>
                                          <p:attrName>ppt_x</p:attrName>
                                        </p:attrNameLst>
                                      </p:cBhvr>
                                      <p:tavLst>
                                        <p:tav tm="0">
                                          <p:val>
                                            <p:strVal val="#ppt_x"/>
                                          </p:val>
                                        </p:tav>
                                        <p:tav tm="100000">
                                          <p:val>
                                            <p:strVal val="#ppt_x"/>
                                          </p:val>
                                        </p:tav>
                                      </p:tavLst>
                                    </p:anim>
                                    <p:anim calcmode="lin" valueType="num">
                                      <p:cBhvr additive="base">
                                        <p:cTn id="12" dur="1000" fill="hold"/>
                                        <p:tgtEl>
                                          <p:spTgt spid="12"/>
                                        </p:tgtEl>
                                        <p:attrNameLst>
                                          <p:attrName>ppt_y</p:attrName>
                                        </p:attrNameLst>
                                      </p:cBhvr>
                                      <p:tavLst>
                                        <p:tav tm="0">
                                          <p:val>
                                            <p:strVal val="1+#ppt_h/2"/>
                                          </p:val>
                                        </p:tav>
                                        <p:tav tm="100000">
                                          <p:val>
                                            <p:strVal val="#ppt_y"/>
                                          </p:val>
                                        </p:tav>
                                      </p:tavLst>
                                    </p:anim>
                                  </p:childTnLst>
                                </p:cTn>
                              </p:par>
                              <p:par>
                                <p:cTn id="13" presetID="7"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000" fill="hold"/>
                                        <p:tgtEl>
                                          <p:spTgt spid="13"/>
                                        </p:tgtEl>
                                        <p:attrNameLst>
                                          <p:attrName>ppt_x</p:attrName>
                                        </p:attrNameLst>
                                      </p:cBhvr>
                                      <p:tavLst>
                                        <p:tav tm="0">
                                          <p:val>
                                            <p:strVal val="#ppt_x"/>
                                          </p:val>
                                        </p:tav>
                                        <p:tav tm="100000">
                                          <p:val>
                                            <p:strVal val="#ppt_x"/>
                                          </p:val>
                                        </p:tav>
                                      </p:tavLst>
                                    </p:anim>
                                    <p:anim calcmode="lin" valueType="num">
                                      <p:cBhvr additive="base">
                                        <p:cTn id="16" dur="1000" fill="hold"/>
                                        <p:tgtEl>
                                          <p:spTgt spid="13"/>
                                        </p:tgtEl>
                                        <p:attrNameLst>
                                          <p:attrName>ppt_y</p:attrName>
                                        </p:attrNameLst>
                                      </p:cBhvr>
                                      <p:tavLst>
                                        <p:tav tm="0">
                                          <p:val>
                                            <p:strVal val="1+#ppt_h/2"/>
                                          </p:val>
                                        </p:tav>
                                        <p:tav tm="100000">
                                          <p:val>
                                            <p:strVal val="#ppt_y"/>
                                          </p:val>
                                        </p:tav>
                                      </p:tavLst>
                                    </p:anim>
                                  </p:childTnLst>
                                </p:cTn>
                              </p:par>
                              <p:par>
                                <p:cTn id="17" presetID="7" presetClass="entr" presetSubtype="4"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1000" fill="hold"/>
                                        <p:tgtEl>
                                          <p:spTgt spid="15"/>
                                        </p:tgtEl>
                                        <p:attrNameLst>
                                          <p:attrName>ppt_x</p:attrName>
                                        </p:attrNameLst>
                                      </p:cBhvr>
                                      <p:tavLst>
                                        <p:tav tm="0">
                                          <p:val>
                                            <p:strVal val="#ppt_x"/>
                                          </p:val>
                                        </p:tav>
                                        <p:tav tm="100000">
                                          <p:val>
                                            <p:strVal val="#ppt_x"/>
                                          </p:val>
                                        </p:tav>
                                      </p:tavLst>
                                    </p:anim>
                                    <p:anim calcmode="lin" valueType="num">
                                      <p:cBhvr additive="base">
                                        <p:cTn id="20"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0B90044-FC43-4842-A319-B936CBE08BBC}" type="datetimeFigureOut">
              <a:rPr lang="en-US" smtClean="0"/>
              <a:t>5/12/2023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D1F3E4-C8D8-4B83-BF15-3437331DC0EE}" type="slidenum">
              <a:rPr lang="en-US" smtClean="0"/>
              <a:t>‹#›</a:t>
            </a:fld>
            <a:endParaRPr lang="en-US"/>
          </a:p>
        </p:txBody>
      </p:sp>
    </p:spTree>
    <p:extLst>
      <p:ext uri="{BB962C8B-B14F-4D97-AF65-F5344CB8AC3E}">
        <p14:creationId xmlns:p14="http://schemas.microsoft.com/office/powerpoint/2010/main" val="35957807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0B90044-FC43-4842-A319-B936CBE08BBC}" type="datetimeFigureOut">
              <a:rPr lang="en-US" smtClean="0"/>
              <a:t>5/12/2023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D1F3E4-C8D8-4B83-BF15-3437331DC0EE}" type="slidenum">
              <a:rPr lang="en-US" smtClean="0"/>
              <a:t>‹#›</a:t>
            </a:fld>
            <a:endParaRPr lang="en-US"/>
          </a:p>
        </p:txBody>
      </p:sp>
    </p:spTree>
    <p:extLst>
      <p:ext uri="{BB962C8B-B14F-4D97-AF65-F5344CB8AC3E}">
        <p14:creationId xmlns:p14="http://schemas.microsoft.com/office/powerpoint/2010/main" val="1076503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0B90044-FC43-4842-A319-B936CBE08BBC}" type="datetimeFigureOut">
              <a:rPr lang="en-US" smtClean="0"/>
              <a:t>5/12/2023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D1F3E4-C8D8-4B83-BF15-3437331DC0EE}" type="slidenum">
              <a:rPr lang="en-US" smtClean="0"/>
              <a:t>‹#›</a:t>
            </a:fld>
            <a:endParaRPr lang="en-US"/>
          </a:p>
        </p:txBody>
      </p:sp>
    </p:spTree>
    <p:extLst>
      <p:ext uri="{BB962C8B-B14F-4D97-AF65-F5344CB8AC3E}">
        <p14:creationId xmlns:p14="http://schemas.microsoft.com/office/powerpoint/2010/main" val="33203667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0B90044-FC43-4842-A319-B936CBE08BBC}" type="datetimeFigureOut">
              <a:rPr lang="en-US" smtClean="0"/>
              <a:t>5/12/2023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D1F3E4-C8D8-4B83-BF15-3437331DC0EE}" type="slidenum">
              <a:rPr lang="en-US" smtClean="0"/>
              <a:t>‹#›</a:t>
            </a:fld>
            <a:endParaRPr lang="en-US"/>
          </a:p>
        </p:txBody>
      </p:sp>
    </p:spTree>
    <p:extLst>
      <p:ext uri="{BB962C8B-B14F-4D97-AF65-F5344CB8AC3E}">
        <p14:creationId xmlns:p14="http://schemas.microsoft.com/office/powerpoint/2010/main" val="37561328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0B90044-FC43-4842-A319-B936CBE08BBC}" type="datetimeFigureOut">
              <a:rPr lang="en-US" smtClean="0"/>
              <a:t>5/12/2023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D1F3E4-C8D8-4B83-BF15-3437331DC0EE}" type="slidenum">
              <a:rPr lang="en-US" smtClean="0"/>
              <a:t>‹#›</a:t>
            </a:fld>
            <a:endParaRPr lang="en-US"/>
          </a:p>
        </p:txBody>
      </p:sp>
    </p:spTree>
    <p:extLst>
      <p:ext uri="{BB962C8B-B14F-4D97-AF65-F5344CB8AC3E}">
        <p14:creationId xmlns:p14="http://schemas.microsoft.com/office/powerpoint/2010/main" val="29936040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B90044-FC43-4842-A319-B936CBE08BBC}" type="datetimeFigureOut">
              <a:rPr lang="en-US" smtClean="0"/>
              <a:t>5/12/2023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D1F3E4-C8D8-4B83-BF15-3437331DC0EE}" type="slidenum">
              <a:rPr lang="en-US" smtClean="0"/>
              <a:t>‹#›</a:t>
            </a:fld>
            <a:endParaRPr lang="en-US"/>
          </a:p>
        </p:txBody>
      </p:sp>
    </p:spTree>
    <p:extLst>
      <p:ext uri="{BB962C8B-B14F-4D97-AF65-F5344CB8AC3E}">
        <p14:creationId xmlns:p14="http://schemas.microsoft.com/office/powerpoint/2010/main" val="16428495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0B90044-FC43-4842-A319-B936CBE08BBC}" type="datetimeFigureOut">
              <a:rPr lang="en-US" smtClean="0"/>
              <a:t>5/12/2023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D1F3E4-C8D8-4B83-BF15-3437331DC0EE}" type="slidenum">
              <a:rPr lang="en-US" smtClean="0"/>
              <a:t>‹#›</a:t>
            </a:fld>
            <a:endParaRPr lang="en-US"/>
          </a:p>
        </p:txBody>
      </p:sp>
    </p:spTree>
    <p:extLst>
      <p:ext uri="{BB962C8B-B14F-4D97-AF65-F5344CB8AC3E}">
        <p14:creationId xmlns:p14="http://schemas.microsoft.com/office/powerpoint/2010/main" val="15948476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0B90044-FC43-4842-A319-B936CBE08BBC}" type="datetimeFigureOut">
              <a:rPr lang="en-US" smtClean="0"/>
              <a:t>5/12/2023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D1F3E4-C8D8-4B83-BF15-3437331DC0EE}" type="slidenum">
              <a:rPr lang="en-US" smtClean="0"/>
              <a:t>‹#›</a:t>
            </a:fld>
            <a:endParaRPr lang="en-US"/>
          </a:p>
        </p:txBody>
      </p:sp>
    </p:spTree>
    <p:extLst>
      <p:ext uri="{BB962C8B-B14F-4D97-AF65-F5344CB8AC3E}">
        <p14:creationId xmlns:p14="http://schemas.microsoft.com/office/powerpoint/2010/main" val="38025836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B90044-FC43-4842-A319-B936CBE08BBC}" type="datetimeFigureOut">
              <a:rPr lang="en-US" smtClean="0"/>
              <a:t>5/12/2023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D1F3E4-C8D8-4B83-BF15-3437331DC0EE}" type="slidenum">
              <a:rPr lang="en-US" smtClean="0"/>
              <a:t>‹#›</a:t>
            </a:fld>
            <a:endParaRPr lang="en-US"/>
          </a:p>
        </p:txBody>
      </p:sp>
    </p:spTree>
    <p:extLst>
      <p:ext uri="{BB962C8B-B14F-4D97-AF65-F5344CB8AC3E}">
        <p14:creationId xmlns:p14="http://schemas.microsoft.com/office/powerpoint/2010/main" val="29061981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1.wdp"/><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7.xml"/><Relationship Id="rId1" Type="http://schemas.openxmlformats.org/officeDocument/2006/relationships/tags" Target="../tags/tag7.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7.xml"/><Relationship Id="rId1" Type="http://schemas.openxmlformats.org/officeDocument/2006/relationships/tags" Target="../tags/tag8.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jpeg"/></Relationships>
</file>

<file path=ppt/slides/_rels/slide1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0.png"/><Relationship Id="rId7" Type="http://schemas.openxmlformats.org/officeDocument/2006/relationships/image" Target="../media/image29.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1.wdp"/><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18" Type="http://schemas.microsoft.com/office/2007/relationships/hdphoto" Target="../media/hdphoto3.wdp"/><Relationship Id="rId3" Type="http://schemas.openxmlformats.org/officeDocument/2006/relationships/tags" Target="../tags/tag3.xml"/><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22.png"/><Relationship Id="rId2" Type="http://schemas.openxmlformats.org/officeDocument/2006/relationships/tags" Target="../tags/tag2.xml"/><Relationship Id="rId16" Type="http://schemas.microsoft.com/office/2007/relationships/hdphoto" Target="../media/hdphoto2.wdp"/><Relationship Id="rId1" Type="http://schemas.openxmlformats.org/officeDocument/2006/relationships/tags" Target="../tags/tag1.xml"/><Relationship Id="rId6" Type="http://schemas.openxmlformats.org/officeDocument/2006/relationships/notesSlide" Target="../notesSlides/notesSlide1.xml"/><Relationship Id="rId11" Type="http://schemas.openxmlformats.org/officeDocument/2006/relationships/image" Target="../media/image17.png"/><Relationship Id="rId5" Type="http://schemas.openxmlformats.org/officeDocument/2006/relationships/slideLayout" Target="../slideLayouts/slideLayout12.xml"/><Relationship Id="rId15" Type="http://schemas.openxmlformats.org/officeDocument/2006/relationships/image" Target="../media/image21.png"/><Relationship Id="rId10" Type="http://schemas.openxmlformats.org/officeDocument/2006/relationships/image" Target="../media/image16.png"/><Relationship Id="rId19" Type="http://schemas.openxmlformats.org/officeDocument/2006/relationships/image" Target="../media/image23.png"/><Relationship Id="rId4" Type="http://schemas.openxmlformats.org/officeDocument/2006/relationships/tags" Target="../tags/tag4.xml"/><Relationship Id="rId9" Type="http://schemas.openxmlformats.org/officeDocument/2006/relationships/image" Target="../media/image15.png"/><Relationship Id="rId14"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2.wav"/><Relationship Id="rId7" Type="http://schemas.microsoft.com/office/2007/relationships/hdphoto" Target="../media/hdphoto2.wdp"/><Relationship Id="rId12"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21.png"/><Relationship Id="rId11" Type="http://schemas.openxmlformats.org/officeDocument/2006/relationships/image" Target="../media/image26.png"/><Relationship Id="rId5" Type="http://schemas.microsoft.com/office/2007/relationships/hdphoto" Target="../media/hdphoto4.wdp"/><Relationship Id="rId10" Type="http://schemas.openxmlformats.org/officeDocument/2006/relationships/image" Target="../media/image25.png"/><Relationship Id="rId4" Type="http://schemas.openxmlformats.org/officeDocument/2006/relationships/image" Target="../media/image24.png"/><Relationship Id="rId9" Type="http://schemas.microsoft.com/office/2007/relationships/hdphoto" Target="../media/hdphoto3.wdp"/></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2.wav"/><Relationship Id="rId7" Type="http://schemas.microsoft.com/office/2007/relationships/hdphoto" Target="../media/hdphoto2.wdp"/><Relationship Id="rId12"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21.png"/><Relationship Id="rId11" Type="http://schemas.openxmlformats.org/officeDocument/2006/relationships/image" Target="../media/image26.png"/><Relationship Id="rId5" Type="http://schemas.microsoft.com/office/2007/relationships/hdphoto" Target="../media/hdphoto4.wdp"/><Relationship Id="rId10" Type="http://schemas.openxmlformats.org/officeDocument/2006/relationships/image" Target="../media/image25.png"/><Relationship Id="rId4" Type="http://schemas.openxmlformats.org/officeDocument/2006/relationships/image" Target="../media/image24.png"/><Relationship Id="rId9" Type="http://schemas.microsoft.com/office/2007/relationships/hdphoto" Target="../media/hdphoto3.wdp"/></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2.wav"/><Relationship Id="rId7" Type="http://schemas.microsoft.com/office/2007/relationships/hdphoto" Target="../media/hdphoto2.wdp"/><Relationship Id="rId12"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21.png"/><Relationship Id="rId11" Type="http://schemas.openxmlformats.org/officeDocument/2006/relationships/image" Target="../media/image26.png"/><Relationship Id="rId5" Type="http://schemas.microsoft.com/office/2007/relationships/hdphoto" Target="../media/hdphoto4.wdp"/><Relationship Id="rId10" Type="http://schemas.openxmlformats.org/officeDocument/2006/relationships/image" Target="../media/image25.png"/><Relationship Id="rId4" Type="http://schemas.openxmlformats.org/officeDocument/2006/relationships/image" Target="../media/image24.png"/><Relationship Id="rId9"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7.xml"/><Relationship Id="rId1" Type="http://schemas.openxmlformats.org/officeDocument/2006/relationships/tags" Target="../tags/tag5.xml"/></Relationships>
</file>

<file path=ppt/slides/_rels/slide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CBDA8593-318A-4DC1-9D65-970F616025B9}"/>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10710" y="-258090"/>
            <a:ext cx="12597001" cy="7086563"/>
          </a:xfrm>
          <a:prstGeom prst="rect">
            <a:avLst/>
          </a:prstGeom>
        </p:spPr>
      </p:pic>
      <p:sp>
        <p:nvSpPr>
          <p:cNvPr id="18" name="矩形 17">
            <a:extLst>
              <a:ext uri="{FF2B5EF4-FFF2-40B4-BE49-F238E27FC236}">
                <a16:creationId xmlns:a16="http://schemas.microsoft.com/office/drawing/2014/main" id="{F641C5F7-7D2D-48B5-A988-6C1041E25583}"/>
              </a:ext>
            </a:extLst>
          </p:cNvPr>
          <p:cNvSpPr/>
          <p:nvPr/>
        </p:nvSpPr>
        <p:spPr>
          <a:xfrm>
            <a:off x="815455" y="508320"/>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A32005A1-9A5F-42E4-AC44-9CF953499214}"/>
              </a:ext>
            </a:extLst>
          </p:cNvPr>
          <p:cNvSpPr/>
          <p:nvPr/>
        </p:nvSpPr>
        <p:spPr>
          <a:xfrm>
            <a:off x="1123787" y="945580"/>
            <a:ext cx="9944430" cy="4734559"/>
          </a:xfrm>
          <a:prstGeom prst="rect">
            <a:avLst/>
          </a:prstGeom>
          <a:solidFill>
            <a:schemeClr val="bg1"/>
          </a:solidFill>
          <a:ln w="57150">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a:extLst>
              <a:ext uri="{FF2B5EF4-FFF2-40B4-BE49-F238E27FC236}">
                <a16:creationId xmlns:a16="http://schemas.microsoft.com/office/drawing/2014/main" id="{68C590F5-E6E7-4F00-9DD4-BEE7CDE043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79179" y="3883548"/>
            <a:ext cx="2297118" cy="2137269"/>
          </a:xfrm>
          <a:prstGeom prst="rect">
            <a:avLst/>
          </a:prstGeom>
        </p:spPr>
      </p:pic>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8948" y="-257203"/>
            <a:ext cx="7939609" cy="2645691"/>
          </a:xfrm>
          <a:prstGeom prst="rect">
            <a:avLst/>
          </a:prstGeom>
        </p:spPr>
      </p:pic>
      <p:pic>
        <p:nvPicPr>
          <p:cNvPr id="17" name="图片 16">
            <a:extLst>
              <a:ext uri="{FF2B5EF4-FFF2-40B4-BE49-F238E27FC236}">
                <a16:creationId xmlns:a16="http://schemas.microsoft.com/office/drawing/2014/main" id="{9E1926E1-E306-4482-8B25-2A2E979D42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4120" y="5051026"/>
            <a:ext cx="1263617" cy="885254"/>
          </a:xfrm>
          <a:prstGeom prst="rect">
            <a:avLst/>
          </a:prstGeom>
        </p:spPr>
      </p:pic>
      <p:pic>
        <p:nvPicPr>
          <p:cNvPr id="41" name="图片 11">
            <a:extLst>
              <a:ext uri="{FF2B5EF4-FFF2-40B4-BE49-F238E27FC236}">
                <a16:creationId xmlns:a16="http://schemas.microsoft.com/office/drawing/2014/main" id="{3B72E994-C08C-41B4-BBDA-DC0DD03FC77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87059" y="-265189"/>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42" name="图片 15">
            <a:extLst>
              <a:ext uri="{FF2B5EF4-FFF2-40B4-BE49-F238E27FC236}">
                <a16:creationId xmlns:a16="http://schemas.microsoft.com/office/drawing/2014/main" id="{A0EB6A0E-D545-4658-A1EA-F9C67BFF23F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10204992" y="-258090"/>
            <a:ext cx="2274542"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grpSp>
        <p:nvGrpSpPr>
          <p:cNvPr id="2" name="Group 1">
            <a:extLst>
              <a:ext uri="{FF2B5EF4-FFF2-40B4-BE49-F238E27FC236}">
                <a16:creationId xmlns:a16="http://schemas.microsoft.com/office/drawing/2014/main" id="{303DC9D6-4704-2350-37D1-7E47C9D5EE05}"/>
              </a:ext>
            </a:extLst>
          </p:cNvPr>
          <p:cNvGrpSpPr/>
          <p:nvPr/>
        </p:nvGrpSpPr>
        <p:grpSpPr>
          <a:xfrm>
            <a:off x="2918739" y="0"/>
            <a:ext cx="6099858" cy="2008388"/>
            <a:chOff x="4337964" y="2716029"/>
            <a:chExt cx="6099858" cy="2008388"/>
          </a:xfrm>
        </p:grpSpPr>
        <p:pic>
          <p:nvPicPr>
            <p:cNvPr id="3" name="图片 38">
              <a:extLst>
                <a:ext uri="{FF2B5EF4-FFF2-40B4-BE49-F238E27FC236}">
                  <a16:creationId xmlns:a16="http://schemas.microsoft.com/office/drawing/2014/main" id="{266A25EE-E7D1-C920-853F-73370F01E728}"/>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4843936" y="2716029"/>
              <a:ext cx="5087915" cy="2008388"/>
            </a:xfrm>
            <a:prstGeom prst="rect">
              <a:avLst/>
            </a:prstGeom>
          </p:spPr>
        </p:pic>
        <p:sp>
          <p:nvSpPr>
            <p:cNvPr id="4" name="TextBox 3">
              <a:extLst>
                <a:ext uri="{FF2B5EF4-FFF2-40B4-BE49-F238E27FC236}">
                  <a16:creationId xmlns:a16="http://schemas.microsoft.com/office/drawing/2014/main" id="{C1CF00AC-B7AE-4941-C9D6-B42B96A31CF8}"/>
                </a:ext>
              </a:extLst>
            </p:cNvPr>
            <p:cNvSpPr txBox="1"/>
            <p:nvPr/>
          </p:nvSpPr>
          <p:spPr>
            <a:xfrm>
              <a:off x="4337964" y="3109374"/>
              <a:ext cx="609985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Calibri" panose="020F0502020204030204"/>
                  <a:ea typeface="+mn-ea"/>
                  <a:cs typeface="+mn-cs"/>
                </a:rPr>
                <a:t>TOÁN</a:t>
              </a:r>
            </a:p>
          </p:txBody>
        </p:sp>
      </p:grpSp>
      <p:pic>
        <p:nvPicPr>
          <p:cNvPr id="6" name="Picture 5">
            <a:extLst>
              <a:ext uri="{FF2B5EF4-FFF2-40B4-BE49-F238E27FC236}">
                <a16:creationId xmlns:a16="http://schemas.microsoft.com/office/drawing/2014/main" id="{BCDE1076-C468-2201-61AE-F658A10C9F3A}"/>
              </a:ext>
            </a:extLst>
          </p:cNvPr>
          <p:cNvPicPr>
            <a:picLocks noChangeAspect="1"/>
          </p:cNvPicPr>
          <p:nvPr/>
        </p:nvPicPr>
        <p:blipFill>
          <a:blip r:embed="rId10"/>
          <a:stretch>
            <a:fillRect/>
          </a:stretch>
        </p:blipFill>
        <p:spPr>
          <a:xfrm>
            <a:off x="1961380" y="2115224"/>
            <a:ext cx="8974090" cy="2017951"/>
          </a:xfrm>
          <a:prstGeom prst="rect">
            <a:avLst/>
          </a:prstGeom>
        </p:spPr>
      </p:pic>
      <p:sp>
        <p:nvSpPr>
          <p:cNvPr id="8" name="TextBox 7">
            <a:extLst>
              <a:ext uri="{FF2B5EF4-FFF2-40B4-BE49-F238E27FC236}">
                <a16:creationId xmlns:a16="http://schemas.microsoft.com/office/drawing/2014/main" id="{961F9246-2461-7DFD-97E4-87DD0F912657}"/>
              </a:ext>
            </a:extLst>
          </p:cNvPr>
          <p:cNvSpPr txBox="1"/>
          <p:nvPr/>
        </p:nvSpPr>
        <p:spPr>
          <a:xfrm>
            <a:off x="5286375" y="3743325"/>
            <a:ext cx="2095500" cy="707886"/>
          </a:xfrm>
          <a:prstGeom prst="rect">
            <a:avLst/>
          </a:prstGeom>
          <a:noFill/>
        </p:spPr>
        <p:txBody>
          <a:bodyPr wrap="square" rtlCol="0">
            <a:spAutoFit/>
          </a:bodyPr>
          <a:lstStyle/>
          <a:p>
            <a:r>
              <a:rPr lang="en-US" sz="4000" b="1" dirty="0">
                <a:latin typeface="Calibri" panose="020F0502020204030204" pitchFamily="34" charset="0"/>
                <a:cs typeface="Calibri" panose="020F0502020204030204" pitchFamily="34" charset="0"/>
              </a:rPr>
              <a:t>(</a:t>
            </a:r>
            <a:r>
              <a:rPr lang="en-US" sz="4000" b="1" dirty="0" err="1">
                <a:latin typeface="Calibri" panose="020F0502020204030204" pitchFamily="34" charset="0"/>
                <a:cs typeface="Calibri" panose="020F0502020204030204" pitchFamily="34" charset="0"/>
              </a:rPr>
              <a:t>Tiết</a:t>
            </a:r>
            <a:r>
              <a:rPr lang="en-US" sz="4000" b="1" dirty="0">
                <a:latin typeface="Calibri" panose="020F0502020204030204" pitchFamily="34" charset="0"/>
                <a:cs typeface="Calibri" panose="020F0502020204030204" pitchFamily="34" charset="0"/>
              </a:rPr>
              <a:t> 2)</a:t>
            </a:r>
          </a:p>
        </p:txBody>
      </p:sp>
    </p:spTree>
    <p:extLst>
      <p:ext uri="{BB962C8B-B14F-4D97-AF65-F5344CB8AC3E}">
        <p14:creationId xmlns:p14="http://schemas.microsoft.com/office/powerpoint/2010/main" val="39248957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0.33763 -0.00555 L -4.79167E-6 -4.81481E-6 " pathEditMode="relative" rAng="0" ptsTypes="AA">
                                      <p:cBhvr>
                                        <p:cTn id="6" dur="2000" fill="hold"/>
                                        <p:tgtEl>
                                          <p:spTgt spid="41"/>
                                        </p:tgtEl>
                                        <p:attrNameLst>
                                          <p:attrName>ppt_x</p:attrName>
                                          <p:attrName>ppt_y</p:attrName>
                                        </p:attrNameLst>
                                      </p:cBhvr>
                                      <p:rCtr x="16888" y="278"/>
                                    </p:animMotion>
                                  </p:childTnLst>
                                </p:cTn>
                              </p:par>
                              <p:par>
                                <p:cTn id="7" presetID="35" presetClass="path" presetSubtype="0" accel="50000" decel="50000" fill="hold" nodeType="withEffect">
                                  <p:stCondLst>
                                    <p:cond delay="0"/>
                                  </p:stCondLst>
                                  <p:childTnLst>
                                    <p:animMotion origin="layout" path="M 0.25 4.81481E-6 L -3.33333E-6 4.81481E-6 " pathEditMode="relative" rAng="0" ptsTypes="AA">
                                      <p:cBhvr>
                                        <p:cTn id="8" dur="2000" fill="hold"/>
                                        <p:tgtEl>
                                          <p:spTgt spid="42"/>
                                        </p:tgtEl>
                                        <p:attrNameLst>
                                          <p:attrName>ppt_x</p:attrName>
                                          <p:attrName>ppt_y</p:attrName>
                                        </p:attrNameLst>
                                      </p:cBhvr>
                                      <p:rCtr x="-12500" y="0"/>
                                    </p:animMotion>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fade">
                                      <p:cBhvr>
                                        <p:cTn id="18"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7">
            <a:extLst>
              <a:ext uri="{FF2B5EF4-FFF2-40B4-BE49-F238E27FC236}">
                <a16:creationId xmlns:a16="http://schemas.microsoft.com/office/drawing/2014/main" id="{75DA5BD0-26AF-427C-8DD4-07091368D1CF}"/>
              </a:ext>
            </a:extLst>
          </p:cNvPr>
          <p:cNvSpPr/>
          <p:nvPr/>
        </p:nvSpPr>
        <p:spPr>
          <a:xfrm>
            <a:off x="28956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3" name="Picture 2">
            <a:extLst>
              <a:ext uri="{FF2B5EF4-FFF2-40B4-BE49-F238E27FC236}">
                <a16:creationId xmlns:a16="http://schemas.microsoft.com/office/drawing/2014/main" id="{444AE759-92B0-B50B-B26D-732ACEE671F6}"/>
              </a:ext>
            </a:extLst>
          </p:cNvPr>
          <p:cNvPicPr>
            <a:picLocks noChangeAspect="1"/>
          </p:cNvPicPr>
          <p:nvPr/>
        </p:nvPicPr>
        <p:blipFill>
          <a:blip r:embed="rId2"/>
          <a:stretch>
            <a:fillRect/>
          </a:stretch>
        </p:blipFill>
        <p:spPr>
          <a:xfrm>
            <a:off x="1447799" y="655052"/>
            <a:ext cx="9382125" cy="822040"/>
          </a:xfrm>
          <a:prstGeom prst="rect">
            <a:avLst/>
          </a:prstGeom>
        </p:spPr>
      </p:pic>
      <p:sp>
        <p:nvSpPr>
          <p:cNvPr id="4" name="TextBox 3">
            <a:extLst>
              <a:ext uri="{FF2B5EF4-FFF2-40B4-BE49-F238E27FC236}">
                <a16:creationId xmlns:a16="http://schemas.microsoft.com/office/drawing/2014/main" id="{B889388C-9457-02EE-3CEF-B4627A5CEF9D}"/>
              </a:ext>
            </a:extLst>
          </p:cNvPr>
          <p:cNvSpPr txBox="1"/>
          <p:nvPr/>
        </p:nvSpPr>
        <p:spPr>
          <a:xfrm>
            <a:off x="981075" y="1790700"/>
            <a:ext cx="10039350" cy="1077218"/>
          </a:xfrm>
          <a:prstGeom prst="rect">
            <a:avLst/>
          </a:prstGeom>
          <a:noFill/>
        </p:spPr>
        <p:txBody>
          <a:bodyPr wrap="square" rtlCol="0">
            <a:spAutoFit/>
          </a:bodyPr>
          <a:lstStyle/>
          <a:p>
            <a:pPr marL="514350" indent="-514350" algn="just">
              <a:buAutoNum type="alphaLcParenR"/>
            </a:pPr>
            <a:r>
              <a:rPr lang="vi-VN" sz="3200" b="1" dirty="0">
                <a:solidFill>
                  <a:srgbClr val="002060"/>
                </a:solidFill>
                <a:latin typeface="Calibri" panose="020F0502020204030204" pitchFamily="34" charset="0"/>
                <a:cs typeface="Calibri" panose="020F0502020204030204" pitchFamily="34" charset="0"/>
              </a:rPr>
              <a:t>b) Sắp xếp các công ty trên theo thứ tự số khẩu trang may được trong một ngày từ nhiều nhất đến ít nhất.</a:t>
            </a:r>
          </a:p>
        </p:txBody>
      </p:sp>
      <p:sp>
        <p:nvSpPr>
          <p:cNvPr id="68" name="TextBox 67">
            <a:extLst>
              <a:ext uri="{FF2B5EF4-FFF2-40B4-BE49-F238E27FC236}">
                <a16:creationId xmlns:a16="http://schemas.microsoft.com/office/drawing/2014/main" id="{13B05F10-9A42-5CF1-AA3C-B7A4A014FCC3}"/>
              </a:ext>
            </a:extLst>
          </p:cNvPr>
          <p:cNvSpPr txBox="1"/>
          <p:nvPr/>
        </p:nvSpPr>
        <p:spPr>
          <a:xfrm>
            <a:off x="795129" y="3105835"/>
            <a:ext cx="10823713" cy="1200329"/>
          </a:xfrm>
          <a:prstGeom prst="rect">
            <a:avLst/>
          </a:prstGeom>
          <a:noFill/>
        </p:spPr>
        <p:txBody>
          <a:bodyPr wrap="square">
            <a:spAutoFit/>
          </a:bodyPr>
          <a:lstStyle/>
          <a:p>
            <a:r>
              <a:rPr lang="en-US" sz="3600" b="1" i="0" dirty="0" err="1">
                <a:solidFill>
                  <a:srgbClr val="FF0000"/>
                </a:solidFill>
                <a:effectLst/>
                <a:latin typeface="Calibri" panose="020F0502020204030204" pitchFamily="34" charset="0"/>
                <a:cs typeface="Calibri" panose="020F0502020204030204" pitchFamily="34" charset="0"/>
              </a:rPr>
              <a:t>Công</a:t>
            </a:r>
            <a:r>
              <a:rPr lang="en-US" sz="3600" b="1" i="0" dirty="0">
                <a:solidFill>
                  <a:srgbClr val="FF0000"/>
                </a:solidFill>
                <a:effectLst/>
                <a:latin typeface="Calibri" panose="020F0502020204030204" pitchFamily="34" charset="0"/>
                <a:cs typeface="Calibri" panose="020F0502020204030204" pitchFamily="34" charset="0"/>
              </a:rPr>
              <a:t> ty </a:t>
            </a:r>
            <a:r>
              <a:rPr lang="en-US" sz="3600" b="1" i="0" dirty="0" err="1">
                <a:solidFill>
                  <a:srgbClr val="FF0000"/>
                </a:solidFill>
                <a:effectLst/>
                <a:latin typeface="Calibri" panose="020F0502020204030204" pitchFamily="34" charset="0"/>
                <a:cs typeface="Calibri" panose="020F0502020204030204" pitchFamily="34" charset="0"/>
              </a:rPr>
              <a:t>Thăng</a:t>
            </a:r>
            <a:r>
              <a:rPr lang="en-US" sz="3600" b="1" i="0" dirty="0">
                <a:solidFill>
                  <a:srgbClr val="FF0000"/>
                </a:solidFill>
                <a:effectLst/>
                <a:latin typeface="Calibri" panose="020F0502020204030204" pitchFamily="34" charset="0"/>
                <a:cs typeface="Calibri" panose="020F0502020204030204" pitchFamily="34" charset="0"/>
              </a:rPr>
              <a:t> Long &gt; </a:t>
            </a:r>
            <a:r>
              <a:rPr lang="en-US" sz="3600" b="1" i="0" dirty="0" err="1">
                <a:solidFill>
                  <a:srgbClr val="FF0000"/>
                </a:solidFill>
                <a:effectLst/>
                <a:latin typeface="Calibri" panose="020F0502020204030204" pitchFamily="34" charset="0"/>
                <a:cs typeface="Calibri" panose="020F0502020204030204" pitchFamily="34" charset="0"/>
              </a:rPr>
              <a:t>Công</a:t>
            </a:r>
            <a:r>
              <a:rPr lang="en-US" sz="3600" b="1" i="0" dirty="0">
                <a:solidFill>
                  <a:srgbClr val="FF0000"/>
                </a:solidFill>
                <a:effectLst/>
                <a:latin typeface="Calibri" panose="020F0502020204030204" pitchFamily="34" charset="0"/>
                <a:cs typeface="Calibri" panose="020F0502020204030204" pitchFamily="34" charset="0"/>
              </a:rPr>
              <a:t> ty </a:t>
            </a:r>
            <a:r>
              <a:rPr lang="en-US" sz="3600" b="1" i="0" dirty="0" err="1">
                <a:solidFill>
                  <a:srgbClr val="FF0000"/>
                </a:solidFill>
                <a:effectLst/>
                <a:latin typeface="Calibri" panose="020F0502020204030204" pitchFamily="34" charset="0"/>
                <a:cs typeface="Calibri" panose="020F0502020204030204" pitchFamily="34" charset="0"/>
              </a:rPr>
              <a:t>Hồng</a:t>
            </a:r>
            <a:r>
              <a:rPr lang="en-US" sz="3600" b="1" i="0" dirty="0">
                <a:solidFill>
                  <a:srgbClr val="FF0000"/>
                </a:solidFill>
                <a:effectLst/>
                <a:latin typeface="Calibri" panose="020F0502020204030204" pitchFamily="34" charset="0"/>
                <a:cs typeface="Calibri" panose="020F0502020204030204" pitchFamily="34" charset="0"/>
              </a:rPr>
              <a:t> </a:t>
            </a:r>
            <a:r>
              <a:rPr lang="en-US" sz="3600" b="1" i="0" dirty="0" err="1">
                <a:solidFill>
                  <a:srgbClr val="FF0000"/>
                </a:solidFill>
                <a:effectLst/>
                <a:latin typeface="Calibri" panose="020F0502020204030204" pitchFamily="34" charset="0"/>
                <a:cs typeface="Calibri" panose="020F0502020204030204" pitchFamily="34" charset="0"/>
              </a:rPr>
              <a:t>Hà</a:t>
            </a:r>
            <a:r>
              <a:rPr lang="en-US" sz="3600" b="1" i="0" dirty="0">
                <a:solidFill>
                  <a:srgbClr val="FF0000"/>
                </a:solidFill>
                <a:effectLst/>
                <a:latin typeface="Calibri" panose="020F0502020204030204" pitchFamily="34" charset="0"/>
                <a:cs typeface="Calibri" panose="020F0502020204030204" pitchFamily="34" charset="0"/>
              </a:rPr>
              <a:t> &gt; </a:t>
            </a:r>
            <a:r>
              <a:rPr lang="en-US" sz="3600" b="1" i="0" dirty="0" err="1">
                <a:solidFill>
                  <a:srgbClr val="FF0000"/>
                </a:solidFill>
                <a:effectLst/>
                <a:latin typeface="Calibri" panose="020F0502020204030204" pitchFamily="34" charset="0"/>
                <a:cs typeface="Calibri" panose="020F0502020204030204" pitchFamily="34" charset="0"/>
              </a:rPr>
              <a:t>Công</a:t>
            </a:r>
            <a:r>
              <a:rPr lang="en-US" sz="3600" b="1" i="0" dirty="0">
                <a:solidFill>
                  <a:srgbClr val="FF0000"/>
                </a:solidFill>
                <a:effectLst/>
                <a:latin typeface="Calibri" panose="020F0502020204030204" pitchFamily="34" charset="0"/>
                <a:cs typeface="Calibri" panose="020F0502020204030204" pitchFamily="34" charset="0"/>
              </a:rPr>
              <a:t> ty </a:t>
            </a:r>
            <a:r>
              <a:rPr lang="en-US" sz="3600" b="1" i="0" dirty="0" err="1">
                <a:solidFill>
                  <a:srgbClr val="FF0000"/>
                </a:solidFill>
                <a:effectLst/>
                <a:latin typeface="Calibri" panose="020F0502020204030204" pitchFamily="34" charset="0"/>
                <a:cs typeface="Calibri" panose="020F0502020204030204" pitchFamily="34" charset="0"/>
              </a:rPr>
              <a:t>Hòa</a:t>
            </a:r>
            <a:r>
              <a:rPr lang="en-US" sz="3600" b="1" i="0" dirty="0">
                <a:solidFill>
                  <a:srgbClr val="FF0000"/>
                </a:solidFill>
                <a:effectLst/>
                <a:latin typeface="Calibri" panose="020F0502020204030204" pitchFamily="34" charset="0"/>
                <a:cs typeface="Calibri" panose="020F0502020204030204" pitchFamily="34" charset="0"/>
              </a:rPr>
              <a:t> </a:t>
            </a:r>
            <a:r>
              <a:rPr lang="en-US" sz="3600" b="1" i="0" dirty="0" err="1">
                <a:solidFill>
                  <a:srgbClr val="FF0000"/>
                </a:solidFill>
                <a:effectLst/>
                <a:latin typeface="Calibri" panose="020F0502020204030204" pitchFamily="34" charset="0"/>
                <a:cs typeface="Calibri" panose="020F0502020204030204" pitchFamily="34" charset="0"/>
              </a:rPr>
              <a:t>Bình</a:t>
            </a:r>
            <a:r>
              <a:rPr lang="en-US" sz="3600" b="1" i="0" dirty="0">
                <a:solidFill>
                  <a:srgbClr val="FF0000"/>
                </a:solidFill>
                <a:effectLst/>
                <a:latin typeface="Calibri" panose="020F0502020204030204" pitchFamily="34" charset="0"/>
                <a:cs typeface="Calibri" panose="020F0502020204030204" pitchFamily="34" charset="0"/>
              </a:rPr>
              <a:t> &gt; </a:t>
            </a:r>
            <a:r>
              <a:rPr lang="en-US" sz="3600" b="1" i="0" dirty="0" err="1">
                <a:solidFill>
                  <a:srgbClr val="FF0000"/>
                </a:solidFill>
                <a:effectLst/>
                <a:latin typeface="Calibri" panose="020F0502020204030204" pitchFamily="34" charset="0"/>
                <a:cs typeface="Calibri" panose="020F0502020204030204" pitchFamily="34" charset="0"/>
              </a:rPr>
              <a:t>Công</a:t>
            </a:r>
            <a:r>
              <a:rPr lang="en-US" sz="3600" b="1" i="0" dirty="0">
                <a:solidFill>
                  <a:srgbClr val="FF0000"/>
                </a:solidFill>
                <a:effectLst/>
                <a:latin typeface="Calibri" panose="020F0502020204030204" pitchFamily="34" charset="0"/>
                <a:cs typeface="Calibri" panose="020F0502020204030204" pitchFamily="34" charset="0"/>
              </a:rPr>
              <a:t> ty </a:t>
            </a:r>
            <a:r>
              <a:rPr lang="en-US" sz="3600" b="1" i="0" dirty="0" err="1">
                <a:solidFill>
                  <a:srgbClr val="FF0000"/>
                </a:solidFill>
                <a:effectLst/>
                <a:latin typeface="Calibri" panose="020F0502020204030204" pitchFamily="34" charset="0"/>
                <a:cs typeface="Calibri" panose="020F0502020204030204" pitchFamily="34" charset="0"/>
              </a:rPr>
              <a:t>Cửu</a:t>
            </a:r>
            <a:r>
              <a:rPr lang="en-US" sz="3600" b="1" i="0" dirty="0">
                <a:solidFill>
                  <a:srgbClr val="FF0000"/>
                </a:solidFill>
                <a:effectLst/>
                <a:latin typeface="Calibri" panose="020F0502020204030204" pitchFamily="34" charset="0"/>
                <a:cs typeface="Calibri" panose="020F0502020204030204" pitchFamily="34" charset="0"/>
              </a:rPr>
              <a:t> Long.</a:t>
            </a:r>
            <a:endParaRPr lang="en-US" sz="36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326591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wipe(down)">
                                      <p:cBhvr>
                                        <p:cTn id="12" dur="500"/>
                                        <p:tgtEl>
                                          <p:spTgt spid="6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7">
            <a:extLst>
              <a:ext uri="{FF2B5EF4-FFF2-40B4-BE49-F238E27FC236}">
                <a16:creationId xmlns:a16="http://schemas.microsoft.com/office/drawing/2014/main" id="{75DA5BD0-26AF-427C-8DD4-07091368D1CF}"/>
              </a:ext>
            </a:extLst>
          </p:cNvPr>
          <p:cNvSpPr/>
          <p:nvPr/>
        </p:nvSpPr>
        <p:spPr>
          <a:xfrm>
            <a:off x="28956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grpSp>
        <p:nvGrpSpPr>
          <p:cNvPr id="10" name="Group 9">
            <a:extLst>
              <a:ext uri="{FF2B5EF4-FFF2-40B4-BE49-F238E27FC236}">
                <a16:creationId xmlns:a16="http://schemas.microsoft.com/office/drawing/2014/main" id="{64EEDC4F-49FF-41BD-8138-E1C666C9787F}"/>
              </a:ext>
            </a:extLst>
          </p:cNvPr>
          <p:cNvGrpSpPr/>
          <p:nvPr/>
        </p:nvGrpSpPr>
        <p:grpSpPr>
          <a:xfrm>
            <a:off x="457200" y="275897"/>
            <a:ext cx="10789920" cy="1248103"/>
            <a:chOff x="457200" y="275897"/>
            <a:chExt cx="10789920" cy="1248103"/>
          </a:xfrm>
        </p:grpSpPr>
        <p:sp>
          <p:nvSpPr>
            <p:cNvPr id="16" name="TextBox 15">
              <a:extLst>
                <a:ext uri="{FF2B5EF4-FFF2-40B4-BE49-F238E27FC236}">
                  <a16:creationId xmlns:a16="http://schemas.microsoft.com/office/drawing/2014/main" id="{1D32553D-C1A1-470E-83F8-38FFCAA7B60B}"/>
                </a:ext>
              </a:extLst>
            </p:cNvPr>
            <p:cNvSpPr txBox="1"/>
            <p:nvPr/>
          </p:nvSpPr>
          <p:spPr>
            <a:xfrm>
              <a:off x="1789611" y="363732"/>
              <a:ext cx="9457509" cy="1107996"/>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Viết mỗi số 8 327; 9 015; 25</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468; </a:t>
              </a:r>
              <a:r>
                <a:rPr kumimoji="0" lang="en-US" sz="3600" b="1"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46 109; </a:t>
              </a:r>
              <a:r>
                <a:rPr kumimoji="0" lang="vi-VN" sz="3600" b="1"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62 </a:t>
              </a:r>
              <a:r>
                <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340 thành tổng (theo mẫu):</a:t>
              </a:r>
              <a:endPar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nvGrpSpPr>
            <p:cNvPr id="12" name="Group 11">
              <a:extLst>
                <a:ext uri="{FF2B5EF4-FFF2-40B4-BE49-F238E27FC236}">
                  <a16:creationId xmlns:a16="http://schemas.microsoft.com/office/drawing/2014/main" id="{08D16614-CEC0-4141-933D-9E4156AC1E4F}"/>
                </a:ext>
              </a:extLst>
            </p:cNvPr>
            <p:cNvGrpSpPr/>
            <p:nvPr/>
          </p:nvGrpSpPr>
          <p:grpSpPr>
            <a:xfrm>
              <a:off x="457200" y="275897"/>
              <a:ext cx="1447800" cy="1248103"/>
              <a:chOff x="457200" y="275897"/>
              <a:chExt cx="1447800" cy="1248103"/>
            </a:xfrm>
          </p:grpSpPr>
          <p:sp>
            <p:nvSpPr>
              <p:cNvPr id="13" name="Isosceles Triangle 12">
                <a:extLst>
                  <a:ext uri="{FF2B5EF4-FFF2-40B4-BE49-F238E27FC236}">
                    <a16:creationId xmlns:a16="http://schemas.microsoft.com/office/drawing/2014/main" id="{6CF85518-ABCF-4439-A48E-DDDD2AD40949}"/>
                  </a:ext>
                </a:extLst>
              </p:cNvPr>
              <p:cNvSpPr/>
              <p:nvPr/>
            </p:nvSpPr>
            <p:spPr>
              <a:xfrm>
                <a:off x="457200" y="275897"/>
                <a:ext cx="1447800" cy="1248103"/>
              </a:xfrm>
              <a:prstGeom prst="triangle">
                <a:avLst/>
              </a:prstGeom>
              <a:ln w="571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4" name="TextBox 13">
                <a:extLst>
                  <a:ext uri="{FF2B5EF4-FFF2-40B4-BE49-F238E27FC236}">
                    <a16:creationId xmlns:a16="http://schemas.microsoft.com/office/drawing/2014/main" id="{8025A861-CEFC-4DF6-BC7D-F65C657D9AFB}"/>
                  </a:ext>
                </a:extLst>
              </p:cNvPr>
              <p:cNvSpPr txBox="1"/>
              <p:nvPr/>
            </p:nvSpPr>
            <p:spPr>
              <a:xfrm>
                <a:off x="1005571" y="570636"/>
                <a:ext cx="351058" cy="83099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2</a:t>
                </a:r>
              </a:p>
            </p:txBody>
          </p:sp>
        </p:grpSp>
      </p:grpSp>
      <p:pic>
        <p:nvPicPr>
          <p:cNvPr id="6" name="Picture 5">
            <a:extLst>
              <a:ext uri="{FF2B5EF4-FFF2-40B4-BE49-F238E27FC236}">
                <a16:creationId xmlns:a16="http://schemas.microsoft.com/office/drawing/2014/main" id="{0349EDD4-4FB5-E6A7-9767-05D077DDDD6A}"/>
              </a:ext>
            </a:extLst>
          </p:cNvPr>
          <p:cNvPicPr>
            <a:picLocks noChangeAspect="1"/>
          </p:cNvPicPr>
          <p:nvPr/>
        </p:nvPicPr>
        <p:blipFill>
          <a:blip r:embed="rId2"/>
          <a:stretch>
            <a:fillRect/>
          </a:stretch>
        </p:blipFill>
        <p:spPr>
          <a:xfrm>
            <a:off x="3023107" y="1287835"/>
            <a:ext cx="6646911" cy="957263"/>
          </a:xfrm>
          <a:prstGeom prst="rect">
            <a:avLst/>
          </a:prstGeom>
        </p:spPr>
      </p:pic>
      <p:sp>
        <p:nvSpPr>
          <p:cNvPr id="11" name="TextBox 10">
            <a:extLst>
              <a:ext uri="{FF2B5EF4-FFF2-40B4-BE49-F238E27FC236}">
                <a16:creationId xmlns:a16="http://schemas.microsoft.com/office/drawing/2014/main" id="{DE9A9170-5FB2-DFAA-57A6-5D84A5CAAD34}"/>
              </a:ext>
            </a:extLst>
          </p:cNvPr>
          <p:cNvSpPr txBox="1"/>
          <p:nvPr/>
        </p:nvSpPr>
        <p:spPr>
          <a:xfrm>
            <a:off x="1168037" y="2094160"/>
            <a:ext cx="2486025" cy="707886"/>
          </a:xfrm>
          <a:prstGeom prst="rect">
            <a:avLst/>
          </a:prstGeom>
          <a:noFill/>
        </p:spPr>
        <p:txBody>
          <a:bodyPr wrap="square" rtlCol="0">
            <a:spAutoFit/>
          </a:bodyPr>
          <a:lstStyle/>
          <a:p>
            <a:r>
              <a:rPr lang="en-US" sz="4000" b="1" dirty="0" smtClean="0">
                <a:solidFill>
                  <a:srgbClr val="FF0000"/>
                </a:solidFill>
                <a:latin typeface="Calibri" panose="020F0502020204030204" pitchFamily="34" charset="0"/>
                <a:cs typeface="Calibri" panose="020F0502020204030204" pitchFamily="34" charset="0"/>
              </a:rPr>
              <a:t>- 8 </a:t>
            </a:r>
            <a:r>
              <a:rPr lang="en-US" sz="4000" b="1" dirty="0">
                <a:solidFill>
                  <a:srgbClr val="FF0000"/>
                </a:solidFill>
                <a:latin typeface="Calibri" panose="020F0502020204030204" pitchFamily="34" charset="0"/>
                <a:cs typeface="Calibri" panose="020F0502020204030204" pitchFamily="34" charset="0"/>
              </a:rPr>
              <a:t>327</a:t>
            </a:r>
          </a:p>
        </p:txBody>
      </p:sp>
      <p:sp>
        <p:nvSpPr>
          <p:cNvPr id="15" name="TextBox 14">
            <a:extLst>
              <a:ext uri="{FF2B5EF4-FFF2-40B4-BE49-F238E27FC236}">
                <a16:creationId xmlns:a16="http://schemas.microsoft.com/office/drawing/2014/main" id="{82424F39-EF4D-B56D-064E-5178A69A4C0E}"/>
              </a:ext>
            </a:extLst>
          </p:cNvPr>
          <p:cNvSpPr txBox="1"/>
          <p:nvPr/>
        </p:nvSpPr>
        <p:spPr>
          <a:xfrm>
            <a:off x="1149528" y="2753145"/>
            <a:ext cx="2486025" cy="707886"/>
          </a:xfrm>
          <a:prstGeom prst="rect">
            <a:avLst/>
          </a:prstGeom>
          <a:noFill/>
        </p:spPr>
        <p:txBody>
          <a:bodyPr wrap="square" rtlCol="0">
            <a:spAutoFit/>
          </a:bodyPr>
          <a:lstStyle/>
          <a:p>
            <a:r>
              <a:rPr lang="en-US" sz="4000" b="1" dirty="0" smtClean="0">
                <a:solidFill>
                  <a:srgbClr val="FF0000"/>
                </a:solidFill>
                <a:latin typeface="Calibri" panose="020F0502020204030204" pitchFamily="34" charset="0"/>
                <a:cs typeface="Calibri" panose="020F0502020204030204" pitchFamily="34" charset="0"/>
              </a:rPr>
              <a:t>- 9 </a:t>
            </a:r>
            <a:r>
              <a:rPr lang="en-US" sz="4000" b="1" dirty="0">
                <a:solidFill>
                  <a:srgbClr val="FF0000"/>
                </a:solidFill>
                <a:latin typeface="Calibri" panose="020F0502020204030204" pitchFamily="34" charset="0"/>
                <a:cs typeface="Calibri" panose="020F0502020204030204" pitchFamily="34" charset="0"/>
              </a:rPr>
              <a:t>015</a:t>
            </a:r>
          </a:p>
        </p:txBody>
      </p:sp>
      <p:sp>
        <p:nvSpPr>
          <p:cNvPr id="17" name="TextBox 16">
            <a:extLst>
              <a:ext uri="{FF2B5EF4-FFF2-40B4-BE49-F238E27FC236}">
                <a16:creationId xmlns:a16="http://schemas.microsoft.com/office/drawing/2014/main" id="{5DC05C2A-D9EC-FE36-BDF2-99FADED33FF1}"/>
              </a:ext>
            </a:extLst>
          </p:cNvPr>
          <p:cNvSpPr txBox="1"/>
          <p:nvPr/>
        </p:nvSpPr>
        <p:spPr>
          <a:xfrm>
            <a:off x="1134022" y="3419894"/>
            <a:ext cx="8864508" cy="707886"/>
          </a:xfrm>
          <a:prstGeom prst="rect">
            <a:avLst/>
          </a:prstGeom>
          <a:noFill/>
        </p:spPr>
        <p:txBody>
          <a:bodyPr wrap="square" rtlCol="0">
            <a:spAutoFit/>
          </a:bodyPr>
          <a:lstStyle/>
          <a:p>
            <a:r>
              <a:rPr lang="en-US" sz="4000" b="1" dirty="0" smtClean="0">
                <a:solidFill>
                  <a:srgbClr val="FF0000"/>
                </a:solidFill>
                <a:latin typeface="Calibri" panose="020F0502020204030204" pitchFamily="34" charset="0"/>
                <a:cs typeface="Calibri" panose="020F0502020204030204" pitchFamily="34" charset="0"/>
              </a:rPr>
              <a:t>- 25 </a:t>
            </a:r>
            <a:r>
              <a:rPr lang="en-US" sz="4000" b="1" dirty="0" smtClean="0">
                <a:solidFill>
                  <a:srgbClr val="FF0000"/>
                </a:solidFill>
                <a:latin typeface="Calibri" panose="020F0502020204030204" pitchFamily="34" charset="0"/>
                <a:cs typeface="Calibri" panose="020F0502020204030204" pitchFamily="34" charset="0"/>
              </a:rPr>
              <a:t>468 = 20 000 + 5000 + 400 + 60 + 8</a:t>
            </a:r>
            <a:endParaRPr lang="en-US" sz="4000" b="1" dirty="0">
              <a:solidFill>
                <a:srgbClr val="FF0000"/>
              </a:solidFill>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D2832637-8B89-C72A-4930-9AA804784FA2}"/>
              </a:ext>
            </a:extLst>
          </p:cNvPr>
          <p:cNvSpPr txBox="1"/>
          <p:nvPr/>
        </p:nvSpPr>
        <p:spPr>
          <a:xfrm>
            <a:off x="1199336" y="4890666"/>
            <a:ext cx="8549059" cy="707886"/>
          </a:xfrm>
          <a:prstGeom prst="rect">
            <a:avLst/>
          </a:prstGeom>
          <a:noFill/>
        </p:spPr>
        <p:txBody>
          <a:bodyPr wrap="square" rtlCol="0">
            <a:spAutoFit/>
          </a:bodyPr>
          <a:lstStyle/>
          <a:p>
            <a:r>
              <a:rPr lang="en-US" sz="4000" b="1" dirty="0" smtClean="0">
                <a:solidFill>
                  <a:srgbClr val="FF0000"/>
                </a:solidFill>
                <a:latin typeface="Calibri" panose="020F0502020204030204" pitchFamily="34" charset="0"/>
                <a:cs typeface="Calibri" panose="020F0502020204030204" pitchFamily="34" charset="0"/>
              </a:rPr>
              <a:t>- 62 </a:t>
            </a:r>
            <a:r>
              <a:rPr lang="en-US" sz="4000" b="1" dirty="0" smtClean="0">
                <a:solidFill>
                  <a:srgbClr val="FF0000"/>
                </a:solidFill>
                <a:latin typeface="Calibri" panose="020F0502020204030204" pitchFamily="34" charset="0"/>
                <a:cs typeface="Calibri" panose="020F0502020204030204" pitchFamily="34" charset="0"/>
              </a:rPr>
              <a:t>340 = 60 000 + 2000 + 300 + 40</a:t>
            </a:r>
            <a:endParaRPr lang="en-US" sz="4000" b="1" dirty="0">
              <a:solidFill>
                <a:srgbClr val="FF0000"/>
              </a:solidFill>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7C1E85A7-0876-E395-292E-08AC94BC77BD}"/>
              </a:ext>
            </a:extLst>
          </p:cNvPr>
          <p:cNvSpPr txBox="1"/>
          <p:nvPr/>
        </p:nvSpPr>
        <p:spPr>
          <a:xfrm>
            <a:off x="2806881" y="2066568"/>
            <a:ext cx="5305425" cy="707886"/>
          </a:xfrm>
          <a:prstGeom prst="rect">
            <a:avLst/>
          </a:prstGeom>
          <a:noFill/>
        </p:spPr>
        <p:txBody>
          <a:bodyPr wrap="square" rtlCol="0">
            <a:spAutoFit/>
          </a:bodyPr>
          <a:lstStyle/>
          <a:p>
            <a:r>
              <a:rPr lang="en-US" sz="4000" b="1" dirty="0">
                <a:solidFill>
                  <a:srgbClr val="FF0000"/>
                </a:solidFill>
                <a:latin typeface="Calibri" panose="020F0502020204030204" pitchFamily="34" charset="0"/>
                <a:cs typeface="Calibri" panose="020F0502020204030204" pitchFamily="34" charset="0"/>
              </a:rPr>
              <a:t>= 8 000 + 300 + 20 + 7</a:t>
            </a:r>
          </a:p>
        </p:txBody>
      </p:sp>
      <p:sp>
        <p:nvSpPr>
          <p:cNvPr id="20" name="TextBox 19">
            <a:extLst>
              <a:ext uri="{FF2B5EF4-FFF2-40B4-BE49-F238E27FC236}">
                <a16:creationId xmlns:a16="http://schemas.microsoft.com/office/drawing/2014/main" id="{A1ABF534-A0F8-F963-7D00-1D630CF26E5E}"/>
              </a:ext>
            </a:extLst>
          </p:cNvPr>
          <p:cNvSpPr txBox="1"/>
          <p:nvPr/>
        </p:nvSpPr>
        <p:spPr>
          <a:xfrm>
            <a:off x="2806881" y="2733318"/>
            <a:ext cx="5305425" cy="707886"/>
          </a:xfrm>
          <a:prstGeom prst="rect">
            <a:avLst/>
          </a:prstGeom>
          <a:noFill/>
        </p:spPr>
        <p:txBody>
          <a:bodyPr wrap="square" rtlCol="0">
            <a:spAutoFit/>
          </a:bodyPr>
          <a:lstStyle/>
          <a:p>
            <a:r>
              <a:rPr lang="en-US" sz="4000" b="1" dirty="0">
                <a:solidFill>
                  <a:srgbClr val="FF0000"/>
                </a:solidFill>
                <a:latin typeface="Calibri" panose="020F0502020204030204" pitchFamily="34" charset="0"/>
                <a:cs typeface="Calibri" panose="020F0502020204030204" pitchFamily="34" charset="0"/>
              </a:rPr>
              <a:t>= 9 000 + 10 + 5</a:t>
            </a:r>
          </a:p>
        </p:txBody>
      </p:sp>
      <p:sp>
        <p:nvSpPr>
          <p:cNvPr id="23" name="TextBox 22">
            <a:extLst>
              <a:ext uri="{FF2B5EF4-FFF2-40B4-BE49-F238E27FC236}">
                <a16:creationId xmlns:a16="http://schemas.microsoft.com/office/drawing/2014/main" id="{5DC05C2A-D9EC-FE36-BDF2-99FADED33FF1}"/>
              </a:ext>
            </a:extLst>
          </p:cNvPr>
          <p:cNvSpPr txBox="1"/>
          <p:nvPr/>
        </p:nvSpPr>
        <p:spPr>
          <a:xfrm>
            <a:off x="1149528" y="4193264"/>
            <a:ext cx="9220469" cy="707886"/>
          </a:xfrm>
          <a:prstGeom prst="rect">
            <a:avLst/>
          </a:prstGeom>
          <a:noFill/>
        </p:spPr>
        <p:txBody>
          <a:bodyPr wrap="square" rtlCol="0">
            <a:spAutoFit/>
          </a:bodyPr>
          <a:lstStyle/>
          <a:p>
            <a:r>
              <a:rPr lang="en-US" sz="4000" b="1" dirty="0" smtClean="0">
                <a:solidFill>
                  <a:srgbClr val="FF0000"/>
                </a:solidFill>
                <a:latin typeface="Calibri" panose="020F0502020204030204" pitchFamily="34" charset="0"/>
                <a:cs typeface="Calibri" panose="020F0502020204030204" pitchFamily="34" charset="0"/>
              </a:rPr>
              <a:t>- 46 </a:t>
            </a:r>
            <a:r>
              <a:rPr lang="en-US" sz="4000" b="1" dirty="0" smtClean="0">
                <a:solidFill>
                  <a:srgbClr val="FF0000"/>
                </a:solidFill>
                <a:latin typeface="Calibri" panose="020F0502020204030204" pitchFamily="34" charset="0"/>
                <a:cs typeface="Calibri" panose="020F0502020204030204" pitchFamily="34" charset="0"/>
              </a:rPr>
              <a:t>109 = 40 000 + 6000 + 100 + 9</a:t>
            </a:r>
            <a:endParaRPr lang="en-US" sz="40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454203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500" fill="hold"/>
                                        <p:tgtEl>
                                          <p:spTgt spid="17"/>
                                        </p:tgtEl>
                                        <p:attrNameLst>
                                          <p:attrName>ppt_x</p:attrName>
                                        </p:attrNameLst>
                                      </p:cBhvr>
                                      <p:tavLst>
                                        <p:tav tm="0">
                                          <p:val>
                                            <p:strVal val="#ppt_x"/>
                                          </p:val>
                                        </p:tav>
                                        <p:tav tm="100000">
                                          <p:val>
                                            <p:strVal val="#ppt_x"/>
                                          </p:val>
                                        </p:tav>
                                      </p:tavLst>
                                    </p:anim>
                                    <p:anim calcmode="lin" valueType="num">
                                      <p:cBhvr additive="base">
                                        <p:cTn id="17" dur="500" fill="hold"/>
                                        <p:tgtEl>
                                          <p:spTgt spid="17"/>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fill="hold"/>
                                        <p:tgtEl>
                                          <p:spTgt spid="15"/>
                                        </p:tgtEl>
                                        <p:attrNameLst>
                                          <p:attrName>ppt_x</p:attrName>
                                        </p:attrNameLst>
                                      </p:cBhvr>
                                      <p:tavLst>
                                        <p:tav tm="0">
                                          <p:val>
                                            <p:strVal val="#ppt_x"/>
                                          </p:val>
                                        </p:tav>
                                        <p:tav tm="100000">
                                          <p:val>
                                            <p:strVal val="#ppt_x"/>
                                          </p:val>
                                        </p:tav>
                                      </p:tavLst>
                                    </p:anim>
                                    <p:anim calcmode="lin" valueType="num">
                                      <p:cBhvr additive="base">
                                        <p:cTn id="21" dur="500" fill="hold"/>
                                        <p:tgtEl>
                                          <p:spTgt spid="15"/>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additive="base">
                                        <p:cTn id="30" dur="500" fill="hold"/>
                                        <p:tgtEl>
                                          <p:spTgt spid="19"/>
                                        </p:tgtEl>
                                        <p:attrNameLst>
                                          <p:attrName>ppt_x</p:attrName>
                                        </p:attrNameLst>
                                      </p:cBhvr>
                                      <p:tavLst>
                                        <p:tav tm="0">
                                          <p:val>
                                            <p:strVal val="#ppt_x"/>
                                          </p:val>
                                        </p:tav>
                                        <p:tav tm="100000">
                                          <p:val>
                                            <p:strVal val="#ppt_x"/>
                                          </p:val>
                                        </p:tav>
                                      </p:tavLst>
                                    </p:anim>
                                    <p:anim calcmode="lin" valueType="num">
                                      <p:cBhvr additive="base">
                                        <p:cTn id="3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 calcmode="lin" valueType="num">
                                      <p:cBhvr additive="base">
                                        <p:cTn id="36" dur="500" fill="hold"/>
                                        <p:tgtEl>
                                          <p:spTgt spid="20"/>
                                        </p:tgtEl>
                                        <p:attrNameLst>
                                          <p:attrName>ppt_x</p:attrName>
                                        </p:attrNameLst>
                                      </p:cBhvr>
                                      <p:tavLst>
                                        <p:tav tm="0">
                                          <p:val>
                                            <p:strVal val="#ppt_x"/>
                                          </p:val>
                                        </p:tav>
                                        <p:tav tm="100000">
                                          <p:val>
                                            <p:strVal val="#ppt_x"/>
                                          </p:val>
                                        </p:tav>
                                      </p:tavLst>
                                    </p:anim>
                                    <p:anim calcmode="lin" valueType="num">
                                      <p:cBhvr additive="base">
                                        <p:cTn id="37" dur="500" fill="hold"/>
                                        <p:tgtEl>
                                          <p:spTgt spid="20"/>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23"/>
                                        </p:tgtEl>
                                        <p:attrNameLst>
                                          <p:attrName>style.visibility</p:attrName>
                                        </p:attrNameLst>
                                      </p:cBhvr>
                                      <p:to>
                                        <p:strVal val="visible"/>
                                      </p:to>
                                    </p:set>
                                    <p:anim calcmode="lin" valueType="num">
                                      <p:cBhvr additive="base">
                                        <p:cTn id="40" dur="500" fill="hold"/>
                                        <p:tgtEl>
                                          <p:spTgt spid="23"/>
                                        </p:tgtEl>
                                        <p:attrNameLst>
                                          <p:attrName>ppt_x</p:attrName>
                                        </p:attrNameLst>
                                      </p:cBhvr>
                                      <p:tavLst>
                                        <p:tav tm="0">
                                          <p:val>
                                            <p:strVal val="#ppt_x"/>
                                          </p:val>
                                        </p:tav>
                                        <p:tav tm="100000">
                                          <p:val>
                                            <p:strVal val="#ppt_x"/>
                                          </p:val>
                                        </p:tav>
                                      </p:tavLst>
                                    </p:anim>
                                    <p:anim calcmode="lin" valueType="num">
                                      <p:cBhvr additive="base">
                                        <p:cTn id="41"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17" grpId="0"/>
      <p:bldP spid="18" grpId="0"/>
      <p:bldP spid="19" grpId="0"/>
      <p:bldP spid="20" grpId="0"/>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7">
            <a:extLst>
              <a:ext uri="{FF2B5EF4-FFF2-40B4-BE49-F238E27FC236}">
                <a16:creationId xmlns:a16="http://schemas.microsoft.com/office/drawing/2014/main" id="{75DA5BD0-26AF-427C-8DD4-07091368D1CF}"/>
              </a:ext>
            </a:extLst>
          </p:cNvPr>
          <p:cNvSpPr/>
          <p:nvPr/>
        </p:nvSpPr>
        <p:spPr>
          <a:xfrm>
            <a:off x="28956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grpSp>
        <p:nvGrpSpPr>
          <p:cNvPr id="7" name="Group 6">
            <a:extLst>
              <a:ext uri="{FF2B5EF4-FFF2-40B4-BE49-F238E27FC236}">
                <a16:creationId xmlns:a16="http://schemas.microsoft.com/office/drawing/2014/main" id="{B1DDEFA5-31F9-4E9D-9B36-13E1004319B2}"/>
              </a:ext>
            </a:extLst>
          </p:cNvPr>
          <p:cNvGrpSpPr/>
          <p:nvPr/>
        </p:nvGrpSpPr>
        <p:grpSpPr>
          <a:xfrm>
            <a:off x="289560" y="1362075"/>
            <a:ext cx="11353800" cy="5669947"/>
            <a:chOff x="457200" y="1828800"/>
            <a:chExt cx="11353800" cy="5198537"/>
          </a:xfrm>
        </p:grpSpPr>
        <p:sp>
          <p:nvSpPr>
            <p:cNvPr id="8" name="Rectangle: Top Corners Rounded 7">
              <a:extLst>
                <a:ext uri="{FF2B5EF4-FFF2-40B4-BE49-F238E27FC236}">
                  <a16:creationId xmlns:a16="http://schemas.microsoft.com/office/drawing/2014/main" id="{8307B859-7A11-41D8-8A5B-93C8D5AB8671}"/>
                </a:ext>
              </a:extLst>
            </p:cNvPr>
            <p:cNvSpPr/>
            <p:nvPr/>
          </p:nvSpPr>
          <p:spPr>
            <a:xfrm>
              <a:off x="457200" y="1828800"/>
              <a:ext cx="11353800" cy="5198537"/>
            </a:xfrm>
            <a:prstGeom prst="round2Same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9" name="Rectangle: Top Corners Rounded 8">
              <a:extLst>
                <a:ext uri="{FF2B5EF4-FFF2-40B4-BE49-F238E27FC236}">
                  <a16:creationId xmlns:a16="http://schemas.microsoft.com/office/drawing/2014/main" id="{BE97B236-3DC1-4733-9FEB-19C45265DD96}"/>
                </a:ext>
              </a:extLst>
            </p:cNvPr>
            <p:cNvSpPr>
              <a:spLocks noChangeAspect="1"/>
            </p:cNvSpPr>
            <p:nvPr>
              <p:custDataLst>
                <p:tags r:id="rId1"/>
              </p:custDataLst>
            </p:nvPr>
          </p:nvSpPr>
          <p:spPr>
            <a:xfrm>
              <a:off x="657091" y="1997583"/>
              <a:ext cx="10954018" cy="5029754"/>
            </a:xfrm>
            <a:prstGeom prst="round2SameRect">
              <a:avLst/>
            </a:prstGeom>
            <a:blipFill dpi="0" rotWithShape="0">
              <a:blip r:embed="rId3" cstate="print">
                <a:alphaModFix/>
                <a:extLst>
                  <a:ext uri="{28A0092B-C50C-407E-A947-70E740481C1C}">
                    <a14:useLocalDpi xmlns:a14="http://schemas.microsoft.com/office/drawing/2010/main" val="0"/>
                  </a:ext>
                </a:extLst>
              </a:blip>
              <a:srcRect/>
              <a:stretch>
                <a:fillRect l="-5896" t="-39715" r="-5896" b="-22595"/>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grpSp>
        <p:nvGrpSpPr>
          <p:cNvPr id="10" name="Group 9">
            <a:extLst>
              <a:ext uri="{FF2B5EF4-FFF2-40B4-BE49-F238E27FC236}">
                <a16:creationId xmlns:a16="http://schemas.microsoft.com/office/drawing/2014/main" id="{64EEDC4F-49FF-41BD-8138-E1C666C9787F}"/>
              </a:ext>
            </a:extLst>
          </p:cNvPr>
          <p:cNvGrpSpPr/>
          <p:nvPr/>
        </p:nvGrpSpPr>
        <p:grpSpPr>
          <a:xfrm>
            <a:off x="457200" y="275897"/>
            <a:ext cx="9582151" cy="1248103"/>
            <a:chOff x="457200" y="275897"/>
            <a:chExt cx="9582151" cy="1248103"/>
          </a:xfrm>
        </p:grpSpPr>
        <p:sp>
          <p:nvSpPr>
            <p:cNvPr id="16" name="TextBox 15">
              <a:extLst>
                <a:ext uri="{FF2B5EF4-FFF2-40B4-BE49-F238E27FC236}">
                  <a16:creationId xmlns:a16="http://schemas.microsoft.com/office/drawing/2014/main" id="{1D32553D-C1A1-470E-83F8-38FFCAA7B60B}"/>
                </a:ext>
              </a:extLst>
            </p:cNvPr>
            <p:cNvSpPr txBox="1"/>
            <p:nvPr/>
          </p:nvSpPr>
          <p:spPr>
            <a:xfrm>
              <a:off x="1828801" y="659007"/>
              <a:ext cx="8210550" cy="553998"/>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Chọn</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số</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là</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giá</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trị</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của</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biểu</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thức</a:t>
              </a:r>
              <a:endPar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nvGrpSpPr>
            <p:cNvPr id="12" name="Group 11">
              <a:extLst>
                <a:ext uri="{FF2B5EF4-FFF2-40B4-BE49-F238E27FC236}">
                  <a16:creationId xmlns:a16="http://schemas.microsoft.com/office/drawing/2014/main" id="{08D16614-CEC0-4141-933D-9E4156AC1E4F}"/>
                </a:ext>
              </a:extLst>
            </p:cNvPr>
            <p:cNvGrpSpPr/>
            <p:nvPr/>
          </p:nvGrpSpPr>
          <p:grpSpPr>
            <a:xfrm>
              <a:off x="457200" y="275897"/>
              <a:ext cx="1447800" cy="1248103"/>
              <a:chOff x="457200" y="275897"/>
              <a:chExt cx="1447800" cy="1248103"/>
            </a:xfrm>
          </p:grpSpPr>
          <p:sp>
            <p:nvSpPr>
              <p:cNvPr id="13" name="Isosceles Triangle 12">
                <a:extLst>
                  <a:ext uri="{FF2B5EF4-FFF2-40B4-BE49-F238E27FC236}">
                    <a16:creationId xmlns:a16="http://schemas.microsoft.com/office/drawing/2014/main" id="{6CF85518-ABCF-4439-A48E-DDDD2AD40949}"/>
                  </a:ext>
                </a:extLst>
              </p:cNvPr>
              <p:cNvSpPr/>
              <p:nvPr/>
            </p:nvSpPr>
            <p:spPr>
              <a:xfrm>
                <a:off x="457200" y="275897"/>
                <a:ext cx="1447800" cy="1248103"/>
              </a:xfrm>
              <a:prstGeom prst="triangle">
                <a:avLst/>
              </a:prstGeom>
              <a:ln w="571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4" name="TextBox 13">
                <a:extLst>
                  <a:ext uri="{FF2B5EF4-FFF2-40B4-BE49-F238E27FC236}">
                    <a16:creationId xmlns:a16="http://schemas.microsoft.com/office/drawing/2014/main" id="{8025A861-CEFC-4DF6-BC7D-F65C657D9AFB}"/>
                  </a:ext>
                </a:extLst>
              </p:cNvPr>
              <p:cNvSpPr txBox="1"/>
              <p:nvPr/>
            </p:nvSpPr>
            <p:spPr>
              <a:xfrm>
                <a:off x="1005571" y="570636"/>
                <a:ext cx="351058" cy="83099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3</a:t>
                </a:r>
              </a:p>
            </p:txBody>
          </p:sp>
        </p:grpSp>
      </p:grpSp>
      <p:pic>
        <p:nvPicPr>
          <p:cNvPr id="3" name="Picture 2">
            <a:extLst>
              <a:ext uri="{FF2B5EF4-FFF2-40B4-BE49-F238E27FC236}">
                <a16:creationId xmlns:a16="http://schemas.microsoft.com/office/drawing/2014/main" id="{95830A7C-031E-FB3F-9FE4-48BA11B9E76A}"/>
              </a:ext>
            </a:extLst>
          </p:cNvPr>
          <p:cNvPicPr>
            <a:picLocks noChangeAspect="1"/>
          </p:cNvPicPr>
          <p:nvPr/>
        </p:nvPicPr>
        <p:blipFill>
          <a:blip r:embed="rId4"/>
          <a:stretch>
            <a:fillRect/>
          </a:stretch>
        </p:blipFill>
        <p:spPr>
          <a:xfrm>
            <a:off x="1485900" y="1895474"/>
            <a:ext cx="9555152" cy="4644671"/>
          </a:xfrm>
          <a:prstGeom prst="rect">
            <a:avLst/>
          </a:prstGeom>
        </p:spPr>
      </p:pic>
      <p:sp>
        <p:nvSpPr>
          <p:cNvPr id="4" name="Rectangle: Rounded Corners 3">
            <a:extLst>
              <a:ext uri="{FF2B5EF4-FFF2-40B4-BE49-F238E27FC236}">
                <a16:creationId xmlns:a16="http://schemas.microsoft.com/office/drawing/2014/main" id="{9AF4F690-B767-FBD8-EAB5-D653571D7C65}"/>
              </a:ext>
            </a:extLst>
          </p:cNvPr>
          <p:cNvSpPr/>
          <p:nvPr/>
        </p:nvSpPr>
        <p:spPr>
          <a:xfrm>
            <a:off x="2838450" y="2524126"/>
            <a:ext cx="1543050" cy="590550"/>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libri" panose="020F0502020204030204" pitchFamily="34" charset="0"/>
                <a:cs typeface="Calibri" panose="020F0502020204030204" pitchFamily="34" charset="0"/>
              </a:rPr>
              <a:t>34 500</a:t>
            </a:r>
          </a:p>
        </p:txBody>
      </p:sp>
      <p:cxnSp>
        <p:nvCxnSpPr>
          <p:cNvPr id="25" name="Straight Connector 24">
            <a:extLst>
              <a:ext uri="{FF2B5EF4-FFF2-40B4-BE49-F238E27FC236}">
                <a16:creationId xmlns:a16="http://schemas.microsoft.com/office/drawing/2014/main" id="{0F55DD83-D36A-3D3A-CA5D-B3E3272DFE9C}"/>
              </a:ext>
            </a:extLst>
          </p:cNvPr>
          <p:cNvCxnSpPr/>
          <p:nvPr/>
        </p:nvCxnSpPr>
        <p:spPr>
          <a:xfrm flipV="1">
            <a:off x="5705475" y="2505075"/>
            <a:ext cx="238125" cy="1809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Rectangle: Rounded Corners 25">
            <a:extLst>
              <a:ext uri="{FF2B5EF4-FFF2-40B4-BE49-F238E27FC236}">
                <a16:creationId xmlns:a16="http://schemas.microsoft.com/office/drawing/2014/main" id="{F1549289-8194-D29C-AA3B-F6E111922AB5}"/>
              </a:ext>
            </a:extLst>
          </p:cNvPr>
          <p:cNvSpPr/>
          <p:nvPr/>
        </p:nvSpPr>
        <p:spPr>
          <a:xfrm>
            <a:off x="2562225" y="5419726"/>
            <a:ext cx="1543050" cy="590550"/>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libri" panose="020F0502020204030204" pitchFamily="34" charset="0"/>
                <a:cs typeface="Calibri" panose="020F0502020204030204" pitchFamily="34" charset="0"/>
              </a:rPr>
              <a:t>88 819</a:t>
            </a:r>
          </a:p>
        </p:txBody>
      </p:sp>
      <p:cxnSp>
        <p:nvCxnSpPr>
          <p:cNvPr id="27" name="Straight Connector 26">
            <a:extLst>
              <a:ext uri="{FF2B5EF4-FFF2-40B4-BE49-F238E27FC236}">
                <a16:creationId xmlns:a16="http://schemas.microsoft.com/office/drawing/2014/main" id="{3244BF6D-900D-5405-CBAB-069BA46CFF87}"/>
              </a:ext>
            </a:extLst>
          </p:cNvPr>
          <p:cNvCxnSpPr>
            <a:cxnSpLocks/>
          </p:cNvCxnSpPr>
          <p:nvPr/>
        </p:nvCxnSpPr>
        <p:spPr>
          <a:xfrm flipV="1">
            <a:off x="5000625" y="4143375"/>
            <a:ext cx="561975" cy="1714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id="{04B229B2-DEF9-A3FC-77F0-AFB68E93A5F6}"/>
              </a:ext>
            </a:extLst>
          </p:cNvPr>
          <p:cNvSpPr/>
          <p:nvPr/>
        </p:nvSpPr>
        <p:spPr>
          <a:xfrm>
            <a:off x="8267700" y="2514601"/>
            <a:ext cx="1543050" cy="590550"/>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libri" panose="020F0502020204030204" pitchFamily="34" charset="0"/>
                <a:cs typeface="Calibri" panose="020F0502020204030204" pitchFamily="34" charset="0"/>
              </a:rPr>
              <a:t>7 623</a:t>
            </a:r>
          </a:p>
        </p:txBody>
      </p:sp>
      <p:cxnSp>
        <p:nvCxnSpPr>
          <p:cNvPr id="30" name="Straight Connector 29">
            <a:extLst>
              <a:ext uri="{FF2B5EF4-FFF2-40B4-BE49-F238E27FC236}">
                <a16:creationId xmlns:a16="http://schemas.microsoft.com/office/drawing/2014/main" id="{B127BA17-A7F8-7276-E565-6E399F5E95AD}"/>
              </a:ext>
            </a:extLst>
          </p:cNvPr>
          <p:cNvCxnSpPr>
            <a:cxnSpLocks/>
          </p:cNvCxnSpPr>
          <p:nvPr/>
        </p:nvCxnSpPr>
        <p:spPr>
          <a:xfrm flipV="1">
            <a:off x="7086600" y="2819400"/>
            <a:ext cx="104775" cy="16954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3" name="Rectangle: Rounded Corners 32">
            <a:extLst>
              <a:ext uri="{FF2B5EF4-FFF2-40B4-BE49-F238E27FC236}">
                <a16:creationId xmlns:a16="http://schemas.microsoft.com/office/drawing/2014/main" id="{ED312D47-A208-3259-FDB4-D138935D52F4}"/>
              </a:ext>
            </a:extLst>
          </p:cNvPr>
          <p:cNvSpPr/>
          <p:nvPr/>
        </p:nvSpPr>
        <p:spPr>
          <a:xfrm>
            <a:off x="8534400" y="4667251"/>
            <a:ext cx="1543050" cy="590550"/>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libri" panose="020F0502020204030204" pitchFamily="34" charset="0"/>
                <a:cs typeface="Calibri" panose="020F0502020204030204" pitchFamily="34" charset="0"/>
              </a:rPr>
              <a:t>90 502</a:t>
            </a:r>
          </a:p>
        </p:txBody>
      </p:sp>
      <p:cxnSp>
        <p:nvCxnSpPr>
          <p:cNvPr id="34" name="Straight Connector 33">
            <a:extLst>
              <a:ext uri="{FF2B5EF4-FFF2-40B4-BE49-F238E27FC236}">
                <a16:creationId xmlns:a16="http://schemas.microsoft.com/office/drawing/2014/main" id="{F87F7BA4-54BC-B991-ABF5-7CF7CA4A60A9}"/>
              </a:ext>
            </a:extLst>
          </p:cNvPr>
          <p:cNvCxnSpPr>
            <a:cxnSpLocks/>
          </p:cNvCxnSpPr>
          <p:nvPr/>
        </p:nvCxnSpPr>
        <p:spPr>
          <a:xfrm flipH="1" flipV="1">
            <a:off x="6362700" y="5705475"/>
            <a:ext cx="1200150" cy="952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83389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down)">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down)">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down)">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down)">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wipe(down)">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wipe(down)">
                                      <p:cBhvr>
                                        <p:cTn id="42" dur="500"/>
                                        <p:tgtEl>
                                          <p:spTgt spid="3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wipe(down)">
                                      <p:cBhvr>
                                        <p:cTn id="4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6" grpId="0" animBg="1"/>
      <p:bldP spid="29" grpId="0" animBg="1"/>
      <p:bldP spid="3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7">
            <a:extLst>
              <a:ext uri="{FF2B5EF4-FFF2-40B4-BE49-F238E27FC236}">
                <a16:creationId xmlns:a16="http://schemas.microsoft.com/office/drawing/2014/main" id="{75DA5BD0-26AF-427C-8DD4-07091368D1CF}"/>
              </a:ext>
            </a:extLst>
          </p:cNvPr>
          <p:cNvSpPr/>
          <p:nvPr/>
        </p:nvSpPr>
        <p:spPr>
          <a:xfrm>
            <a:off x="28956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grpSp>
        <p:nvGrpSpPr>
          <p:cNvPr id="7" name="Group 6">
            <a:extLst>
              <a:ext uri="{FF2B5EF4-FFF2-40B4-BE49-F238E27FC236}">
                <a16:creationId xmlns:a16="http://schemas.microsoft.com/office/drawing/2014/main" id="{B1DDEFA5-31F9-4E9D-9B36-13E1004319B2}"/>
              </a:ext>
            </a:extLst>
          </p:cNvPr>
          <p:cNvGrpSpPr/>
          <p:nvPr/>
        </p:nvGrpSpPr>
        <p:grpSpPr>
          <a:xfrm>
            <a:off x="548640" y="371784"/>
            <a:ext cx="11077303" cy="6094330"/>
            <a:chOff x="457200" y="1828800"/>
            <a:chExt cx="11353800" cy="5198537"/>
          </a:xfrm>
        </p:grpSpPr>
        <p:sp>
          <p:nvSpPr>
            <p:cNvPr id="8" name="Rectangle: Top Corners Rounded 7">
              <a:extLst>
                <a:ext uri="{FF2B5EF4-FFF2-40B4-BE49-F238E27FC236}">
                  <a16:creationId xmlns:a16="http://schemas.microsoft.com/office/drawing/2014/main" id="{8307B859-7A11-41D8-8A5B-93C8D5AB8671}"/>
                </a:ext>
              </a:extLst>
            </p:cNvPr>
            <p:cNvSpPr/>
            <p:nvPr/>
          </p:nvSpPr>
          <p:spPr>
            <a:xfrm>
              <a:off x="457200" y="1828800"/>
              <a:ext cx="11353800" cy="5198537"/>
            </a:xfrm>
            <a:prstGeom prst="round2Same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9" name="Rectangle: Top Corners Rounded 8">
              <a:extLst>
                <a:ext uri="{FF2B5EF4-FFF2-40B4-BE49-F238E27FC236}">
                  <a16:creationId xmlns:a16="http://schemas.microsoft.com/office/drawing/2014/main" id="{BE97B236-3DC1-4733-9FEB-19C45265DD96}"/>
                </a:ext>
              </a:extLst>
            </p:cNvPr>
            <p:cNvSpPr>
              <a:spLocks noChangeAspect="1"/>
            </p:cNvSpPr>
            <p:nvPr>
              <p:custDataLst>
                <p:tags r:id="rId1"/>
              </p:custDataLst>
            </p:nvPr>
          </p:nvSpPr>
          <p:spPr>
            <a:xfrm>
              <a:off x="657091" y="1997583"/>
              <a:ext cx="10954018" cy="5029754"/>
            </a:xfrm>
            <a:prstGeom prst="round2SameRect">
              <a:avLst/>
            </a:prstGeom>
            <a:blipFill dpi="0" rotWithShape="0">
              <a:blip r:embed="rId3" cstate="print">
                <a:alphaModFix/>
                <a:extLst>
                  <a:ext uri="{28A0092B-C50C-407E-A947-70E740481C1C}">
                    <a14:useLocalDpi xmlns:a14="http://schemas.microsoft.com/office/drawing/2010/main" val="0"/>
                  </a:ext>
                </a:extLst>
              </a:blip>
              <a:srcRect/>
              <a:stretch>
                <a:fillRect l="-5896" t="-39715" r="-5896" b="-22595"/>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grpSp>
        <p:nvGrpSpPr>
          <p:cNvPr id="10" name="Group 9">
            <a:extLst>
              <a:ext uri="{FF2B5EF4-FFF2-40B4-BE49-F238E27FC236}">
                <a16:creationId xmlns:a16="http://schemas.microsoft.com/office/drawing/2014/main" id="{64EEDC4F-49FF-41BD-8138-E1C666C9787F}"/>
              </a:ext>
            </a:extLst>
          </p:cNvPr>
          <p:cNvGrpSpPr/>
          <p:nvPr/>
        </p:nvGrpSpPr>
        <p:grpSpPr>
          <a:xfrm>
            <a:off x="457200" y="275897"/>
            <a:ext cx="9582151" cy="1248103"/>
            <a:chOff x="457200" y="275897"/>
            <a:chExt cx="9582151" cy="1248103"/>
          </a:xfrm>
        </p:grpSpPr>
        <p:sp>
          <p:nvSpPr>
            <p:cNvPr id="16" name="TextBox 15">
              <a:extLst>
                <a:ext uri="{FF2B5EF4-FFF2-40B4-BE49-F238E27FC236}">
                  <a16:creationId xmlns:a16="http://schemas.microsoft.com/office/drawing/2014/main" id="{1D32553D-C1A1-470E-83F8-38FFCAA7B60B}"/>
                </a:ext>
              </a:extLst>
            </p:cNvPr>
            <p:cNvSpPr txBox="1"/>
            <p:nvPr/>
          </p:nvSpPr>
          <p:spPr>
            <a:xfrm>
              <a:off x="1828801" y="659007"/>
              <a:ext cx="8210550" cy="553998"/>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Số</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nvGrpSpPr>
            <p:cNvPr id="12" name="Group 11">
              <a:extLst>
                <a:ext uri="{FF2B5EF4-FFF2-40B4-BE49-F238E27FC236}">
                  <a16:creationId xmlns:a16="http://schemas.microsoft.com/office/drawing/2014/main" id="{08D16614-CEC0-4141-933D-9E4156AC1E4F}"/>
                </a:ext>
              </a:extLst>
            </p:cNvPr>
            <p:cNvGrpSpPr/>
            <p:nvPr/>
          </p:nvGrpSpPr>
          <p:grpSpPr>
            <a:xfrm>
              <a:off x="457200" y="275897"/>
              <a:ext cx="1447800" cy="1248103"/>
              <a:chOff x="457200" y="275897"/>
              <a:chExt cx="1447800" cy="1248103"/>
            </a:xfrm>
          </p:grpSpPr>
          <p:sp>
            <p:nvSpPr>
              <p:cNvPr id="13" name="Isosceles Triangle 12">
                <a:extLst>
                  <a:ext uri="{FF2B5EF4-FFF2-40B4-BE49-F238E27FC236}">
                    <a16:creationId xmlns:a16="http://schemas.microsoft.com/office/drawing/2014/main" id="{6CF85518-ABCF-4439-A48E-DDDD2AD40949}"/>
                  </a:ext>
                </a:extLst>
              </p:cNvPr>
              <p:cNvSpPr/>
              <p:nvPr/>
            </p:nvSpPr>
            <p:spPr>
              <a:xfrm>
                <a:off x="457200" y="275897"/>
                <a:ext cx="1447800" cy="1248103"/>
              </a:xfrm>
              <a:prstGeom prst="triangle">
                <a:avLst/>
              </a:prstGeom>
              <a:ln w="571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4" name="TextBox 13">
                <a:extLst>
                  <a:ext uri="{FF2B5EF4-FFF2-40B4-BE49-F238E27FC236}">
                    <a16:creationId xmlns:a16="http://schemas.microsoft.com/office/drawing/2014/main" id="{8025A861-CEFC-4DF6-BC7D-F65C657D9AFB}"/>
                  </a:ext>
                </a:extLst>
              </p:cNvPr>
              <p:cNvSpPr txBox="1"/>
              <p:nvPr/>
            </p:nvSpPr>
            <p:spPr>
              <a:xfrm>
                <a:off x="1005571" y="570636"/>
                <a:ext cx="351058" cy="83099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4</a:t>
                </a:r>
              </a:p>
            </p:txBody>
          </p:sp>
        </p:grpSp>
      </p:grpSp>
      <p:grpSp>
        <p:nvGrpSpPr>
          <p:cNvPr id="11" name="Group 10">
            <a:extLst>
              <a:ext uri="{FF2B5EF4-FFF2-40B4-BE49-F238E27FC236}">
                <a16:creationId xmlns:a16="http://schemas.microsoft.com/office/drawing/2014/main" id="{C76BA561-CDA7-507C-2D6F-3D228F8E6C2E}"/>
              </a:ext>
            </a:extLst>
          </p:cNvPr>
          <p:cNvGrpSpPr/>
          <p:nvPr/>
        </p:nvGrpSpPr>
        <p:grpSpPr>
          <a:xfrm>
            <a:off x="1076325" y="2085975"/>
            <a:ext cx="9429750" cy="769441"/>
            <a:chOff x="914400" y="1743075"/>
            <a:chExt cx="9429750" cy="769441"/>
          </a:xfrm>
        </p:grpSpPr>
        <p:sp>
          <p:nvSpPr>
            <p:cNvPr id="2" name="TextBox 1">
              <a:extLst>
                <a:ext uri="{FF2B5EF4-FFF2-40B4-BE49-F238E27FC236}">
                  <a16:creationId xmlns:a16="http://schemas.microsoft.com/office/drawing/2014/main" id="{77FE73C9-747F-71A1-93DF-5FC2461969E1}"/>
                </a:ext>
              </a:extLst>
            </p:cNvPr>
            <p:cNvSpPr txBox="1"/>
            <p:nvPr/>
          </p:nvSpPr>
          <p:spPr>
            <a:xfrm>
              <a:off x="914400" y="1743075"/>
              <a:ext cx="9429750" cy="769441"/>
            </a:xfrm>
            <a:prstGeom prst="rect">
              <a:avLst/>
            </a:prstGeom>
            <a:noFill/>
          </p:spPr>
          <p:txBody>
            <a:bodyPr wrap="square" rtlCol="0">
              <a:spAutoFit/>
            </a:bodyPr>
            <a:lstStyle/>
            <a:p>
              <a:r>
                <a:rPr lang="en-US" sz="4400" dirty="0">
                  <a:latin typeface="Calibri" panose="020F0502020204030204" pitchFamily="34" charset="0"/>
                  <a:cs typeface="Calibri" panose="020F0502020204030204" pitchFamily="34" charset="0"/>
                </a:rPr>
                <a:t>a) 5 000 + 300 +       = 5 306 </a:t>
              </a:r>
            </a:p>
          </p:txBody>
        </p:sp>
        <p:sp>
          <p:nvSpPr>
            <p:cNvPr id="6" name="Rectangle: Rounded Corners 5">
              <a:extLst>
                <a:ext uri="{FF2B5EF4-FFF2-40B4-BE49-F238E27FC236}">
                  <a16:creationId xmlns:a16="http://schemas.microsoft.com/office/drawing/2014/main" id="{E223BD3A-817F-AE9F-9F7D-DF1447233AB3}"/>
                </a:ext>
              </a:extLst>
            </p:cNvPr>
            <p:cNvSpPr/>
            <p:nvPr/>
          </p:nvSpPr>
          <p:spPr>
            <a:xfrm>
              <a:off x="4705350" y="1857375"/>
              <a:ext cx="685800" cy="485775"/>
            </a:xfrm>
            <a:prstGeom prst="roundRect">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latin typeface="Calibri" panose="020F0502020204030204" pitchFamily="34" charset="0"/>
                  <a:cs typeface="Calibri" panose="020F0502020204030204" pitchFamily="34" charset="0"/>
                </a:rPr>
                <a:t>?</a:t>
              </a:r>
            </a:p>
          </p:txBody>
        </p:sp>
      </p:grpSp>
      <p:grpSp>
        <p:nvGrpSpPr>
          <p:cNvPr id="15" name="Group 14">
            <a:extLst>
              <a:ext uri="{FF2B5EF4-FFF2-40B4-BE49-F238E27FC236}">
                <a16:creationId xmlns:a16="http://schemas.microsoft.com/office/drawing/2014/main" id="{9069EFD5-15C0-558D-A800-D8D3185B3157}"/>
              </a:ext>
            </a:extLst>
          </p:cNvPr>
          <p:cNvGrpSpPr/>
          <p:nvPr/>
        </p:nvGrpSpPr>
        <p:grpSpPr>
          <a:xfrm>
            <a:off x="1085850" y="3009900"/>
            <a:ext cx="9429750" cy="769441"/>
            <a:chOff x="914400" y="1743075"/>
            <a:chExt cx="9429750" cy="769441"/>
          </a:xfrm>
        </p:grpSpPr>
        <p:sp>
          <p:nvSpPr>
            <p:cNvPr id="17" name="TextBox 16">
              <a:extLst>
                <a:ext uri="{FF2B5EF4-FFF2-40B4-BE49-F238E27FC236}">
                  <a16:creationId xmlns:a16="http://schemas.microsoft.com/office/drawing/2014/main" id="{98EBB0CB-F37C-3ECA-03A0-E5542CFCC7F1}"/>
                </a:ext>
              </a:extLst>
            </p:cNvPr>
            <p:cNvSpPr txBox="1"/>
            <p:nvPr/>
          </p:nvSpPr>
          <p:spPr>
            <a:xfrm>
              <a:off x="914400" y="1743075"/>
              <a:ext cx="9429750" cy="769441"/>
            </a:xfrm>
            <a:prstGeom prst="rect">
              <a:avLst/>
            </a:prstGeom>
            <a:noFill/>
          </p:spPr>
          <p:txBody>
            <a:bodyPr wrap="square" rtlCol="0">
              <a:spAutoFit/>
            </a:bodyPr>
            <a:lstStyle/>
            <a:p>
              <a:r>
                <a:rPr lang="en-US" sz="4400" dirty="0">
                  <a:latin typeface="Calibri" panose="020F0502020204030204" pitchFamily="34" charset="0"/>
                  <a:cs typeface="Calibri" panose="020F0502020204030204" pitchFamily="34" charset="0"/>
                </a:rPr>
                <a:t>    2000 + 700 +       = 2 780</a:t>
              </a:r>
            </a:p>
          </p:txBody>
        </p:sp>
        <p:sp>
          <p:nvSpPr>
            <p:cNvPr id="18" name="Rectangle: Rounded Corners 17">
              <a:extLst>
                <a:ext uri="{FF2B5EF4-FFF2-40B4-BE49-F238E27FC236}">
                  <a16:creationId xmlns:a16="http://schemas.microsoft.com/office/drawing/2014/main" id="{19FC7FEA-A11D-EB27-6ADF-BF50421AD623}"/>
                </a:ext>
              </a:extLst>
            </p:cNvPr>
            <p:cNvSpPr/>
            <p:nvPr/>
          </p:nvSpPr>
          <p:spPr>
            <a:xfrm>
              <a:off x="4562475" y="1866900"/>
              <a:ext cx="685800" cy="485775"/>
            </a:xfrm>
            <a:prstGeom prst="roundRect">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latin typeface="Calibri" panose="020F0502020204030204" pitchFamily="34" charset="0"/>
                  <a:cs typeface="Calibri" panose="020F0502020204030204" pitchFamily="34" charset="0"/>
                </a:rPr>
                <a:t>?</a:t>
              </a:r>
            </a:p>
          </p:txBody>
        </p:sp>
      </p:grpSp>
      <p:grpSp>
        <p:nvGrpSpPr>
          <p:cNvPr id="22" name="Group 21">
            <a:extLst>
              <a:ext uri="{FF2B5EF4-FFF2-40B4-BE49-F238E27FC236}">
                <a16:creationId xmlns:a16="http://schemas.microsoft.com/office/drawing/2014/main" id="{1CCD25EF-CC42-0470-4164-FB60F4A626CD}"/>
              </a:ext>
            </a:extLst>
          </p:cNvPr>
          <p:cNvGrpSpPr/>
          <p:nvPr/>
        </p:nvGrpSpPr>
        <p:grpSpPr>
          <a:xfrm>
            <a:off x="1066800" y="3895725"/>
            <a:ext cx="9429750" cy="769441"/>
            <a:chOff x="914400" y="1743075"/>
            <a:chExt cx="9429750" cy="769441"/>
          </a:xfrm>
        </p:grpSpPr>
        <p:sp>
          <p:nvSpPr>
            <p:cNvPr id="23" name="TextBox 22">
              <a:extLst>
                <a:ext uri="{FF2B5EF4-FFF2-40B4-BE49-F238E27FC236}">
                  <a16:creationId xmlns:a16="http://schemas.microsoft.com/office/drawing/2014/main" id="{74C8677F-216D-4BC3-F00D-B3F70EF003DA}"/>
                </a:ext>
              </a:extLst>
            </p:cNvPr>
            <p:cNvSpPr txBox="1"/>
            <p:nvPr/>
          </p:nvSpPr>
          <p:spPr>
            <a:xfrm>
              <a:off x="914400" y="1743075"/>
              <a:ext cx="9429750" cy="769441"/>
            </a:xfrm>
            <a:prstGeom prst="rect">
              <a:avLst/>
            </a:prstGeom>
            <a:noFill/>
          </p:spPr>
          <p:txBody>
            <a:bodyPr wrap="square" rtlCol="0">
              <a:spAutoFit/>
            </a:bodyPr>
            <a:lstStyle/>
            <a:p>
              <a:r>
                <a:rPr lang="en-US" sz="4400" dirty="0">
                  <a:latin typeface="Calibri" panose="020F0502020204030204" pitchFamily="34" charset="0"/>
                  <a:cs typeface="Calibri" panose="020F0502020204030204" pitchFamily="34" charset="0"/>
                </a:rPr>
                <a:t>a) 40 000 + 8 000 + 600 +       = 48 620</a:t>
              </a:r>
            </a:p>
          </p:txBody>
        </p:sp>
        <p:sp>
          <p:nvSpPr>
            <p:cNvPr id="24" name="Rectangle: Rounded Corners 23">
              <a:extLst>
                <a:ext uri="{FF2B5EF4-FFF2-40B4-BE49-F238E27FC236}">
                  <a16:creationId xmlns:a16="http://schemas.microsoft.com/office/drawing/2014/main" id="{604739FF-5FB1-BC7D-FA93-2B132BAD65F3}"/>
                </a:ext>
              </a:extLst>
            </p:cNvPr>
            <p:cNvSpPr/>
            <p:nvPr/>
          </p:nvSpPr>
          <p:spPr>
            <a:xfrm>
              <a:off x="6800850" y="1885950"/>
              <a:ext cx="685800" cy="485775"/>
            </a:xfrm>
            <a:prstGeom prst="roundRect">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latin typeface="Calibri" panose="020F0502020204030204" pitchFamily="34" charset="0"/>
                  <a:cs typeface="Calibri" panose="020F0502020204030204" pitchFamily="34" charset="0"/>
                </a:rPr>
                <a:t>?</a:t>
              </a:r>
            </a:p>
          </p:txBody>
        </p:sp>
      </p:grpSp>
      <p:grpSp>
        <p:nvGrpSpPr>
          <p:cNvPr id="28" name="Group 27">
            <a:extLst>
              <a:ext uri="{FF2B5EF4-FFF2-40B4-BE49-F238E27FC236}">
                <a16:creationId xmlns:a16="http://schemas.microsoft.com/office/drawing/2014/main" id="{CCA11A50-9B8D-9460-8AA1-501BEDE19623}"/>
              </a:ext>
            </a:extLst>
          </p:cNvPr>
          <p:cNvGrpSpPr/>
          <p:nvPr/>
        </p:nvGrpSpPr>
        <p:grpSpPr>
          <a:xfrm>
            <a:off x="1038225" y="4933950"/>
            <a:ext cx="9429750" cy="769441"/>
            <a:chOff x="914400" y="1743075"/>
            <a:chExt cx="9429750" cy="769441"/>
          </a:xfrm>
        </p:grpSpPr>
        <p:sp>
          <p:nvSpPr>
            <p:cNvPr id="31" name="TextBox 30">
              <a:extLst>
                <a:ext uri="{FF2B5EF4-FFF2-40B4-BE49-F238E27FC236}">
                  <a16:creationId xmlns:a16="http://schemas.microsoft.com/office/drawing/2014/main" id="{3A7267FC-9CA7-609F-FB6D-878AA3F7B8C1}"/>
                </a:ext>
              </a:extLst>
            </p:cNvPr>
            <p:cNvSpPr txBox="1"/>
            <p:nvPr/>
          </p:nvSpPr>
          <p:spPr>
            <a:xfrm>
              <a:off x="914400" y="1743075"/>
              <a:ext cx="9429750" cy="769441"/>
            </a:xfrm>
            <a:prstGeom prst="rect">
              <a:avLst/>
            </a:prstGeom>
            <a:noFill/>
          </p:spPr>
          <p:txBody>
            <a:bodyPr wrap="square" rtlCol="0">
              <a:spAutoFit/>
            </a:bodyPr>
            <a:lstStyle/>
            <a:p>
              <a:r>
                <a:rPr lang="en-US" sz="4400" dirty="0">
                  <a:latin typeface="Calibri" panose="020F0502020204030204" pitchFamily="34" charset="0"/>
                  <a:cs typeface="Calibri" panose="020F0502020204030204" pitchFamily="34" charset="0"/>
                </a:rPr>
                <a:t>90 000 + 2 000 +       = 92 007</a:t>
              </a:r>
            </a:p>
          </p:txBody>
        </p:sp>
        <p:sp>
          <p:nvSpPr>
            <p:cNvPr id="32" name="Rectangle: Rounded Corners 31">
              <a:extLst>
                <a:ext uri="{FF2B5EF4-FFF2-40B4-BE49-F238E27FC236}">
                  <a16:creationId xmlns:a16="http://schemas.microsoft.com/office/drawing/2014/main" id="{1D946E63-512D-96CA-5113-0EDAC75DE0A0}"/>
                </a:ext>
              </a:extLst>
            </p:cNvPr>
            <p:cNvSpPr/>
            <p:nvPr/>
          </p:nvSpPr>
          <p:spPr>
            <a:xfrm>
              <a:off x="4867275" y="1876425"/>
              <a:ext cx="685800" cy="485775"/>
            </a:xfrm>
            <a:prstGeom prst="roundRect">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latin typeface="Calibri" panose="020F0502020204030204" pitchFamily="34" charset="0"/>
                  <a:cs typeface="Calibri" panose="020F0502020204030204" pitchFamily="34" charset="0"/>
                </a:rPr>
                <a:t>?</a:t>
              </a:r>
            </a:p>
          </p:txBody>
        </p:sp>
      </p:grpSp>
      <p:sp>
        <p:nvSpPr>
          <p:cNvPr id="35" name="Rectangle: Rounded Corners 34">
            <a:extLst>
              <a:ext uri="{FF2B5EF4-FFF2-40B4-BE49-F238E27FC236}">
                <a16:creationId xmlns:a16="http://schemas.microsoft.com/office/drawing/2014/main" id="{6148E884-4A51-9597-B110-C653AAD7799A}"/>
              </a:ext>
            </a:extLst>
          </p:cNvPr>
          <p:cNvSpPr/>
          <p:nvPr/>
        </p:nvSpPr>
        <p:spPr>
          <a:xfrm>
            <a:off x="4867275" y="2190750"/>
            <a:ext cx="685800" cy="485775"/>
          </a:xfrm>
          <a:prstGeom prst="roundRect">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latin typeface="Calibri" panose="020F0502020204030204" pitchFamily="34" charset="0"/>
                <a:cs typeface="Calibri" panose="020F0502020204030204" pitchFamily="34" charset="0"/>
              </a:rPr>
              <a:t>6</a:t>
            </a:r>
          </a:p>
        </p:txBody>
      </p:sp>
      <p:sp>
        <p:nvSpPr>
          <p:cNvPr id="36" name="Rectangle: Rounded Corners 35">
            <a:extLst>
              <a:ext uri="{FF2B5EF4-FFF2-40B4-BE49-F238E27FC236}">
                <a16:creationId xmlns:a16="http://schemas.microsoft.com/office/drawing/2014/main" id="{BB176947-FD8E-2655-481C-58AF953C7819}"/>
              </a:ext>
            </a:extLst>
          </p:cNvPr>
          <p:cNvSpPr/>
          <p:nvPr/>
        </p:nvSpPr>
        <p:spPr>
          <a:xfrm>
            <a:off x="4619625" y="3124200"/>
            <a:ext cx="847725" cy="533400"/>
          </a:xfrm>
          <a:prstGeom prst="roundRect">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latin typeface="Calibri" panose="020F0502020204030204" pitchFamily="34" charset="0"/>
                <a:cs typeface="Calibri" panose="020F0502020204030204" pitchFamily="34" charset="0"/>
              </a:rPr>
              <a:t>80</a:t>
            </a:r>
          </a:p>
        </p:txBody>
      </p:sp>
      <p:sp>
        <p:nvSpPr>
          <p:cNvPr id="37" name="Rectangle: Rounded Corners 36">
            <a:extLst>
              <a:ext uri="{FF2B5EF4-FFF2-40B4-BE49-F238E27FC236}">
                <a16:creationId xmlns:a16="http://schemas.microsoft.com/office/drawing/2014/main" id="{78E444B4-6DD7-7E93-7FA3-77BB69DA18BA}"/>
              </a:ext>
            </a:extLst>
          </p:cNvPr>
          <p:cNvSpPr/>
          <p:nvPr/>
        </p:nvSpPr>
        <p:spPr>
          <a:xfrm>
            <a:off x="6819900" y="4010025"/>
            <a:ext cx="847725" cy="533400"/>
          </a:xfrm>
          <a:prstGeom prst="roundRect">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latin typeface="Calibri" panose="020F0502020204030204" pitchFamily="34" charset="0"/>
                <a:cs typeface="Calibri" panose="020F0502020204030204" pitchFamily="34" charset="0"/>
              </a:rPr>
              <a:t>20</a:t>
            </a:r>
          </a:p>
        </p:txBody>
      </p:sp>
      <p:sp>
        <p:nvSpPr>
          <p:cNvPr id="38" name="Rectangle: Rounded Corners 37">
            <a:extLst>
              <a:ext uri="{FF2B5EF4-FFF2-40B4-BE49-F238E27FC236}">
                <a16:creationId xmlns:a16="http://schemas.microsoft.com/office/drawing/2014/main" id="{C416919A-4634-B972-E244-C765A6D90A81}"/>
              </a:ext>
            </a:extLst>
          </p:cNvPr>
          <p:cNvSpPr/>
          <p:nvPr/>
        </p:nvSpPr>
        <p:spPr>
          <a:xfrm>
            <a:off x="4886325" y="5038725"/>
            <a:ext cx="847725" cy="533400"/>
          </a:xfrm>
          <a:prstGeom prst="roundRect">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latin typeface="Calibri" panose="020F0502020204030204" pitchFamily="34" charset="0"/>
                <a:cs typeface="Calibri" panose="020F0502020204030204" pitchFamily="34" charset="0"/>
              </a:rPr>
              <a:t>7</a:t>
            </a:r>
          </a:p>
        </p:txBody>
      </p:sp>
    </p:spTree>
    <p:extLst>
      <p:ext uri="{BB962C8B-B14F-4D97-AF65-F5344CB8AC3E}">
        <p14:creationId xmlns:p14="http://schemas.microsoft.com/office/powerpoint/2010/main" val="2379899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wipe(down)">
                                      <p:cBhvr>
                                        <p:cTn id="21" dur="500"/>
                                        <p:tgtEl>
                                          <p:spTgt spid="3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down)">
                                      <p:cBhvr>
                                        <p:cTn id="26" dur="50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wipe(down)">
                                      <p:cBhvr>
                                        <p:cTn id="31" dur="500"/>
                                        <p:tgtEl>
                                          <p:spTgt spid="3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wipe(down)">
                                      <p:cBhvr>
                                        <p:cTn id="3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7">
            <a:extLst>
              <a:ext uri="{FF2B5EF4-FFF2-40B4-BE49-F238E27FC236}">
                <a16:creationId xmlns:a16="http://schemas.microsoft.com/office/drawing/2014/main" id="{75DA5BD0-26AF-427C-8DD4-07091368D1CF}"/>
              </a:ext>
            </a:extLst>
          </p:cNvPr>
          <p:cNvSpPr/>
          <p:nvPr/>
        </p:nvSpPr>
        <p:spPr>
          <a:xfrm>
            <a:off x="28956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grpSp>
        <p:nvGrpSpPr>
          <p:cNvPr id="7" name="Group 6">
            <a:extLst>
              <a:ext uri="{FF2B5EF4-FFF2-40B4-BE49-F238E27FC236}">
                <a16:creationId xmlns:a16="http://schemas.microsoft.com/office/drawing/2014/main" id="{B1DDEFA5-31F9-4E9D-9B36-13E1004319B2}"/>
              </a:ext>
            </a:extLst>
          </p:cNvPr>
          <p:cNvGrpSpPr/>
          <p:nvPr/>
        </p:nvGrpSpPr>
        <p:grpSpPr>
          <a:xfrm>
            <a:off x="289560" y="1362075"/>
            <a:ext cx="11353800" cy="5669947"/>
            <a:chOff x="457200" y="1828800"/>
            <a:chExt cx="11353800" cy="5198537"/>
          </a:xfrm>
        </p:grpSpPr>
        <p:sp>
          <p:nvSpPr>
            <p:cNvPr id="8" name="Rectangle: Top Corners Rounded 7">
              <a:extLst>
                <a:ext uri="{FF2B5EF4-FFF2-40B4-BE49-F238E27FC236}">
                  <a16:creationId xmlns:a16="http://schemas.microsoft.com/office/drawing/2014/main" id="{8307B859-7A11-41D8-8A5B-93C8D5AB8671}"/>
                </a:ext>
              </a:extLst>
            </p:cNvPr>
            <p:cNvSpPr/>
            <p:nvPr/>
          </p:nvSpPr>
          <p:spPr>
            <a:xfrm>
              <a:off x="457200" y="1828800"/>
              <a:ext cx="11353800" cy="5198537"/>
            </a:xfrm>
            <a:prstGeom prst="round2Same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9" name="Rectangle: Top Corners Rounded 8">
              <a:extLst>
                <a:ext uri="{FF2B5EF4-FFF2-40B4-BE49-F238E27FC236}">
                  <a16:creationId xmlns:a16="http://schemas.microsoft.com/office/drawing/2014/main" id="{BE97B236-3DC1-4733-9FEB-19C45265DD96}"/>
                </a:ext>
              </a:extLst>
            </p:cNvPr>
            <p:cNvSpPr>
              <a:spLocks noChangeAspect="1"/>
            </p:cNvSpPr>
            <p:nvPr>
              <p:custDataLst>
                <p:tags r:id="rId1"/>
              </p:custDataLst>
            </p:nvPr>
          </p:nvSpPr>
          <p:spPr>
            <a:xfrm>
              <a:off x="657091" y="1997583"/>
              <a:ext cx="10954018" cy="5029754"/>
            </a:xfrm>
            <a:prstGeom prst="round2SameRect">
              <a:avLst/>
            </a:prstGeom>
            <a:blipFill dpi="0" rotWithShape="0">
              <a:blip r:embed="rId3" cstate="print">
                <a:alphaModFix/>
                <a:extLst>
                  <a:ext uri="{28A0092B-C50C-407E-A947-70E740481C1C}">
                    <a14:useLocalDpi xmlns:a14="http://schemas.microsoft.com/office/drawing/2010/main" val="0"/>
                  </a:ext>
                </a:extLst>
              </a:blip>
              <a:srcRect/>
              <a:stretch>
                <a:fillRect l="-5896" t="-39715" r="-5896" b="-22595"/>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grpSp>
        <p:nvGrpSpPr>
          <p:cNvPr id="10" name="Group 9">
            <a:extLst>
              <a:ext uri="{FF2B5EF4-FFF2-40B4-BE49-F238E27FC236}">
                <a16:creationId xmlns:a16="http://schemas.microsoft.com/office/drawing/2014/main" id="{64EEDC4F-49FF-41BD-8138-E1C666C9787F}"/>
              </a:ext>
            </a:extLst>
          </p:cNvPr>
          <p:cNvGrpSpPr/>
          <p:nvPr/>
        </p:nvGrpSpPr>
        <p:grpSpPr>
          <a:xfrm>
            <a:off x="457200" y="275897"/>
            <a:ext cx="10429874" cy="1248103"/>
            <a:chOff x="457200" y="275897"/>
            <a:chExt cx="10429874" cy="1248103"/>
          </a:xfrm>
        </p:grpSpPr>
        <p:sp>
          <p:nvSpPr>
            <p:cNvPr id="16" name="TextBox 15">
              <a:extLst>
                <a:ext uri="{FF2B5EF4-FFF2-40B4-BE49-F238E27FC236}">
                  <a16:creationId xmlns:a16="http://schemas.microsoft.com/office/drawing/2014/main" id="{1D32553D-C1A1-470E-83F8-38FFCAA7B60B}"/>
                </a:ext>
              </a:extLst>
            </p:cNvPr>
            <p:cNvSpPr txBox="1"/>
            <p:nvPr/>
          </p:nvSpPr>
          <p:spPr>
            <a:xfrm>
              <a:off x="1800225" y="373257"/>
              <a:ext cx="9086849" cy="984885"/>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Calibri" panose="020F0502020204030204" pitchFamily="34" charset="0"/>
                  <a:cs typeface="Calibri" panose="020F0502020204030204" pitchFamily="34" charset="0"/>
                </a:rPr>
                <a:t>Em hãy cùng Nam tìm xem trường của Nam có bao nhiêu học sinh.</a:t>
              </a:r>
              <a:endParaRPr kumimoji="0" lang="en-US" sz="3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nvGrpSpPr>
            <p:cNvPr id="12" name="Group 11">
              <a:extLst>
                <a:ext uri="{FF2B5EF4-FFF2-40B4-BE49-F238E27FC236}">
                  <a16:creationId xmlns:a16="http://schemas.microsoft.com/office/drawing/2014/main" id="{08D16614-CEC0-4141-933D-9E4156AC1E4F}"/>
                </a:ext>
              </a:extLst>
            </p:cNvPr>
            <p:cNvGrpSpPr/>
            <p:nvPr/>
          </p:nvGrpSpPr>
          <p:grpSpPr>
            <a:xfrm>
              <a:off x="457200" y="275897"/>
              <a:ext cx="1447800" cy="1248103"/>
              <a:chOff x="457200" y="275897"/>
              <a:chExt cx="1447800" cy="1248103"/>
            </a:xfrm>
          </p:grpSpPr>
          <p:sp>
            <p:nvSpPr>
              <p:cNvPr id="13" name="Isosceles Triangle 12">
                <a:extLst>
                  <a:ext uri="{FF2B5EF4-FFF2-40B4-BE49-F238E27FC236}">
                    <a16:creationId xmlns:a16="http://schemas.microsoft.com/office/drawing/2014/main" id="{6CF85518-ABCF-4439-A48E-DDDD2AD40949}"/>
                  </a:ext>
                </a:extLst>
              </p:cNvPr>
              <p:cNvSpPr/>
              <p:nvPr/>
            </p:nvSpPr>
            <p:spPr>
              <a:xfrm>
                <a:off x="457200" y="275897"/>
                <a:ext cx="1447800" cy="1248103"/>
              </a:xfrm>
              <a:prstGeom prst="triangle">
                <a:avLst/>
              </a:prstGeom>
              <a:ln w="571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4" name="TextBox 13">
                <a:extLst>
                  <a:ext uri="{FF2B5EF4-FFF2-40B4-BE49-F238E27FC236}">
                    <a16:creationId xmlns:a16="http://schemas.microsoft.com/office/drawing/2014/main" id="{8025A861-CEFC-4DF6-BC7D-F65C657D9AFB}"/>
                  </a:ext>
                </a:extLst>
              </p:cNvPr>
              <p:cNvSpPr txBox="1"/>
              <p:nvPr/>
            </p:nvSpPr>
            <p:spPr>
              <a:xfrm>
                <a:off x="1005571" y="570636"/>
                <a:ext cx="351058" cy="83099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5</a:t>
                </a:r>
              </a:p>
            </p:txBody>
          </p:sp>
        </p:grpSp>
      </p:grpSp>
      <p:pic>
        <p:nvPicPr>
          <p:cNvPr id="20" name="Picture 19">
            <a:extLst>
              <a:ext uri="{FF2B5EF4-FFF2-40B4-BE49-F238E27FC236}">
                <a16:creationId xmlns:a16="http://schemas.microsoft.com/office/drawing/2014/main" id="{7A44151F-992E-702A-27E8-4A79020C9378}"/>
              </a:ext>
            </a:extLst>
          </p:cNvPr>
          <p:cNvPicPr>
            <a:picLocks noChangeAspect="1"/>
          </p:cNvPicPr>
          <p:nvPr/>
        </p:nvPicPr>
        <p:blipFill>
          <a:blip r:embed="rId4"/>
          <a:stretch>
            <a:fillRect/>
          </a:stretch>
        </p:blipFill>
        <p:spPr>
          <a:xfrm>
            <a:off x="1828800" y="1595437"/>
            <a:ext cx="8362950" cy="3667125"/>
          </a:xfrm>
          <a:prstGeom prst="rect">
            <a:avLst/>
          </a:prstGeom>
        </p:spPr>
      </p:pic>
      <p:sp>
        <p:nvSpPr>
          <p:cNvPr id="21" name="TextBox 20">
            <a:extLst>
              <a:ext uri="{FF2B5EF4-FFF2-40B4-BE49-F238E27FC236}">
                <a16:creationId xmlns:a16="http://schemas.microsoft.com/office/drawing/2014/main" id="{7F218D74-CE17-1FB5-6551-9408012DEEB5}"/>
              </a:ext>
            </a:extLst>
          </p:cNvPr>
          <p:cNvSpPr txBox="1"/>
          <p:nvPr/>
        </p:nvSpPr>
        <p:spPr>
          <a:xfrm>
            <a:off x="962024" y="5505450"/>
            <a:ext cx="10410825" cy="1200329"/>
          </a:xfrm>
          <a:prstGeom prst="rect">
            <a:avLst/>
          </a:prstGeom>
          <a:noFill/>
        </p:spPr>
        <p:txBody>
          <a:bodyPr wrap="square" rtlCol="0">
            <a:spAutoFit/>
          </a:bodyPr>
          <a:lstStyle/>
          <a:p>
            <a:pPr algn="just"/>
            <a:r>
              <a:rPr lang="vi-VN" sz="3600" b="1" i="0" dirty="0">
                <a:solidFill>
                  <a:srgbClr val="FF0000"/>
                </a:solidFill>
                <a:effectLst/>
                <a:latin typeface="Calibri" panose="020F0502020204030204" pitchFamily="34" charset="0"/>
                <a:cs typeface="Calibri" panose="020F0502020204030204" pitchFamily="34" charset="0"/>
              </a:rPr>
              <a:t>Số tròn chục bé nhất có 4 chữ số khác nhau là 1230. </a:t>
            </a:r>
          </a:p>
          <a:p>
            <a:pPr algn="just"/>
            <a:r>
              <a:rPr lang="vi-VN" sz="3600" b="1" i="0" dirty="0">
                <a:solidFill>
                  <a:srgbClr val="FF0000"/>
                </a:solidFill>
                <a:effectLst/>
                <a:latin typeface="Calibri" panose="020F0502020204030204" pitchFamily="34" charset="0"/>
                <a:cs typeface="Calibri" panose="020F0502020204030204" pitchFamily="34" charset="0"/>
              </a:rPr>
              <a:t>Vậy trường của Nam có tất cả 1230 học sinh.</a:t>
            </a:r>
          </a:p>
        </p:txBody>
      </p:sp>
    </p:spTree>
    <p:extLst>
      <p:ext uri="{BB962C8B-B14F-4D97-AF65-F5344CB8AC3E}">
        <p14:creationId xmlns:p14="http://schemas.microsoft.com/office/powerpoint/2010/main" val="32515658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wipe(down)">
                                      <p:cBhvr>
                                        <p:cTn id="12" dur="500"/>
                                        <p:tgtEl>
                                          <p:spTgt spid="2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1">
                                            <p:txEl>
                                              <p:pRg st="1" end="1"/>
                                            </p:txEl>
                                          </p:spTgt>
                                        </p:tgtEl>
                                        <p:attrNameLst>
                                          <p:attrName>style.visibility</p:attrName>
                                        </p:attrNameLst>
                                      </p:cBhvr>
                                      <p:to>
                                        <p:strVal val="visible"/>
                                      </p:to>
                                    </p:set>
                                    <p:animEffect transition="in" filter="wipe(down)">
                                      <p:cBhvr>
                                        <p:cTn id="17" dur="500"/>
                                        <p:tgtEl>
                                          <p:spTgt spid="2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F891EC-D096-2C2E-F411-5537F204D3B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66154" y="-991472"/>
            <a:ext cx="12073674" cy="8671168"/>
          </a:xfrm>
          <a:prstGeom prst="rect">
            <a:avLst/>
          </a:prstGeom>
        </p:spPr>
      </p:pic>
      <p:pic>
        <p:nvPicPr>
          <p:cNvPr id="3" name="Picture 2">
            <a:extLst>
              <a:ext uri="{FF2B5EF4-FFF2-40B4-BE49-F238E27FC236}">
                <a16:creationId xmlns:a16="http://schemas.microsoft.com/office/drawing/2014/main" id="{35DB8228-0C77-7040-EFFF-F537E28442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4" name="Picture 3">
            <a:extLst>
              <a:ext uri="{FF2B5EF4-FFF2-40B4-BE49-F238E27FC236}">
                <a16:creationId xmlns:a16="http://schemas.microsoft.com/office/drawing/2014/main" id="{DEF21F9A-AE82-798D-4463-70FA96D8E001}"/>
              </a:ext>
            </a:extLst>
          </p:cNvPr>
          <p:cNvPicPr>
            <a:picLocks noChangeAspect="1"/>
          </p:cNvPicPr>
          <p:nvPr/>
        </p:nvPicPr>
        <p:blipFill>
          <a:blip r:embed="rId5"/>
          <a:stretch>
            <a:fillRect/>
          </a:stretch>
        </p:blipFill>
        <p:spPr>
          <a:xfrm>
            <a:off x="1168763" y="472440"/>
            <a:ext cx="9854473" cy="6294120"/>
          </a:xfrm>
          <a:prstGeom prst="rect">
            <a:avLst/>
          </a:prstGeom>
        </p:spPr>
      </p:pic>
      <p:grpSp>
        <p:nvGrpSpPr>
          <p:cNvPr id="5" name="Group 4">
            <a:extLst>
              <a:ext uri="{FF2B5EF4-FFF2-40B4-BE49-F238E27FC236}">
                <a16:creationId xmlns:a16="http://schemas.microsoft.com/office/drawing/2014/main" id="{587F44BC-F149-9A4D-D274-AA3DF90B0BBA}"/>
              </a:ext>
            </a:extLst>
          </p:cNvPr>
          <p:cNvGrpSpPr/>
          <p:nvPr/>
        </p:nvGrpSpPr>
        <p:grpSpPr>
          <a:xfrm>
            <a:off x="5322136" y="979619"/>
            <a:ext cx="2407171" cy="840522"/>
            <a:chOff x="3813507" y="359084"/>
            <a:chExt cx="1979623" cy="840522"/>
          </a:xfrm>
        </p:grpSpPr>
        <p:sp>
          <p:nvSpPr>
            <p:cNvPr id="6" name="TextBox 5">
              <a:extLst>
                <a:ext uri="{FF2B5EF4-FFF2-40B4-BE49-F238E27FC236}">
                  <a16:creationId xmlns:a16="http://schemas.microsoft.com/office/drawing/2014/main" id="{75B77202-1050-D077-C6A6-F5C7A8115243}"/>
                </a:ext>
              </a:extLst>
            </p:cNvPr>
            <p:cNvSpPr txBox="1"/>
            <p:nvPr/>
          </p:nvSpPr>
          <p:spPr>
            <a:xfrm>
              <a:off x="3837008" y="359084"/>
              <a:ext cx="195612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w="117475">
                    <a:solidFill>
                      <a:srgbClr val="FF0063"/>
                    </a:solidFill>
                  </a:ln>
                  <a:solidFill>
                    <a:srgbClr val="FF0063"/>
                  </a:solidFill>
                  <a:effectLst/>
                  <a:uLnTx/>
                  <a:uFillTx/>
                  <a:latin typeface="#9Slide07 SVNBeachwood Sans" pitchFamily="2" charset="0"/>
                  <a:ea typeface="+mn-ea"/>
                  <a:cs typeface="+mn-cs"/>
                </a:rPr>
                <a:t>Dặn</a:t>
              </a:r>
              <a:r>
                <a:rPr kumimoji="0" lang="en-US" sz="4800" b="0" i="0" u="none" strike="noStrike" kern="1200" cap="none" spc="0" normalizeH="0" baseline="0" noProof="0" dirty="0">
                  <a:ln w="117475">
                    <a:solidFill>
                      <a:srgbClr val="FF0063"/>
                    </a:solidFill>
                  </a:ln>
                  <a:solidFill>
                    <a:srgbClr val="FF0063"/>
                  </a:solidFill>
                  <a:effectLst/>
                  <a:uLnTx/>
                  <a:uFillTx/>
                  <a:latin typeface="#9Slide07 SVNBeachwood Sans" pitchFamily="2" charset="0"/>
                  <a:ea typeface="+mn-ea"/>
                  <a:cs typeface="+mn-cs"/>
                </a:rPr>
                <a:t> </a:t>
              </a:r>
              <a:r>
                <a:rPr kumimoji="0" lang="en-US" sz="4800" b="0" i="0" u="none" strike="noStrike" kern="1200" cap="none" spc="0" normalizeH="0" baseline="0" noProof="0" dirty="0" err="1">
                  <a:ln w="117475">
                    <a:solidFill>
                      <a:srgbClr val="FF0063"/>
                    </a:solidFill>
                  </a:ln>
                  <a:solidFill>
                    <a:srgbClr val="FF0063"/>
                  </a:solidFill>
                  <a:effectLst/>
                  <a:uLnTx/>
                  <a:uFillTx/>
                  <a:latin typeface="#9Slide07 SVNBeachwood Sans" pitchFamily="2" charset="0"/>
                  <a:ea typeface="+mn-ea"/>
                  <a:cs typeface="+mn-cs"/>
                </a:rPr>
                <a:t>dò</a:t>
              </a:r>
              <a:endParaRPr kumimoji="0" lang="vi-VN" sz="4800" b="0" i="0" u="none" strike="noStrike" kern="1200" cap="none" spc="0" normalizeH="0" baseline="0" noProof="0" dirty="0">
                <a:ln w="117475">
                  <a:solidFill>
                    <a:srgbClr val="FF0063"/>
                  </a:solidFill>
                </a:ln>
                <a:solidFill>
                  <a:srgbClr val="FF0063"/>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BAE58224-C625-C195-F45E-6C36B558064E}"/>
                </a:ext>
              </a:extLst>
            </p:cNvPr>
            <p:cNvSpPr txBox="1"/>
            <p:nvPr/>
          </p:nvSpPr>
          <p:spPr>
            <a:xfrm>
              <a:off x="3813507" y="368609"/>
              <a:ext cx="195612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white"/>
                  </a:solidFill>
                  <a:effectLst/>
                  <a:uLnTx/>
                  <a:uFillTx/>
                  <a:latin typeface="#9Slide07 SVNBeachwood Sans" pitchFamily="2" charset="0"/>
                  <a:ea typeface="+mn-ea"/>
                  <a:cs typeface="+mn-cs"/>
                </a:rPr>
                <a:t>Dặn</a:t>
              </a:r>
              <a:r>
                <a:rPr kumimoji="0" lang="en-US" sz="4800" b="0" i="0" u="none" strike="noStrike" kern="1200" cap="none" spc="0" normalizeH="0" baseline="0" noProof="0" dirty="0">
                  <a:ln>
                    <a:noFill/>
                  </a:ln>
                  <a:solidFill>
                    <a:prstClr val="white"/>
                  </a:solidFill>
                  <a:effectLst/>
                  <a:uLnTx/>
                  <a:uFillTx/>
                  <a:latin typeface="#9Slide07 SVNBeachwood Sans" pitchFamily="2" charset="0"/>
                  <a:ea typeface="+mn-ea"/>
                  <a:cs typeface="+mn-cs"/>
                </a:rPr>
                <a:t> </a:t>
              </a:r>
              <a:r>
                <a:rPr kumimoji="0" lang="en-US" sz="4800" b="0" i="0" u="none" strike="noStrike" kern="1200" cap="none" spc="0" normalizeH="0" baseline="0" noProof="0" dirty="0" err="1">
                  <a:ln>
                    <a:noFill/>
                  </a:ln>
                  <a:solidFill>
                    <a:prstClr val="white"/>
                  </a:solidFill>
                  <a:effectLst/>
                  <a:uLnTx/>
                  <a:uFillTx/>
                  <a:latin typeface="#9Slide07 SVNBeachwood Sans" pitchFamily="2" charset="0"/>
                  <a:ea typeface="+mn-ea"/>
                  <a:cs typeface="+mn-cs"/>
                </a:rPr>
                <a:t>dò</a:t>
              </a:r>
              <a:endParaRPr kumimoji="0" lang="vi-VN" sz="4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3164969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8E1A073-8F2E-40C7-8B21-BFC9D55888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6" y="0"/>
            <a:ext cx="12190710" cy="6858000"/>
          </a:xfrm>
          <a:prstGeom prst="rect">
            <a:avLst/>
          </a:prstGeom>
        </p:spPr>
      </p:pic>
      <p:pic>
        <p:nvPicPr>
          <p:cNvPr id="7" name="图片 6">
            <a:extLst>
              <a:ext uri="{FF2B5EF4-FFF2-40B4-BE49-F238E27FC236}">
                <a16:creationId xmlns:a16="http://schemas.microsoft.com/office/drawing/2014/main" id="{CBDA8593-318A-4DC1-9D65-970F616025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6" y="0"/>
            <a:ext cx="12190710" cy="6858000"/>
          </a:xfrm>
          <a:prstGeom prst="rect">
            <a:avLst/>
          </a:prstGeom>
        </p:spPr>
      </p:pic>
      <p:sp>
        <p:nvSpPr>
          <p:cNvPr id="18" name="矩形 17">
            <a:extLst>
              <a:ext uri="{FF2B5EF4-FFF2-40B4-BE49-F238E27FC236}">
                <a16:creationId xmlns:a16="http://schemas.microsoft.com/office/drawing/2014/main" id="{F641C5F7-7D2D-48B5-A988-6C1041E25583}"/>
              </a:ext>
            </a:extLst>
          </p:cNvPr>
          <p:cNvSpPr/>
          <p:nvPr/>
        </p:nvSpPr>
        <p:spPr>
          <a:xfrm>
            <a:off x="643031" y="646179"/>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A32005A1-9A5F-42E4-AC44-9CF953499214}"/>
              </a:ext>
            </a:extLst>
          </p:cNvPr>
          <p:cNvSpPr/>
          <p:nvPr/>
        </p:nvSpPr>
        <p:spPr>
          <a:xfrm>
            <a:off x="1231391" y="1113444"/>
            <a:ext cx="9696347" cy="4734559"/>
          </a:xfrm>
          <a:prstGeom prst="rect">
            <a:avLst/>
          </a:prstGeom>
          <a:solidFill>
            <a:schemeClr val="bg1"/>
          </a:solidFill>
          <a:ln w="47625">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7778496" cy="2592004"/>
          </a:xfrm>
          <a:prstGeom prst="rect">
            <a:avLst/>
          </a:prstGeom>
        </p:spPr>
      </p:pic>
      <p:pic>
        <p:nvPicPr>
          <p:cNvPr id="17" name="图片 16">
            <a:extLst>
              <a:ext uri="{FF2B5EF4-FFF2-40B4-BE49-F238E27FC236}">
                <a16:creationId xmlns:a16="http://schemas.microsoft.com/office/drawing/2014/main" id="{9E1926E1-E306-4482-8B25-2A2E979D42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03264" y="4778262"/>
            <a:ext cx="3309806" cy="1963917"/>
          </a:xfrm>
          <a:prstGeom prst="rect">
            <a:avLst/>
          </a:prstGeom>
        </p:spPr>
      </p:pic>
      <p:pic>
        <p:nvPicPr>
          <p:cNvPr id="12" name="图片 12">
            <a:extLst>
              <a:ext uri="{FF2B5EF4-FFF2-40B4-BE49-F238E27FC236}">
                <a16:creationId xmlns:a16="http://schemas.microsoft.com/office/drawing/2014/main" id="{0C1FB300-83AF-4736-9034-BDEF7C67B79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74032" y="3342313"/>
            <a:ext cx="3592889" cy="3342872"/>
          </a:xfrm>
          <a:prstGeom prst="rect">
            <a:avLst/>
          </a:prstGeom>
        </p:spPr>
      </p:pic>
      <p:pic>
        <p:nvPicPr>
          <p:cNvPr id="15" name="图片 20">
            <a:extLst>
              <a:ext uri="{FF2B5EF4-FFF2-40B4-BE49-F238E27FC236}">
                <a16:creationId xmlns:a16="http://schemas.microsoft.com/office/drawing/2014/main" id="{27B23765-5FFF-4A55-96EA-CA7BEB5B356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99875" y="3656300"/>
            <a:ext cx="2368018" cy="2298158"/>
          </a:xfrm>
          <a:prstGeom prst="rect">
            <a:avLst/>
          </a:prstGeom>
        </p:spPr>
      </p:pic>
      <p:pic>
        <p:nvPicPr>
          <p:cNvPr id="11" name="Picture 10">
            <a:extLst>
              <a:ext uri="{FF2B5EF4-FFF2-40B4-BE49-F238E27FC236}">
                <a16:creationId xmlns:a16="http://schemas.microsoft.com/office/drawing/2014/main" id="{8EAC7792-8B2A-47CE-A94A-9DFB44432C58}"/>
              </a:ext>
            </a:extLst>
          </p:cNvPr>
          <p:cNvPicPr>
            <a:picLocks noChangeAspect="1"/>
          </p:cNvPicPr>
          <p:nvPr/>
        </p:nvPicPr>
        <p:blipFill>
          <a:blip r:embed="rId8"/>
          <a:stretch>
            <a:fillRect/>
          </a:stretch>
        </p:blipFill>
        <p:spPr>
          <a:xfrm>
            <a:off x="2644353" y="1495065"/>
            <a:ext cx="7004911" cy="3694496"/>
          </a:xfrm>
          <a:prstGeom prst="rect">
            <a:avLst/>
          </a:prstGeom>
        </p:spPr>
      </p:pic>
    </p:spTree>
    <p:extLst>
      <p:ext uri="{BB962C8B-B14F-4D97-AF65-F5344CB8AC3E}">
        <p14:creationId xmlns:p14="http://schemas.microsoft.com/office/powerpoint/2010/main" val="9249132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22" presetClass="entr" presetSubtype="8"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CBDA8593-318A-4DC1-9D65-970F616025B9}"/>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10710" y="-258090"/>
            <a:ext cx="12597001" cy="7086563"/>
          </a:xfrm>
          <a:prstGeom prst="rect">
            <a:avLst/>
          </a:prstGeom>
        </p:spPr>
      </p:pic>
      <p:sp>
        <p:nvSpPr>
          <p:cNvPr id="18" name="矩形 17">
            <a:extLst>
              <a:ext uri="{FF2B5EF4-FFF2-40B4-BE49-F238E27FC236}">
                <a16:creationId xmlns:a16="http://schemas.microsoft.com/office/drawing/2014/main" id="{F641C5F7-7D2D-48B5-A988-6C1041E25583}"/>
              </a:ext>
            </a:extLst>
          </p:cNvPr>
          <p:cNvSpPr/>
          <p:nvPr/>
        </p:nvSpPr>
        <p:spPr>
          <a:xfrm>
            <a:off x="815455" y="508320"/>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A32005A1-9A5F-42E4-AC44-9CF953499214}"/>
              </a:ext>
            </a:extLst>
          </p:cNvPr>
          <p:cNvSpPr/>
          <p:nvPr/>
        </p:nvSpPr>
        <p:spPr>
          <a:xfrm>
            <a:off x="1123787" y="945580"/>
            <a:ext cx="9944430" cy="4734559"/>
          </a:xfrm>
          <a:prstGeom prst="rect">
            <a:avLst/>
          </a:prstGeom>
          <a:solidFill>
            <a:schemeClr val="bg1"/>
          </a:solidFill>
          <a:ln w="57150">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a:extLst>
              <a:ext uri="{FF2B5EF4-FFF2-40B4-BE49-F238E27FC236}">
                <a16:creationId xmlns:a16="http://schemas.microsoft.com/office/drawing/2014/main" id="{68C590F5-E6E7-4F00-9DD4-BEE7CDE043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79179" y="3883548"/>
            <a:ext cx="2297118" cy="2137269"/>
          </a:xfrm>
          <a:prstGeom prst="rect">
            <a:avLst/>
          </a:prstGeom>
        </p:spPr>
      </p:pic>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8948" y="-257203"/>
            <a:ext cx="7939609" cy="2645691"/>
          </a:xfrm>
          <a:prstGeom prst="rect">
            <a:avLst/>
          </a:prstGeom>
        </p:spPr>
      </p:pic>
      <p:pic>
        <p:nvPicPr>
          <p:cNvPr id="17" name="图片 16">
            <a:extLst>
              <a:ext uri="{FF2B5EF4-FFF2-40B4-BE49-F238E27FC236}">
                <a16:creationId xmlns:a16="http://schemas.microsoft.com/office/drawing/2014/main" id="{9E1926E1-E306-4482-8B25-2A2E979D42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4120" y="5051026"/>
            <a:ext cx="1263617" cy="885254"/>
          </a:xfrm>
          <a:prstGeom prst="rect">
            <a:avLst/>
          </a:prstGeom>
        </p:spPr>
      </p:pic>
      <p:pic>
        <p:nvPicPr>
          <p:cNvPr id="41" name="图片 11">
            <a:extLst>
              <a:ext uri="{FF2B5EF4-FFF2-40B4-BE49-F238E27FC236}">
                <a16:creationId xmlns:a16="http://schemas.microsoft.com/office/drawing/2014/main" id="{3B72E994-C08C-41B4-BBDA-DC0DD03FC77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87059" y="-265189"/>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42" name="图片 15">
            <a:extLst>
              <a:ext uri="{FF2B5EF4-FFF2-40B4-BE49-F238E27FC236}">
                <a16:creationId xmlns:a16="http://schemas.microsoft.com/office/drawing/2014/main" id="{A0EB6A0E-D545-4658-A1EA-F9C67BFF23F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10204992" y="-258090"/>
            <a:ext cx="2274542"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14" name="Picture 13">
            <a:extLst>
              <a:ext uri="{FF2B5EF4-FFF2-40B4-BE49-F238E27FC236}">
                <a16:creationId xmlns:a16="http://schemas.microsoft.com/office/drawing/2014/main" id="{946DBD09-B995-4A84-909A-CFCD7E6F6781}"/>
              </a:ext>
            </a:extLst>
          </p:cNvPr>
          <p:cNvPicPr>
            <a:picLocks noChangeAspect="1"/>
          </p:cNvPicPr>
          <p:nvPr/>
        </p:nvPicPr>
        <p:blipFill>
          <a:blip r:embed="rId9"/>
          <a:stretch>
            <a:fillRect/>
          </a:stretch>
        </p:blipFill>
        <p:spPr>
          <a:xfrm>
            <a:off x="2657558" y="2213358"/>
            <a:ext cx="6876884" cy="2566638"/>
          </a:xfrm>
          <a:prstGeom prst="rect">
            <a:avLst/>
          </a:prstGeom>
        </p:spPr>
      </p:pic>
    </p:spTree>
    <p:extLst>
      <p:ext uri="{BB962C8B-B14F-4D97-AF65-F5344CB8AC3E}">
        <p14:creationId xmlns:p14="http://schemas.microsoft.com/office/powerpoint/2010/main" val="37837372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0.33763 -0.00555 L -4.79167E-6 -4.81481E-6 " pathEditMode="relative" rAng="0" ptsTypes="AA">
                                      <p:cBhvr>
                                        <p:cTn id="6" dur="2000" fill="hold"/>
                                        <p:tgtEl>
                                          <p:spTgt spid="41"/>
                                        </p:tgtEl>
                                        <p:attrNameLst>
                                          <p:attrName>ppt_x</p:attrName>
                                          <p:attrName>ppt_y</p:attrName>
                                        </p:attrNameLst>
                                      </p:cBhvr>
                                      <p:rCtr x="16888" y="278"/>
                                    </p:animMotion>
                                  </p:childTnLst>
                                </p:cTn>
                              </p:par>
                              <p:par>
                                <p:cTn id="7" presetID="35" presetClass="path" presetSubtype="0" accel="50000" decel="50000" fill="hold" nodeType="withEffect">
                                  <p:stCondLst>
                                    <p:cond delay="0"/>
                                  </p:stCondLst>
                                  <p:childTnLst>
                                    <p:animMotion origin="layout" path="M 0.25 4.81481E-6 L -3.33333E-6 4.81481E-6 " pathEditMode="relative" rAng="0" ptsTypes="AA">
                                      <p:cBhvr>
                                        <p:cTn id="8" dur="2000" fill="hold"/>
                                        <p:tgtEl>
                                          <p:spTgt spid="42"/>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图片 54" descr="组 2 拷贝 2"/>
          <p:cNvPicPr>
            <a:picLocks noChangeAspect="1"/>
          </p:cNvPicPr>
          <p:nvPr/>
        </p:nvPicPr>
        <p:blipFill>
          <a:blip r:embed="rId7"/>
          <a:srcRect b="33737"/>
          <a:stretch>
            <a:fillRect/>
          </a:stretch>
        </p:blipFill>
        <p:spPr>
          <a:xfrm>
            <a:off x="-10160" y="3392805"/>
            <a:ext cx="12192000" cy="2814955"/>
          </a:xfrm>
          <a:prstGeom prst="rect">
            <a:avLst/>
          </a:prstGeom>
        </p:spPr>
      </p:pic>
      <p:sp>
        <p:nvSpPr>
          <p:cNvPr id="47" name="椭圆 38"/>
          <p:cNvSpPr/>
          <p:nvPr/>
        </p:nvSpPr>
        <p:spPr>
          <a:xfrm>
            <a:off x="1677946" y="-531502"/>
            <a:ext cx="8294370" cy="8294370"/>
          </a:xfrm>
          <a:prstGeom prst="ellipse">
            <a:avLst/>
          </a:prstGeom>
          <a:solidFill>
            <a:srgbClr val="BC0001">
              <a:alpha val="35000"/>
            </a:srgbClr>
          </a:solidFill>
          <a:ln w="152400">
            <a:solidFill>
              <a:srgbClr val="F8A5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9" name="图片 101" descr="组 2"/>
          <p:cNvPicPr>
            <a:picLocks noChangeAspect="1"/>
          </p:cNvPicPr>
          <p:nvPr/>
        </p:nvPicPr>
        <p:blipFill>
          <a:blip r:embed="rId8"/>
          <a:srcRect b="18313"/>
          <a:stretch>
            <a:fillRect/>
          </a:stretch>
        </p:blipFill>
        <p:spPr>
          <a:xfrm>
            <a:off x="0" y="4288790"/>
            <a:ext cx="12282170" cy="2557780"/>
          </a:xfrm>
          <a:prstGeom prst="rect">
            <a:avLst/>
          </a:prstGeom>
        </p:spPr>
      </p:pic>
      <p:pic>
        <p:nvPicPr>
          <p:cNvPr id="50" name="图片 107" descr="D:\资料\新建文件夹\组 4.png组 4"/>
          <p:cNvPicPr>
            <a:picLocks noChangeAspect="1"/>
          </p:cNvPicPr>
          <p:nvPr/>
        </p:nvPicPr>
        <p:blipFill>
          <a:blip r:embed="rId9"/>
          <a:srcRect l="71452" b="61123"/>
          <a:stretch>
            <a:fillRect/>
          </a:stretch>
        </p:blipFill>
        <p:spPr>
          <a:xfrm>
            <a:off x="9655810" y="0"/>
            <a:ext cx="2750185" cy="1781175"/>
          </a:xfrm>
          <a:prstGeom prst="rect">
            <a:avLst/>
          </a:prstGeom>
        </p:spPr>
      </p:pic>
      <p:pic>
        <p:nvPicPr>
          <p:cNvPr id="51" name="图片 108" descr="已插入图像"/>
          <p:cNvPicPr>
            <a:picLocks noChangeAspect="1"/>
          </p:cNvPicPr>
          <p:nvPr/>
        </p:nvPicPr>
        <p:blipFill>
          <a:blip r:embed="rId10"/>
          <a:stretch>
            <a:fillRect/>
          </a:stretch>
        </p:blipFill>
        <p:spPr>
          <a:xfrm rot="16200000" flipH="1">
            <a:off x="-1082040" y="1357630"/>
            <a:ext cx="3609340" cy="1465580"/>
          </a:xfrm>
          <a:prstGeom prst="rect">
            <a:avLst/>
          </a:prstGeom>
        </p:spPr>
      </p:pic>
      <p:pic>
        <p:nvPicPr>
          <p:cNvPr id="52" name="图片 25" descr="901e38bcead6af0b8e0c622c31eae251"/>
          <p:cNvPicPr>
            <a:picLocks noChangeAspect="1"/>
          </p:cNvPicPr>
          <p:nvPr/>
        </p:nvPicPr>
        <p:blipFill>
          <a:blip r:embed="rId11"/>
          <a:stretch>
            <a:fillRect/>
          </a:stretch>
        </p:blipFill>
        <p:spPr>
          <a:xfrm>
            <a:off x="4743814" y="4668051"/>
            <a:ext cx="5490845" cy="2050415"/>
          </a:xfrm>
          <a:prstGeom prst="rect">
            <a:avLst/>
          </a:prstGeom>
        </p:spPr>
      </p:pic>
      <p:pic>
        <p:nvPicPr>
          <p:cNvPr id="53" name="图片 26" descr="D:\资料\包图网_19675505春运防疫测量体温.png包图网_19675505春运防疫测量体温"/>
          <p:cNvPicPr>
            <a:picLocks noChangeAspect="1"/>
          </p:cNvPicPr>
          <p:nvPr/>
        </p:nvPicPr>
        <p:blipFill>
          <a:blip r:embed="rId12"/>
          <a:srcRect/>
          <a:stretch>
            <a:fillRect/>
          </a:stretch>
        </p:blipFill>
        <p:spPr>
          <a:xfrm>
            <a:off x="1019175" y="3697605"/>
            <a:ext cx="2682875" cy="3151505"/>
          </a:xfrm>
          <a:prstGeom prst="rect">
            <a:avLst/>
          </a:prstGeom>
        </p:spPr>
      </p:pic>
      <p:grpSp>
        <p:nvGrpSpPr>
          <p:cNvPr id="54" name="组合 4"/>
          <p:cNvGrpSpPr/>
          <p:nvPr/>
        </p:nvGrpSpPr>
        <p:grpSpPr>
          <a:xfrm>
            <a:off x="0" y="-296545"/>
            <a:ext cx="12520930" cy="3295650"/>
            <a:chOff x="-177" y="-11"/>
            <a:chExt cx="19718" cy="5190"/>
          </a:xfrm>
        </p:grpSpPr>
        <p:pic>
          <p:nvPicPr>
            <p:cNvPr id="56" name="图片 1" descr="素材中国 sccnn.com 2"/>
            <p:cNvPicPr>
              <a:picLocks noChangeAspect="1"/>
            </p:cNvPicPr>
            <p:nvPr>
              <p:custDataLst>
                <p:tags r:id="rId2"/>
              </p:custDataLst>
            </p:nvPr>
          </p:nvPicPr>
          <p:blipFill>
            <a:blip r:embed="rId13"/>
            <a:stretch>
              <a:fillRect/>
            </a:stretch>
          </p:blipFill>
          <p:spPr>
            <a:xfrm>
              <a:off x="-177" y="-11"/>
              <a:ext cx="5507" cy="5190"/>
            </a:xfrm>
            <a:prstGeom prst="rect">
              <a:avLst/>
            </a:prstGeom>
          </p:spPr>
        </p:pic>
        <p:pic>
          <p:nvPicPr>
            <p:cNvPr id="57" name="图片 2" descr="素材中国 sccnn.com 2"/>
            <p:cNvPicPr>
              <a:picLocks noChangeAspect="1"/>
            </p:cNvPicPr>
            <p:nvPr>
              <p:custDataLst>
                <p:tags r:id="rId3"/>
              </p:custDataLst>
            </p:nvPr>
          </p:nvPicPr>
          <p:blipFill>
            <a:blip r:embed="rId13"/>
            <a:stretch>
              <a:fillRect/>
            </a:stretch>
          </p:blipFill>
          <p:spPr>
            <a:xfrm flipH="1">
              <a:off x="14035" y="-11"/>
              <a:ext cx="5507" cy="5190"/>
            </a:xfrm>
            <a:prstGeom prst="rect">
              <a:avLst/>
            </a:prstGeom>
          </p:spPr>
        </p:pic>
        <p:pic>
          <p:nvPicPr>
            <p:cNvPr id="58" name="图片 3"/>
            <p:cNvPicPr>
              <a:picLocks noChangeAspect="1"/>
            </p:cNvPicPr>
            <p:nvPr>
              <p:custDataLst>
                <p:tags r:id="rId4"/>
              </p:custDataLst>
            </p:nvPr>
          </p:nvPicPr>
          <p:blipFill>
            <a:blip r:embed="rId14" cstate="print">
              <a:extLst>
                <a:ext uri="{28A0092B-C50C-407E-A947-70E740481C1C}">
                  <a14:useLocalDpi xmlns:a14="http://schemas.microsoft.com/office/drawing/2010/main" val="0"/>
                </a:ext>
              </a:extLst>
            </a:blip>
            <a:stretch>
              <a:fillRect/>
            </a:stretch>
          </p:blipFill>
          <p:spPr>
            <a:xfrm>
              <a:off x="139" y="-11"/>
              <a:ext cx="19055" cy="2704"/>
            </a:xfrm>
            <a:prstGeom prst="rect">
              <a:avLst/>
            </a:prstGeom>
          </p:spPr>
        </p:pic>
      </p:grpSp>
      <p:grpSp>
        <p:nvGrpSpPr>
          <p:cNvPr id="17" name="Group 16"/>
          <p:cNvGrpSpPr/>
          <p:nvPr/>
        </p:nvGrpSpPr>
        <p:grpSpPr>
          <a:xfrm>
            <a:off x="8426418" y="3084260"/>
            <a:ext cx="2899994" cy="3745216"/>
            <a:chOff x="8730813" y="1864318"/>
            <a:chExt cx="2899994" cy="3745216"/>
          </a:xfrm>
        </p:grpSpPr>
        <p:pic>
          <p:nvPicPr>
            <p:cNvPr id="18" name="Picture 2" descr="Hình ảnh Vẽ Tay Vali Du Lịch Minh Họa Vali Màu Hồng Vali Hoạt Hình Hộp, Va  Li Clipart, Hộp Sinh Viên, Hộp Tay miễn phí tải tập tin PNG PSDComment và"/>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100000" l="0" r="100000">
                          <a14:foregroundMark x1="26719" y1="91406" x2="30781" y2="90938"/>
                          <a14:foregroundMark x1="41875" y1="93594" x2="48281" y2="94219"/>
                          <a14:foregroundMark x1="77344" y1="90469" x2="81094" y2="90469"/>
                          <a14:foregroundMark x1="60469" y1="89219" x2="62500" y2="88750"/>
                          <a14:foregroundMark x1="39375" y1="8750" x2="44375" y2="7969"/>
                          <a14:foregroundMark x1="34531" y1="10469" x2="37500" y2="6875"/>
                          <a14:foregroundMark x1="47031" y1="8125" x2="52188" y2="7656"/>
                          <a14:backgroundMark x1="31250" y1="89844" x2="31250" y2="89844"/>
                          <a14:backgroundMark x1="30781" y1="90000" x2="29375" y2="89844"/>
                        </a14:backgroundRemoval>
                      </a14:imgEffect>
                    </a14:imgLayer>
                  </a14:imgProps>
                </a:ext>
                <a:ext uri="{28A0092B-C50C-407E-A947-70E740481C1C}">
                  <a14:useLocalDpi xmlns:a14="http://schemas.microsoft.com/office/drawing/2010/main" val="0"/>
                </a:ext>
              </a:extLst>
            </a:blip>
            <a:srcRect/>
            <a:stretch>
              <a:fillRect/>
            </a:stretch>
          </p:blipFill>
          <p:spPr bwMode="auto">
            <a:xfrm>
              <a:off x="9960596" y="3939323"/>
              <a:ext cx="1670211" cy="1670211"/>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17" cstate="print">
              <a:extLst>
                <a:ext uri="{BEBA8EAE-BF5A-486C-A8C5-ECC9F3942E4B}">
                  <a14:imgProps xmlns:a14="http://schemas.microsoft.com/office/drawing/2010/main">
                    <a14:imgLayer r:embed="rId18">
                      <a14:imgEffect>
                        <a14:backgroundRemoval t="0" b="99679" l="1064" r="100000">
                          <a14:foregroundMark x1="41667" y1="23422" x2="47340" y2="27059"/>
                          <a14:foregroundMark x1="45390" y1="29947" x2="59220" y2="34439"/>
                          <a14:foregroundMark x1="40603" y1="31016" x2="51773" y2="34866"/>
                          <a14:foregroundMark x1="43972" y1="84064" x2="43440" y2="96364"/>
                          <a14:foregroundMark x1="66312" y1="83850" x2="69681" y2="94439"/>
                          <a14:backgroundMark x1="12057" y1="18610" x2="12057" y2="18610"/>
                          <a14:backgroundMark x1="8511" y1="20749" x2="8511" y2="20749"/>
                          <a14:backgroundMark x1="9220" y1="21176" x2="9220" y2="21176"/>
                        </a14:backgroundRemoval>
                      </a14:imgEffect>
                    </a14:imgLayer>
                  </a14:imgProps>
                </a:ext>
                <a:ext uri="{28A0092B-C50C-407E-A947-70E740481C1C}">
                  <a14:useLocalDpi xmlns:a14="http://schemas.microsoft.com/office/drawing/2010/main" val="0"/>
                </a:ext>
              </a:extLst>
            </a:blip>
            <a:stretch>
              <a:fillRect/>
            </a:stretch>
          </p:blipFill>
          <p:spPr>
            <a:xfrm>
              <a:off x="8730813" y="1864318"/>
              <a:ext cx="2111089" cy="3499766"/>
            </a:xfrm>
            <a:prstGeom prst="rect">
              <a:avLst/>
            </a:prstGeom>
          </p:spPr>
        </p:pic>
      </p:grpSp>
      <p:pic>
        <p:nvPicPr>
          <p:cNvPr id="2" name="Picture 1">
            <a:extLst>
              <a:ext uri="{FF2B5EF4-FFF2-40B4-BE49-F238E27FC236}">
                <a16:creationId xmlns:a16="http://schemas.microsoft.com/office/drawing/2014/main" id="{4711C495-0666-7D70-36BB-E5D4CC26E759}"/>
              </a:ext>
            </a:extLst>
          </p:cNvPr>
          <p:cNvPicPr>
            <a:picLocks noChangeAspect="1"/>
          </p:cNvPicPr>
          <p:nvPr/>
        </p:nvPicPr>
        <p:blipFill>
          <a:blip r:embed="rId19"/>
          <a:stretch>
            <a:fillRect/>
          </a:stretch>
        </p:blipFill>
        <p:spPr>
          <a:xfrm>
            <a:off x="1337279" y="423438"/>
            <a:ext cx="9498391" cy="5401524"/>
          </a:xfrm>
          <a:prstGeom prst="rect">
            <a:avLst/>
          </a:prstGeom>
        </p:spPr>
      </p:pic>
    </p:spTree>
    <p:custDataLst>
      <p:tags r:id="rId1"/>
    </p:custDataLst>
    <p:extLst>
      <p:ext uri="{BB962C8B-B14F-4D97-AF65-F5344CB8AC3E}">
        <p14:creationId xmlns:p14="http://schemas.microsoft.com/office/powerpoint/2010/main" val="1519862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down)">
                                      <p:cBhvr>
                                        <p:cTn id="7" dur="500"/>
                                        <p:tgtEl>
                                          <p:spTgt spid="49"/>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52"/>
                                        </p:tgtEl>
                                        <p:attrNameLst>
                                          <p:attrName>style.visibility</p:attrName>
                                        </p:attrNameLst>
                                      </p:cBhvr>
                                      <p:to>
                                        <p:strVal val="visible"/>
                                      </p:to>
                                    </p:set>
                                    <p:anim calcmode="lin" valueType="num">
                                      <p:cBhvr additive="base">
                                        <p:cTn id="11" dur="500" fill="hold"/>
                                        <p:tgtEl>
                                          <p:spTgt spid="52"/>
                                        </p:tgtEl>
                                        <p:attrNameLst>
                                          <p:attrName>ppt_x</p:attrName>
                                        </p:attrNameLst>
                                      </p:cBhvr>
                                      <p:tavLst>
                                        <p:tav tm="0">
                                          <p:val>
                                            <p:strVal val="1+#ppt_w/2"/>
                                          </p:val>
                                        </p:tav>
                                        <p:tav tm="100000">
                                          <p:val>
                                            <p:strVal val="#ppt_x"/>
                                          </p:val>
                                        </p:tav>
                                      </p:tavLst>
                                    </p:anim>
                                    <p:anim calcmode="lin" valueType="num">
                                      <p:cBhvr additive="base">
                                        <p:cTn id="12" dur="500" fill="hold"/>
                                        <p:tgtEl>
                                          <p:spTgt spid="52"/>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37" presetClass="entr" presetSubtype="0" fill="hold" nodeType="after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fade">
                                      <p:cBhvr>
                                        <p:cTn id="16" dur="1000"/>
                                        <p:tgtEl>
                                          <p:spTgt spid="48"/>
                                        </p:tgtEl>
                                      </p:cBhvr>
                                    </p:animEffect>
                                    <p:anim calcmode="lin" valueType="num">
                                      <p:cBhvr>
                                        <p:cTn id="17" dur="1000" fill="hold"/>
                                        <p:tgtEl>
                                          <p:spTgt spid="48"/>
                                        </p:tgtEl>
                                        <p:attrNameLst>
                                          <p:attrName>ppt_x</p:attrName>
                                        </p:attrNameLst>
                                      </p:cBhvr>
                                      <p:tavLst>
                                        <p:tav tm="0">
                                          <p:val>
                                            <p:strVal val="#ppt_x"/>
                                          </p:val>
                                        </p:tav>
                                        <p:tav tm="100000">
                                          <p:val>
                                            <p:strVal val="#ppt_x"/>
                                          </p:val>
                                        </p:tav>
                                      </p:tavLst>
                                    </p:anim>
                                    <p:anim calcmode="lin" valueType="num">
                                      <p:cBhvr>
                                        <p:cTn id="18" dur="900" decel="100000" fill="hold"/>
                                        <p:tgtEl>
                                          <p:spTgt spid="48"/>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48"/>
                                        </p:tgtEl>
                                        <p:attrNameLst>
                                          <p:attrName>ppt_y</p:attrName>
                                        </p:attrNameLst>
                                      </p:cBhvr>
                                      <p:tavLst>
                                        <p:tav tm="0">
                                          <p:val>
                                            <p:strVal val="#ppt_y-.03"/>
                                          </p:val>
                                        </p:tav>
                                        <p:tav tm="100000">
                                          <p:val>
                                            <p:strVal val="#ppt_y"/>
                                          </p:val>
                                        </p:tav>
                                      </p:tavLst>
                                    </p:anim>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51"/>
                                        </p:tgtEl>
                                        <p:attrNameLst>
                                          <p:attrName>style.visibility</p:attrName>
                                        </p:attrNameLst>
                                      </p:cBhvr>
                                      <p:to>
                                        <p:strVal val="visible"/>
                                      </p:to>
                                    </p:set>
                                    <p:animEffect transition="in" filter="fade">
                                      <p:cBhvr>
                                        <p:cTn id="23" dur="500"/>
                                        <p:tgtEl>
                                          <p:spTgt spid="51"/>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50"/>
                                        </p:tgtEl>
                                        <p:attrNameLst>
                                          <p:attrName>style.visibility</p:attrName>
                                        </p:attrNameLst>
                                      </p:cBhvr>
                                      <p:to>
                                        <p:strVal val="visible"/>
                                      </p:to>
                                    </p:set>
                                    <p:animEffect transition="in" filter="fade">
                                      <p:cBhvr>
                                        <p:cTn id="27" dur="500"/>
                                        <p:tgtEl>
                                          <p:spTgt spid="50"/>
                                        </p:tgtEl>
                                      </p:cBhvr>
                                    </p:animEffect>
                                  </p:childTnLst>
                                </p:cTn>
                              </p:par>
                            </p:childTnLst>
                          </p:cTn>
                        </p:par>
                        <p:par>
                          <p:cTn id="28" fill="hold">
                            <p:stCondLst>
                              <p:cond delay="3000"/>
                            </p:stCondLst>
                            <p:childTnLst>
                              <p:par>
                                <p:cTn id="29" presetID="37" presetClass="entr" presetSubtype="0" fill="hold" nodeType="afterEffect">
                                  <p:stCondLst>
                                    <p:cond delay="0"/>
                                  </p:stCondLst>
                                  <p:childTnLst>
                                    <p:set>
                                      <p:cBhvr>
                                        <p:cTn id="30" dur="1" fill="hold">
                                          <p:stCondLst>
                                            <p:cond delay="0"/>
                                          </p:stCondLst>
                                        </p:cTn>
                                        <p:tgtEl>
                                          <p:spTgt spid="53"/>
                                        </p:tgtEl>
                                        <p:attrNameLst>
                                          <p:attrName>style.visibility</p:attrName>
                                        </p:attrNameLst>
                                      </p:cBhvr>
                                      <p:to>
                                        <p:strVal val="visible"/>
                                      </p:to>
                                    </p:set>
                                    <p:animEffect transition="in" filter="fade">
                                      <p:cBhvr>
                                        <p:cTn id="31" dur="1000"/>
                                        <p:tgtEl>
                                          <p:spTgt spid="53"/>
                                        </p:tgtEl>
                                      </p:cBhvr>
                                    </p:animEffect>
                                    <p:anim calcmode="lin" valueType="num">
                                      <p:cBhvr>
                                        <p:cTn id="32" dur="1000" fill="hold"/>
                                        <p:tgtEl>
                                          <p:spTgt spid="53"/>
                                        </p:tgtEl>
                                        <p:attrNameLst>
                                          <p:attrName>ppt_x</p:attrName>
                                        </p:attrNameLst>
                                      </p:cBhvr>
                                      <p:tavLst>
                                        <p:tav tm="0">
                                          <p:val>
                                            <p:strVal val="#ppt_x"/>
                                          </p:val>
                                        </p:tav>
                                        <p:tav tm="100000">
                                          <p:val>
                                            <p:strVal val="#ppt_x"/>
                                          </p:val>
                                        </p:tav>
                                      </p:tavLst>
                                    </p:anim>
                                    <p:anim calcmode="lin" valueType="num">
                                      <p:cBhvr>
                                        <p:cTn id="33" dur="900" decel="100000" fill="hold"/>
                                        <p:tgtEl>
                                          <p:spTgt spid="53"/>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53"/>
                                        </p:tgtEl>
                                        <p:attrNameLst>
                                          <p:attrName>ppt_y</p:attrName>
                                        </p:attrNameLst>
                                      </p:cBhvr>
                                      <p:tavLst>
                                        <p:tav tm="0">
                                          <p:val>
                                            <p:strVal val="#ppt_y-.03"/>
                                          </p:val>
                                        </p:tav>
                                        <p:tav tm="100000">
                                          <p:val>
                                            <p:strVal val="#ppt_y"/>
                                          </p:val>
                                        </p:tav>
                                      </p:tavLst>
                                    </p:anim>
                                  </p:childTnLst>
                                </p:cTn>
                              </p:par>
                            </p:childTnLst>
                          </p:cTn>
                        </p:par>
                        <p:par>
                          <p:cTn id="35" fill="hold">
                            <p:stCondLst>
                              <p:cond delay="4000"/>
                            </p:stCondLst>
                            <p:childTnLst>
                              <p:par>
                                <p:cTn id="36" presetID="47" presetClass="entr" presetSubtype="0" fill="hold" nodeType="afterEffect">
                                  <p:stCondLst>
                                    <p:cond delay="0"/>
                                  </p:stCondLst>
                                  <p:childTnLst>
                                    <p:set>
                                      <p:cBhvr>
                                        <p:cTn id="37" dur="1" fill="hold">
                                          <p:stCondLst>
                                            <p:cond delay="0"/>
                                          </p:stCondLst>
                                        </p:cTn>
                                        <p:tgtEl>
                                          <p:spTgt spid="54"/>
                                        </p:tgtEl>
                                        <p:attrNameLst>
                                          <p:attrName>style.visibility</p:attrName>
                                        </p:attrNameLst>
                                      </p:cBhvr>
                                      <p:to>
                                        <p:strVal val="visible"/>
                                      </p:to>
                                    </p:set>
                                    <p:animEffect transition="in" filter="fade">
                                      <p:cBhvr>
                                        <p:cTn id="38" dur="1000"/>
                                        <p:tgtEl>
                                          <p:spTgt spid="54"/>
                                        </p:tgtEl>
                                      </p:cBhvr>
                                    </p:animEffect>
                                    <p:anim calcmode="lin" valueType="num">
                                      <p:cBhvr>
                                        <p:cTn id="39" dur="1000" fill="hold"/>
                                        <p:tgtEl>
                                          <p:spTgt spid="54"/>
                                        </p:tgtEl>
                                        <p:attrNameLst>
                                          <p:attrName>ppt_x</p:attrName>
                                        </p:attrNameLst>
                                      </p:cBhvr>
                                      <p:tavLst>
                                        <p:tav tm="0">
                                          <p:val>
                                            <p:strVal val="#ppt_x"/>
                                          </p:val>
                                        </p:tav>
                                        <p:tav tm="100000">
                                          <p:val>
                                            <p:strVal val="#ppt_x"/>
                                          </p:val>
                                        </p:tav>
                                      </p:tavLst>
                                    </p:anim>
                                    <p:anim calcmode="lin" valueType="num">
                                      <p:cBhvr>
                                        <p:cTn id="40" dur="1000" fill="hold"/>
                                        <p:tgtEl>
                                          <p:spTgt spid="54"/>
                                        </p:tgtEl>
                                        <p:attrNameLst>
                                          <p:attrName>ppt_y</p:attrName>
                                        </p:attrNameLst>
                                      </p:cBhvr>
                                      <p:tavLst>
                                        <p:tav tm="0">
                                          <p:val>
                                            <p:strVal val="#ppt_y-.1"/>
                                          </p:val>
                                        </p:tav>
                                        <p:tav tm="100000">
                                          <p:val>
                                            <p:strVal val="#ppt_y"/>
                                          </p:val>
                                        </p:tav>
                                      </p:tavLst>
                                    </p:anim>
                                  </p:childTnLst>
                                </p:cTn>
                              </p:par>
                            </p:childTnLst>
                          </p:cTn>
                        </p:par>
                        <p:par>
                          <p:cTn id="41" fill="hold">
                            <p:stCondLst>
                              <p:cond delay="5000"/>
                            </p:stCondLst>
                            <p:childTnLst>
                              <p:par>
                                <p:cTn id="42" presetID="2" presetClass="entr" presetSubtype="2" fill="hold" nodeType="after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additive="base">
                                        <p:cTn id="44" dur="500" fill="hold"/>
                                        <p:tgtEl>
                                          <p:spTgt spid="17"/>
                                        </p:tgtEl>
                                        <p:attrNameLst>
                                          <p:attrName>ppt_x</p:attrName>
                                        </p:attrNameLst>
                                      </p:cBhvr>
                                      <p:tavLst>
                                        <p:tav tm="0">
                                          <p:val>
                                            <p:strVal val="1+#ppt_w/2"/>
                                          </p:val>
                                        </p:tav>
                                        <p:tav tm="100000">
                                          <p:val>
                                            <p:strVal val="#ppt_x"/>
                                          </p:val>
                                        </p:tav>
                                      </p:tavLst>
                                    </p:anim>
                                    <p:anim calcmode="lin" valueType="num">
                                      <p:cBhvr additive="base">
                                        <p:cTn id="45"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barn(inVertical)">
                                      <p:cBhvr>
                                        <p:cTn id="5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椭圆 29"/>
          <p:cNvSpPr/>
          <p:nvPr/>
        </p:nvSpPr>
        <p:spPr>
          <a:xfrm rot="16200000">
            <a:off x="1119123" y="3201536"/>
            <a:ext cx="3468496" cy="3852355"/>
          </a:xfrm>
          <a:prstGeom prst="ellipse">
            <a:avLst/>
          </a:prstGeom>
          <a:gradFill>
            <a:gsLst>
              <a:gs pos="0">
                <a:srgbClr val="FDB57E">
                  <a:alpha val="0"/>
                </a:srgbClr>
              </a:gs>
              <a:gs pos="100000">
                <a:srgbClr val="E68B54">
                  <a:alpha val="40000"/>
                </a:srgbClr>
              </a:gs>
            </a:gsLst>
            <a:lin ang="8100000" scaled="0"/>
          </a:gradFill>
          <a:ln>
            <a:gradFill>
              <a:gsLst>
                <a:gs pos="0">
                  <a:srgbClr val="BE3A12">
                    <a:alpha val="0"/>
                  </a:srgbClr>
                </a:gs>
                <a:gs pos="51000">
                  <a:srgbClr val="BE3A12">
                    <a:alpha val="67000"/>
                  </a:srgbClr>
                </a:gs>
                <a:gs pos="100000">
                  <a:srgbClr val="E68B54"/>
                </a:gs>
              </a:gsLst>
              <a:lin ang="108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pic>
        <p:nvPicPr>
          <p:cNvPr id="6146" name="Picture 2" descr="Blank plane tickets"/>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5300" r="95900"/>
                    </a14:imgEffect>
                  </a14:imgLayer>
                </a14:imgProps>
              </a:ext>
              <a:ext uri="{28A0092B-C50C-407E-A947-70E740481C1C}">
                <a14:useLocalDpi xmlns:a14="http://schemas.microsoft.com/office/drawing/2010/main" val="0"/>
              </a:ext>
            </a:extLst>
          </a:blip>
          <a:srcRect/>
          <a:stretch>
            <a:fillRect/>
          </a:stretch>
        </p:blipFill>
        <p:spPr bwMode="auto">
          <a:xfrm>
            <a:off x="8779433" y="371625"/>
            <a:ext cx="3127374" cy="2345531"/>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3" name="Text Box 4"/>
          <p:cNvSpPr txBox="1">
            <a:spLocks noChangeArrowheads="1"/>
          </p:cNvSpPr>
          <p:nvPr/>
        </p:nvSpPr>
        <p:spPr bwMode="auto">
          <a:xfrm>
            <a:off x="1198178" y="228297"/>
            <a:ext cx="13147167"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72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So </a:t>
            </a:r>
            <a:r>
              <a:rPr kumimoji="0" lang="en-US" altLang="en-US" sz="72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sánh</a:t>
            </a:r>
            <a:r>
              <a:rPr kumimoji="0" lang="en-US" altLang="en-US" sz="72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5 735….5 645</a:t>
            </a:r>
            <a:r>
              <a:rPr kumimoji="0" lang="en-US" altLang="en-US" sz="7200" b="1" i="0" u="none" strike="noStrike" kern="1200" cap="none" spc="0" normalizeH="0" noProof="0" dirty="0">
                <a:ln>
                  <a:noFill/>
                </a:ln>
                <a:solidFill>
                  <a:srgbClr val="008000"/>
                </a:solidFill>
                <a:effectLst/>
                <a:uLnTx/>
                <a:uFillTx/>
                <a:latin typeface="Arial" panose="020B0604020202020204" pitchFamily="34" charset="0"/>
                <a:ea typeface="+mn-ea"/>
                <a:cs typeface="Arial" panose="020B0604020202020204" pitchFamily="34" charset="0"/>
              </a:rPr>
              <a:t> </a:t>
            </a:r>
            <a:endParaRPr kumimoji="0" lang="en-US" altLang="en-US" sz="72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endParaRPr>
          </a:p>
        </p:txBody>
      </p:sp>
      <p:grpSp>
        <p:nvGrpSpPr>
          <p:cNvPr id="8" name="Group 7"/>
          <p:cNvGrpSpPr/>
          <p:nvPr/>
        </p:nvGrpSpPr>
        <p:grpSpPr>
          <a:xfrm>
            <a:off x="-3341" y="3112784"/>
            <a:ext cx="2899994" cy="3745216"/>
            <a:chOff x="8730813" y="1864318"/>
            <a:chExt cx="2899994" cy="3745216"/>
          </a:xfrm>
          <a:effectLst>
            <a:outerShdw blurRad="76200" dir="13500000" sy="23000" kx="1200000" algn="br" rotWithShape="0">
              <a:prstClr val="black">
                <a:alpha val="20000"/>
              </a:prstClr>
            </a:outerShdw>
          </a:effectLst>
        </p:grpSpPr>
        <p:pic>
          <p:nvPicPr>
            <p:cNvPr id="9" name="Picture 2" descr="Hình ảnh Vẽ Tay Vali Du Lịch Minh Họa Vali Màu Hồng Vali Hoạt Hình Hộp, Va  Li Clipart, Hộp Sinh Viên, Hộp Tay miễn phí tải tập tin PNG PSDComment và"/>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26719" y1="91406" x2="30781" y2="90938"/>
                          <a14:foregroundMark x1="41875" y1="93594" x2="48281" y2="94219"/>
                          <a14:foregroundMark x1="77344" y1="90469" x2="81094" y2="90469"/>
                          <a14:foregroundMark x1="60469" y1="89219" x2="62500" y2="88750"/>
                          <a14:foregroundMark x1="39375" y1="8750" x2="44375" y2="7969"/>
                          <a14:foregroundMark x1="34531" y1="10469" x2="37500" y2="6875"/>
                          <a14:foregroundMark x1="47031" y1="8125" x2="52188" y2="7656"/>
                          <a14:backgroundMark x1="31250" y1="89844" x2="31250" y2="89844"/>
                          <a14:backgroundMark x1="30781" y1="90000" x2="29375" y2="89844"/>
                        </a14:backgroundRemoval>
                      </a14:imgEffect>
                    </a14:imgLayer>
                  </a14:imgProps>
                </a:ext>
                <a:ext uri="{28A0092B-C50C-407E-A947-70E740481C1C}">
                  <a14:useLocalDpi xmlns:a14="http://schemas.microsoft.com/office/drawing/2010/main" val="0"/>
                </a:ext>
              </a:extLst>
            </a:blip>
            <a:srcRect/>
            <a:stretch>
              <a:fillRect/>
            </a:stretch>
          </p:blipFill>
          <p:spPr bwMode="auto">
            <a:xfrm>
              <a:off x="9960596" y="3939323"/>
              <a:ext cx="1670211" cy="1670211"/>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8" cstate="print">
              <a:extLst>
                <a:ext uri="{BEBA8EAE-BF5A-486C-A8C5-ECC9F3942E4B}">
                  <a14:imgProps xmlns:a14="http://schemas.microsoft.com/office/drawing/2010/main">
                    <a14:imgLayer r:embed="rId9">
                      <a14:imgEffect>
                        <a14:backgroundRemoval t="0" b="99679" l="1064" r="100000">
                          <a14:foregroundMark x1="41667" y1="23422" x2="47340" y2="27059"/>
                          <a14:foregroundMark x1="45390" y1="29947" x2="59220" y2="34439"/>
                          <a14:foregroundMark x1="40603" y1="31016" x2="51773" y2="34866"/>
                          <a14:foregroundMark x1="43972" y1="84064" x2="43440" y2="96364"/>
                          <a14:foregroundMark x1="66312" y1="83850" x2="69681" y2="94439"/>
                          <a14:backgroundMark x1="12057" y1="18610" x2="12057" y2="18610"/>
                          <a14:backgroundMark x1="8511" y1="20749" x2="8511" y2="20749"/>
                          <a14:backgroundMark x1="9220" y1="21176" x2="9220" y2="21176"/>
                        </a14:backgroundRemoval>
                      </a14:imgEffect>
                    </a14:imgLayer>
                  </a14:imgProps>
                </a:ext>
                <a:ext uri="{28A0092B-C50C-407E-A947-70E740481C1C}">
                  <a14:useLocalDpi xmlns:a14="http://schemas.microsoft.com/office/drawing/2010/main" val="0"/>
                </a:ext>
              </a:extLst>
            </a:blip>
            <a:stretch>
              <a:fillRect/>
            </a:stretch>
          </p:blipFill>
          <p:spPr>
            <a:xfrm>
              <a:off x="8730813" y="1864318"/>
              <a:ext cx="2111089" cy="3499766"/>
            </a:xfrm>
            <a:prstGeom prst="rect">
              <a:avLst/>
            </a:prstGeom>
          </p:spPr>
        </p:pic>
      </p:grpSp>
      <p:grpSp>
        <p:nvGrpSpPr>
          <p:cNvPr id="13" name="Group 12"/>
          <p:cNvGrpSpPr/>
          <p:nvPr/>
        </p:nvGrpSpPr>
        <p:grpSpPr>
          <a:xfrm>
            <a:off x="5449824" y="5302493"/>
            <a:ext cx="5571767" cy="1200329"/>
            <a:chOff x="5771210" y="4973173"/>
            <a:chExt cx="5571767" cy="1200329"/>
          </a:xfrm>
        </p:grpSpPr>
        <p:sp>
          <p:nvSpPr>
            <p:cNvPr id="16" name="Text Box 10"/>
            <p:cNvSpPr txBox="1">
              <a:spLocks noChangeArrowheads="1"/>
            </p:cNvSpPr>
            <p:nvPr/>
          </p:nvSpPr>
          <p:spPr bwMode="auto">
            <a:xfrm>
              <a:off x="6124751" y="4973173"/>
              <a:ext cx="5218226" cy="1200329"/>
            </a:xfrm>
            <a:prstGeom prst="rect">
              <a:avLst/>
            </a:prstGeom>
            <a:solidFill>
              <a:schemeClr val="bg1">
                <a:alpha val="64000"/>
              </a:schemeClr>
            </a:solidFill>
            <a:ln>
              <a:noFill/>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7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&gt;</a:t>
              </a:r>
            </a:p>
          </p:txBody>
        </p:sp>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71210" y="4999219"/>
              <a:ext cx="1147284" cy="1147284"/>
            </a:xfrm>
            <a:prstGeom prst="rect">
              <a:avLst/>
            </a:prstGeom>
          </p:spPr>
        </p:pic>
      </p:grpSp>
      <p:grpSp>
        <p:nvGrpSpPr>
          <p:cNvPr id="17" name="Group 16"/>
          <p:cNvGrpSpPr/>
          <p:nvPr/>
        </p:nvGrpSpPr>
        <p:grpSpPr>
          <a:xfrm>
            <a:off x="5568453" y="4001275"/>
            <a:ext cx="5453138" cy="1218443"/>
            <a:chOff x="5889839" y="3415923"/>
            <a:chExt cx="5453138" cy="1218443"/>
          </a:xfrm>
        </p:grpSpPr>
        <p:sp>
          <p:nvSpPr>
            <p:cNvPr id="15" name="Text Box 10"/>
            <p:cNvSpPr txBox="1">
              <a:spLocks noChangeArrowheads="1"/>
            </p:cNvSpPr>
            <p:nvPr/>
          </p:nvSpPr>
          <p:spPr bwMode="auto">
            <a:xfrm>
              <a:off x="6124751" y="3415923"/>
              <a:ext cx="5218226" cy="1200329"/>
            </a:xfrm>
            <a:prstGeom prst="rect">
              <a:avLst/>
            </a:prstGeom>
            <a:solidFill>
              <a:schemeClr val="bg1">
                <a:alpha val="64000"/>
              </a:schemeClr>
            </a:solidFill>
            <a:ln>
              <a:noFill/>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7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&lt;</a:t>
              </a:r>
            </a:p>
          </p:txBody>
        </p:sp>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889839" y="3448526"/>
              <a:ext cx="1046329" cy="1185840"/>
            </a:xfrm>
            <a:prstGeom prst="rect">
              <a:avLst/>
            </a:prstGeom>
          </p:spPr>
        </p:pic>
      </p:grpSp>
      <p:grpSp>
        <p:nvGrpSpPr>
          <p:cNvPr id="18" name="Group 17"/>
          <p:cNvGrpSpPr/>
          <p:nvPr/>
        </p:nvGrpSpPr>
        <p:grpSpPr>
          <a:xfrm>
            <a:off x="5226858" y="2634798"/>
            <a:ext cx="5794733" cy="1200329"/>
            <a:chOff x="5548244" y="1891276"/>
            <a:chExt cx="5794733" cy="1200329"/>
          </a:xfrm>
        </p:grpSpPr>
        <p:sp>
          <p:nvSpPr>
            <p:cNvPr id="4" name="Text Box 10"/>
            <p:cNvSpPr txBox="1">
              <a:spLocks noChangeArrowheads="1"/>
            </p:cNvSpPr>
            <p:nvPr/>
          </p:nvSpPr>
          <p:spPr bwMode="auto">
            <a:xfrm>
              <a:off x="6124751" y="1891276"/>
              <a:ext cx="5218226" cy="1200329"/>
            </a:xfrm>
            <a:prstGeom prst="rect">
              <a:avLst/>
            </a:prstGeom>
            <a:solidFill>
              <a:schemeClr val="bg1">
                <a:alpha val="64000"/>
              </a:schemeClr>
            </a:solidFill>
            <a:ln>
              <a:noFill/>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7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t>
              </a:r>
            </a:p>
          </p:txBody>
        </p:sp>
        <p:pic>
          <p:nvPicPr>
            <p:cNvPr id="14" name="Picture 1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548244" y="2058155"/>
              <a:ext cx="1153014" cy="988298"/>
            </a:xfrm>
            <a:prstGeom prst="rect">
              <a:avLst/>
            </a:prstGeom>
          </p:spPr>
        </p:pic>
      </p:grpSp>
      <p:pic>
        <p:nvPicPr>
          <p:cNvPr id="21" name="Picture 2" descr="Blank plane tickets"/>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5300" r="95900"/>
                    </a14:imgEffect>
                  </a14:imgLayer>
                </a14:imgProps>
              </a:ext>
              <a:ext uri="{28A0092B-C50C-407E-A947-70E740481C1C}">
                <a14:useLocalDpi xmlns:a14="http://schemas.microsoft.com/office/drawing/2010/main" val="0"/>
              </a:ext>
            </a:extLst>
          </a:blip>
          <a:srcRect/>
          <a:stretch>
            <a:fillRect/>
          </a:stretch>
        </p:blipFill>
        <p:spPr bwMode="auto">
          <a:xfrm>
            <a:off x="1913251" y="3528197"/>
            <a:ext cx="1880240" cy="1410180"/>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7030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6146"/>
                                        </p:tgtEl>
                                        <p:attrNameLst>
                                          <p:attrName>style.visibility</p:attrName>
                                        </p:attrNameLst>
                                      </p:cBhvr>
                                      <p:to>
                                        <p:strVal val="visible"/>
                                      </p:to>
                                    </p:set>
                                    <p:animEffect transition="in" filter="randombar(horizontal)">
                                      <p:cBhvr>
                                        <p:cTn id="10" dur="500"/>
                                        <p:tgtEl>
                                          <p:spTgt spid="6146"/>
                                        </p:tgtEl>
                                      </p:cBhvr>
                                    </p:animEffect>
                                  </p:childTnLst>
                                </p:cTn>
                              </p:par>
                            </p:childTnLst>
                          </p:cTn>
                        </p:par>
                        <p:par>
                          <p:cTn id="11" fill="hold">
                            <p:stCondLst>
                              <p:cond delay="500"/>
                            </p:stCondLst>
                            <p:childTnLst>
                              <p:par>
                                <p:cTn id="12" presetID="2" presetClass="entr" presetSubtype="8"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0-#ppt_w/2"/>
                                          </p:val>
                                        </p:tav>
                                        <p:tav tm="100000">
                                          <p:val>
                                            <p:strVal val="#ppt_x"/>
                                          </p:val>
                                        </p:tav>
                                      </p:tavLst>
                                    </p:anim>
                                    <p:anim calcmode="lin" valueType="num">
                                      <p:cBhvr additive="base">
                                        <p:cTn id="15" dur="500" fill="hold"/>
                                        <p:tgtEl>
                                          <p:spTgt spid="8"/>
                                        </p:tgtEl>
                                        <p:attrNameLst>
                                          <p:attrName>ppt_y</p:attrName>
                                        </p:attrNameLst>
                                      </p:cBhvr>
                                      <p:tavLst>
                                        <p:tav tm="0">
                                          <p:val>
                                            <p:strVal val="#ppt_y"/>
                                          </p:val>
                                        </p:tav>
                                        <p:tav tm="100000">
                                          <p:val>
                                            <p:strVal val="#ppt_y"/>
                                          </p:val>
                                        </p:tav>
                                      </p:tavLst>
                                    </p:anim>
                                  </p:childTnLst>
                                </p:cTn>
                              </p:par>
                              <p:par>
                                <p:cTn id="16" presetID="7" presetClass="entr" presetSubtype="4"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additive="base">
                                        <p:cTn id="18" dur="500" fill="hold"/>
                                        <p:tgtEl>
                                          <p:spTgt spid="20"/>
                                        </p:tgtEl>
                                        <p:attrNameLst>
                                          <p:attrName>ppt_x</p:attrName>
                                        </p:attrNameLst>
                                      </p:cBhvr>
                                      <p:tavLst>
                                        <p:tav tm="0">
                                          <p:val>
                                            <p:strVal val="#ppt_x"/>
                                          </p:val>
                                        </p:tav>
                                        <p:tav tm="100000">
                                          <p:val>
                                            <p:strVal val="#ppt_x"/>
                                          </p:val>
                                        </p:tav>
                                      </p:tavLst>
                                    </p:anim>
                                    <p:anim calcmode="lin" valueType="num">
                                      <p:cBhvr additive="base">
                                        <p:cTn id="19" dur="500" fill="hold"/>
                                        <p:tgtEl>
                                          <p:spTgt spid="20"/>
                                        </p:tgtEl>
                                        <p:attrNameLst>
                                          <p:attrName>ppt_y</p:attrName>
                                        </p:attrNameLst>
                                      </p:cBhvr>
                                      <p:tavLst>
                                        <p:tav tm="0">
                                          <p:val>
                                            <p:strVal val="1+#ppt_h/2"/>
                                          </p:val>
                                        </p:tav>
                                        <p:tav tm="100000">
                                          <p:val>
                                            <p:strVal val="#ppt_y"/>
                                          </p:val>
                                        </p:tav>
                                      </p:tavLst>
                                    </p:anim>
                                  </p:childTnLst>
                                </p:cTn>
                              </p:par>
                            </p:childTnLst>
                          </p:cTn>
                        </p:par>
                        <p:par>
                          <p:cTn id="20" fill="hold">
                            <p:stCondLst>
                              <p:cond delay="1000"/>
                            </p:stCondLst>
                            <p:childTnLst>
                              <p:par>
                                <p:cTn id="21" presetID="26" presetClass="entr" presetSubtype="0"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down)">
                                      <p:cBhvr>
                                        <p:cTn id="23" dur="145">
                                          <p:stCondLst>
                                            <p:cond delay="0"/>
                                          </p:stCondLst>
                                        </p:cTn>
                                        <p:tgtEl>
                                          <p:spTgt spid="18"/>
                                        </p:tgtEl>
                                      </p:cBhvr>
                                    </p:animEffect>
                                    <p:anim calcmode="lin" valueType="num">
                                      <p:cBhvr>
                                        <p:cTn id="24" dur="456"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25" dur="166"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26" dur="166" tmFilter="0, 0; 0.125,0.2665; 0.25,0.4; 0.375,0.465; 0.5,0.5;  0.625,0.535; 0.75,0.6; 0.875,0.7335; 1,1">
                                          <p:stCondLst>
                                            <p:cond delay="166"/>
                                          </p:stCondLst>
                                        </p:cTn>
                                        <p:tgtEl>
                                          <p:spTgt spid="18"/>
                                        </p:tgtEl>
                                        <p:attrNameLst>
                                          <p:attrName>ppt_y</p:attrName>
                                        </p:attrNameLst>
                                      </p:cBhvr>
                                      <p:tavLst>
                                        <p:tav tm="0" fmla="#ppt_y-sin(pi*$)/9">
                                          <p:val>
                                            <p:fltVal val="0"/>
                                          </p:val>
                                        </p:tav>
                                        <p:tav tm="100000">
                                          <p:val>
                                            <p:fltVal val="1"/>
                                          </p:val>
                                        </p:tav>
                                      </p:tavLst>
                                    </p:anim>
                                    <p:anim calcmode="lin" valueType="num">
                                      <p:cBhvr>
                                        <p:cTn id="27" dur="83" tmFilter="0, 0; 0.125,0.2665; 0.25,0.4; 0.375,0.465; 0.5,0.5;  0.625,0.535; 0.75,0.6; 0.875,0.7335; 1,1">
                                          <p:stCondLst>
                                            <p:cond delay="331"/>
                                          </p:stCondLst>
                                        </p:cTn>
                                        <p:tgtEl>
                                          <p:spTgt spid="18"/>
                                        </p:tgtEl>
                                        <p:attrNameLst>
                                          <p:attrName>ppt_y</p:attrName>
                                        </p:attrNameLst>
                                      </p:cBhvr>
                                      <p:tavLst>
                                        <p:tav tm="0" fmla="#ppt_y-sin(pi*$)/27">
                                          <p:val>
                                            <p:fltVal val="0"/>
                                          </p:val>
                                        </p:tav>
                                        <p:tav tm="100000">
                                          <p:val>
                                            <p:fltVal val="1"/>
                                          </p:val>
                                        </p:tav>
                                      </p:tavLst>
                                    </p:anim>
                                    <p:anim calcmode="lin" valueType="num">
                                      <p:cBhvr>
                                        <p:cTn id="28" dur="41" tmFilter="0, 0; 0.125,0.2665; 0.25,0.4; 0.375,0.465; 0.5,0.5;  0.625,0.535; 0.75,0.6; 0.875,0.7335; 1,1">
                                          <p:stCondLst>
                                            <p:cond delay="414"/>
                                          </p:stCondLst>
                                        </p:cTn>
                                        <p:tgtEl>
                                          <p:spTgt spid="18"/>
                                        </p:tgtEl>
                                        <p:attrNameLst>
                                          <p:attrName>ppt_y</p:attrName>
                                        </p:attrNameLst>
                                      </p:cBhvr>
                                      <p:tavLst>
                                        <p:tav tm="0" fmla="#ppt_y-sin(pi*$)/81">
                                          <p:val>
                                            <p:fltVal val="0"/>
                                          </p:val>
                                        </p:tav>
                                        <p:tav tm="100000">
                                          <p:val>
                                            <p:fltVal val="1"/>
                                          </p:val>
                                        </p:tav>
                                      </p:tavLst>
                                    </p:anim>
                                    <p:animScale>
                                      <p:cBhvr>
                                        <p:cTn id="29" dur="7">
                                          <p:stCondLst>
                                            <p:cond delay="162"/>
                                          </p:stCondLst>
                                        </p:cTn>
                                        <p:tgtEl>
                                          <p:spTgt spid="18"/>
                                        </p:tgtEl>
                                      </p:cBhvr>
                                      <p:to x="100000" y="60000"/>
                                    </p:animScale>
                                    <p:animScale>
                                      <p:cBhvr>
                                        <p:cTn id="30" dur="41" decel="50000">
                                          <p:stCondLst>
                                            <p:cond delay="169"/>
                                          </p:stCondLst>
                                        </p:cTn>
                                        <p:tgtEl>
                                          <p:spTgt spid="18"/>
                                        </p:tgtEl>
                                      </p:cBhvr>
                                      <p:to x="100000" y="100000"/>
                                    </p:animScale>
                                    <p:animScale>
                                      <p:cBhvr>
                                        <p:cTn id="31" dur="7">
                                          <p:stCondLst>
                                            <p:cond delay="328"/>
                                          </p:stCondLst>
                                        </p:cTn>
                                        <p:tgtEl>
                                          <p:spTgt spid="18"/>
                                        </p:tgtEl>
                                      </p:cBhvr>
                                      <p:to x="100000" y="80000"/>
                                    </p:animScale>
                                    <p:animScale>
                                      <p:cBhvr>
                                        <p:cTn id="32" dur="41" decel="50000">
                                          <p:stCondLst>
                                            <p:cond delay="335"/>
                                          </p:stCondLst>
                                        </p:cTn>
                                        <p:tgtEl>
                                          <p:spTgt spid="18"/>
                                        </p:tgtEl>
                                      </p:cBhvr>
                                      <p:to x="100000" y="100000"/>
                                    </p:animScale>
                                    <p:animScale>
                                      <p:cBhvr>
                                        <p:cTn id="33" dur="7">
                                          <p:stCondLst>
                                            <p:cond delay="410"/>
                                          </p:stCondLst>
                                        </p:cTn>
                                        <p:tgtEl>
                                          <p:spTgt spid="18"/>
                                        </p:tgtEl>
                                      </p:cBhvr>
                                      <p:to x="100000" y="90000"/>
                                    </p:animScale>
                                    <p:animScale>
                                      <p:cBhvr>
                                        <p:cTn id="34" dur="41" decel="50000">
                                          <p:stCondLst>
                                            <p:cond delay="417"/>
                                          </p:stCondLst>
                                        </p:cTn>
                                        <p:tgtEl>
                                          <p:spTgt spid="18"/>
                                        </p:tgtEl>
                                      </p:cBhvr>
                                      <p:to x="100000" y="100000"/>
                                    </p:animScale>
                                    <p:animScale>
                                      <p:cBhvr>
                                        <p:cTn id="35" dur="7">
                                          <p:stCondLst>
                                            <p:cond delay="452"/>
                                          </p:stCondLst>
                                        </p:cTn>
                                        <p:tgtEl>
                                          <p:spTgt spid="18"/>
                                        </p:tgtEl>
                                      </p:cBhvr>
                                      <p:to x="100000" y="95000"/>
                                    </p:animScale>
                                    <p:animScale>
                                      <p:cBhvr>
                                        <p:cTn id="36" dur="41" decel="50000">
                                          <p:stCondLst>
                                            <p:cond delay="459"/>
                                          </p:stCondLst>
                                        </p:cTn>
                                        <p:tgtEl>
                                          <p:spTgt spid="18"/>
                                        </p:tgtEl>
                                      </p:cBhvr>
                                      <p:to x="100000" y="100000"/>
                                    </p:animScale>
                                  </p:childTnLst>
                                </p:cTn>
                              </p:par>
                            </p:childTnLst>
                          </p:cTn>
                        </p:par>
                        <p:par>
                          <p:cTn id="37" fill="hold">
                            <p:stCondLst>
                              <p:cond delay="1500"/>
                            </p:stCondLst>
                            <p:childTnLst>
                              <p:par>
                                <p:cTn id="38" presetID="26" presetClass="entr" presetSubtype="0" fill="hold" nodeType="after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down)">
                                      <p:cBhvr>
                                        <p:cTn id="40" dur="145">
                                          <p:stCondLst>
                                            <p:cond delay="0"/>
                                          </p:stCondLst>
                                        </p:cTn>
                                        <p:tgtEl>
                                          <p:spTgt spid="17"/>
                                        </p:tgtEl>
                                      </p:cBhvr>
                                    </p:animEffect>
                                    <p:anim calcmode="lin" valueType="num">
                                      <p:cBhvr>
                                        <p:cTn id="41" dur="456"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42" dur="166"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43" dur="166" tmFilter="0, 0; 0.125,0.2665; 0.25,0.4; 0.375,0.465; 0.5,0.5;  0.625,0.535; 0.75,0.6; 0.875,0.7335; 1,1">
                                          <p:stCondLst>
                                            <p:cond delay="166"/>
                                          </p:stCondLst>
                                        </p:cTn>
                                        <p:tgtEl>
                                          <p:spTgt spid="17"/>
                                        </p:tgtEl>
                                        <p:attrNameLst>
                                          <p:attrName>ppt_y</p:attrName>
                                        </p:attrNameLst>
                                      </p:cBhvr>
                                      <p:tavLst>
                                        <p:tav tm="0" fmla="#ppt_y-sin(pi*$)/9">
                                          <p:val>
                                            <p:fltVal val="0"/>
                                          </p:val>
                                        </p:tav>
                                        <p:tav tm="100000">
                                          <p:val>
                                            <p:fltVal val="1"/>
                                          </p:val>
                                        </p:tav>
                                      </p:tavLst>
                                    </p:anim>
                                    <p:anim calcmode="lin" valueType="num">
                                      <p:cBhvr>
                                        <p:cTn id="44" dur="83" tmFilter="0, 0; 0.125,0.2665; 0.25,0.4; 0.375,0.465; 0.5,0.5;  0.625,0.535; 0.75,0.6; 0.875,0.7335; 1,1">
                                          <p:stCondLst>
                                            <p:cond delay="331"/>
                                          </p:stCondLst>
                                        </p:cTn>
                                        <p:tgtEl>
                                          <p:spTgt spid="17"/>
                                        </p:tgtEl>
                                        <p:attrNameLst>
                                          <p:attrName>ppt_y</p:attrName>
                                        </p:attrNameLst>
                                      </p:cBhvr>
                                      <p:tavLst>
                                        <p:tav tm="0" fmla="#ppt_y-sin(pi*$)/27">
                                          <p:val>
                                            <p:fltVal val="0"/>
                                          </p:val>
                                        </p:tav>
                                        <p:tav tm="100000">
                                          <p:val>
                                            <p:fltVal val="1"/>
                                          </p:val>
                                        </p:tav>
                                      </p:tavLst>
                                    </p:anim>
                                    <p:anim calcmode="lin" valueType="num">
                                      <p:cBhvr>
                                        <p:cTn id="45" dur="41" tmFilter="0, 0; 0.125,0.2665; 0.25,0.4; 0.375,0.465; 0.5,0.5;  0.625,0.535; 0.75,0.6; 0.875,0.7335; 1,1">
                                          <p:stCondLst>
                                            <p:cond delay="414"/>
                                          </p:stCondLst>
                                        </p:cTn>
                                        <p:tgtEl>
                                          <p:spTgt spid="17"/>
                                        </p:tgtEl>
                                        <p:attrNameLst>
                                          <p:attrName>ppt_y</p:attrName>
                                        </p:attrNameLst>
                                      </p:cBhvr>
                                      <p:tavLst>
                                        <p:tav tm="0" fmla="#ppt_y-sin(pi*$)/81">
                                          <p:val>
                                            <p:fltVal val="0"/>
                                          </p:val>
                                        </p:tav>
                                        <p:tav tm="100000">
                                          <p:val>
                                            <p:fltVal val="1"/>
                                          </p:val>
                                        </p:tav>
                                      </p:tavLst>
                                    </p:anim>
                                    <p:animScale>
                                      <p:cBhvr>
                                        <p:cTn id="46" dur="7">
                                          <p:stCondLst>
                                            <p:cond delay="162"/>
                                          </p:stCondLst>
                                        </p:cTn>
                                        <p:tgtEl>
                                          <p:spTgt spid="17"/>
                                        </p:tgtEl>
                                      </p:cBhvr>
                                      <p:to x="100000" y="60000"/>
                                    </p:animScale>
                                    <p:animScale>
                                      <p:cBhvr>
                                        <p:cTn id="47" dur="41" decel="50000">
                                          <p:stCondLst>
                                            <p:cond delay="169"/>
                                          </p:stCondLst>
                                        </p:cTn>
                                        <p:tgtEl>
                                          <p:spTgt spid="17"/>
                                        </p:tgtEl>
                                      </p:cBhvr>
                                      <p:to x="100000" y="100000"/>
                                    </p:animScale>
                                    <p:animScale>
                                      <p:cBhvr>
                                        <p:cTn id="48" dur="7">
                                          <p:stCondLst>
                                            <p:cond delay="328"/>
                                          </p:stCondLst>
                                        </p:cTn>
                                        <p:tgtEl>
                                          <p:spTgt spid="17"/>
                                        </p:tgtEl>
                                      </p:cBhvr>
                                      <p:to x="100000" y="80000"/>
                                    </p:animScale>
                                    <p:animScale>
                                      <p:cBhvr>
                                        <p:cTn id="49" dur="41" decel="50000">
                                          <p:stCondLst>
                                            <p:cond delay="335"/>
                                          </p:stCondLst>
                                        </p:cTn>
                                        <p:tgtEl>
                                          <p:spTgt spid="17"/>
                                        </p:tgtEl>
                                      </p:cBhvr>
                                      <p:to x="100000" y="100000"/>
                                    </p:animScale>
                                    <p:animScale>
                                      <p:cBhvr>
                                        <p:cTn id="50" dur="7">
                                          <p:stCondLst>
                                            <p:cond delay="410"/>
                                          </p:stCondLst>
                                        </p:cTn>
                                        <p:tgtEl>
                                          <p:spTgt spid="17"/>
                                        </p:tgtEl>
                                      </p:cBhvr>
                                      <p:to x="100000" y="90000"/>
                                    </p:animScale>
                                    <p:animScale>
                                      <p:cBhvr>
                                        <p:cTn id="51" dur="41" decel="50000">
                                          <p:stCondLst>
                                            <p:cond delay="417"/>
                                          </p:stCondLst>
                                        </p:cTn>
                                        <p:tgtEl>
                                          <p:spTgt spid="17"/>
                                        </p:tgtEl>
                                      </p:cBhvr>
                                      <p:to x="100000" y="100000"/>
                                    </p:animScale>
                                    <p:animScale>
                                      <p:cBhvr>
                                        <p:cTn id="52" dur="7">
                                          <p:stCondLst>
                                            <p:cond delay="452"/>
                                          </p:stCondLst>
                                        </p:cTn>
                                        <p:tgtEl>
                                          <p:spTgt spid="17"/>
                                        </p:tgtEl>
                                      </p:cBhvr>
                                      <p:to x="100000" y="95000"/>
                                    </p:animScale>
                                    <p:animScale>
                                      <p:cBhvr>
                                        <p:cTn id="53" dur="41" decel="50000">
                                          <p:stCondLst>
                                            <p:cond delay="459"/>
                                          </p:stCondLst>
                                        </p:cTn>
                                        <p:tgtEl>
                                          <p:spTgt spid="17"/>
                                        </p:tgtEl>
                                      </p:cBhvr>
                                      <p:to x="100000" y="100000"/>
                                    </p:animScale>
                                  </p:childTnLst>
                                </p:cTn>
                              </p:par>
                            </p:childTnLst>
                          </p:cTn>
                        </p:par>
                        <p:par>
                          <p:cTn id="54" fill="hold">
                            <p:stCondLst>
                              <p:cond delay="2000"/>
                            </p:stCondLst>
                            <p:childTnLst>
                              <p:par>
                                <p:cTn id="55" presetID="26" presetClass="entr" presetSubtype="0" fill="hold" nodeType="after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wipe(down)">
                                      <p:cBhvr>
                                        <p:cTn id="57" dur="145">
                                          <p:stCondLst>
                                            <p:cond delay="0"/>
                                          </p:stCondLst>
                                        </p:cTn>
                                        <p:tgtEl>
                                          <p:spTgt spid="13"/>
                                        </p:tgtEl>
                                      </p:cBhvr>
                                    </p:animEffect>
                                    <p:anim calcmode="lin" valueType="num">
                                      <p:cBhvr>
                                        <p:cTn id="58" dur="456"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59" dur="166"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60" dur="166" tmFilter="0, 0; 0.125,0.2665; 0.25,0.4; 0.375,0.465; 0.5,0.5;  0.625,0.535; 0.75,0.6; 0.875,0.7335; 1,1">
                                          <p:stCondLst>
                                            <p:cond delay="166"/>
                                          </p:stCondLst>
                                        </p:cTn>
                                        <p:tgtEl>
                                          <p:spTgt spid="13"/>
                                        </p:tgtEl>
                                        <p:attrNameLst>
                                          <p:attrName>ppt_y</p:attrName>
                                        </p:attrNameLst>
                                      </p:cBhvr>
                                      <p:tavLst>
                                        <p:tav tm="0" fmla="#ppt_y-sin(pi*$)/9">
                                          <p:val>
                                            <p:fltVal val="0"/>
                                          </p:val>
                                        </p:tav>
                                        <p:tav tm="100000">
                                          <p:val>
                                            <p:fltVal val="1"/>
                                          </p:val>
                                        </p:tav>
                                      </p:tavLst>
                                    </p:anim>
                                    <p:anim calcmode="lin" valueType="num">
                                      <p:cBhvr>
                                        <p:cTn id="61" dur="83" tmFilter="0, 0; 0.125,0.2665; 0.25,0.4; 0.375,0.465; 0.5,0.5;  0.625,0.535; 0.75,0.6; 0.875,0.7335; 1,1">
                                          <p:stCondLst>
                                            <p:cond delay="331"/>
                                          </p:stCondLst>
                                        </p:cTn>
                                        <p:tgtEl>
                                          <p:spTgt spid="13"/>
                                        </p:tgtEl>
                                        <p:attrNameLst>
                                          <p:attrName>ppt_y</p:attrName>
                                        </p:attrNameLst>
                                      </p:cBhvr>
                                      <p:tavLst>
                                        <p:tav tm="0" fmla="#ppt_y-sin(pi*$)/27">
                                          <p:val>
                                            <p:fltVal val="0"/>
                                          </p:val>
                                        </p:tav>
                                        <p:tav tm="100000">
                                          <p:val>
                                            <p:fltVal val="1"/>
                                          </p:val>
                                        </p:tav>
                                      </p:tavLst>
                                    </p:anim>
                                    <p:anim calcmode="lin" valueType="num">
                                      <p:cBhvr>
                                        <p:cTn id="62" dur="41" tmFilter="0, 0; 0.125,0.2665; 0.25,0.4; 0.375,0.465; 0.5,0.5;  0.625,0.535; 0.75,0.6; 0.875,0.7335; 1,1">
                                          <p:stCondLst>
                                            <p:cond delay="414"/>
                                          </p:stCondLst>
                                        </p:cTn>
                                        <p:tgtEl>
                                          <p:spTgt spid="13"/>
                                        </p:tgtEl>
                                        <p:attrNameLst>
                                          <p:attrName>ppt_y</p:attrName>
                                        </p:attrNameLst>
                                      </p:cBhvr>
                                      <p:tavLst>
                                        <p:tav tm="0" fmla="#ppt_y-sin(pi*$)/81">
                                          <p:val>
                                            <p:fltVal val="0"/>
                                          </p:val>
                                        </p:tav>
                                        <p:tav tm="100000">
                                          <p:val>
                                            <p:fltVal val="1"/>
                                          </p:val>
                                        </p:tav>
                                      </p:tavLst>
                                    </p:anim>
                                    <p:animScale>
                                      <p:cBhvr>
                                        <p:cTn id="63" dur="7">
                                          <p:stCondLst>
                                            <p:cond delay="162"/>
                                          </p:stCondLst>
                                        </p:cTn>
                                        <p:tgtEl>
                                          <p:spTgt spid="13"/>
                                        </p:tgtEl>
                                      </p:cBhvr>
                                      <p:to x="100000" y="60000"/>
                                    </p:animScale>
                                    <p:animScale>
                                      <p:cBhvr>
                                        <p:cTn id="64" dur="41" decel="50000">
                                          <p:stCondLst>
                                            <p:cond delay="169"/>
                                          </p:stCondLst>
                                        </p:cTn>
                                        <p:tgtEl>
                                          <p:spTgt spid="13"/>
                                        </p:tgtEl>
                                      </p:cBhvr>
                                      <p:to x="100000" y="100000"/>
                                    </p:animScale>
                                    <p:animScale>
                                      <p:cBhvr>
                                        <p:cTn id="65" dur="7">
                                          <p:stCondLst>
                                            <p:cond delay="328"/>
                                          </p:stCondLst>
                                        </p:cTn>
                                        <p:tgtEl>
                                          <p:spTgt spid="13"/>
                                        </p:tgtEl>
                                      </p:cBhvr>
                                      <p:to x="100000" y="80000"/>
                                    </p:animScale>
                                    <p:animScale>
                                      <p:cBhvr>
                                        <p:cTn id="66" dur="41" decel="50000">
                                          <p:stCondLst>
                                            <p:cond delay="335"/>
                                          </p:stCondLst>
                                        </p:cTn>
                                        <p:tgtEl>
                                          <p:spTgt spid="13"/>
                                        </p:tgtEl>
                                      </p:cBhvr>
                                      <p:to x="100000" y="100000"/>
                                    </p:animScale>
                                    <p:animScale>
                                      <p:cBhvr>
                                        <p:cTn id="67" dur="7">
                                          <p:stCondLst>
                                            <p:cond delay="410"/>
                                          </p:stCondLst>
                                        </p:cTn>
                                        <p:tgtEl>
                                          <p:spTgt spid="13"/>
                                        </p:tgtEl>
                                      </p:cBhvr>
                                      <p:to x="100000" y="90000"/>
                                    </p:animScale>
                                    <p:animScale>
                                      <p:cBhvr>
                                        <p:cTn id="68" dur="41" decel="50000">
                                          <p:stCondLst>
                                            <p:cond delay="417"/>
                                          </p:stCondLst>
                                        </p:cTn>
                                        <p:tgtEl>
                                          <p:spTgt spid="13"/>
                                        </p:tgtEl>
                                      </p:cBhvr>
                                      <p:to x="100000" y="100000"/>
                                    </p:animScale>
                                    <p:animScale>
                                      <p:cBhvr>
                                        <p:cTn id="69" dur="7">
                                          <p:stCondLst>
                                            <p:cond delay="452"/>
                                          </p:stCondLst>
                                        </p:cTn>
                                        <p:tgtEl>
                                          <p:spTgt spid="13"/>
                                        </p:tgtEl>
                                      </p:cBhvr>
                                      <p:to x="100000" y="95000"/>
                                    </p:animScale>
                                    <p:animScale>
                                      <p:cBhvr>
                                        <p:cTn id="70" dur="41" decel="50000">
                                          <p:stCondLst>
                                            <p:cond delay="459"/>
                                          </p:stCondLst>
                                        </p:cTn>
                                        <p:tgtEl>
                                          <p:spTgt spid="13"/>
                                        </p:tgtEl>
                                      </p:cBhvr>
                                      <p:to x="100000" y="100000"/>
                                    </p:animScale>
                                  </p:childTnLst>
                                </p:cTn>
                              </p:par>
                            </p:childTnLst>
                          </p:cTn>
                        </p:par>
                      </p:childTnLst>
                    </p:cTn>
                  </p:par>
                  <p:par>
                    <p:cTn id="71" fill="hold">
                      <p:stCondLst>
                        <p:cond delay="indefinite"/>
                      </p:stCondLst>
                      <p:childTnLst>
                        <p:par>
                          <p:cTn id="72" fill="hold">
                            <p:stCondLst>
                              <p:cond delay="0"/>
                            </p:stCondLst>
                            <p:childTnLst>
                              <p:par>
                                <p:cTn id="73" presetID="53" presetClass="exit" presetSubtype="32" fill="hold" nodeType="clickEffect">
                                  <p:stCondLst>
                                    <p:cond delay="0"/>
                                  </p:stCondLst>
                                  <p:childTnLst>
                                    <p:anim calcmode="lin" valueType="num">
                                      <p:cBhvr>
                                        <p:cTn id="74" dur="500"/>
                                        <p:tgtEl>
                                          <p:spTgt spid="18"/>
                                        </p:tgtEl>
                                        <p:attrNameLst>
                                          <p:attrName>ppt_w</p:attrName>
                                        </p:attrNameLst>
                                      </p:cBhvr>
                                      <p:tavLst>
                                        <p:tav tm="0">
                                          <p:val>
                                            <p:strVal val="ppt_w"/>
                                          </p:val>
                                        </p:tav>
                                        <p:tav tm="100000">
                                          <p:val>
                                            <p:fltVal val="0"/>
                                          </p:val>
                                        </p:tav>
                                      </p:tavLst>
                                    </p:anim>
                                    <p:anim calcmode="lin" valueType="num">
                                      <p:cBhvr>
                                        <p:cTn id="75" dur="500"/>
                                        <p:tgtEl>
                                          <p:spTgt spid="18"/>
                                        </p:tgtEl>
                                        <p:attrNameLst>
                                          <p:attrName>ppt_h</p:attrName>
                                        </p:attrNameLst>
                                      </p:cBhvr>
                                      <p:tavLst>
                                        <p:tav tm="0">
                                          <p:val>
                                            <p:strVal val="ppt_h"/>
                                          </p:val>
                                        </p:tav>
                                        <p:tav tm="100000">
                                          <p:val>
                                            <p:fltVal val="0"/>
                                          </p:val>
                                        </p:tav>
                                      </p:tavLst>
                                    </p:anim>
                                    <p:animEffect transition="out" filter="fade">
                                      <p:cBhvr>
                                        <p:cTn id="76" dur="500"/>
                                        <p:tgtEl>
                                          <p:spTgt spid="18"/>
                                        </p:tgtEl>
                                      </p:cBhvr>
                                    </p:animEffect>
                                    <p:set>
                                      <p:cBhvr>
                                        <p:cTn id="77" dur="1" fill="hold">
                                          <p:stCondLst>
                                            <p:cond delay="499"/>
                                          </p:stCondLst>
                                        </p:cTn>
                                        <p:tgtEl>
                                          <p:spTgt spid="18"/>
                                        </p:tgtEl>
                                        <p:attrNameLst>
                                          <p:attrName>style.visibility</p:attrName>
                                        </p:attrNameLst>
                                      </p:cBhvr>
                                      <p:to>
                                        <p:strVal val="hidden"/>
                                      </p:to>
                                    </p:set>
                                  </p:childTnLst>
                                </p:cTn>
                              </p:par>
                              <p:par>
                                <p:cTn id="78" presetID="53" presetClass="exit" presetSubtype="32" fill="hold" nodeType="withEffect">
                                  <p:stCondLst>
                                    <p:cond delay="0"/>
                                  </p:stCondLst>
                                  <p:childTnLst>
                                    <p:anim calcmode="lin" valueType="num">
                                      <p:cBhvr>
                                        <p:cTn id="79" dur="500"/>
                                        <p:tgtEl>
                                          <p:spTgt spid="17"/>
                                        </p:tgtEl>
                                        <p:attrNameLst>
                                          <p:attrName>ppt_w</p:attrName>
                                        </p:attrNameLst>
                                      </p:cBhvr>
                                      <p:tavLst>
                                        <p:tav tm="0">
                                          <p:val>
                                            <p:strVal val="ppt_w"/>
                                          </p:val>
                                        </p:tav>
                                        <p:tav tm="100000">
                                          <p:val>
                                            <p:fltVal val="0"/>
                                          </p:val>
                                        </p:tav>
                                      </p:tavLst>
                                    </p:anim>
                                    <p:anim calcmode="lin" valueType="num">
                                      <p:cBhvr>
                                        <p:cTn id="80" dur="500"/>
                                        <p:tgtEl>
                                          <p:spTgt spid="17"/>
                                        </p:tgtEl>
                                        <p:attrNameLst>
                                          <p:attrName>ppt_h</p:attrName>
                                        </p:attrNameLst>
                                      </p:cBhvr>
                                      <p:tavLst>
                                        <p:tav tm="0">
                                          <p:val>
                                            <p:strVal val="ppt_h"/>
                                          </p:val>
                                        </p:tav>
                                        <p:tav tm="100000">
                                          <p:val>
                                            <p:fltVal val="0"/>
                                          </p:val>
                                        </p:tav>
                                      </p:tavLst>
                                    </p:anim>
                                    <p:animEffect transition="out" filter="fade">
                                      <p:cBhvr>
                                        <p:cTn id="81" dur="500"/>
                                        <p:tgtEl>
                                          <p:spTgt spid="17"/>
                                        </p:tgtEl>
                                      </p:cBhvr>
                                    </p:animEffect>
                                    <p:set>
                                      <p:cBhvr>
                                        <p:cTn id="82" dur="1" fill="hold">
                                          <p:stCondLst>
                                            <p:cond delay="499"/>
                                          </p:stCondLst>
                                        </p:cTn>
                                        <p:tgtEl>
                                          <p:spTgt spid="17"/>
                                        </p:tgtEl>
                                        <p:attrNameLst>
                                          <p:attrName>style.visibility</p:attrName>
                                        </p:attrNameLst>
                                      </p:cBhvr>
                                      <p:to>
                                        <p:strVal val="hidden"/>
                                      </p:to>
                                    </p:set>
                                  </p:childTnLst>
                                </p:cTn>
                              </p:par>
                              <p:par>
                                <p:cTn id="83" presetID="32" presetClass="emph" presetSubtype="0" fill="hold" nodeType="withEffect">
                                  <p:stCondLst>
                                    <p:cond delay="0"/>
                                  </p:stCondLst>
                                  <p:childTnLst>
                                    <p:animRot by="120000">
                                      <p:cBhvr>
                                        <p:cTn id="84" dur="100" fill="hold">
                                          <p:stCondLst>
                                            <p:cond delay="0"/>
                                          </p:stCondLst>
                                        </p:cTn>
                                        <p:tgtEl>
                                          <p:spTgt spid="13"/>
                                        </p:tgtEl>
                                        <p:attrNameLst>
                                          <p:attrName>r</p:attrName>
                                        </p:attrNameLst>
                                      </p:cBhvr>
                                    </p:animRot>
                                    <p:animRot by="-240000">
                                      <p:cBhvr>
                                        <p:cTn id="85" dur="200" fill="hold">
                                          <p:stCondLst>
                                            <p:cond delay="200"/>
                                          </p:stCondLst>
                                        </p:cTn>
                                        <p:tgtEl>
                                          <p:spTgt spid="13"/>
                                        </p:tgtEl>
                                        <p:attrNameLst>
                                          <p:attrName>r</p:attrName>
                                        </p:attrNameLst>
                                      </p:cBhvr>
                                    </p:animRot>
                                    <p:animRot by="240000">
                                      <p:cBhvr>
                                        <p:cTn id="86" dur="200" fill="hold">
                                          <p:stCondLst>
                                            <p:cond delay="400"/>
                                          </p:stCondLst>
                                        </p:cTn>
                                        <p:tgtEl>
                                          <p:spTgt spid="13"/>
                                        </p:tgtEl>
                                        <p:attrNameLst>
                                          <p:attrName>r</p:attrName>
                                        </p:attrNameLst>
                                      </p:cBhvr>
                                    </p:animRot>
                                    <p:animRot by="-240000">
                                      <p:cBhvr>
                                        <p:cTn id="87" dur="200" fill="hold">
                                          <p:stCondLst>
                                            <p:cond delay="600"/>
                                          </p:stCondLst>
                                        </p:cTn>
                                        <p:tgtEl>
                                          <p:spTgt spid="13"/>
                                        </p:tgtEl>
                                        <p:attrNameLst>
                                          <p:attrName>r</p:attrName>
                                        </p:attrNameLst>
                                      </p:cBhvr>
                                    </p:animRot>
                                    <p:animRot by="120000">
                                      <p:cBhvr>
                                        <p:cTn id="88" dur="200" fill="hold">
                                          <p:stCondLst>
                                            <p:cond delay="800"/>
                                          </p:stCondLst>
                                        </p:cTn>
                                        <p:tgtEl>
                                          <p:spTgt spid="13"/>
                                        </p:tgtEl>
                                        <p:attrNameLst>
                                          <p:attrName>r</p:attrName>
                                        </p:attrNameLst>
                                      </p:cBhvr>
                                    </p:animRot>
                                  </p:childTnLst>
                                  <p:subTnLst>
                                    <p:audio>
                                      <p:cMediaNode>
                                        <p:cTn display="0" masterRel="sameClick">
                                          <p:stCondLst>
                                            <p:cond evt="begin" delay="0">
                                              <p:tn val="83"/>
                                            </p:cond>
                                          </p:stCondLst>
                                          <p:endCondLst>
                                            <p:cond evt="onStopAudio" delay="0">
                                              <p:tgtEl>
                                                <p:sldTgt/>
                                              </p:tgtEl>
                                            </p:cond>
                                          </p:endCondLst>
                                        </p:cTn>
                                        <p:tgtEl>
                                          <p:sndTgt r:embed="rId2" name="applause.wav"/>
                                        </p:tgtEl>
                                      </p:cMediaNode>
                                    </p:audio>
                                  </p:subTnLst>
                                </p:cTn>
                              </p:par>
                            </p:childTnLst>
                          </p:cTn>
                        </p:par>
                      </p:childTnLst>
                    </p:cTn>
                  </p:par>
                  <p:par>
                    <p:cTn id="89" fill="hold">
                      <p:stCondLst>
                        <p:cond delay="indefinite"/>
                      </p:stCondLst>
                      <p:childTnLst>
                        <p:par>
                          <p:cTn id="90" fill="hold">
                            <p:stCondLst>
                              <p:cond delay="0"/>
                            </p:stCondLst>
                            <p:childTnLst>
                              <p:par>
                                <p:cTn id="91" presetID="42" presetClass="path" presetSubtype="0" accel="50000" decel="50000" fill="hold" nodeType="clickEffect">
                                  <p:stCondLst>
                                    <p:cond delay="0"/>
                                  </p:stCondLst>
                                  <p:childTnLst>
                                    <p:animMotion origin="layout" path="M 2.70833E-6 -1.48148E-6 L -0.58985 0.39213 " pathEditMode="relative" rAng="0" ptsTypes="AA">
                                      <p:cBhvr>
                                        <p:cTn id="92" dur="1000" fill="hold"/>
                                        <p:tgtEl>
                                          <p:spTgt spid="6146"/>
                                        </p:tgtEl>
                                        <p:attrNameLst>
                                          <p:attrName>ppt_x</p:attrName>
                                          <p:attrName>ppt_y</p:attrName>
                                        </p:attrNameLst>
                                      </p:cBhvr>
                                      <p:rCtr x="-29492" y="19606"/>
                                    </p:animMotion>
                                  </p:childTnLst>
                                  <p:subTnLst>
                                    <p:audio>
                                      <p:cMediaNode>
                                        <p:cTn display="0" masterRel="sameClick">
                                          <p:stCondLst>
                                            <p:cond evt="begin" delay="0">
                                              <p:tn val="91"/>
                                            </p:cond>
                                          </p:stCondLst>
                                          <p:endCondLst>
                                            <p:cond evt="onStopAudio" delay="0">
                                              <p:tgtEl>
                                                <p:sldTgt/>
                                              </p:tgtEl>
                                            </p:cond>
                                          </p:endCondLst>
                                        </p:cTn>
                                        <p:tgtEl>
                                          <p:sndTgt r:embed="rId3" name="Yeah.wav"/>
                                        </p:tgtEl>
                                      </p:cMediaNode>
                                    </p:audio>
                                  </p:subTnLst>
                                </p:cTn>
                              </p:par>
                            </p:childTnLst>
                          </p:cTn>
                        </p:par>
                        <p:par>
                          <p:cTn id="93" fill="hold">
                            <p:stCondLst>
                              <p:cond delay="1000"/>
                            </p:stCondLst>
                            <p:childTnLst>
                              <p:par>
                                <p:cTn id="94" presetID="53" presetClass="exit" presetSubtype="32" fill="hold" nodeType="afterEffect">
                                  <p:stCondLst>
                                    <p:cond delay="0"/>
                                  </p:stCondLst>
                                  <p:childTnLst>
                                    <p:anim calcmode="lin" valueType="num">
                                      <p:cBhvr>
                                        <p:cTn id="95" dur="500"/>
                                        <p:tgtEl>
                                          <p:spTgt spid="6146"/>
                                        </p:tgtEl>
                                        <p:attrNameLst>
                                          <p:attrName>ppt_w</p:attrName>
                                        </p:attrNameLst>
                                      </p:cBhvr>
                                      <p:tavLst>
                                        <p:tav tm="0">
                                          <p:val>
                                            <p:strVal val="ppt_w"/>
                                          </p:val>
                                        </p:tav>
                                        <p:tav tm="100000">
                                          <p:val>
                                            <p:fltVal val="0"/>
                                          </p:val>
                                        </p:tav>
                                      </p:tavLst>
                                    </p:anim>
                                    <p:anim calcmode="lin" valueType="num">
                                      <p:cBhvr>
                                        <p:cTn id="96" dur="500"/>
                                        <p:tgtEl>
                                          <p:spTgt spid="6146"/>
                                        </p:tgtEl>
                                        <p:attrNameLst>
                                          <p:attrName>ppt_h</p:attrName>
                                        </p:attrNameLst>
                                      </p:cBhvr>
                                      <p:tavLst>
                                        <p:tav tm="0">
                                          <p:val>
                                            <p:strVal val="ppt_h"/>
                                          </p:val>
                                        </p:tav>
                                        <p:tav tm="100000">
                                          <p:val>
                                            <p:fltVal val="0"/>
                                          </p:val>
                                        </p:tav>
                                      </p:tavLst>
                                    </p:anim>
                                    <p:animEffect transition="out" filter="fade">
                                      <p:cBhvr>
                                        <p:cTn id="97" dur="500"/>
                                        <p:tgtEl>
                                          <p:spTgt spid="6146"/>
                                        </p:tgtEl>
                                      </p:cBhvr>
                                    </p:animEffect>
                                    <p:set>
                                      <p:cBhvr>
                                        <p:cTn id="98" dur="1" fill="hold">
                                          <p:stCondLst>
                                            <p:cond delay="499"/>
                                          </p:stCondLst>
                                        </p:cTn>
                                        <p:tgtEl>
                                          <p:spTgt spid="6146"/>
                                        </p:tgtEl>
                                        <p:attrNameLst>
                                          <p:attrName>style.visibility</p:attrName>
                                        </p:attrNameLst>
                                      </p:cBhvr>
                                      <p:to>
                                        <p:strVal val="hidden"/>
                                      </p:to>
                                    </p:set>
                                  </p:childTnLst>
                                </p:cTn>
                              </p:par>
                              <p:par>
                                <p:cTn id="99" presetID="53" presetClass="entr" presetSubtype="16" fill="hold" nodeType="withEffect">
                                  <p:stCondLst>
                                    <p:cond delay="0"/>
                                  </p:stCondLst>
                                  <p:childTnLst>
                                    <p:set>
                                      <p:cBhvr>
                                        <p:cTn id="100" dur="1" fill="hold">
                                          <p:stCondLst>
                                            <p:cond delay="0"/>
                                          </p:stCondLst>
                                        </p:cTn>
                                        <p:tgtEl>
                                          <p:spTgt spid="21"/>
                                        </p:tgtEl>
                                        <p:attrNameLst>
                                          <p:attrName>style.visibility</p:attrName>
                                        </p:attrNameLst>
                                      </p:cBhvr>
                                      <p:to>
                                        <p:strVal val="visible"/>
                                      </p:to>
                                    </p:set>
                                    <p:anim calcmode="lin" valueType="num">
                                      <p:cBhvr>
                                        <p:cTn id="101" dur="500" fill="hold"/>
                                        <p:tgtEl>
                                          <p:spTgt spid="21"/>
                                        </p:tgtEl>
                                        <p:attrNameLst>
                                          <p:attrName>ppt_w</p:attrName>
                                        </p:attrNameLst>
                                      </p:cBhvr>
                                      <p:tavLst>
                                        <p:tav tm="0">
                                          <p:val>
                                            <p:fltVal val="0"/>
                                          </p:val>
                                        </p:tav>
                                        <p:tav tm="100000">
                                          <p:val>
                                            <p:strVal val="#ppt_w"/>
                                          </p:val>
                                        </p:tav>
                                      </p:tavLst>
                                    </p:anim>
                                    <p:anim calcmode="lin" valueType="num">
                                      <p:cBhvr>
                                        <p:cTn id="102" dur="500" fill="hold"/>
                                        <p:tgtEl>
                                          <p:spTgt spid="21"/>
                                        </p:tgtEl>
                                        <p:attrNameLst>
                                          <p:attrName>ppt_h</p:attrName>
                                        </p:attrNameLst>
                                      </p:cBhvr>
                                      <p:tavLst>
                                        <p:tav tm="0">
                                          <p:val>
                                            <p:fltVal val="0"/>
                                          </p:val>
                                        </p:tav>
                                        <p:tav tm="100000">
                                          <p:val>
                                            <p:strVal val="#ppt_h"/>
                                          </p:val>
                                        </p:tav>
                                      </p:tavLst>
                                    </p:anim>
                                    <p:animEffect transition="in" filter="fade">
                                      <p:cBhvr>
                                        <p:cTn id="10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椭圆 29"/>
          <p:cNvSpPr/>
          <p:nvPr/>
        </p:nvSpPr>
        <p:spPr>
          <a:xfrm rot="16200000">
            <a:off x="1119123" y="3201536"/>
            <a:ext cx="3468496" cy="3852355"/>
          </a:xfrm>
          <a:prstGeom prst="ellipse">
            <a:avLst/>
          </a:prstGeom>
          <a:gradFill>
            <a:gsLst>
              <a:gs pos="0">
                <a:srgbClr val="FDB57E">
                  <a:alpha val="0"/>
                </a:srgbClr>
              </a:gs>
              <a:gs pos="100000">
                <a:srgbClr val="E68B54">
                  <a:alpha val="40000"/>
                </a:srgbClr>
              </a:gs>
            </a:gsLst>
            <a:lin ang="8100000" scaled="0"/>
          </a:gradFill>
          <a:ln>
            <a:gradFill>
              <a:gsLst>
                <a:gs pos="0">
                  <a:srgbClr val="BE3A12">
                    <a:alpha val="0"/>
                  </a:srgbClr>
                </a:gs>
                <a:gs pos="51000">
                  <a:srgbClr val="BE3A12">
                    <a:alpha val="67000"/>
                  </a:srgbClr>
                </a:gs>
                <a:gs pos="100000">
                  <a:srgbClr val="E68B54"/>
                </a:gs>
              </a:gsLst>
              <a:lin ang="108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pic>
        <p:nvPicPr>
          <p:cNvPr id="6146" name="Picture 2" descr="Blank plane tickets"/>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5300" r="95900"/>
                    </a14:imgEffect>
                  </a14:imgLayer>
                </a14:imgProps>
              </a:ext>
              <a:ext uri="{28A0092B-C50C-407E-A947-70E740481C1C}">
                <a14:useLocalDpi xmlns:a14="http://schemas.microsoft.com/office/drawing/2010/main" val="0"/>
              </a:ext>
            </a:extLst>
          </a:blip>
          <a:srcRect/>
          <a:stretch>
            <a:fillRect/>
          </a:stretch>
        </p:blipFill>
        <p:spPr bwMode="auto">
          <a:xfrm>
            <a:off x="8878824" y="729434"/>
            <a:ext cx="3127374" cy="2345531"/>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3341" y="3112784"/>
            <a:ext cx="2899994" cy="3745216"/>
            <a:chOff x="8730813" y="1864318"/>
            <a:chExt cx="2899994" cy="3745216"/>
          </a:xfrm>
          <a:effectLst>
            <a:outerShdw blurRad="76200" dir="13500000" sy="23000" kx="1200000" algn="br" rotWithShape="0">
              <a:prstClr val="black">
                <a:alpha val="20000"/>
              </a:prstClr>
            </a:outerShdw>
          </a:effectLst>
        </p:grpSpPr>
        <p:pic>
          <p:nvPicPr>
            <p:cNvPr id="9" name="Picture 2" descr="Hình ảnh Vẽ Tay Vali Du Lịch Minh Họa Vali Màu Hồng Vali Hoạt Hình Hộp, Va  Li Clipart, Hộp Sinh Viên, Hộp Tay miễn phí tải tập tin PNG PSDComment và"/>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26719" y1="91406" x2="30781" y2="90938"/>
                          <a14:foregroundMark x1="41875" y1="93594" x2="48281" y2="94219"/>
                          <a14:foregroundMark x1="77344" y1="90469" x2="81094" y2="90469"/>
                          <a14:foregroundMark x1="60469" y1="89219" x2="62500" y2="88750"/>
                          <a14:foregroundMark x1="39375" y1="8750" x2="44375" y2="7969"/>
                          <a14:foregroundMark x1="34531" y1="10469" x2="37500" y2="6875"/>
                          <a14:foregroundMark x1="47031" y1="8125" x2="52188" y2="7656"/>
                          <a14:backgroundMark x1="31250" y1="89844" x2="31250" y2="89844"/>
                          <a14:backgroundMark x1="30781" y1="90000" x2="29375" y2="89844"/>
                        </a14:backgroundRemoval>
                      </a14:imgEffect>
                    </a14:imgLayer>
                  </a14:imgProps>
                </a:ext>
                <a:ext uri="{28A0092B-C50C-407E-A947-70E740481C1C}">
                  <a14:useLocalDpi xmlns:a14="http://schemas.microsoft.com/office/drawing/2010/main" val="0"/>
                </a:ext>
              </a:extLst>
            </a:blip>
            <a:srcRect/>
            <a:stretch>
              <a:fillRect/>
            </a:stretch>
          </p:blipFill>
          <p:spPr bwMode="auto">
            <a:xfrm>
              <a:off x="9960596" y="3939323"/>
              <a:ext cx="1670211" cy="1670211"/>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8" cstate="print">
              <a:extLst>
                <a:ext uri="{BEBA8EAE-BF5A-486C-A8C5-ECC9F3942E4B}">
                  <a14:imgProps xmlns:a14="http://schemas.microsoft.com/office/drawing/2010/main">
                    <a14:imgLayer r:embed="rId9">
                      <a14:imgEffect>
                        <a14:backgroundRemoval t="0" b="99679" l="1064" r="100000">
                          <a14:foregroundMark x1="41667" y1="23422" x2="47340" y2="27059"/>
                          <a14:foregroundMark x1="45390" y1="29947" x2="59220" y2="34439"/>
                          <a14:foregroundMark x1="40603" y1="31016" x2="51773" y2="34866"/>
                          <a14:foregroundMark x1="43972" y1="84064" x2="43440" y2="96364"/>
                          <a14:foregroundMark x1="66312" y1="83850" x2="69681" y2="94439"/>
                          <a14:backgroundMark x1="12057" y1="18610" x2="12057" y2="18610"/>
                          <a14:backgroundMark x1="8511" y1="20749" x2="8511" y2="20749"/>
                          <a14:backgroundMark x1="9220" y1="21176" x2="9220" y2="21176"/>
                        </a14:backgroundRemoval>
                      </a14:imgEffect>
                    </a14:imgLayer>
                  </a14:imgProps>
                </a:ext>
                <a:ext uri="{28A0092B-C50C-407E-A947-70E740481C1C}">
                  <a14:useLocalDpi xmlns:a14="http://schemas.microsoft.com/office/drawing/2010/main" val="0"/>
                </a:ext>
              </a:extLst>
            </a:blip>
            <a:stretch>
              <a:fillRect/>
            </a:stretch>
          </p:blipFill>
          <p:spPr>
            <a:xfrm>
              <a:off x="8730813" y="1864318"/>
              <a:ext cx="2111089" cy="3499766"/>
            </a:xfrm>
            <a:prstGeom prst="rect">
              <a:avLst/>
            </a:prstGeom>
          </p:spPr>
        </p:pic>
      </p:grpSp>
      <p:pic>
        <p:nvPicPr>
          <p:cNvPr id="21" name="Picture 2" descr="Blank plane tickets"/>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5300" r="95900"/>
                    </a14:imgEffect>
                  </a14:imgLayer>
                </a14:imgProps>
              </a:ext>
              <a:ext uri="{28A0092B-C50C-407E-A947-70E740481C1C}">
                <a14:useLocalDpi xmlns:a14="http://schemas.microsoft.com/office/drawing/2010/main" val="0"/>
              </a:ext>
            </a:extLst>
          </a:blip>
          <a:srcRect/>
          <a:stretch>
            <a:fillRect/>
          </a:stretch>
        </p:blipFill>
        <p:spPr bwMode="auto">
          <a:xfrm>
            <a:off x="1913251" y="3528197"/>
            <a:ext cx="1880240" cy="1410180"/>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19" name="Text Box 4"/>
          <p:cNvSpPr txBox="1">
            <a:spLocks noChangeArrowheads="1"/>
          </p:cNvSpPr>
          <p:nvPr/>
        </p:nvSpPr>
        <p:spPr bwMode="auto">
          <a:xfrm>
            <a:off x="89452" y="387323"/>
            <a:ext cx="14504371"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50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So </a:t>
            </a:r>
            <a:r>
              <a:rPr kumimoji="0" lang="en-US" altLang="en-US" sz="50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sánh</a:t>
            </a:r>
            <a:r>
              <a:rPr kumimoji="0" lang="en-US" altLang="en-US" sz="50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a:t>
            </a:r>
            <a:r>
              <a:rPr kumimoji="0" lang="en-US" altLang="en-US" sz="5000" b="1" i="0" u="none" strike="noStrike" kern="1200" cap="none" spc="0" normalizeH="0" noProof="0" dirty="0">
                <a:ln>
                  <a:noFill/>
                </a:ln>
                <a:solidFill>
                  <a:srgbClr val="008000"/>
                </a:solidFill>
                <a:effectLst/>
                <a:uLnTx/>
                <a:uFillTx/>
                <a:latin typeface="Arial" panose="020B0604020202020204" pitchFamily="34" charset="0"/>
                <a:ea typeface="+mn-ea"/>
                <a:cs typeface="Arial" panose="020B0604020202020204" pitchFamily="34" charset="0"/>
              </a:rPr>
              <a:t> 10 100 … 10 000 + 1000</a:t>
            </a:r>
            <a:endParaRPr kumimoji="0" lang="en-US" altLang="en-US" sz="50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endParaRPr>
          </a:p>
        </p:txBody>
      </p:sp>
      <p:grpSp>
        <p:nvGrpSpPr>
          <p:cNvPr id="22" name="Group 21"/>
          <p:cNvGrpSpPr/>
          <p:nvPr/>
        </p:nvGrpSpPr>
        <p:grpSpPr>
          <a:xfrm>
            <a:off x="5449824" y="5328539"/>
            <a:ext cx="5860019" cy="1200329"/>
            <a:chOff x="5771210" y="4999219"/>
            <a:chExt cx="5860019" cy="1200329"/>
          </a:xfrm>
        </p:grpSpPr>
        <p:sp>
          <p:nvSpPr>
            <p:cNvPr id="23" name="Text Box 10"/>
            <p:cNvSpPr txBox="1">
              <a:spLocks noChangeArrowheads="1"/>
            </p:cNvSpPr>
            <p:nvPr/>
          </p:nvSpPr>
          <p:spPr bwMode="auto">
            <a:xfrm>
              <a:off x="6413003" y="4999219"/>
              <a:ext cx="5218226" cy="1200329"/>
            </a:xfrm>
            <a:prstGeom prst="rect">
              <a:avLst/>
            </a:prstGeom>
            <a:solidFill>
              <a:schemeClr val="bg1">
                <a:alpha val="64000"/>
              </a:schemeClr>
            </a:solidFill>
            <a:ln>
              <a:noFill/>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7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&gt;</a:t>
              </a:r>
            </a:p>
          </p:txBody>
        </p:sp>
        <p:pic>
          <p:nvPicPr>
            <p:cNvPr id="24" name="Picture 2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71210" y="4999219"/>
              <a:ext cx="1147284" cy="1147284"/>
            </a:xfrm>
            <a:prstGeom prst="rect">
              <a:avLst/>
            </a:prstGeom>
          </p:spPr>
        </p:pic>
      </p:grpSp>
      <p:grpSp>
        <p:nvGrpSpPr>
          <p:cNvPr id="25" name="Group 24"/>
          <p:cNvGrpSpPr/>
          <p:nvPr/>
        </p:nvGrpSpPr>
        <p:grpSpPr>
          <a:xfrm>
            <a:off x="5856705" y="3987297"/>
            <a:ext cx="5453138" cy="1218443"/>
            <a:chOff x="5889839" y="3415923"/>
            <a:chExt cx="5453138" cy="1218443"/>
          </a:xfrm>
        </p:grpSpPr>
        <p:sp>
          <p:nvSpPr>
            <p:cNvPr id="26" name="Text Box 10"/>
            <p:cNvSpPr txBox="1">
              <a:spLocks noChangeArrowheads="1"/>
            </p:cNvSpPr>
            <p:nvPr/>
          </p:nvSpPr>
          <p:spPr bwMode="auto">
            <a:xfrm>
              <a:off x="6124751" y="3415923"/>
              <a:ext cx="5218226" cy="1200329"/>
            </a:xfrm>
            <a:prstGeom prst="rect">
              <a:avLst/>
            </a:prstGeom>
            <a:solidFill>
              <a:schemeClr val="bg1">
                <a:alpha val="64000"/>
              </a:schemeClr>
            </a:solidFill>
            <a:ln>
              <a:noFill/>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7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&lt;</a:t>
              </a:r>
            </a:p>
          </p:txBody>
        </p:sp>
        <p:pic>
          <p:nvPicPr>
            <p:cNvPr id="27" name="Picture 2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889839" y="3448526"/>
              <a:ext cx="1046329" cy="1185840"/>
            </a:xfrm>
            <a:prstGeom prst="rect">
              <a:avLst/>
            </a:prstGeom>
          </p:spPr>
        </p:pic>
      </p:grpSp>
      <p:grpSp>
        <p:nvGrpSpPr>
          <p:cNvPr id="28" name="Group 27"/>
          <p:cNvGrpSpPr/>
          <p:nvPr/>
        </p:nvGrpSpPr>
        <p:grpSpPr>
          <a:xfrm>
            <a:off x="5515110" y="2646055"/>
            <a:ext cx="5794733" cy="1200329"/>
            <a:chOff x="5548244" y="1891276"/>
            <a:chExt cx="5794733" cy="1200329"/>
          </a:xfrm>
        </p:grpSpPr>
        <p:sp>
          <p:nvSpPr>
            <p:cNvPr id="29" name="Text Box 10"/>
            <p:cNvSpPr txBox="1">
              <a:spLocks noChangeArrowheads="1"/>
            </p:cNvSpPr>
            <p:nvPr/>
          </p:nvSpPr>
          <p:spPr bwMode="auto">
            <a:xfrm>
              <a:off x="6124751" y="1891276"/>
              <a:ext cx="5218226" cy="1200329"/>
            </a:xfrm>
            <a:prstGeom prst="rect">
              <a:avLst/>
            </a:prstGeom>
            <a:solidFill>
              <a:schemeClr val="bg1">
                <a:alpha val="64000"/>
              </a:schemeClr>
            </a:solidFill>
            <a:ln>
              <a:noFill/>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7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p>
          </p:txBody>
        </p:sp>
        <p:pic>
          <p:nvPicPr>
            <p:cNvPr id="30" name="Picture 2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548244" y="2058155"/>
              <a:ext cx="1153014" cy="988298"/>
            </a:xfrm>
            <a:prstGeom prst="rect">
              <a:avLst/>
            </a:prstGeom>
          </p:spPr>
        </p:pic>
      </p:grpSp>
      <p:pic>
        <p:nvPicPr>
          <p:cNvPr id="31" name="Picture 2" descr="Blank plane tickets"/>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5300" r="95900"/>
                    </a14:imgEffect>
                  </a14:imgLayer>
                </a14:imgProps>
              </a:ext>
              <a:ext uri="{28A0092B-C50C-407E-A947-70E740481C1C}">
                <a14:useLocalDpi xmlns:a14="http://schemas.microsoft.com/office/drawing/2010/main" val="0"/>
              </a:ext>
            </a:extLst>
          </a:blip>
          <a:srcRect/>
          <a:stretch>
            <a:fillRect/>
          </a:stretch>
        </p:blipFill>
        <p:spPr bwMode="auto">
          <a:xfrm>
            <a:off x="2191445" y="4422623"/>
            <a:ext cx="1880240" cy="1410180"/>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9508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randombar(horizontal)">
                                      <p:cBhvr>
                                        <p:cTn id="7" dur="500"/>
                                        <p:tgtEl>
                                          <p:spTgt spid="6146"/>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randombar(horizontal)">
                                      <p:cBhvr>
                                        <p:cTn id="16" dur="500"/>
                                        <p:tgtEl>
                                          <p:spTgt spid="19"/>
                                        </p:tgtEl>
                                      </p:cBhvr>
                                    </p:animEffect>
                                  </p:childTnLst>
                                </p:cTn>
                              </p:par>
                            </p:childTnLst>
                          </p:cTn>
                        </p:par>
                        <p:par>
                          <p:cTn id="17" fill="hold">
                            <p:stCondLst>
                              <p:cond delay="1500"/>
                            </p:stCondLst>
                            <p:childTnLst>
                              <p:par>
                                <p:cTn id="18" presetID="26" presetClass="entr" presetSubtype="0" fill="hold" nodeType="after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ipe(down)">
                                      <p:cBhvr>
                                        <p:cTn id="20" dur="145">
                                          <p:stCondLst>
                                            <p:cond delay="0"/>
                                          </p:stCondLst>
                                        </p:cTn>
                                        <p:tgtEl>
                                          <p:spTgt spid="28"/>
                                        </p:tgtEl>
                                      </p:cBhvr>
                                    </p:animEffect>
                                    <p:anim calcmode="lin" valueType="num">
                                      <p:cBhvr>
                                        <p:cTn id="21" dur="456"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22" dur="166"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23" dur="166" tmFilter="0, 0; 0.125,0.2665; 0.25,0.4; 0.375,0.465; 0.5,0.5;  0.625,0.535; 0.75,0.6; 0.875,0.7335; 1,1">
                                          <p:stCondLst>
                                            <p:cond delay="166"/>
                                          </p:stCondLst>
                                        </p:cTn>
                                        <p:tgtEl>
                                          <p:spTgt spid="28"/>
                                        </p:tgtEl>
                                        <p:attrNameLst>
                                          <p:attrName>ppt_y</p:attrName>
                                        </p:attrNameLst>
                                      </p:cBhvr>
                                      <p:tavLst>
                                        <p:tav tm="0" fmla="#ppt_y-sin(pi*$)/9">
                                          <p:val>
                                            <p:fltVal val="0"/>
                                          </p:val>
                                        </p:tav>
                                        <p:tav tm="100000">
                                          <p:val>
                                            <p:fltVal val="1"/>
                                          </p:val>
                                        </p:tav>
                                      </p:tavLst>
                                    </p:anim>
                                    <p:anim calcmode="lin" valueType="num">
                                      <p:cBhvr>
                                        <p:cTn id="24" dur="83" tmFilter="0, 0; 0.125,0.2665; 0.25,0.4; 0.375,0.465; 0.5,0.5;  0.625,0.535; 0.75,0.6; 0.875,0.7335; 1,1">
                                          <p:stCondLst>
                                            <p:cond delay="331"/>
                                          </p:stCondLst>
                                        </p:cTn>
                                        <p:tgtEl>
                                          <p:spTgt spid="28"/>
                                        </p:tgtEl>
                                        <p:attrNameLst>
                                          <p:attrName>ppt_y</p:attrName>
                                        </p:attrNameLst>
                                      </p:cBhvr>
                                      <p:tavLst>
                                        <p:tav tm="0" fmla="#ppt_y-sin(pi*$)/27">
                                          <p:val>
                                            <p:fltVal val="0"/>
                                          </p:val>
                                        </p:tav>
                                        <p:tav tm="100000">
                                          <p:val>
                                            <p:fltVal val="1"/>
                                          </p:val>
                                        </p:tav>
                                      </p:tavLst>
                                    </p:anim>
                                    <p:anim calcmode="lin" valueType="num">
                                      <p:cBhvr>
                                        <p:cTn id="25" dur="41" tmFilter="0, 0; 0.125,0.2665; 0.25,0.4; 0.375,0.465; 0.5,0.5;  0.625,0.535; 0.75,0.6; 0.875,0.7335; 1,1">
                                          <p:stCondLst>
                                            <p:cond delay="414"/>
                                          </p:stCondLst>
                                        </p:cTn>
                                        <p:tgtEl>
                                          <p:spTgt spid="28"/>
                                        </p:tgtEl>
                                        <p:attrNameLst>
                                          <p:attrName>ppt_y</p:attrName>
                                        </p:attrNameLst>
                                      </p:cBhvr>
                                      <p:tavLst>
                                        <p:tav tm="0" fmla="#ppt_y-sin(pi*$)/81">
                                          <p:val>
                                            <p:fltVal val="0"/>
                                          </p:val>
                                        </p:tav>
                                        <p:tav tm="100000">
                                          <p:val>
                                            <p:fltVal val="1"/>
                                          </p:val>
                                        </p:tav>
                                      </p:tavLst>
                                    </p:anim>
                                    <p:animScale>
                                      <p:cBhvr>
                                        <p:cTn id="26" dur="7">
                                          <p:stCondLst>
                                            <p:cond delay="162"/>
                                          </p:stCondLst>
                                        </p:cTn>
                                        <p:tgtEl>
                                          <p:spTgt spid="28"/>
                                        </p:tgtEl>
                                      </p:cBhvr>
                                      <p:to x="100000" y="60000"/>
                                    </p:animScale>
                                    <p:animScale>
                                      <p:cBhvr>
                                        <p:cTn id="27" dur="41" decel="50000">
                                          <p:stCondLst>
                                            <p:cond delay="169"/>
                                          </p:stCondLst>
                                        </p:cTn>
                                        <p:tgtEl>
                                          <p:spTgt spid="28"/>
                                        </p:tgtEl>
                                      </p:cBhvr>
                                      <p:to x="100000" y="100000"/>
                                    </p:animScale>
                                    <p:animScale>
                                      <p:cBhvr>
                                        <p:cTn id="28" dur="7">
                                          <p:stCondLst>
                                            <p:cond delay="328"/>
                                          </p:stCondLst>
                                        </p:cTn>
                                        <p:tgtEl>
                                          <p:spTgt spid="28"/>
                                        </p:tgtEl>
                                      </p:cBhvr>
                                      <p:to x="100000" y="80000"/>
                                    </p:animScale>
                                    <p:animScale>
                                      <p:cBhvr>
                                        <p:cTn id="29" dur="41" decel="50000">
                                          <p:stCondLst>
                                            <p:cond delay="335"/>
                                          </p:stCondLst>
                                        </p:cTn>
                                        <p:tgtEl>
                                          <p:spTgt spid="28"/>
                                        </p:tgtEl>
                                      </p:cBhvr>
                                      <p:to x="100000" y="100000"/>
                                    </p:animScale>
                                    <p:animScale>
                                      <p:cBhvr>
                                        <p:cTn id="30" dur="7">
                                          <p:stCondLst>
                                            <p:cond delay="410"/>
                                          </p:stCondLst>
                                        </p:cTn>
                                        <p:tgtEl>
                                          <p:spTgt spid="28"/>
                                        </p:tgtEl>
                                      </p:cBhvr>
                                      <p:to x="100000" y="90000"/>
                                    </p:animScale>
                                    <p:animScale>
                                      <p:cBhvr>
                                        <p:cTn id="31" dur="41" decel="50000">
                                          <p:stCondLst>
                                            <p:cond delay="417"/>
                                          </p:stCondLst>
                                        </p:cTn>
                                        <p:tgtEl>
                                          <p:spTgt spid="28"/>
                                        </p:tgtEl>
                                      </p:cBhvr>
                                      <p:to x="100000" y="100000"/>
                                    </p:animScale>
                                    <p:animScale>
                                      <p:cBhvr>
                                        <p:cTn id="32" dur="7">
                                          <p:stCondLst>
                                            <p:cond delay="452"/>
                                          </p:stCondLst>
                                        </p:cTn>
                                        <p:tgtEl>
                                          <p:spTgt spid="28"/>
                                        </p:tgtEl>
                                      </p:cBhvr>
                                      <p:to x="100000" y="95000"/>
                                    </p:animScale>
                                    <p:animScale>
                                      <p:cBhvr>
                                        <p:cTn id="33" dur="41" decel="50000">
                                          <p:stCondLst>
                                            <p:cond delay="459"/>
                                          </p:stCondLst>
                                        </p:cTn>
                                        <p:tgtEl>
                                          <p:spTgt spid="28"/>
                                        </p:tgtEl>
                                      </p:cBhvr>
                                      <p:to x="100000" y="100000"/>
                                    </p:animScale>
                                  </p:childTnLst>
                                </p:cTn>
                              </p:par>
                            </p:childTnLst>
                          </p:cTn>
                        </p:par>
                        <p:par>
                          <p:cTn id="34" fill="hold">
                            <p:stCondLst>
                              <p:cond delay="2000"/>
                            </p:stCondLst>
                            <p:childTnLst>
                              <p:par>
                                <p:cTn id="35" presetID="26" presetClass="entr" presetSubtype="0" fill="hold" nodeType="after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down)">
                                      <p:cBhvr>
                                        <p:cTn id="37" dur="145">
                                          <p:stCondLst>
                                            <p:cond delay="0"/>
                                          </p:stCondLst>
                                        </p:cTn>
                                        <p:tgtEl>
                                          <p:spTgt spid="25"/>
                                        </p:tgtEl>
                                      </p:cBhvr>
                                    </p:animEffect>
                                    <p:anim calcmode="lin" valueType="num">
                                      <p:cBhvr>
                                        <p:cTn id="38" dur="456"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39" dur="166"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40" dur="166" tmFilter="0, 0; 0.125,0.2665; 0.25,0.4; 0.375,0.465; 0.5,0.5;  0.625,0.535; 0.75,0.6; 0.875,0.7335; 1,1">
                                          <p:stCondLst>
                                            <p:cond delay="166"/>
                                          </p:stCondLst>
                                        </p:cTn>
                                        <p:tgtEl>
                                          <p:spTgt spid="25"/>
                                        </p:tgtEl>
                                        <p:attrNameLst>
                                          <p:attrName>ppt_y</p:attrName>
                                        </p:attrNameLst>
                                      </p:cBhvr>
                                      <p:tavLst>
                                        <p:tav tm="0" fmla="#ppt_y-sin(pi*$)/9">
                                          <p:val>
                                            <p:fltVal val="0"/>
                                          </p:val>
                                        </p:tav>
                                        <p:tav tm="100000">
                                          <p:val>
                                            <p:fltVal val="1"/>
                                          </p:val>
                                        </p:tav>
                                      </p:tavLst>
                                    </p:anim>
                                    <p:anim calcmode="lin" valueType="num">
                                      <p:cBhvr>
                                        <p:cTn id="41" dur="83" tmFilter="0, 0; 0.125,0.2665; 0.25,0.4; 0.375,0.465; 0.5,0.5;  0.625,0.535; 0.75,0.6; 0.875,0.7335; 1,1">
                                          <p:stCondLst>
                                            <p:cond delay="331"/>
                                          </p:stCondLst>
                                        </p:cTn>
                                        <p:tgtEl>
                                          <p:spTgt spid="25"/>
                                        </p:tgtEl>
                                        <p:attrNameLst>
                                          <p:attrName>ppt_y</p:attrName>
                                        </p:attrNameLst>
                                      </p:cBhvr>
                                      <p:tavLst>
                                        <p:tav tm="0" fmla="#ppt_y-sin(pi*$)/27">
                                          <p:val>
                                            <p:fltVal val="0"/>
                                          </p:val>
                                        </p:tav>
                                        <p:tav tm="100000">
                                          <p:val>
                                            <p:fltVal val="1"/>
                                          </p:val>
                                        </p:tav>
                                      </p:tavLst>
                                    </p:anim>
                                    <p:anim calcmode="lin" valueType="num">
                                      <p:cBhvr>
                                        <p:cTn id="42" dur="41" tmFilter="0, 0; 0.125,0.2665; 0.25,0.4; 0.375,0.465; 0.5,0.5;  0.625,0.535; 0.75,0.6; 0.875,0.7335; 1,1">
                                          <p:stCondLst>
                                            <p:cond delay="414"/>
                                          </p:stCondLst>
                                        </p:cTn>
                                        <p:tgtEl>
                                          <p:spTgt spid="25"/>
                                        </p:tgtEl>
                                        <p:attrNameLst>
                                          <p:attrName>ppt_y</p:attrName>
                                        </p:attrNameLst>
                                      </p:cBhvr>
                                      <p:tavLst>
                                        <p:tav tm="0" fmla="#ppt_y-sin(pi*$)/81">
                                          <p:val>
                                            <p:fltVal val="0"/>
                                          </p:val>
                                        </p:tav>
                                        <p:tav tm="100000">
                                          <p:val>
                                            <p:fltVal val="1"/>
                                          </p:val>
                                        </p:tav>
                                      </p:tavLst>
                                    </p:anim>
                                    <p:animScale>
                                      <p:cBhvr>
                                        <p:cTn id="43" dur="7">
                                          <p:stCondLst>
                                            <p:cond delay="162"/>
                                          </p:stCondLst>
                                        </p:cTn>
                                        <p:tgtEl>
                                          <p:spTgt spid="25"/>
                                        </p:tgtEl>
                                      </p:cBhvr>
                                      <p:to x="100000" y="60000"/>
                                    </p:animScale>
                                    <p:animScale>
                                      <p:cBhvr>
                                        <p:cTn id="44" dur="41" decel="50000">
                                          <p:stCondLst>
                                            <p:cond delay="169"/>
                                          </p:stCondLst>
                                        </p:cTn>
                                        <p:tgtEl>
                                          <p:spTgt spid="25"/>
                                        </p:tgtEl>
                                      </p:cBhvr>
                                      <p:to x="100000" y="100000"/>
                                    </p:animScale>
                                    <p:animScale>
                                      <p:cBhvr>
                                        <p:cTn id="45" dur="7">
                                          <p:stCondLst>
                                            <p:cond delay="328"/>
                                          </p:stCondLst>
                                        </p:cTn>
                                        <p:tgtEl>
                                          <p:spTgt spid="25"/>
                                        </p:tgtEl>
                                      </p:cBhvr>
                                      <p:to x="100000" y="80000"/>
                                    </p:animScale>
                                    <p:animScale>
                                      <p:cBhvr>
                                        <p:cTn id="46" dur="41" decel="50000">
                                          <p:stCondLst>
                                            <p:cond delay="335"/>
                                          </p:stCondLst>
                                        </p:cTn>
                                        <p:tgtEl>
                                          <p:spTgt spid="25"/>
                                        </p:tgtEl>
                                      </p:cBhvr>
                                      <p:to x="100000" y="100000"/>
                                    </p:animScale>
                                    <p:animScale>
                                      <p:cBhvr>
                                        <p:cTn id="47" dur="7">
                                          <p:stCondLst>
                                            <p:cond delay="410"/>
                                          </p:stCondLst>
                                        </p:cTn>
                                        <p:tgtEl>
                                          <p:spTgt spid="25"/>
                                        </p:tgtEl>
                                      </p:cBhvr>
                                      <p:to x="100000" y="90000"/>
                                    </p:animScale>
                                    <p:animScale>
                                      <p:cBhvr>
                                        <p:cTn id="48" dur="41" decel="50000">
                                          <p:stCondLst>
                                            <p:cond delay="417"/>
                                          </p:stCondLst>
                                        </p:cTn>
                                        <p:tgtEl>
                                          <p:spTgt spid="25"/>
                                        </p:tgtEl>
                                      </p:cBhvr>
                                      <p:to x="100000" y="100000"/>
                                    </p:animScale>
                                    <p:animScale>
                                      <p:cBhvr>
                                        <p:cTn id="49" dur="7">
                                          <p:stCondLst>
                                            <p:cond delay="452"/>
                                          </p:stCondLst>
                                        </p:cTn>
                                        <p:tgtEl>
                                          <p:spTgt spid="25"/>
                                        </p:tgtEl>
                                      </p:cBhvr>
                                      <p:to x="100000" y="95000"/>
                                    </p:animScale>
                                    <p:animScale>
                                      <p:cBhvr>
                                        <p:cTn id="50" dur="41" decel="50000">
                                          <p:stCondLst>
                                            <p:cond delay="459"/>
                                          </p:stCondLst>
                                        </p:cTn>
                                        <p:tgtEl>
                                          <p:spTgt spid="25"/>
                                        </p:tgtEl>
                                      </p:cBhvr>
                                      <p:to x="100000" y="100000"/>
                                    </p:animScale>
                                  </p:childTnLst>
                                </p:cTn>
                              </p:par>
                            </p:childTnLst>
                          </p:cTn>
                        </p:par>
                        <p:par>
                          <p:cTn id="51" fill="hold">
                            <p:stCondLst>
                              <p:cond delay="2500"/>
                            </p:stCondLst>
                            <p:childTnLst>
                              <p:par>
                                <p:cTn id="52" presetID="26" presetClass="entr" presetSubtype="0" fill="hold" nodeType="after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wipe(down)">
                                      <p:cBhvr>
                                        <p:cTn id="54" dur="145">
                                          <p:stCondLst>
                                            <p:cond delay="0"/>
                                          </p:stCondLst>
                                        </p:cTn>
                                        <p:tgtEl>
                                          <p:spTgt spid="22"/>
                                        </p:tgtEl>
                                      </p:cBhvr>
                                    </p:animEffect>
                                    <p:anim calcmode="lin" valueType="num">
                                      <p:cBhvr>
                                        <p:cTn id="55" dur="456"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56" dur="166"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57" dur="166" tmFilter="0, 0; 0.125,0.2665; 0.25,0.4; 0.375,0.465; 0.5,0.5;  0.625,0.535; 0.75,0.6; 0.875,0.7335; 1,1">
                                          <p:stCondLst>
                                            <p:cond delay="166"/>
                                          </p:stCondLst>
                                        </p:cTn>
                                        <p:tgtEl>
                                          <p:spTgt spid="22"/>
                                        </p:tgtEl>
                                        <p:attrNameLst>
                                          <p:attrName>ppt_y</p:attrName>
                                        </p:attrNameLst>
                                      </p:cBhvr>
                                      <p:tavLst>
                                        <p:tav tm="0" fmla="#ppt_y-sin(pi*$)/9">
                                          <p:val>
                                            <p:fltVal val="0"/>
                                          </p:val>
                                        </p:tav>
                                        <p:tav tm="100000">
                                          <p:val>
                                            <p:fltVal val="1"/>
                                          </p:val>
                                        </p:tav>
                                      </p:tavLst>
                                    </p:anim>
                                    <p:anim calcmode="lin" valueType="num">
                                      <p:cBhvr>
                                        <p:cTn id="58" dur="83" tmFilter="0, 0; 0.125,0.2665; 0.25,0.4; 0.375,0.465; 0.5,0.5;  0.625,0.535; 0.75,0.6; 0.875,0.7335; 1,1">
                                          <p:stCondLst>
                                            <p:cond delay="331"/>
                                          </p:stCondLst>
                                        </p:cTn>
                                        <p:tgtEl>
                                          <p:spTgt spid="22"/>
                                        </p:tgtEl>
                                        <p:attrNameLst>
                                          <p:attrName>ppt_y</p:attrName>
                                        </p:attrNameLst>
                                      </p:cBhvr>
                                      <p:tavLst>
                                        <p:tav tm="0" fmla="#ppt_y-sin(pi*$)/27">
                                          <p:val>
                                            <p:fltVal val="0"/>
                                          </p:val>
                                        </p:tav>
                                        <p:tav tm="100000">
                                          <p:val>
                                            <p:fltVal val="1"/>
                                          </p:val>
                                        </p:tav>
                                      </p:tavLst>
                                    </p:anim>
                                    <p:anim calcmode="lin" valueType="num">
                                      <p:cBhvr>
                                        <p:cTn id="59" dur="41" tmFilter="0, 0; 0.125,0.2665; 0.25,0.4; 0.375,0.465; 0.5,0.5;  0.625,0.535; 0.75,0.6; 0.875,0.7335; 1,1">
                                          <p:stCondLst>
                                            <p:cond delay="414"/>
                                          </p:stCondLst>
                                        </p:cTn>
                                        <p:tgtEl>
                                          <p:spTgt spid="22"/>
                                        </p:tgtEl>
                                        <p:attrNameLst>
                                          <p:attrName>ppt_y</p:attrName>
                                        </p:attrNameLst>
                                      </p:cBhvr>
                                      <p:tavLst>
                                        <p:tav tm="0" fmla="#ppt_y-sin(pi*$)/81">
                                          <p:val>
                                            <p:fltVal val="0"/>
                                          </p:val>
                                        </p:tav>
                                        <p:tav tm="100000">
                                          <p:val>
                                            <p:fltVal val="1"/>
                                          </p:val>
                                        </p:tav>
                                      </p:tavLst>
                                    </p:anim>
                                    <p:animScale>
                                      <p:cBhvr>
                                        <p:cTn id="60" dur="7">
                                          <p:stCondLst>
                                            <p:cond delay="162"/>
                                          </p:stCondLst>
                                        </p:cTn>
                                        <p:tgtEl>
                                          <p:spTgt spid="22"/>
                                        </p:tgtEl>
                                      </p:cBhvr>
                                      <p:to x="100000" y="60000"/>
                                    </p:animScale>
                                    <p:animScale>
                                      <p:cBhvr>
                                        <p:cTn id="61" dur="41" decel="50000">
                                          <p:stCondLst>
                                            <p:cond delay="169"/>
                                          </p:stCondLst>
                                        </p:cTn>
                                        <p:tgtEl>
                                          <p:spTgt spid="22"/>
                                        </p:tgtEl>
                                      </p:cBhvr>
                                      <p:to x="100000" y="100000"/>
                                    </p:animScale>
                                    <p:animScale>
                                      <p:cBhvr>
                                        <p:cTn id="62" dur="7">
                                          <p:stCondLst>
                                            <p:cond delay="328"/>
                                          </p:stCondLst>
                                        </p:cTn>
                                        <p:tgtEl>
                                          <p:spTgt spid="22"/>
                                        </p:tgtEl>
                                      </p:cBhvr>
                                      <p:to x="100000" y="80000"/>
                                    </p:animScale>
                                    <p:animScale>
                                      <p:cBhvr>
                                        <p:cTn id="63" dur="41" decel="50000">
                                          <p:stCondLst>
                                            <p:cond delay="335"/>
                                          </p:stCondLst>
                                        </p:cTn>
                                        <p:tgtEl>
                                          <p:spTgt spid="22"/>
                                        </p:tgtEl>
                                      </p:cBhvr>
                                      <p:to x="100000" y="100000"/>
                                    </p:animScale>
                                    <p:animScale>
                                      <p:cBhvr>
                                        <p:cTn id="64" dur="7">
                                          <p:stCondLst>
                                            <p:cond delay="410"/>
                                          </p:stCondLst>
                                        </p:cTn>
                                        <p:tgtEl>
                                          <p:spTgt spid="22"/>
                                        </p:tgtEl>
                                      </p:cBhvr>
                                      <p:to x="100000" y="90000"/>
                                    </p:animScale>
                                    <p:animScale>
                                      <p:cBhvr>
                                        <p:cTn id="65" dur="41" decel="50000">
                                          <p:stCondLst>
                                            <p:cond delay="417"/>
                                          </p:stCondLst>
                                        </p:cTn>
                                        <p:tgtEl>
                                          <p:spTgt spid="22"/>
                                        </p:tgtEl>
                                      </p:cBhvr>
                                      <p:to x="100000" y="100000"/>
                                    </p:animScale>
                                    <p:animScale>
                                      <p:cBhvr>
                                        <p:cTn id="66" dur="7">
                                          <p:stCondLst>
                                            <p:cond delay="452"/>
                                          </p:stCondLst>
                                        </p:cTn>
                                        <p:tgtEl>
                                          <p:spTgt spid="22"/>
                                        </p:tgtEl>
                                      </p:cBhvr>
                                      <p:to x="100000" y="95000"/>
                                    </p:animScale>
                                    <p:animScale>
                                      <p:cBhvr>
                                        <p:cTn id="67" dur="41" decel="50000">
                                          <p:stCondLst>
                                            <p:cond delay="459"/>
                                          </p:stCondLst>
                                        </p:cTn>
                                        <p:tgtEl>
                                          <p:spTgt spid="22"/>
                                        </p:tgtEl>
                                      </p:cBhvr>
                                      <p:to x="100000" y="100000"/>
                                    </p:animScale>
                                  </p:childTnLst>
                                </p:cTn>
                              </p:par>
                            </p:childTnLst>
                          </p:cTn>
                        </p:par>
                      </p:childTnLst>
                    </p:cTn>
                  </p:par>
                  <p:par>
                    <p:cTn id="68" fill="hold">
                      <p:stCondLst>
                        <p:cond delay="indefinite"/>
                      </p:stCondLst>
                      <p:childTnLst>
                        <p:par>
                          <p:cTn id="69" fill="hold">
                            <p:stCondLst>
                              <p:cond delay="0"/>
                            </p:stCondLst>
                            <p:childTnLst>
                              <p:par>
                                <p:cTn id="70" presetID="53" presetClass="exit" presetSubtype="32" fill="hold" nodeType="clickEffect">
                                  <p:stCondLst>
                                    <p:cond delay="0"/>
                                  </p:stCondLst>
                                  <p:childTnLst>
                                    <p:anim calcmode="lin" valueType="num">
                                      <p:cBhvr>
                                        <p:cTn id="71" dur="500"/>
                                        <p:tgtEl>
                                          <p:spTgt spid="25"/>
                                        </p:tgtEl>
                                        <p:attrNameLst>
                                          <p:attrName>ppt_w</p:attrName>
                                        </p:attrNameLst>
                                      </p:cBhvr>
                                      <p:tavLst>
                                        <p:tav tm="0">
                                          <p:val>
                                            <p:strVal val="ppt_w"/>
                                          </p:val>
                                        </p:tav>
                                        <p:tav tm="100000">
                                          <p:val>
                                            <p:fltVal val="0"/>
                                          </p:val>
                                        </p:tav>
                                      </p:tavLst>
                                    </p:anim>
                                    <p:anim calcmode="lin" valueType="num">
                                      <p:cBhvr>
                                        <p:cTn id="72" dur="500"/>
                                        <p:tgtEl>
                                          <p:spTgt spid="25"/>
                                        </p:tgtEl>
                                        <p:attrNameLst>
                                          <p:attrName>ppt_h</p:attrName>
                                        </p:attrNameLst>
                                      </p:cBhvr>
                                      <p:tavLst>
                                        <p:tav tm="0">
                                          <p:val>
                                            <p:strVal val="ppt_h"/>
                                          </p:val>
                                        </p:tav>
                                        <p:tav tm="100000">
                                          <p:val>
                                            <p:fltVal val="0"/>
                                          </p:val>
                                        </p:tav>
                                      </p:tavLst>
                                    </p:anim>
                                    <p:animEffect transition="out" filter="fade">
                                      <p:cBhvr>
                                        <p:cTn id="73" dur="500"/>
                                        <p:tgtEl>
                                          <p:spTgt spid="25"/>
                                        </p:tgtEl>
                                      </p:cBhvr>
                                    </p:animEffect>
                                    <p:set>
                                      <p:cBhvr>
                                        <p:cTn id="74" dur="1" fill="hold">
                                          <p:stCondLst>
                                            <p:cond delay="499"/>
                                          </p:stCondLst>
                                        </p:cTn>
                                        <p:tgtEl>
                                          <p:spTgt spid="25"/>
                                        </p:tgtEl>
                                        <p:attrNameLst>
                                          <p:attrName>style.visibility</p:attrName>
                                        </p:attrNameLst>
                                      </p:cBhvr>
                                      <p:to>
                                        <p:strVal val="hidden"/>
                                      </p:to>
                                    </p:set>
                                  </p:childTnLst>
                                  <p:subTnLst>
                                    <p:audio>
                                      <p:cMediaNode>
                                        <p:cTn display="0" masterRel="sameClick">
                                          <p:stCondLst>
                                            <p:cond evt="begin" delay="0">
                                              <p:tn val="70"/>
                                            </p:cond>
                                          </p:stCondLst>
                                          <p:endCondLst>
                                            <p:cond evt="onStopAudio" delay="0">
                                              <p:tgtEl>
                                                <p:sldTgt/>
                                              </p:tgtEl>
                                            </p:cond>
                                          </p:endCondLst>
                                        </p:cTn>
                                        <p:tgtEl>
                                          <p:sndTgt r:embed="rId2" name="applause.wav"/>
                                        </p:tgtEl>
                                      </p:cMediaNode>
                                    </p:audio>
                                  </p:subTnLst>
                                </p:cTn>
                              </p:par>
                              <p:par>
                                <p:cTn id="75" presetID="53" presetClass="exit" presetSubtype="32" fill="hold" nodeType="withEffect">
                                  <p:stCondLst>
                                    <p:cond delay="0"/>
                                  </p:stCondLst>
                                  <p:childTnLst>
                                    <p:anim calcmode="lin" valueType="num">
                                      <p:cBhvr>
                                        <p:cTn id="76" dur="500"/>
                                        <p:tgtEl>
                                          <p:spTgt spid="22"/>
                                        </p:tgtEl>
                                        <p:attrNameLst>
                                          <p:attrName>ppt_w</p:attrName>
                                        </p:attrNameLst>
                                      </p:cBhvr>
                                      <p:tavLst>
                                        <p:tav tm="0">
                                          <p:val>
                                            <p:strVal val="ppt_w"/>
                                          </p:val>
                                        </p:tav>
                                        <p:tav tm="100000">
                                          <p:val>
                                            <p:fltVal val="0"/>
                                          </p:val>
                                        </p:tav>
                                      </p:tavLst>
                                    </p:anim>
                                    <p:anim calcmode="lin" valueType="num">
                                      <p:cBhvr>
                                        <p:cTn id="77" dur="500"/>
                                        <p:tgtEl>
                                          <p:spTgt spid="22"/>
                                        </p:tgtEl>
                                        <p:attrNameLst>
                                          <p:attrName>ppt_h</p:attrName>
                                        </p:attrNameLst>
                                      </p:cBhvr>
                                      <p:tavLst>
                                        <p:tav tm="0">
                                          <p:val>
                                            <p:strVal val="ppt_h"/>
                                          </p:val>
                                        </p:tav>
                                        <p:tav tm="100000">
                                          <p:val>
                                            <p:fltVal val="0"/>
                                          </p:val>
                                        </p:tav>
                                      </p:tavLst>
                                    </p:anim>
                                    <p:animEffect transition="out" filter="fade">
                                      <p:cBhvr>
                                        <p:cTn id="78" dur="500"/>
                                        <p:tgtEl>
                                          <p:spTgt spid="22"/>
                                        </p:tgtEl>
                                      </p:cBhvr>
                                    </p:animEffect>
                                    <p:set>
                                      <p:cBhvr>
                                        <p:cTn id="79" dur="1" fill="hold">
                                          <p:stCondLst>
                                            <p:cond delay="499"/>
                                          </p:stCondLst>
                                        </p:cTn>
                                        <p:tgtEl>
                                          <p:spTgt spid="22"/>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42" presetClass="path" presetSubtype="0" accel="50000" decel="50000" fill="hold" nodeType="clickEffect">
                                  <p:stCondLst>
                                    <p:cond delay="0"/>
                                  </p:stCondLst>
                                  <p:childTnLst>
                                    <p:animMotion origin="layout" path="M -4.16667E-7 -4.81481E-6 L -0.59323 0.27477 " pathEditMode="relative" rAng="0" ptsTypes="AA">
                                      <p:cBhvr>
                                        <p:cTn id="83" dur="1000" fill="hold"/>
                                        <p:tgtEl>
                                          <p:spTgt spid="6146"/>
                                        </p:tgtEl>
                                        <p:attrNameLst>
                                          <p:attrName>ppt_x</p:attrName>
                                          <p:attrName>ppt_y</p:attrName>
                                        </p:attrNameLst>
                                      </p:cBhvr>
                                      <p:rCtr x="-29661" y="13727"/>
                                    </p:animMotion>
                                  </p:childTnLst>
                                  <p:subTnLst>
                                    <p:audio>
                                      <p:cMediaNode>
                                        <p:cTn display="0" masterRel="sameClick">
                                          <p:stCondLst>
                                            <p:cond evt="begin" delay="0">
                                              <p:tn val="82"/>
                                            </p:cond>
                                          </p:stCondLst>
                                          <p:endCondLst>
                                            <p:cond evt="onStopAudio" delay="0">
                                              <p:tgtEl>
                                                <p:sldTgt/>
                                              </p:tgtEl>
                                            </p:cond>
                                          </p:endCondLst>
                                        </p:cTn>
                                        <p:tgtEl>
                                          <p:sndTgt r:embed="rId3" name="Yeah.wav"/>
                                        </p:tgtEl>
                                      </p:cMediaNode>
                                    </p:audio>
                                  </p:subTnLst>
                                </p:cTn>
                              </p:par>
                            </p:childTnLst>
                          </p:cTn>
                        </p:par>
                        <p:par>
                          <p:cTn id="84" fill="hold">
                            <p:stCondLst>
                              <p:cond delay="1000"/>
                            </p:stCondLst>
                            <p:childTnLst>
                              <p:par>
                                <p:cTn id="85" presetID="53" presetClass="exit" presetSubtype="32" fill="hold" nodeType="afterEffect">
                                  <p:stCondLst>
                                    <p:cond delay="0"/>
                                  </p:stCondLst>
                                  <p:childTnLst>
                                    <p:anim calcmode="lin" valueType="num">
                                      <p:cBhvr>
                                        <p:cTn id="86" dur="500"/>
                                        <p:tgtEl>
                                          <p:spTgt spid="6146"/>
                                        </p:tgtEl>
                                        <p:attrNameLst>
                                          <p:attrName>ppt_w</p:attrName>
                                        </p:attrNameLst>
                                      </p:cBhvr>
                                      <p:tavLst>
                                        <p:tav tm="0">
                                          <p:val>
                                            <p:strVal val="ppt_w"/>
                                          </p:val>
                                        </p:tav>
                                        <p:tav tm="100000">
                                          <p:val>
                                            <p:fltVal val="0"/>
                                          </p:val>
                                        </p:tav>
                                      </p:tavLst>
                                    </p:anim>
                                    <p:anim calcmode="lin" valueType="num">
                                      <p:cBhvr>
                                        <p:cTn id="87" dur="500"/>
                                        <p:tgtEl>
                                          <p:spTgt spid="6146"/>
                                        </p:tgtEl>
                                        <p:attrNameLst>
                                          <p:attrName>ppt_h</p:attrName>
                                        </p:attrNameLst>
                                      </p:cBhvr>
                                      <p:tavLst>
                                        <p:tav tm="0">
                                          <p:val>
                                            <p:strVal val="ppt_h"/>
                                          </p:val>
                                        </p:tav>
                                        <p:tav tm="100000">
                                          <p:val>
                                            <p:fltVal val="0"/>
                                          </p:val>
                                        </p:tav>
                                      </p:tavLst>
                                    </p:anim>
                                    <p:animEffect transition="out" filter="fade">
                                      <p:cBhvr>
                                        <p:cTn id="88" dur="500"/>
                                        <p:tgtEl>
                                          <p:spTgt spid="6146"/>
                                        </p:tgtEl>
                                      </p:cBhvr>
                                    </p:animEffect>
                                    <p:set>
                                      <p:cBhvr>
                                        <p:cTn id="89" dur="1" fill="hold">
                                          <p:stCondLst>
                                            <p:cond delay="499"/>
                                          </p:stCondLst>
                                        </p:cTn>
                                        <p:tgtEl>
                                          <p:spTgt spid="6146"/>
                                        </p:tgtEl>
                                        <p:attrNameLst>
                                          <p:attrName>style.visibility</p:attrName>
                                        </p:attrNameLst>
                                      </p:cBhvr>
                                      <p:to>
                                        <p:strVal val="hidden"/>
                                      </p:to>
                                    </p:set>
                                  </p:childTnLst>
                                </p:cTn>
                              </p:par>
                              <p:par>
                                <p:cTn id="90" presetID="53" presetClass="entr" presetSubtype="16" fill="hold" nodeType="withEffect">
                                  <p:stCondLst>
                                    <p:cond delay="0"/>
                                  </p:stCondLst>
                                  <p:childTnLst>
                                    <p:set>
                                      <p:cBhvr>
                                        <p:cTn id="91" dur="1" fill="hold">
                                          <p:stCondLst>
                                            <p:cond delay="0"/>
                                          </p:stCondLst>
                                        </p:cTn>
                                        <p:tgtEl>
                                          <p:spTgt spid="31"/>
                                        </p:tgtEl>
                                        <p:attrNameLst>
                                          <p:attrName>style.visibility</p:attrName>
                                        </p:attrNameLst>
                                      </p:cBhvr>
                                      <p:to>
                                        <p:strVal val="visible"/>
                                      </p:to>
                                    </p:set>
                                    <p:anim calcmode="lin" valueType="num">
                                      <p:cBhvr>
                                        <p:cTn id="92" dur="500" fill="hold"/>
                                        <p:tgtEl>
                                          <p:spTgt spid="31"/>
                                        </p:tgtEl>
                                        <p:attrNameLst>
                                          <p:attrName>ppt_w</p:attrName>
                                        </p:attrNameLst>
                                      </p:cBhvr>
                                      <p:tavLst>
                                        <p:tav tm="0">
                                          <p:val>
                                            <p:fltVal val="0"/>
                                          </p:val>
                                        </p:tav>
                                        <p:tav tm="100000">
                                          <p:val>
                                            <p:strVal val="#ppt_w"/>
                                          </p:val>
                                        </p:tav>
                                      </p:tavLst>
                                    </p:anim>
                                    <p:anim calcmode="lin" valueType="num">
                                      <p:cBhvr>
                                        <p:cTn id="93" dur="500" fill="hold"/>
                                        <p:tgtEl>
                                          <p:spTgt spid="31"/>
                                        </p:tgtEl>
                                        <p:attrNameLst>
                                          <p:attrName>ppt_h</p:attrName>
                                        </p:attrNameLst>
                                      </p:cBhvr>
                                      <p:tavLst>
                                        <p:tav tm="0">
                                          <p:val>
                                            <p:fltVal val="0"/>
                                          </p:val>
                                        </p:tav>
                                        <p:tav tm="100000">
                                          <p:val>
                                            <p:strVal val="#ppt_h"/>
                                          </p:val>
                                        </p:tav>
                                      </p:tavLst>
                                    </p:anim>
                                    <p:animEffect transition="in" filter="fade">
                                      <p:cBhvr>
                                        <p:cTn id="9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椭圆 29"/>
          <p:cNvSpPr/>
          <p:nvPr/>
        </p:nvSpPr>
        <p:spPr>
          <a:xfrm rot="16200000">
            <a:off x="1119123" y="3201536"/>
            <a:ext cx="3468496" cy="3852355"/>
          </a:xfrm>
          <a:prstGeom prst="ellipse">
            <a:avLst/>
          </a:prstGeom>
          <a:gradFill>
            <a:gsLst>
              <a:gs pos="0">
                <a:srgbClr val="FDB57E">
                  <a:alpha val="0"/>
                </a:srgbClr>
              </a:gs>
              <a:gs pos="100000">
                <a:srgbClr val="E68B54">
                  <a:alpha val="40000"/>
                </a:srgbClr>
              </a:gs>
            </a:gsLst>
            <a:lin ang="8100000" scaled="0"/>
          </a:gradFill>
          <a:ln>
            <a:gradFill>
              <a:gsLst>
                <a:gs pos="0">
                  <a:srgbClr val="BE3A12">
                    <a:alpha val="0"/>
                  </a:srgbClr>
                </a:gs>
                <a:gs pos="51000">
                  <a:srgbClr val="BE3A12">
                    <a:alpha val="67000"/>
                  </a:srgbClr>
                </a:gs>
                <a:gs pos="100000">
                  <a:srgbClr val="E68B54"/>
                </a:gs>
              </a:gsLst>
              <a:lin ang="108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pic>
        <p:nvPicPr>
          <p:cNvPr id="6146" name="Picture 2" descr="Blank plane tickets"/>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5300" r="95900"/>
                    </a14:imgEffect>
                  </a14:imgLayer>
                </a14:imgProps>
              </a:ext>
              <a:ext uri="{28A0092B-C50C-407E-A947-70E740481C1C}">
                <a14:useLocalDpi xmlns:a14="http://schemas.microsoft.com/office/drawing/2010/main" val="0"/>
              </a:ext>
            </a:extLst>
          </a:blip>
          <a:srcRect/>
          <a:stretch>
            <a:fillRect/>
          </a:stretch>
        </p:blipFill>
        <p:spPr bwMode="auto">
          <a:xfrm>
            <a:off x="5449824" y="-264479"/>
            <a:ext cx="3127374" cy="2345531"/>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3341" y="3112784"/>
            <a:ext cx="2899994" cy="3745216"/>
            <a:chOff x="8730813" y="1864318"/>
            <a:chExt cx="2899994" cy="3745216"/>
          </a:xfrm>
          <a:effectLst>
            <a:outerShdw blurRad="76200" dir="13500000" sy="23000" kx="1200000" algn="br" rotWithShape="0">
              <a:prstClr val="black">
                <a:alpha val="20000"/>
              </a:prstClr>
            </a:outerShdw>
          </a:effectLst>
        </p:grpSpPr>
        <p:pic>
          <p:nvPicPr>
            <p:cNvPr id="9" name="Picture 2" descr="Hình ảnh Vẽ Tay Vali Du Lịch Minh Họa Vali Màu Hồng Vali Hoạt Hình Hộp, Va  Li Clipart, Hộp Sinh Viên, Hộp Tay miễn phí tải tập tin PNG PSDComment và"/>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26719" y1="91406" x2="30781" y2="90938"/>
                          <a14:foregroundMark x1="41875" y1="93594" x2="48281" y2="94219"/>
                          <a14:foregroundMark x1="77344" y1="90469" x2="81094" y2="90469"/>
                          <a14:foregroundMark x1="60469" y1="89219" x2="62500" y2="88750"/>
                          <a14:foregroundMark x1="39375" y1="8750" x2="44375" y2="7969"/>
                          <a14:foregroundMark x1="34531" y1="10469" x2="37500" y2="6875"/>
                          <a14:foregroundMark x1="47031" y1="8125" x2="52188" y2="7656"/>
                          <a14:backgroundMark x1="31250" y1="89844" x2="31250" y2="89844"/>
                          <a14:backgroundMark x1="30781" y1="90000" x2="29375" y2="89844"/>
                        </a14:backgroundRemoval>
                      </a14:imgEffect>
                    </a14:imgLayer>
                  </a14:imgProps>
                </a:ext>
                <a:ext uri="{28A0092B-C50C-407E-A947-70E740481C1C}">
                  <a14:useLocalDpi xmlns:a14="http://schemas.microsoft.com/office/drawing/2010/main" val="0"/>
                </a:ext>
              </a:extLst>
            </a:blip>
            <a:srcRect/>
            <a:stretch>
              <a:fillRect/>
            </a:stretch>
          </p:blipFill>
          <p:spPr bwMode="auto">
            <a:xfrm>
              <a:off x="9960596" y="3939323"/>
              <a:ext cx="1670211" cy="1670211"/>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8" cstate="print">
              <a:extLst>
                <a:ext uri="{BEBA8EAE-BF5A-486C-A8C5-ECC9F3942E4B}">
                  <a14:imgProps xmlns:a14="http://schemas.microsoft.com/office/drawing/2010/main">
                    <a14:imgLayer r:embed="rId9">
                      <a14:imgEffect>
                        <a14:backgroundRemoval t="0" b="99679" l="1064" r="100000">
                          <a14:foregroundMark x1="41667" y1="23422" x2="47340" y2="27059"/>
                          <a14:foregroundMark x1="45390" y1="29947" x2="59220" y2="34439"/>
                          <a14:foregroundMark x1="40603" y1="31016" x2="51773" y2="34866"/>
                          <a14:foregroundMark x1="43972" y1="84064" x2="43440" y2="96364"/>
                          <a14:foregroundMark x1="66312" y1="83850" x2="69681" y2="94439"/>
                          <a14:backgroundMark x1="12057" y1="18610" x2="12057" y2="18610"/>
                          <a14:backgroundMark x1="8511" y1="20749" x2="8511" y2="20749"/>
                          <a14:backgroundMark x1="9220" y1="21176" x2="9220" y2="21176"/>
                        </a14:backgroundRemoval>
                      </a14:imgEffect>
                    </a14:imgLayer>
                  </a14:imgProps>
                </a:ext>
                <a:ext uri="{28A0092B-C50C-407E-A947-70E740481C1C}">
                  <a14:useLocalDpi xmlns:a14="http://schemas.microsoft.com/office/drawing/2010/main" val="0"/>
                </a:ext>
              </a:extLst>
            </a:blip>
            <a:stretch>
              <a:fillRect/>
            </a:stretch>
          </p:blipFill>
          <p:spPr>
            <a:xfrm>
              <a:off x="8730813" y="1864318"/>
              <a:ext cx="2111089" cy="3499766"/>
            </a:xfrm>
            <a:prstGeom prst="rect">
              <a:avLst/>
            </a:prstGeom>
          </p:spPr>
        </p:pic>
      </p:grpSp>
      <p:pic>
        <p:nvPicPr>
          <p:cNvPr id="21" name="Picture 2" descr="Blank plane tickets"/>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5300" r="95900"/>
                    </a14:imgEffect>
                  </a14:imgLayer>
                </a14:imgProps>
              </a:ext>
              <a:ext uri="{28A0092B-C50C-407E-A947-70E740481C1C}">
                <a14:useLocalDpi xmlns:a14="http://schemas.microsoft.com/office/drawing/2010/main" val="0"/>
              </a:ext>
            </a:extLst>
          </a:blip>
          <a:srcRect/>
          <a:stretch>
            <a:fillRect/>
          </a:stretch>
        </p:blipFill>
        <p:spPr bwMode="auto">
          <a:xfrm>
            <a:off x="1838966" y="3328788"/>
            <a:ext cx="1880240" cy="1410180"/>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19" name="Text Box 4"/>
          <p:cNvSpPr txBox="1">
            <a:spLocks noChangeArrowheads="1"/>
          </p:cNvSpPr>
          <p:nvPr/>
        </p:nvSpPr>
        <p:spPr bwMode="auto">
          <a:xfrm>
            <a:off x="1041293" y="832066"/>
            <a:ext cx="13147167"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72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So </a:t>
            </a:r>
            <a:r>
              <a:rPr kumimoji="0" lang="en-US" altLang="en-US" sz="72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sánh</a:t>
            </a:r>
            <a:r>
              <a:rPr kumimoji="0" lang="en-US" altLang="en-US" sz="72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a:t>
            </a:r>
            <a:r>
              <a:rPr kumimoji="0" lang="en-US" altLang="en-US" sz="7200" b="1" i="0" u="none" strike="noStrike" kern="1200" cap="none" spc="0" normalizeH="0" noProof="0" dirty="0">
                <a:ln>
                  <a:noFill/>
                </a:ln>
                <a:solidFill>
                  <a:srgbClr val="008000"/>
                </a:solidFill>
                <a:effectLst/>
                <a:uLnTx/>
                <a:uFillTx/>
                <a:latin typeface="Arial" panose="020B0604020202020204" pitchFamily="34" charset="0"/>
                <a:ea typeface="+mn-ea"/>
                <a:cs typeface="Arial" panose="020B0604020202020204" pitchFamily="34" charset="0"/>
              </a:rPr>
              <a:t> 74 678… 75 687</a:t>
            </a:r>
            <a:endParaRPr kumimoji="0" lang="en-US" altLang="en-US" sz="72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endParaRPr>
          </a:p>
        </p:txBody>
      </p:sp>
      <p:grpSp>
        <p:nvGrpSpPr>
          <p:cNvPr id="22" name="Group 21"/>
          <p:cNvGrpSpPr/>
          <p:nvPr/>
        </p:nvGrpSpPr>
        <p:grpSpPr>
          <a:xfrm>
            <a:off x="4357749" y="5328539"/>
            <a:ext cx="6422546" cy="1200329"/>
            <a:chOff x="5705829" y="4999219"/>
            <a:chExt cx="6422546" cy="1200329"/>
          </a:xfrm>
        </p:grpSpPr>
        <p:sp>
          <p:nvSpPr>
            <p:cNvPr id="23" name="Text Box 10"/>
            <p:cNvSpPr txBox="1">
              <a:spLocks noChangeArrowheads="1"/>
            </p:cNvSpPr>
            <p:nvPr/>
          </p:nvSpPr>
          <p:spPr bwMode="auto">
            <a:xfrm>
              <a:off x="6466346" y="4999219"/>
              <a:ext cx="5662029" cy="1200329"/>
            </a:xfrm>
            <a:prstGeom prst="rect">
              <a:avLst/>
            </a:prstGeom>
            <a:solidFill>
              <a:schemeClr val="bg1">
                <a:alpha val="64000"/>
              </a:schemeClr>
            </a:solidFill>
            <a:ln>
              <a:noFill/>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7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t>
              </a:r>
            </a:p>
          </p:txBody>
        </p:sp>
        <p:pic>
          <p:nvPicPr>
            <p:cNvPr id="24" name="Picture 2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05829" y="4999219"/>
              <a:ext cx="1147284" cy="1147284"/>
            </a:xfrm>
            <a:prstGeom prst="rect">
              <a:avLst/>
            </a:prstGeom>
          </p:spPr>
        </p:pic>
      </p:grpSp>
      <p:grpSp>
        <p:nvGrpSpPr>
          <p:cNvPr id="25" name="Group 24"/>
          <p:cNvGrpSpPr/>
          <p:nvPr/>
        </p:nvGrpSpPr>
        <p:grpSpPr>
          <a:xfrm>
            <a:off x="4541759" y="4033878"/>
            <a:ext cx="6003281" cy="1200329"/>
            <a:chOff x="5889839" y="3448526"/>
            <a:chExt cx="6003281" cy="1200329"/>
          </a:xfrm>
        </p:grpSpPr>
        <p:sp>
          <p:nvSpPr>
            <p:cNvPr id="26" name="Text Box 10"/>
            <p:cNvSpPr txBox="1">
              <a:spLocks noChangeArrowheads="1"/>
            </p:cNvSpPr>
            <p:nvPr/>
          </p:nvSpPr>
          <p:spPr bwMode="auto">
            <a:xfrm>
              <a:off x="6674894" y="3448526"/>
              <a:ext cx="5218226" cy="1200329"/>
            </a:xfrm>
            <a:prstGeom prst="rect">
              <a:avLst/>
            </a:prstGeom>
            <a:solidFill>
              <a:schemeClr val="bg1">
                <a:alpha val="64000"/>
              </a:schemeClr>
            </a:solidFill>
            <a:ln>
              <a:noFill/>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7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&lt;</a:t>
              </a:r>
            </a:p>
          </p:txBody>
        </p:sp>
        <p:pic>
          <p:nvPicPr>
            <p:cNvPr id="27" name="Picture 2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889839" y="3448526"/>
              <a:ext cx="1046329" cy="1185840"/>
            </a:xfrm>
            <a:prstGeom prst="rect">
              <a:avLst/>
            </a:prstGeom>
          </p:spPr>
        </p:pic>
      </p:grpSp>
      <p:grpSp>
        <p:nvGrpSpPr>
          <p:cNvPr id="28" name="Group 27"/>
          <p:cNvGrpSpPr/>
          <p:nvPr/>
        </p:nvGrpSpPr>
        <p:grpSpPr>
          <a:xfrm>
            <a:off x="4541759" y="2616384"/>
            <a:ext cx="6003281" cy="1200329"/>
            <a:chOff x="5548244" y="1872862"/>
            <a:chExt cx="6003281" cy="1200329"/>
          </a:xfrm>
        </p:grpSpPr>
        <p:sp>
          <p:nvSpPr>
            <p:cNvPr id="29" name="Text Box 10"/>
            <p:cNvSpPr txBox="1">
              <a:spLocks noChangeArrowheads="1"/>
            </p:cNvSpPr>
            <p:nvPr/>
          </p:nvSpPr>
          <p:spPr bwMode="auto">
            <a:xfrm>
              <a:off x="6333299" y="1872862"/>
              <a:ext cx="5218226" cy="1200329"/>
            </a:xfrm>
            <a:prstGeom prst="rect">
              <a:avLst/>
            </a:prstGeom>
            <a:solidFill>
              <a:schemeClr val="bg1">
                <a:alpha val="64000"/>
              </a:schemeClr>
            </a:solidFill>
            <a:ln>
              <a:noFill/>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7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&gt;</a:t>
              </a:r>
            </a:p>
          </p:txBody>
        </p:sp>
        <p:pic>
          <p:nvPicPr>
            <p:cNvPr id="30" name="Picture 2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548244" y="2058155"/>
              <a:ext cx="1153014" cy="988298"/>
            </a:xfrm>
            <a:prstGeom prst="rect">
              <a:avLst/>
            </a:prstGeom>
          </p:spPr>
        </p:pic>
      </p:grpSp>
      <p:pic>
        <p:nvPicPr>
          <p:cNvPr id="31" name="Picture 2" descr="Blank plane tickets"/>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5300" r="95900"/>
                    </a14:imgEffect>
                  </a14:imgLayer>
                </a14:imgProps>
              </a:ext>
              <a:ext uri="{28A0092B-C50C-407E-A947-70E740481C1C}">
                <a14:useLocalDpi xmlns:a14="http://schemas.microsoft.com/office/drawing/2010/main" val="0"/>
              </a:ext>
            </a:extLst>
          </a:blip>
          <a:srcRect/>
          <a:stretch>
            <a:fillRect/>
          </a:stretch>
        </p:blipFill>
        <p:spPr bwMode="auto">
          <a:xfrm>
            <a:off x="2107748" y="4249882"/>
            <a:ext cx="1880240" cy="1410180"/>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32" name="Picture 2" descr="Blank plane tickets"/>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5300" r="95900"/>
                    </a14:imgEffect>
                  </a14:imgLayer>
                </a14:imgProps>
              </a:ext>
              <a:ext uri="{28A0092B-C50C-407E-A947-70E740481C1C}">
                <a14:useLocalDpi xmlns:a14="http://schemas.microsoft.com/office/drawing/2010/main" val="0"/>
              </a:ext>
            </a:extLst>
          </a:blip>
          <a:srcRect/>
          <a:stretch>
            <a:fillRect/>
          </a:stretch>
        </p:blipFill>
        <p:spPr bwMode="auto">
          <a:xfrm>
            <a:off x="2628724" y="5235653"/>
            <a:ext cx="1880240" cy="1410180"/>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6059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randombar(horizontal)">
                                      <p:cBhvr>
                                        <p:cTn id="7" dur="500"/>
                                        <p:tgtEl>
                                          <p:spTgt spid="6146"/>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randombar(horizontal)">
                                      <p:cBhvr>
                                        <p:cTn id="17" dur="500"/>
                                        <p:tgtEl>
                                          <p:spTgt spid="19"/>
                                        </p:tgtEl>
                                      </p:cBhvr>
                                    </p:animEffect>
                                  </p:childTnLst>
                                </p:cTn>
                              </p:par>
                            </p:childTnLst>
                          </p:cTn>
                        </p:par>
                        <p:par>
                          <p:cTn id="18" fill="hold">
                            <p:stCondLst>
                              <p:cond delay="500"/>
                            </p:stCondLst>
                            <p:childTnLst>
                              <p:par>
                                <p:cTn id="19" presetID="26" presetClass="entr" presetSubtype="0" fill="hold" nodeType="after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ipe(down)">
                                      <p:cBhvr>
                                        <p:cTn id="21" dur="145">
                                          <p:stCondLst>
                                            <p:cond delay="0"/>
                                          </p:stCondLst>
                                        </p:cTn>
                                        <p:tgtEl>
                                          <p:spTgt spid="28"/>
                                        </p:tgtEl>
                                      </p:cBhvr>
                                    </p:animEffect>
                                    <p:anim calcmode="lin" valueType="num">
                                      <p:cBhvr>
                                        <p:cTn id="22" dur="456"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23" dur="166"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24" dur="166" tmFilter="0, 0; 0.125,0.2665; 0.25,0.4; 0.375,0.465; 0.5,0.5;  0.625,0.535; 0.75,0.6; 0.875,0.7335; 1,1">
                                          <p:stCondLst>
                                            <p:cond delay="166"/>
                                          </p:stCondLst>
                                        </p:cTn>
                                        <p:tgtEl>
                                          <p:spTgt spid="28"/>
                                        </p:tgtEl>
                                        <p:attrNameLst>
                                          <p:attrName>ppt_y</p:attrName>
                                        </p:attrNameLst>
                                      </p:cBhvr>
                                      <p:tavLst>
                                        <p:tav tm="0" fmla="#ppt_y-sin(pi*$)/9">
                                          <p:val>
                                            <p:fltVal val="0"/>
                                          </p:val>
                                        </p:tav>
                                        <p:tav tm="100000">
                                          <p:val>
                                            <p:fltVal val="1"/>
                                          </p:val>
                                        </p:tav>
                                      </p:tavLst>
                                    </p:anim>
                                    <p:anim calcmode="lin" valueType="num">
                                      <p:cBhvr>
                                        <p:cTn id="25" dur="83" tmFilter="0, 0; 0.125,0.2665; 0.25,0.4; 0.375,0.465; 0.5,0.5;  0.625,0.535; 0.75,0.6; 0.875,0.7335; 1,1">
                                          <p:stCondLst>
                                            <p:cond delay="331"/>
                                          </p:stCondLst>
                                        </p:cTn>
                                        <p:tgtEl>
                                          <p:spTgt spid="28"/>
                                        </p:tgtEl>
                                        <p:attrNameLst>
                                          <p:attrName>ppt_y</p:attrName>
                                        </p:attrNameLst>
                                      </p:cBhvr>
                                      <p:tavLst>
                                        <p:tav tm="0" fmla="#ppt_y-sin(pi*$)/27">
                                          <p:val>
                                            <p:fltVal val="0"/>
                                          </p:val>
                                        </p:tav>
                                        <p:tav tm="100000">
                                          <p:val>
                                            <p:fltVal val="1"/>
                                          </p:val>
                                        </p:tav>
                                      </p:tavLst>
                                    </p:anim>
                                    <p:anim calcmode="lin" valueType="num">
                                      <p:cBhvr>
                                        <p:cTn id="26" dur="41" tmFilter="0, 0; 0.125,0.2665; 0.25,0.4; 0.375,0.465; 0.5,0.5;  0.625,0.535; 0.75,0.6; 0.875,0.7335; 1,1">
                                          <p:stCondLst>
                                            <p:cond delay="414"/>
                                          </p:stCondLst>
                                        </p:cTn>
                                        <p:tgtEl>
                                          <p:spTgt spid="28"/>
                                        </p:tgtEl>
                                        <p:attrNameLst>
                                          <p:attrName>ppt_y</p:attrName>
                                        </p:attrNameLst>
                                      </p:cBhvr>
                                      <p:tavLst>
                                        <p:tav tm="0" fmla="#ppt_y-sin(pi*$)/81">
                                          <p:val>
                                            <p:fltVal val="0"/>
                                          </p:val>
                                        </p:tav>
                                        <p:tav tm="100000">
                                          <p:val>
                                            <p:fltVal val="1"/>
                                          </p:val>
                                        </p:tav>
                                      </p:tavLst>
                                    </p:anim>
                                    <p:animScale>
                                      <p:cBhvr>
                                        <p:cTn id="27" dur="7">
                                          <p:stCondLst>
                                            <p:cond delay="162"/>
                                          </p:stCondLst>
                                        </p:cTn>
                                        <p:tgtEl>
                                          <p:spTgt spid="28"/>
                                        </p:tgtEl>
                                      </p:cBhvr>
                                      <p:to x="100000" y="60000"/>
                                    </p:animScale>
                                    <p:animScale>
                                      <p:cBhvr>
                                        <p:cTn id="28" dur="41" decel="50000">
                                          <p:stCondLst>
                                            <p:cond delay="169"/>
                                          </p:stCondLst>
                                        </p:cTn>
                                        <p:tgtEl>
                                          <p:spTgt spid="28"/>
                                        </p:tgtEl>
                                      </p:cBhvr>
                                      <p:to x="100000" y="100000"/>
                                    </p:animScale>
                                    <p:animScale>
                                      <p:cBhvr>
                                        <p:cTn id="29" dur="7">
                                          <p:stCondLst>
                                            <p:cond delay="328"/>
                                          </p:stCondLst>
                                        </p:cTn>
                                        <p:tgtEl>
                                          <p:spTgt spid="28"/>
                                        </p:tgtEl>
                                      </p:cBhvr>
                                      <p:to x="100000" y="80000"/>
                                    </p:animScale>
                                    <p:animScale>
                                      <p:cBhvr>
                                        <p:cTn id="30" dur="41" decel="50000">
                                          <p:stCondLst>
                                            <p:cond delay="335"/>
                                          </p:stCondLst>
                                        </p:cTn>
                                        <p:tgtEl>
                                          <p:spTgt spid="28"/>
                                        </p:tgtEl>
                                      </p:cBhvr>
                                      <p:to x="100000" y="100000"/>
                                    </p:animScale>
                                    <p:animScale>
                                      <p:cBhvr>
                                        <p:cTn id="31" dur="7">
                                          <p:stCondLst>
                                            <p:cond delay="410"/>
                                          </p:stCondLst>
                                        </p:cTn>
                                        <p:tgtEl>
                                          <p:spTgt spid="28"/>
                                        </p:tgtEl>
                                      </p:cBhvr>
                                      <p:to x="100000" y="90000"/>
                                    </p:animScale>
                                    <p:animScale>
                                      <p:cBhvr>
                                        <p:cTn id="32" dur="41" decel="50000">
                                          <p:stCondLst>
                                            <p:cond delay="417"/>
                                          </p:stCondLst>
                                        </p:cTn>
                                        <p:tgtEl>
                                          <p:spTgt spid="28"/>
                                        </p:tgtEl>
                                      </p:cBhvr>
                                      <p:to x="100000" y="100000"/>
                                    </p:animScale>
                                    <p:animScale>
                                      <p:cBhvr>
                                        <p:cTn id="33" dur="7">
                                          <p:stCondLst>
                                            <p:cond delay="452"/>
                                          </p:stCondLst>
                                        </p:cTn>
                                        <p:tgtEl>
                                          <p:spTgt spid="28"/>
                                        </p:tgtEl>
                                      </p:cBhvr>
                                      <p:to x="100000" y="95000"/>
                                    </p:animScale>
                                    <p:animScale>
                                      <p:cBhvr>
                                        <p:cTn id="34" dur="41" decel="50000">
                                          <p:stCondLst>
                                            <p:cond delay="459"/>
                                          </p:stCondLst>
                                        </p:cTn>
                                        <p:tgtEl>
                                          <p:spTgt spid="28"/>
                                        </p:tgtEl>
                                      </p:cBhvr>
                                      <p:to x="100000" y="100000"/>
                                    </p:animScale>
                                  </p:childTnLst>
                                </p:cTn>
                              </p:par>
                            </p:childTnLst>
                          </p:cTn>
                        </p:par>
                        <p:par>
                          <p:cTn id="35" fill="hold">
                            <p:stCondLst>
                              <p:cond delay="1000"/>
                            </p:stCondLst>
                            <p:childTnLst>
                              <p:par>
                                <p:cTn id="36" presetID="26" presetClass="entr" presetSubtype="0" fill="hold" nodeType="after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down)">
                                      <p:cBhvr>
                                        <p:cTn id="38" dur="145">
                                          <p:stCondLst>
                                            <p:cond delay="0"/>
                                          </p:stCondLst>
                                        </p:cTn>
                                        <p:tgtEl>
                                          <p:spTgt spid="25"/>
                                        </p:tgtEl>
                                      </p:cBhvr>
                                    </p:animEffect>
                                    <p:anim calcmode="lin" valueType="num">
                                      <p:cBhvr>
                                        <p:cTn id="39" dur="456"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40" dur="166"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41" dur="166" tmFilter="0, 0; 0.125,0.2665; 0.25,0.4; 0.375,0.465; 0.5,0.5;  0.625,0.535; 0.75,0.6; 0.875,0.7335; 1,1">
                                          <p:stCondLst>
                                            <p:cond delay="166"/>
                                          </p:stCondLst>
                                        </p:cTn>
                                        <p:tgtEl>
                                          <p:spTgt spid="25"/>
                                        </p:tgtEl>
                                        <p:attrNameLst>
                                          <p:attrName>ppt_y</p:attrName>
                                        </p:attrNameLst>
                                      </p:cBhvr>
                                      <p:tavLst>
                                        <p:tav tm="0" fmla="#ppt_y-sin(pi*$)/9">
                                          <p:val>
                                            <p:fltVal val="0"/>
                                          </p:val>
                                        </p:tav>
                                        <p:tav tm="100000">
                                          <p:val>
                                            <p:fltVal val="1"/>
                                          </p:val>
                                        </p:tav>
                                      </p:tavLst>
                                    </p:anim>
                                    <p:anim calcmode="lin" valueType="num">
                                      <p:cBhvr>
                                        <p:cTn id="42" dur="83" tmFilter="0, 0; 0.125,0.2665; 0.25,0.4; 0.375,0.465; 0.5,0.5;  0.625,0.535; 0.75,0.6; 0.875,0.7335; 1,1">
                                          <p:stCondLst>
                                            <p:cond delay="331"/>
                                          </p:stCondLst>
                                        </p:cTn>
                                        <p:tgtEl>
                                          <p:spTgt spid="25"/>
                                        </p:tgtEl>
                                        <p:attrNameLst>
                                          <p:attrName>ppt_y</p:attrName>
                                        </p:attrNameLst>
                                      </p:cBhvr>
                                      <p:tavLst>
                                        <p:tav tm="0" fmla="#ppt_y-sin(pi*$)/27">
                                          <p:val>
                                            <p:fltVal val="0"/>
                                          </p:val>
                                        </p:tav>
                                        <p:tav tm="100000">
                                          <p:val>
                                            <p:fltVal val="1"/>
                                          </p:val>
                                        </p:tav>
                                      </p:tavLst>
                                    </p:anim>
                                    <p:anim calcmode="lin" valueType="num">
                                      <p:cBhvr>
                                        <p:cTn id="43" dur="41" tmFilter="0, 0; 0.125,0.2665; 0.25,0.4; 0.375,0.465; 0.5,0.5;  0.625,0.535; 0.75,0.6; 0.875,0.7335; 1,1">
                                          <p:stCondLst>
                                            <p:cond delay="414"/>
                                          </p:stCondLst>
                                        </p:cTn>
                                        <p:tgtEl>
                                          <p:spTgt spid="25"/>
                                        </p:tgtEl>
                                        <p:attrNameLst>
                                          <p:attrName>ppt_y</p:attrName>
                                        </p:attrNameLst>
                                      </p:cBhvr>
                                      <p:tavLst>
                                        <p:tav tm="0" fmla="#ppt_y-sin(pi*$)/81">
                                          <p:val>
                                            <p:fltVal val="0"/>
                                          </p:val>
                                        </p:tav>
                                        <p:tav tm="100000">
                                          <p:val>
                                            <p:fltVal val="1"/>
                                          </p:val>
                                        </p:tav>
                                      </p:tavLst>
                                    </p:anim>
                                    <p:animScale>
                                      <p:cBhvr>
                                        <p:cTn id="44" dur="7">
                                          <p:stCondLst>
                                            <p:cond delay="162"/>
                                          </p:stCondLst>
                                        </p:cTn>
                                        <p:tgtEl>
                                          <p:spTgt spid="25"/>
                                        </p:tgtEl>
                                      </p:cBhvr>
                                      <p:to x="100000" y="60000"/>
                                    </p:animScale>
                                    <p:animScale>
                                      <p:cBhvr>
                                        <p:cTn id="45" dur="41" decel="50000">
                                          <p:stCondLst>
                                            <p:cond delay="169"/>
                                          </p:stCondLst>
                                        </p:cTn>
                                        <p:tgtEl>
                                          <p:spTgt spid="25"/>
                                        </p:tgtEl>
                                      </p:cBhvr>
                                      <p:to x="100000" y="100000"/>
                                    </p:animScale>
                                    <p:animScale>
                                      <p:cBhvr>
                                        <p:cTn id="46" dur="7">
                                          <p:stCondLst>
                                            <p:cond delay="328"/>
                                          </p:stCondLst>
                                        </p:cTn>
                                        <p:tgtEl>
                                          <p:spTgt spid="25"/>
                                        </p:tgtEl>
                                      </p:cBhvr>
                                      <p:to x="100000" y="80000"/>
                                    </p:animScale>
                                    <p:animScale>
                                      <p:cBhvr>
                                        <p:cTn id="47" dur="41" decel="50000">
                                          <p:stCondLst>
                                            <p:cond delay="335"/>
                                          </p:stCondLst>
                                        </p:cTn>
                                        <p:tgtEl>
                                          <p:spTgt spid="25"/>
                                        </p:tgtEl>
                                      </p:cBhvr>
                                      <p:to x="100000" y="100000"/>
                                    </p:animScale>
                                    <p:animScale>
                                      <p:cBhvr>
                                        <p:cTn id="48" dur="7">
                                          <p:stCondLst>
                                            <p:cond delay="410"/>
                                          </p:stCondLst>
                                        </p:cTn>
                                        <p:tgtEl>
                                          <p:spTgt spid="25"/>
                                        </p:tgtEl>
                                      </p:cBhvr>
                                      <p:to x="100000" y="90000"/>
                                    </p:animScale>
                                    <p:animScale>
                                      <p:cBhvr>
                                        <p:cTn id="49" dur="41" decel="50000">
                                          <p:stCondLst>
                                            <p:cond delay="417"/>
                                          </p:stCondLst>
                                        </p:cTn>
                                        <p:tgtEl>
                                          <p:spTgt spid="25"/>
                                        </p:tgtEl>
                                      </p:cBhvr>
                                      <p:to x="100000" y="100000"/>
                                    </p:animScale>
                                    <p:animScale>
                                      <p:cBhvr>
                                        <p:cTn id="50" dur="7">
                                          <p:stCondLst>
                                            <p:cond delay="452"/>
                                          </p:stCondLst>
                                        </p:cTn>
                                        <p:tgtEl>
                                          <p:spTgt spid="25"/>
                                        </p:tgtEl>
                                      </p:cBhvr>
                                      <p:to x="100000" y="95000"/>
                                    </p:animScale>
                                    <p:animScale>
                                      <p:cBhvr>
                                        <p:cTn id="51" dur="41" decel="50000">
                                          <p:stCondLst>
                                            <p:cond delay="459"/>
                                          </p:stCondLst>
                                        </p:cTn>
                                        <p:tgtEl>
                                          <p:spTgt spid="25"/>
                                        </p:tgtEl>
                                      </p:cBhvr>
                                      <p:to x="100000" y="100000"/>
                                    </p:animScale>
                                  </p:childTnLst>
                                </p:cTn>
                              </p:par>
                            </p:childTnLst>
                          </p:cTn>
                        </p:par>
                        <p:par>
                          <p:cTn id="52" fill="hold">
                            <p:stCondLst>
                              <p:cond delay="1500"/>
                            </p:stCondLst>
                            <p:childTnLst>
                              <p:par>
                                <p:cTn id="53" presetID="26" presetClass="entr" presetSubtype="0" fill="hold"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down)">
                                      <p:cBhvr>
                                        <p:cTn id="55" dur="145">
                                          <p:stCondLst>
                                            <p:cond delay="0"/>
                                          </p:stCondLst>
                                        </p:cTn>
                                        <p:tgtEl>
                                          <p:spTgt spid="22"/>
                                        </p:tgtEl>
                                      </p:cBhvr>
                                    </p:animEffect>
                                    <p:anim calcmode="lin" valueType="num">
                                      <p:cBhvr>
                                        <p:cTn id="56" dur="456"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57" dur="166"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58" dur="166" tmFilter="0, 0; 0.125,0.2665; 0.25,0.4; 0.375,0.465; 0.5,0.5;  0.625,0.535; 0.75,0.6; 0.875,0.7335; 1,1">
                                          <p:stCondLst>
                                            <p:cond delay="166"/>
                                          </p:stCondLst>
                                        </p:cTn>
                                        <p:tgtEl>
                                          <p:spTgt spid="22"/>
                                        </p:tgtEl>
                                        <p:attrNameLst>
                                          <p:attrName>ppt_y</p:attrName>
                                        </p:attrNameLst>
                                      </p:cBhvr>
                                      <p:tavLst>
                                        <p:tav tm="0" fmla="#ppt_y-sin(pi*$)/9">
                                          <p:val>
                                            <p:fltVal val="0"/>
                                          </p:val>
                                        </p:tav>
                                        <p:tav tm="100000">
                                          <p:val>
                                            <p:fltVal val="1"/>
                                          </p:val>
                                        </p:tav>
                                      </p:tavLst>
                                    </p:anim>
                                    <p:anim calcmode="lin" valueType="num">
                                      <p:cBhvr>
                                        <p:cTn id="59" dur="83" tmFilter="0, 0; 0.125,0.2665; 0.25,0.4; 0.375,0.465; 0.5,0.5;  0.625,0.535; 0.75,0.6; 0.875,0.7335; 1,1">
                                          <p:stCondLst>
                                            <p:cond delay="331"/>
                                          </p:stCondLst>
                                        </p:cTn>
                                        <p:tgtEl>
                                          <p:spTgt spid="22"/>
                                        </p:tgtEl>
                                        <p:attrNameLst>
                                          <p:attrName>ppt_y</p:attrName>
                                        </p:attrNameLst>
                                      </p:cBhvr>
                                      <p:tavLst>
                                        <p:tav tm="0" fmla="#ppt_y-sin(pi*$)/27">
                                          <p:val>
                                            <p:fltVal val="0"/>
                                          </p:val>
                                        </p:tav>
                                        <p:tav tm="100000">
                                          <p:val>
                                            <p:fltVal val="1"/>
                                          </p:val>
                                        </p:tav>
                                      </p:tavLst>
                                    </p:anim>
                                    <p:anim calcmode="lin" valueType="num">
                                      <p:cBhvr>
                                        <p:cTn id="60" dur="41" tmFilter="0, 0; 0.125,0.2665; 0.25,0.4; 0.375,0.465; 0.5,0.5;  0.625,0.535; 0.75,0.6; 0.875,0.7335; 1,1">
                                          <p:stCondLst>
                                            <p:cond delay="414"/>
                                          </p:stCondLst>
                                        </p:cTn>
                                        <p:tgtEl>
                                          <p:spTgt spid="22"/>
                                        </p:tgtEl>
                                        <p:attrNameLst>
                                          <p:attrName>ppt_y</p:attrName>
                                        </p:attrNameLst>
                                      </p:cBhvr>
                                      <p:tavLst>
                                        <p:tav tm="0" fmla="#ppt_y-sin(pi*$)/81">
                                          <p:val>
                                            <p:fltVal val="0"/>
                                          </p:val>
                                        </p:tav>
                                        <p:tav tm="100000">
                                          <p:val>
                                            <p:fltVal val="1"/>
                                          </p:val>
                                        </p:tav>
                                      </p:tavLst>
                                    </p:anim>
                                    <p:animScale>
                                      <p:cBhvr>
                                        <p:cTn id="61" dur="7">
                                          <p:stCondLst>
                                            <p:cond delay="162"/>
                                          </p:stCondLst>
                                        </p:cTn>
                                        <p:tgtEl>
                                          <p:spTgt spid="22"/>
                                        </p:tgtEl>
                                      </p:cBhvr>
                                      <p:to x="100000" y="60000"/>
                                    </p:animScale>
                                    <p:animScale>
                                      <p:cBhvr>
                                        <p:cTn id="62" dur="41" decel="50000">
                                          <p:stCondLst>
                                            <p:cond delay="169"/>
                                          </p:stCondLst>
                                        </p:cTn>
                                        <p:tgtEl>
                                          <p:spTgt spid="22"/>
                                        </p:tgtEl>
                                      </p:cBhvr>
                                      <p:to x="100000" y="100000"/>
                                    </p:animScale>
                                    <p:animScale>
                                      <p:cBhvr>
                                        <p:cTn id="63" dur="7">
                                          <p:stCondLst>
                                            <p:cond delay="328"/>
                                          </p:stCondLst>
                                        </p:cTn>
                                        <p:tgtEl>
                                          <p:spTgt spid="22"/>
                                        </p:tgtEl>
                                      </p:cBhvr>
                                      <p:to x="100000" y="80000"/>
                                    </p:animScale>
                                    <p:animScale>
                                      <p:cBhvr>
                                        <p:cTn id="64" dur="41" decel="50000">
                                          <p:stCondLst>
                                            <p:cond delay="335"/>
                                          </p:stCondLst>
                                        </p:cTn>
                                        <p:tgtEl>
                                          <p:spTgt spid="22"/>
                                        </p:tgtEl>
                                      </p:cBhvr>
                                      <p:to x="100000" y="100000"/>
                                    </p:animScale>
                                    <p:animScale>
                                      <p:cBhvr>
                                        <p:cTn id="65" dur="7">
                                          <p:stCondLst>
                                            <p:cond delay="410"/>
                                          </p:stCondLst>
                                        </p:cTn>
                                        <p:tgtEl>
                                          <p:spTgt spid="22"/>
                                        </p:tgtEl>
                                      </p:cBhvr>
                                      <p:to x="100000" y="90000"/>
                                    </p:animScale>
                                    <p:animScale>
                                      <p:cBhvr>
                                        <p:cTn id="66" dur="41" decel="50000">
                                          <p:stCondLst>
                                            <p:cond delay="417"/>
                                          </p:stCondLst>
                                        </p:cTn>
                                        <p:tgtEl>
                                          <p:spTgt spid="22"/>
                                        </p:tgtEl>
                                      </p:cBhvr>
                                      <p:to x="100000" y="100000"/>
                                    </p:animScale>
                                    <p:animScale>
                                      <p:cBhvr>
                                        <p:cTn id="67" dur="7">
                                          <p:stCondLst>
                                            <p:cond delay="452"/>
                                          </p:stCondLst>
                                        </p:cTn>
                                        <p:tgtEl>
                                          <p:spTgt spid="22"/>
                                        </p:tgtEl>
                                      </p:cBhvr>
                                      <p:to x="100000" y="95000"/>
                                    </p:animScale>
                                    <p:animScale>
                                      <p:cBhvr>
                                        <p:cTn id="68" dur="41" decel="50000">
                                          <p:stCondLst>
                                            <p:cond delay="459"/>
                                          </p:stCondLst>
                                        </p:cTn>
                                        <p:tgtEl>
                                          <p:spTgt spid="22"/>
                                        </p:tgtEl>
                                      </p:cBhvr>
                                      <p:to x="100000" y="100000"/>
                                    </p:animScale>
                                  </p:childTnLst>
                                </p:cTn>
                              </p:par>
                            </p:childTnLst>
                          </p:cTn>
                        </p:par>
                      </p:childTnLst>
                    </p:cTn>
                  </p:par>
                  <p:par>
                    <p:cTn id="69" fill="hold">
                      <p:stCondLst>
                        <p:cond delay="indefinite"/>
                      </p:stCondLst>
                      <p:childTnLst>
                        <p:par>
                          <p:cTn id="70" fill="hold">
                            <p:stCondLst>
                              <p:cond delay="0"/>
                            </p:stCondLst>
                            <p:childTnLst>
                              <p:par>
                                <p:cTn id="71" presetID="53" presetClass="exit" presetSubtype="32" fill="hold" nodeType="clickEffect">
                                  <p:stCondLst>
                                    <p:cond delay="0"/>
                                  </p:stCondLst>
                                  <p:childTnLst>
                                    <p:anim calcmode="lin" valueType="num">
                                      <p:cBhvr>
                                        <p:cTn id="72" dur="500"/>
                                        <p:tgtEl>
                                          <p:spTgt spid="28"/>
                                        </p:tgtEl>
                                        <p:attrNameLst>
                                          <p:attrName>ppt_w</p:attrName>
                                        </p:attrNameLst>
                                      </p:cBhvr>
                                      <p:tavLst>
                                        <p:tav tm="0">
                                          <p:val>
                                            <p:strVal val="ppt_w"/>
                                          </p:val>
                                        </p:tav>
                                        <p:tav tm="100000">
                                          <p:val>
                                            <p:fltVal val="0"/>
                                          </p:val>
                                        </p:tav>
                                      </p:tavLst>
                                    </p:anim>
                                    <p:anim calcmode="lin" valueType="num">
                                      <p:cBhvr>
                                        <p:cTn id="73" dur="500"/>
                                        <p:tgtEl>
                                          <p:spTgt spid="28"/>
                                        </p:tgtEl>
                                        <p:attrNameLst>
                                          <p:attrName>ppt_h</p:attrName>
                                        </p:attrNameLst>
                                      </p:cBhvr>
                                      <p:tavLst>
                                        <p:tav tm="0">
                                          <p:val>
                                            <p:strVal val="ppt_h"/>
                                          </p:val>
                                        </p:tav>
                                        <p:tav tm="100000">
                                          <p:val>
                                            <p:fltVal val="0"/>
                                          </p:val>
                                        </p:tav>
                                      </p:tavLst>
                                    </p:anim>
                                    <p:animEffect transition="out" filter="fade">
                                      <p:cBhvr>
                                        <p:cTn id="74" dur="500"/>
                                        <p:tgtEl>
                                          <p:spTgt spid="28"/>
                                        </p:tgtEl>
                                      </p:cBhvr>
                                    </p:animEffect>
                                    <p:set>
                                      <p:cBhvr>
                                        <p:cTn id="75" dur="1" fill="hold">
                                          <p:stCondLst>
                                            <p:cond delay="499"/>
                                          </p:stCondLst>
                                        </p:cTn>
                                        <p:tgtEl>
                                          <p:spTgt spid="28"/>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2" name="applause.wav"/>
                                        </p:tgtEl>
                                      </p:cMediaNode>
                                    </p:audio>
                                  </p:subTnLst>
                                </p:cTn>
                              </p:par>
                              <p:par>
                                <p:cTn id="76" presetID="53" presetClass="exit" presetSubtype="32" fill="hold" nodeType="withEffect">
                                  <p:stCondLst>
                                    <p:cond delay="0"/>
                                  </p:stCondLst>
                                  <p:childTnLst>
                                    <p:anim calcmode="lin" valueType="num">
                                      <p:cBhvr>
                                        <p:cTn id="77" dur="500"/>
                                        <p:tgtEl>
                                          <p:spTgt spid="22"/>
                                        </p:tgtEl>
                                        <p:attrNameLst>
                                          <p:attrName>ppt_w</p:attrName>
                                        </p:attrNameLst>
                                      </p:cBhvr>
                                      <p:tavLst>
                                        <p:tav tm="0">
                                          <p:val>
                                            <p:strVal val="ppt_w"/>
                                          </p:val>
                                        </p:tav>
                                        <p:tav tm="100000">
                                          <p:val>
                                            <p:fltVal val="0"/>
                                          </p:val>
                                        </p:tav>
                                      </p:tavLst>
                                    </p:anim>
                                    <p:anim calcmode="lin" valueType="num">
                                      <p:cBhvr>
                                        <p:cTn id="78" dur="500"/>
                                        <p:tgtEl>
                                          <p:spTgt spid="22"/>
                                        </p:tgtEl>
                                        <p:attrNameLst>
                                          <p:attrName>ppt_h</p:attrName>
                                        </p:attrNameLst>
                                      </p:cBhvr>
                                      <p:tavLst>
                                        <p:tav tm="0">
                                          <p:val>
                                            <p:strVal val="ppt_h"/>
                                          </p:val>
                                        </p:tav>
                                        <p:tav tm="100000">
                                          <p:val>
                                            <p:fltVal val="0"/>
                                          </p:val>
                                        </p:tav>
                                      </p:tavLst>
                                    </p:anim>
                                    <p:animEffect transition="out" filter="fade">
                                      <p:cBhvr>
                                        <p:cTn id="79" dur="500"/>
                                        <p:tgtEl>
                                          <p:spTgt spid="22"/>
                                        </p:tgtEl>
                                      </p:cBhvr>
                                    </p:animEffect>
                                    <p:set>
                                      <p:cBhvr>
                                        <p:cTn id="80" dur="1" fill="hold">
                                          <p:stCondLst>
                                            <p:cond delay="499"/>
                                          </p:stCondLst>
                                        </p:cTn>
                                        <p:tgtEl>
                                          <p:spTgt spid="22"/>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42" presetClass="path" presetSubtype="0" accel="50000" decel="50000" fill="hold" nodeType="clickEffect">
                                  <p:stCondLst>
                                    <p:cond delay="0"/>
                                  </p:stCondLst>
                                  <p:childTnLst>
                                    <p:animMotion origin="layout" path="M -4.16667E-7 2.59259E-6 L -0.3069 0.58565 " pathEditMode="relative" rAng="0" ptsTypes="AA">
                                      <p:cBhvr>
                                        <p:cTn id="84" dur="1000" fill="hold"/>
                                        <p:tgtEl>
                                          <p:spTgt spid="6146"/>
                                        </p:tgtEl>
                                        <p:attrNameLst>
                                          <p:attrName>ppt_x</p:attrName>
                                          <p:attrName>ppt_y</p:attrName>
                                        </p:attrNameLst>
                                      </p:cBhvr>
                                      <p:rCtr x="-15352" y="29282"/>
                                    </p:animMotion>
                                  </p:childTnLst>
                                  <p:subTnLst>
                                    <p:audio>
                                      <p:cMediaNode>
                                        <p:cTn display="0" masterRel="sameClick">
                                          <p:stCondLst>
                                            <p:cond evt="begin" delay="0">
                                              <p:tn val="83"/>
                                            </p:cond>
                                          </p:stCondLst>
                                          <p:endCondLst>
                                            <p:cond evt="onStopAudio" delay="0">
                                              <p:tgtEl>
                                                <p:sldTgt/>
                                              </p:tgtEl>
                                            </p:cond>
                                          </p:endCondLst>
                                        </p:cTn>
                                        <p:tgtEl>
                                          <p:sndTgt r:embed="rId3" name="Yeah.wav"/>
                                        </p:tgtEl>
                                      </p:cMediaNode>
                                    </p:audio>
                                  </p:subTnLst>
                                </p:cTn>
                              </p:par>
                            </p:childTnLst>
                          </p:cTn>
                        </p:par>
                        <p:par>
                          <p:cTn id="85" fill="hold">
                            <p:stCondLst>
                              <p:cond delay="1000"/>
                            </p:stCondLst>
                            <p:childTnLst>
                              <p:par>
                                <p:cTn id="86" presetID="53" presetClass="exit" presetSubtype="32" fill="hold" nodeType="afterEffect">
                                  <p:stCondLst>
                                    <p:cond delay="0"/>
                                  </p:stCondLst>
                                  <p:childTnLst>
                                    <p:anim calcmode="lin" valueType="num">
                                      <p:cBhvr>
                                        <p:cTn id="87" dur="500"/>
                                        <p:tgtEl>
                                          <p:spTgt spid="6146"/>
                                        </p:tgtEl>
                                        <p:attrNameLst>
                                          <p:attrName>ppt_w</p:attrName>
                                        </p:attrNameLst>
                                      </p:cBhvr>
                                      <p:tavLst>
                                        <p:tav tm="0">
                                          <p:val>
                                            <p:strVal val="ppt_w"/>
                                          </p:val>
                                        </p:tav>
                                        <p:tav tm="100000">
                                          <p:val>
                                            <p:fltVal val="0"/>
                                          </p:val>
                                        </p:tav>
                                      </p:tavLst>
                                    </p:anim>
                                    <p:anim calcmode="lin" valueType="num">
                                      <p:cBhvr>
                                        <p:cTn id="88" dur="500"/>
                                        <p:tgtEl>
                                          <p:spTgt spid="6146"/>
                                        </p:tgtEl>
                                        <p:attrNameLst>
                                          <p:attrName>ppt_h</p:attrName>
                                        </p:attrNameLst>
                                      </p:cBhvr>
                                      <p:tavLst>
                                        <p:tav tm="0">
                                          <p:val>
                                            <p:strVal val="ppt_h"/>
                                          </p:val>
                                        </p:tav>
                                        <p:tav tm="100000">
                                          <p:val>
                                            <p:fltVal val="0"/>
                                          </p:val>
                                        </p:tav>
                                      </p:tavLst>
                                    </p:anim>
                                    <p:animEffect transition="out" filter="fade">
                                      <p:cBhvr>
                                        <p:cTn id="89" dur="500"/>
                                        <p:tgtEl>
                                          <p:spTgt spid="6146"/>
                                        </p:tgtEl>
                                      </p:cBhvr>
                                    </p:animEffect>
                                    <p:set>
                                      <p:cBhvr>
                                        <p:cTn id="90" dur="1" fill="hold">
                                          <p:stCondLst>
                                            <p:cond delay="499"/>
                                          </p:stCondLst>
                                        </p:cTn>
                                        <p:tgtEl>
                                          <p:spTgt spid="6146"/>
                                        </p:tgtEl>
                                        <p:attrNameLst>
                                          <p:attrName>style.visibility</p:attrName>
                                        </p:attrNameLst>
                                      </p:cBhvr>
                                      <p:to>
                                        <p:strVal val="hidden"/>
                                      </p:to>
                                    </p:set>
                                  </p:childTnLst>
                                </p:cTn>
                              </p:par>
                              <p:par>
                                <p:cTn id="91" presetID="53" presetClass="entr" presetSubtype="16" fill="hold" nodeType="withEffect">
                                  <p:stCondLst>
                                    <p:cond delay="0"/>
                                  </p:stCondLst>
                                  <p:childTnLst>
                                    <p:set>
                                      <p:cBhvr>
                                        <p:cTn id="92" dur="1" fill="hold">
                                          <p:stCondLst>
                                            <p:cond delay="0"/>
                                          </p:stCondLst>
                                        </p:cTn>
                                        <p:tgtEl>
                                          <p:spTgt spid="32"/>
                                        </p:tgtEl>
                                        <p:attrNameLst>
                                          <p:attrName>style.visibility</p:attrName>
                                        </p:attrNameLst>
                                      </p:cBhvr>
                                      <p:to>
                                        <p:strVal val="visible"/>
                                      </p:to>
                                    </p:set>
                                    <p:anim calcmode="lin" valueType="num">
                                      <p:cBhvr>
                                        <p:cTn id="93" dur="500" fill="hold"/>
                                        <p:tgtEl>
                                          <p:spTgt spid="32"/>
                                        </p:tgtEl>
                                        <p:attrNameLst>
                                          <p:attrName>ppt_w</p:attrName>
                                        </p:attrNameLst>
                                      </p:cBhvr>
                                      <p:tavLst>
                                        <p:tav tm="0">
                                          <p:val>
                                            <p:fltVal val="0"/>
                                          </p:val>
                                        </p:tav>
                                        <p:tav tm="100000">
                                          <p:val>
                                            <p:strVal val="#ppt_w"/>
                                          </p:val>
                                        </p:tav>
                                      </p:tavLst>
                                    </p:anim>
                                    <p:anim calcmode="lin" valueType="num">
                                      <p:cBhvr>
                                        <p:cTn id="94" dur="500" fill="hold"/>
                                        <p:tgtEl>
                                          <p:spTgt spid="32"/>
                                        </p:tgtEl>
                                        <p:attrNameLst>
                                          <p:attrName>ppt_h</p:attrName>
                                        </p:attrNameLst>
                                      </p:cBhvr>
                                      <p:tavLst>
                                        <p:tav tm="0">
                                          <p:val>
                                            <p:fltVal val="0"/>
                                          </p:val>
                                        </p:tav>
                                        <p:tav tm="100000">
                                          <p:val>
                                            <p:strVal val="#ppt_h"/>
                                          </p:val>
                                        </p:tav>
                                      </p:tavLst>
                                    </p:anim>
                                    <p:animEffect transition="in" filter="fade">
                                      <p:cBhvr>
                                        <p:cTn id="9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2">
            <a:extLst>
              <a:ext uri="{FF2B5EF4-FFF2-40B4-BE49-F238E27FC236}">
                <a16:creationId xmlns:a16="http://schemas.microsoft.com/office/drawing/2014/main" id="{B925DCFA-DA35-437A-98DE-3743E11D26E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03136" y="945579"/>
            <a:ext cx="6515550" cy="6062155"/>
          </a:xfrm>
          <a:prstGeom prst="rect">
            <a:avLst/>
          </a:prstGeom>
        </p:spPr>
      </p:pic>
      <p:pic>
        <p:nvPicPr>
          <p:cNvPr id="4" name="图片 20">
            <a:extLst>
              <a:ext uri="{FF2B5EF4-FFF2-40B4-BE49-F238E27FC236}">
                <a16:creationId xmlns:a16="http://schemas.microsoft.com/office/drawing/2014/main" id="{72A7F1D5-B951-4A79-B317-986C1D7454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99875" y="3656300"/>
            <a:ext cx="2368018" cy="2298158"/>
          </a:xfrm>
          <a:prstGeom prst="rect">
            <a:avLst/>
          </a:prstGeom>
        </p:spPr>
      </p:pic>
      <p:pic>
        <p:nvPicPr>
          <p:cNvPr id="6" name="Picture 5">
            <a:extLst>
              <a:ext uri="{FF2B5EF4-FFF2-40B4-BE49-F238E27FC236}">
                <a16:creationId xmlns:a16="http://schemas.microsoft.com/office/drawing/2014/main" id="{12D61543-A1BE-EB07-D069-BF3A8343D566}"/>
              </a:ext>
            </a:extLst>
          </p:cNvPr>
          <p:cNvPicPr>
            <a:picLocks noChangeAspect="1"/>
          </p:cNvPicPr>
          <p:nvPr/>
        </p:nvPicPr>
        <p:blipFill>
          <a:blip r:embed="rId4"/>
          <a:stretch>
            <a:fillRect/>
          </a:stretch>
        </p:blipFill>
        <p:spPr>
          <a:xfrm>
            <a:off x="708315" y="1699920"/>
            <a:ext cx="7955970" cy="2353260"/>
          </a:xfrm>
          <a:prstGeom prst="rect">
            <a:avLst/>
          </a:prstGeom>
        </p:spPr>
      </p:pic>
    </p:spTree>
    <p:extLst>
      <p:ext uri="{BB962C8B-B14F-4D97-AF65-F5344CB8AC3E}">
        <p14:creationId xmlns:p14="http://schemas.microsoft.com/office/powerpoint/2010/main" val="22965530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7">
            <a:extLst>
              <a:ext uri="{FF2B5EF4-FFF2-40B4-BE49-F238E27FC236}">
                <a16:creationId xmlns:a16="http://schemas.microsoft.com/office/drawing/2014/main" id="{75DA5BD0-26AF-427C-8DD4-07091368D1CF}"/>
              </a:ext>
            </a:extLst>
          </p:cNvPr>
          <p:cNvSpPr/>
          <p:nvPr/>
        </p:nvSpPr>
        <p:spPr>
          <a:xfrm>
            <a:off x="28956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grpSp>
        <p:nvGrpSpPr>
          <p:cNvPr id="7" name="Group 6">
            <a:extLst>
              <a:ext uri="{FF2B5EF4-FFF2-40B4-BE49-F238E27FC236}">
                <a16:creationId xmlns:a16="http://schemas.microsoft.com/office/drawing/2014/main" id="{B1DDEFA5-31F9-4E9D-9B36-13E1004319B2}"/>
              </a:ext>
            </a:extLst>
          </p:cNvPr>
          <p:cNvGrpSpPr/>
          <p:nvPr/>
        </p:nvGrpSpPr>
        <p:grpSpPr>
          <a:xfrm>
            <a:off x="289560" y="1833485"/>
            <a:ext cx="11353800" cy="5198537"/>
            <a:chOff x="457200" y="1828800"/>
            <a:chExt cx="11353800" cy="5198537"/>
          </a:xfrm>
        </p:grpSpPr>
        <p:sp>
          <p:nvSpPr>
            <p:cNvPr id="8" name="Rectangle: Top Corners Rounded 7">
              <a:extLst>
                <a:ext uri="{FF2B5EF4-FFF2-40B4-BE49-F238E27FC236}">
                  <a16:creationId xmlns:a16="http://schemas.microsoft.com/office/drawing/2014/main" id="{8307B859-7A11-41D8-8A5B-93C8D5AB8671}"/>
                </a:ext>
              </a:extLst>
            </p:cNvPr>
            <p:cNvSpPr/>
            <p:nvPr/>
          </p:nvSpPr>
          <p:spPr>
            <a:xfrm>
              <a:off x="457200" y="1828800"/>
              <a:ext cx="11353800" cy="5198537"/>
            </a:xfrm>
            <a:prstGeom prst="round2Same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9" name="Rectangle: Top Corners Rounded 8">
              <a:extLst>
                <a:ext uri="{FF2B5EF4-FFF2-40B4-BE49-F238E27FC236}">
                  <a16:creationId xmlns:a16="http://schemas.microsoft.com/office/drawing/2014/main" id="{BE97B236-3DC1-4733-9FEB-19C45265DD96}"/>
                </a:ext>
              </a:extLst>
            </p:cNvPr>
            <p:cNvSpPr>
              <a:spLocks noChangeAspect="1"/>
            </p:cNvSpPr>
            <p:nvPr>
              <p:custDataLst>
                <p:tags r:id="rId1"/>
              </p:custDataLst>
            </p:nvPr>
          </p:nvSpPr>
          <p:spPr>
            <a:xfrm>
              <a:off x="657091" y="1997583"/>
              <a:ext cx="10954018" cy="5029754"/>
            </a:xfrm>
            <a:prstGeom prst="round2SameRect">
              <a:avLst/>
            </a:prstGeom>
            <a:blipFill dpi="0" rotWithShape="0">
              <a:blip r:embed="rId3" cstate="print">
                <a:alphaModFix/>
                <a:extLst>
                  <a:ext uri="{28A0092B-C50C-407E-A947-70E740481C1C}">
                    <a14:useLocalDpi xmlns:a14="http://schemas.microsoft.com/office/drawing/2010/main" val="0"/>
                  </a:ext>
                </a:extLst>
              </a:blip>
              <a:srcRect/>
              <a:stretch>
                <a:fillRect l="-5896" t="-39715" r="-5896" b="-22595"/>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grpSp>
        <p:nvGrpSpPr>
          <p:cNvPr id="10" name="Group 9">
            <a:extLst>
              <a:ext uri="{FF2B5EF4-FFF2-40B4-BE49-F238E27FC236}">
                <a16:creationId xmlns:a16="http://schemas.microsoft.com/office/drawing/2014/main" id="{64EEDC4F-49FF-41BD-8138-E1C666C9787F}"/>
              </a:ext>
            </a:extLst>
          </p:cNvPr>
          <p:cNvGrpSpPr/>
          <p:nvPr/>
        </p:nvGrpSpPr>
        <p:grpSpPr>
          <a:xfrm>
            <a:off x="457200" y="275897"/>
            <a:ext cx="10153650" cy="1248103"/>
            <a:chOff x="457200" y="275897"/>
            <a:chExt cx="10153650" cy="1248103"/>
          </a:xfrm>
        </p:grpSpPr>
        <p:sp>
          <p:nvSpPr>
            <p:cNvPr id="16" name="TextBox 15">
              <a:extLst>
                <a:ext uri="{FF2B5EF4-FFF2-40B4-BE49-F238E27FC236}">
                  <a16:creationId xmlns:a16="http://schemas.microsoft.com/office/drawing/2014/main" id="{1D32553D-C1A1-470E-83F8-38FFCAA7B60B}"/>
                </a:ext>
              </a:extLst>
            </p:cNvPr>
            <p:cNvSpPr txBox="1"/>
            <p:nvPr/>
          </p:nvSpPr>
          <p:spPr>
            <a:xfrm>
              <a:off x="2047875" y="363732"/>
              <a:ext cx="8562975" cy="1107996"/>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600" b="1" i="0" dirty="0">
                  <a:solidFill>
                    <a:srgbClr val="000000"/>
                  </a:solidFill>
                  <a:effectLst/>
                  <a:latin typeface="Calibri" panose="020F0502020204030204" pitchFamily="34" charset="0"/>
                  <a:cs typeface="Calibri" panose="020F0502020204030204" pitchFamily="34" charset="0"/>
                </a:rPr>
                <a:t>Dưới đây là số khẩu trang của bốn công ty may được trong một ngày</a:t>
              </a:r>
              <a:endPar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nvGrpSpPr>
            <p:cNvPr id="12" name="Group 11">
              <a:extLst>
                <a:ext uri="{FF2B5EF4-FFF2-40B4-BE49-F238E27FC236}">
                  <a16:creationId xmlns:a16="http://schemas.microsoft.com/office/drawing/2014/main" id="{08D16614-CEC0-4141-933D-9E4156AC1E4F}"/>
                </a:ext>
              </a:extLst>
            </p:cNvPr>
            <p:cNvGrpSpPr/>
            <p:nvPr/>
          </p:nvGrpSpPr>
          <p:grpSpPr>
            <a:xfrm>
              <a:off x="457200" y="275897"/>
              <a:ext cx="1447800" cy="1248103"/>
              <a:chOff x="457200" y="275897"/>
              <a:chExt cx="1447800" cy="1248103"/>
            </a:xfrm>
          </p:grpSpPr>
          <p:sp>
            <p:nvSpPr>
              <p:cNvPr id="13" name="Isosceles Triangle 12">
                <a:extLst>
                  <a:ext uri="{FF2B5EF4-FFF2-40B4-BE49-F238E27FC236}">
                    <a16:creationId xmlns:a16="http://schemas.microsoft.com/office/drawing/2014/main" id="{6CF85518-ABCF-4439-A48E-DDDD2AD40949}"/>
                  </a:ext>
                </a:extLst>
              </p:cNvPr>
              <p:cNvSpPr/>
              <p:nvPr/>
            </p:nvSpPr>
            <p:spPr>
              <a:xfrm>
                <a:off x="457200" y="275897"/>
                <a:ext cx="1447800" cy="1248103"/>
              </a:xfrm>
              <a:prstGeom prst="triangle">
                <a:avLst/>
              </a:prstGeom>
              <a:ln w="571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4" name="TextBox 13">
                <a:extLst>
                  <a:ext uri="{FF2B5EF4-FFF2-40B4-BE49-F238E27FC236}">
                    <a16:creationId xmlns:a16="http://schemas.microsoft.com/office/drawing/2014/main" id="{8025A861-CEFC-4DF6-BC7D-F65C657D9AFB}"/>
                  </a:ext>
                </a:extLst>
              </p:cNvPr>
              <p:cNvSpPr txBox="1"/>
              <p:nvPr/>
            </p:nvSpPr>
            <p:spPr>
              <a:xfrm>
                <a:off x="1005571" y="570636"/>
                <a:ext cx="351058" cy="83099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1</a:t>
                </a:r>
              </a:p>
            </p:txBody>
          </p:sp>
        </p:grpSp>
      </p:grpSp>
      <p:sp>
        <p:nvSpPr>
          <p:cNvPr id="3" name="TextBox 2">
            <a:extLst>
              <a:ext uri="{FF2B5EF4-FFF2-40B4-BE49-F238E27FC236}">
                <a16:creationId xmlns:a16="http://schemas.microsoft.com/office/drawing/2014/main" id="{C137561B-F88D-EA52-8AA4-CB2D0EF13CC5}"/>
              </a:ext>
            </a:extLst>
          </p:cNvPr>
          <p:cNvSpPr txBox="1"/>
          <p:nvPr/>
        </p:nvSpPr>
        <p:spPr>
          <a:xfrm>
            <a:off x="1019176" y="2314575"/>
            <a:ext cx="5257800" cy="954107"/>
          </a:xfrm>
          <a:prstGeom prst="rect">
            <a:avLst/>
          </a:prstGeom>
          <a:noFill/>
        </p:spPr>
        <p:txBody>
          <a:bodyPr wrap="square" rtlCol="0">
            <a:spAutoFit/>
          </a:bodyPr>
          <a:lstStyle/>
          <a:p>
            <a:pPr marL="285750" indent="-285750">
              <a:buFont typeface="Arial" panose="020B0604020202020204" pitchFamily="34" charset="0"/>
              <a:buChar char="•"/>
            </a:pPr>
            <a:r>
              <a:rPr lang="en-US" sz="2800" dirty="0" err="1">
                <a:latin typeface="Calibri" panose="020F0502020204030204" pitchFamily="34" charset="0"/>
                <a:cs typeface="Calibri" panose="020F0502020204030204" pitchFamily="34" charset="0"/>
              </a:rPr>
              <a:t>Công</a:t>
            </a:r>
            <a:r>
              <a:rPr lang="en-US" sz="2800" dirty="0">
                <a:latin typeface="Calibri" panose="020F0502020204030204" pitchFamily="34" charset="0"/>
                <a:cs typeface="Calibri" panose="020F0502020204030204" pitchFamily="34" charset="0"/>
              </a:rPr>
              <a:t> ty </a:t>
            </a:r>
            <a:r>
              <a:rPr lang="en-US" sz="2800" dirty="0" err="1">
                <a:latin typeface="Calibri" panose="020F0502020204030204" pitchFamily="34" charset="0"/>
                <a:cs typeface="Calibri" panose="020F0502020204030204" pitchFamily="34" charset="0"/>
              </a:rPr>
              <a:t>Hồng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Hà</a:t>
            </a:r>
            <a:r>
              <a:rPr lang="en-US" sz="2800" dirty="0">
                <a:latin typeface="Calibri" panose="020F0502020204030204" pitchFamily="34" charset="0"/>
                <a:cs typeface="Calibri" panose="020F0502020204030204" pitchFamily="34" charset="0"/>
              </a:rPr>
              <a:t>: 42 000 </a:t>
            </a:r>
            <a:r>
              <a:rPr lang="en-US" sz="2800" dirty="0" err="1">
                <a:latin typeface="Calibri" panose="020F0502020204030204" pitchFamily="34" charset="0"/>
                <a:cs typeface="Calibri" panose="020F0502020204030204" pitchFamily="34" charset="0"/>
              </a:rPr>
              <a:t>cái</a:t>
            </a:r>
            <a:endParaRPr lang="en-US" sz="28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800" dirty="0" err="1">
                <a:latin typeface="Calibri" panose="020F0502020204030204" pitchFamily="34" charset="0"/>
                <a:cs typeface="Calibri" panose="020F0502020204030204" pitchFamily="34" charset="0"/>
              </a:rPr>
              <a:t>Công</a:t>
            </a:r>
            <a:r>
              <a:rPr lang="en-US" sz="2800" dirty="0">
                <a:latin typeface="Calibri" panose="020F0502020204030204" pitchFamily="34" charset="0"/>
                <a:cs typeface="Calibri" panose="020F0502020204030204" pitchFamily="34" charset="0"/>
              </a:rPr>
              <a:t> ty </a:t>
            </a:r>
            <a:r>
              <a:rPr lang="en-US" sz="2800" dirty="0" err="1">
                <a:latin typeface="Calibri" panose="020F0502020204030204" pitchFamily="34" charset="0"/>
                <a:cs typeface="Calibri" panose="020F0502020204030204" pitchFamily="34" charset="0"/>
              </a:rPr>
              <a:t>Cửu</a:t>
            </a:r>
            <a:r>
              <a:rPr lang="en-US" sz="2800" dirty="0">
                <a:latin typeface="Calibri" panose="020F0502020204030204" pitchFamily="34" charset="0"/>
                <a:cs typeface="Calibri" panose="020F0502020204030204" pitchFamily="34" charset="0"/>
              </a:rPr>
              <a:t> Long: 28 000 </a:t>
            </a:r>
            <a:r>
              <a:rPr lang="en-US" sz="2800" dirty="0" err="1">
                <a:latin typeface="Calibri" panose="020F0502020204030204" pitchFamily="34" charset="0"/>
                <a:cs typeface="Calibri" panose="020F0502020204030204" pitchFamily="34" charset="0"/>
              </a:rPr>
              <a:t>cái</a:t>
            </a:r>
            <a:endParaRPr lang="en-US" sz="2800" dirty="0">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E18074A6-140B-67D4-127C-7BFEFC897639}"/>
              </a:ext>
            </a:extLst>
          </p:cNvPr>
          <p:cNvSpPr txBox="1"/>
          <p:nvPr/>
        </p:nvSpPr>
        <p:spPr>
          <a:xfrm>
            <a:off x="6019801" y="2286000"/>
            <a:ext cx="5257800" cy="1384995"/>
          </a:xfrm>
          <a:prstGeom prst="rect">
            <a:avLst/>
          </a:prstGeom>
          <a:noFill/>
        </p:spPr>
        <p:txBody>
          <a:bodyPr wrap="square" rtlCol="0">
            <a:spAutoFit/>
          </a:bodyPr>
          <a:lstStyle/>
          <a:p>
            <a:pPr marL="285750" indent="-285750">
              <a:buFont typeface="Arial" panose="020B0604020202020204" pitchFamily="34" charset="0"/>
              <a:buChar char="•"/>
            </a:pPr>
            <a:r>
              <a:rPr lang="en-US" sz="2800" dirty="0" err="1">
                <a:latin typeface="Calibri" panose="020F0502020204030204" pitchFamily="34" charset="0"/>
                <a:cs typeface="Calibri" panose="020F0502020204030204" pitchFamily="34" charset="0"/>
              </a:rPr>
              <a:t>Công</a:t>
            </a:r>
            <a:r>
              <a:rPr lang="en-US" sz="2800" dirty="0">
                <a:latin typeface="Calibri" panose="020F0502020204030204" pitchFamily="34" charset="0"/>
                <a:cs typeface="Calibri" panose="020F0502020204030204" pitchFamily="34" charset="0"/>
              </a:rPr>
              <a:t> ty </a:t>
            </a:r>
            <a:r>
              <a:rPr lang="en-US" sz="2800" dirty="0" err="1">
                <a:latin typeface="Calibri" panose="020F0502020204030204" pitchFamily="34" charset="0"/>
                <a:cs typeface="Calibri" panose="020F0502020204030204" pitchFamily="34" charset="0"/>
              </a:rPr>
              <a:t>Hòa</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Bình</a:t>
            </a:r>
            <a:r>
              <a:rPr lang="en-US" sz="2800" dirty="0">
                <a:latin typeface="Calibri" panose="020F0502020204030204" pitchFamily="34" charset="0"/>
                <a:cs typeface="Calibri" panose="020F0502020204030204" pitchFamily="34" charset="0"/>
              </a:rPr>
              <a:t>: 37 000 </a:t>
            </a:r>
            <a:r>
              <a:rPr lang="en-US" sz="2800" dirty="0" err="1">
                <a:latin typeface="Calibri" panose="020F0502020204030204" pitchFamily="34" charset="0"/>
                <a:cs typeface="Calibri" panose="020F0502020204030204" pitchFamily="34" charset="0"/>
              </a:rPr>
              <a:t>cái</a:t>
            </a:r>
            <a:endParaRPr lang="en-US" sz="28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800" dirty="0" err="1">
                <a:latin typeface="Calibri" panose="020F0502020204030204" pitchFamily="34" charset="0"/>
                <a:cs typeface="Calibri" panose="020F0502020204030204" pitchFamily="34" charset="0"/>
              </a:rPr>
              <a:t>Công</a:t>
            </a:r>
            <a:r>
              <a:rPr lang="en-US" sz="2800" dirty="0">
                <a:latin typeface="Calibri" panose="020F0502020204030204" pitchFamily="34" charset="0"/>
                <a:cs typeface="Calibri" panose="020F0502020204030204" pitchFamily="34" charset="0"/>
              </a:rPr>
              <a:t> ty </a:t>
            </a:r>
            <a:r>
              <a:rPr lang="en-US" sz="2800" dirty="0" err="1">
                <a:latin typeface="Calibri" panose="020F0502020204030204" pitchFamily="34" charset="0"/>
                <a:cs typeface="Calibri" panose="020F0502020204030204" pitchFamily="34" charset="0"/>
              </a:rPr>
              <a:t>Thăng</a:t>
            </a:r>
            <a:r>
              <a:rPr lang="en-US" sz="2800" dirty="0">
                <a:latin typeface="Calibri" panose="020F0502020204030204" pitchFamily="34" charset="0"/>
                <a:cs typeface="Calibri" panose="020F0502020204030204" pitchFamily="34" charset="0"/>
              </a:rPr>
              <a:t> Long: 50 000 </a:t>
            </a:r>
            <a:r>
              <a:rPr lang="en-US" sz="2800" dirty="0" err="1">
                <a:latin typeface="Calibri" panose="020F0502020204030204" pitchFamily="34" charset="0"/>
                <a:cs typeface="Calibri" panose="020F0502020204030204" pitchFamily="34" charset="0"/>
              </a:rPr>
              <a:t>cái</a:t>
            </a:r>
            <a:endParaRPr lang="en-US" sz="28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2800" dirty="0">
              <a:latin typeface="Calibri" panose="020F0502020204030204" pitchFamily="34" charset="0"/>
              <a:cs typeface="Calibri" panose="020F0502020204030204" pitchFamily="34" charset="0"/>
            </a:endParaRPr>
          </a:p>
        </p:txBody>
      </p:sp>
      <p:sp>
        <p:nvSpPr>
          <p:cNvPr id="37" name="TextBox 36">
            <a:extLst>
              <a:ext uri="{FF2B5EF4-FFF2-40B4-BE49-F238E27FC236}">
                <a16:creationId xmlns:a16="http://schemas.microsoft.com/office/drawing/2014/main" id="{A8482148-451C-82DB-2D6A-F12D216CF7C9}"/>
              </a:ext>
            </a:extLst>
          </p:cNvPr>
          <p:cNvSpPr txBox="1"/>
          <p:nvPr/>
        </p:nvSpPr>
        <p:spPr>
          <a:xfrm>
            <a:off x="847725" y="3590925"/>
            <a:ext cx="10039350" cy="2062103"/>
          </a:xfrm>
          <a:prstGeom prst="rect">
            <a:avLst/>
          </a:prstGeom>
          <a:noFill/>
        </p:spPr>
        <p:txBody>
          <a:bodyPr wrap="square" rtlCol="0">
            <a:spAutoFit/>
          </a:bodyPr>
          <a:lstStyle/>
          <a:p>
            <a:pPr marL="514350" indent="-514350" algn="just">
              <a:buAutoNum type="alphaLcParenR"/>
            </a:pPr>
            <a:r>
              <a:rPr lang="vi-VN" sz="3200" b="1" dirty="0">
                <a:solidFill>
                  <a:srgbClr val="002060"/>
                </a:solidFill>
                <a:latin typeface="Calibri" panose="020F0502020204030204" pitchFamily="34" charset="0"/>
                <a:cs typeface="Calibri" panose="020F0502020204030204" pitchFamily="34" charset="0"/>
              </a:rPr>
              <a:t>Trong một ngày, công ty nào may được nhiều khẩu trang nhất, công ty nào may được ít khẩu trang nhất?</a:t>
            </a:r>
          </a:p>
          <a:p>
            <a:pPr algn="just"/>
            <a:r>
              <a:rPr lang="vi-VN" sz="3200" b="1" dirty="0">
                <a:solidFill>
                  <a:srgbClr val="002060"/>
                </a:solidFill>
                <a:latin typeface="Calibri" panose="020F0502020204030204" pitchFamily="34" charset="0"/>
                <a:cs typeface="Calibri" panose="020F0502020204030204" pitchFamily="34" charset="0"/>
              </a:rPr>
              <a:t>b) Sắp xếp các công ty trên theo thứ tự số khẩu trang may được trong một ngày từ nhiều nhất đến ít nhất.</a:t>
            </a:r>
            <a:endParaRPr lang="en-US" sz="32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722582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7">
            <a:extLst>
              <a:ext uri="{FF2B5EF4-FFF2-40B4-BE49-F238E27FC236}">
                <a16:creationId xmlns:a16="http://schemas.microsoft.com/office/drawing/2014/main" id="{75DA5BD0-26AF-427C-8DD4-07091368D1CF}"/>
              </a:ext>
            </a:extLst>
          </p:cNvPr>
          <p:cNvSpPr/>
          <p:nvPr/>
        </p:nvSpPr>
        <p:spPr>
          <a:xfrm>
            <a:off x="28956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3" name="Picture 2">
            <a:extLst>
              <a:ext uri="{FF2B5EF4-FFF2-40B4-BE49-F238E27FC236}">
                <a16:creationId xmlns:a16="http://schemas.microsoft.com/office/drawing/2014/main" id="{444AE759-92B0-B50B-B26D-732ACEE671F6}"/>
              </a:ext>
            </a:extLst>
          </p:cNvPr>
          <p:cNvPicPr>
            <a:picLocks noChangeAspect="1"/>
          </p:cNvPicPr>
          <p:nvPr/>
        </p:nvPicPr>
        <p:blipFill>
          <a:blip r:embed="rId2"/>
          <a:stretch>
            <a:fillRect/>
          </a:stretch>
        </p:blipFill>
        <p:spPr>
          <a:xfrm>
            <a:off x="1447799" y="655052"/>
            <a:ext cx="9382125" cy="822040"/>
          </a:xfrm>
          <a:prstGeom prst="rect">
            <a:avLst/>
          </a:prstGeom>
        </p:spPr>
      </p:pic>
      <p:sp>
        <p:nvSpPr>
          <p:cNvPr id="4" name="TextBox 3">
            <a:extLst>
              <a:ext uri="{FF2B5EF4-FFF2-40B4-BE49-F238E27FC236}">
                <a16:creationId xmlns:a16="http://schemas.microsoft.com/office/drawing/2014/main" id="{B889388C-9457-02EE-3CEF-B4627A5CEF9D}"/>
              </a:ext>
            </a:extLst>
          </p:cNvPr>
          <p:cNvSpPr txBox="1"/>
          <p:nvPr/>
        </p:nvSpPr>
        <p:spPr>
          <a:xfrm>
            <a:off x="981075" y="1790700"/>
            <a:ext cx="10039350" cy="1077218"/>
          </a:xfrm>
          <a:prstGeom prst="rect">
            <a:avLst/>
          </a:prstGeom>
          <a:noFill/>
        </p:spPr>
        <p:txBody>
          <a:bodyPr wrap="square" rtlCol="0">
            <a:spAutoFit/>
          </a:bodyPr>
          <a:lstStyle/>
          <a:p>
            <a:pPr marL="514350" marR="0" lvl="0" indent="-514350" algn="just" defTabSz="914400" rtl="0" eaLnBrk="1" fontAlgn="auto" latinLnBrk="0" hangingPunct="1">
              <a:lnSpc>
                <a:spcPct val="100000"/>
              </a:lnSpc>
              <a:spcBef>
                <a:spcPts val="0"/>
              </a:spcBef>
              <a:spcAft>
                <a:spcPts val="0"/>
              </a:spcAft>
              <a:buClrTx/>
              <a:buSzTx/>
              <a:buFontTx/>
              <a:buAutoNum type="alphaLcParenR"/>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Trong một ngày, công ty nào may được nhiều khẩu trang nhất, công ty nào may được ít khẩu trang nhất?</a:t>
            </a:r>
          </a:p>
        </p:txBody>
      </p:sp>
      <p:grpSp>
        <p:nvGrpSpPr>
          <p:cNvPr id="37" name="Group 36">
            <a:extLst>
              <a:ext uri="{FF2B5EF4-FFF2-40B4-BE49-F238E27FC236}">
                <a16:creationId xmlns:a16="http://schemas.microsoft.com/office/drawing/2014/main" id="{3FBBBB95-13C3-7DA0-D2D7-576055B921F2}"/>
              </a:ext>
            </a:extLst>
          </p:cNvPr>
          <p:cNvGrpSpPr/>
          <p:nvPr/>
        </p:nvGrpSpPr>
        <p:grpSpPr>
          <a:xfrm>
            <a:off x="1463304" y="3327369"/>
            <a:ext cx="8992659" cy="2248483"/>
            <a:chOff x="3722255" y="1490091"/>
            <a:chExt cx="5046771" cy="2074467"/>
          </a:xfrm>
        </p:grpSpPr>
        <p:grpSp>
          <p:nvGrpSpPr>
            <p:cNvPr id="42" name="Graphic 7">
              <a:extLst>
                <a:ext uri="{FF2B5EF4-FFF2-40B4-BE49-F238E27FC236}">
                  <a16:creationId xmlns:a16="http://schemas.microsoft.com/office/drawing/2014/main" id="{77FCE7DE-C2A0-545C-DDB5-71B55BCC4345}"/>
                </a:ext>
              </a:extLst>
            </p:cNvPr>
            <p:cNvGrpSpPr/>
            <p:nvPr/>
          </p:nvGrpSpPr>
          <p:grpSpPr>
            <a:xfrm>
              <a:off x="3722255" y="1490091"/>
              <a:ext cx="5046771" cy="2074467"/>
              <a:chOff x="609584" y="2133703"/>
              <a:chExt cx="7161963" cy="3608930"/>
            </a:xfrm>
          </p:grpSpPr>
          <p:sp>
            <p:nvSpPr>
              <p:cNvPr id="51" name="Freeform: Shape 50">
                <a:extLst>
                  <a:ext uri="{FF2B5EF4-FFF2-40B4-BE49-F238E27FC236}">
                    <a16:creationId xmlns:a16="http://schemas.microsoft.com/office/drawing/2014/main" id="{34259266-9021-A1C3-F55E-3D337A2F6DD3}"/>
                  </a:ext>
                </a:extLst>
              </p:cNvPr>
              <p:cNvSpPr/>
              <p:nvPr/>
            </p:nvSpPr>
            <p:spPr>
              <a:xfrm>
                <a:off x="1098019" y="2344049"/>
                <a:ext cx="6404664" cy="3087469"/>
              </a:xfrm>
              <a:custGeom>
                <a:avLst/>
                <a:gdLst>
                  <a:gd name="connsiteX0" fmla="*/ 3760 w 6404664"/>
                  <a:gd name="connsiteY0" fmla="*/ 1205168 h 3087469"/>
                  <a:gd name="connsiteX1" fmla="*/ 680539 w 6404664"/>
                  <a:gd name="connsiteY1" fmla="*/ 215111 h 3087469"/>
                  <a:gd name="connsiteX2" fmla="*/ 3069280 w 6404664"/>
                  <a:gd name="connsiteY2" fmla="*/ 45725 h 3087469"/>
                  <a:gd name="connsiteX3" fmla="*/ 6131114 w 6404664"/>
                  <a:gd name="connsiteY3" fmla="*/ 210924 h 3087469"/>
                  <a:gd name="connsiteX4" fmla="*/ 6345734 w 6404664"/>
                  <a:gd name="connsiteY4" fmla="*/ 2288482 h 3087469"/>
                  <a:gd name="connsiteX5" fmla="*/ 5621818 w 6404664"/>
                  <a:gd name="connsiteY5" fmla="*/ 3041778 h 3087469"/>
                  <a:gd name="connsiteX6" fmla="*/ 2267942 w 6404664"/>
                  <a:gd name="connsiteY6" fmla="*/ 3047868 h 3087469"/>
                  <a:gd name="connsiteX7" fmla="*/ 3760 w 6404664"/>
                  <a:gd name="connsiteY7" fmla="*/ 1205168 h 3087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04664" h="3087469">
                    <a:moveTo>
                      <a:pt x="3760" y="1205168"/>
                    </a:moveTo>
                    <a:cubicBezTo>
                      <a:pt x="36677" y="315602"/>
                      <a:pt x="408774" y="249750"/>
                      <a:pt x="680539" y="215111"/>
                    </a:cubicBezTo>
                    <a:cubicBezTo>
                      <a:pt x="1686754" y="86834"/>
                      <a:pt x="1841334" y="90260"/>
                      <a:pt x="3069280" y="45725"/>
                    </a:cubicBezTo>
                    <a:cubicBezTo>
                      <a:pt x="3748956" y="20983"/>
                      <a:pt x="5647362" y="-105391"/>
                      <a:pt x="6131114" y="210924"/>
                    </a:cubicBezTo>
                    <a:cubicBezTo>
                      <a:pt x="6495311" y="449208"/>
                      <a:pt x="6413939" y="1346006"/>
                      <a:pt x="6345734" y="2288482"/>
                    </a:cubicBezTo>
                    <a:cubicBezTo>
                      <a:pt x="6315187" y="2710617"/>
                      <a:pt x="5991281" y="3037971"/>
                      <a:pt x="5621818" y="3041778"/>
                    </a:cubicBezTo>
                    <a:cubicBezTo>
                      <a:pt x="4393608" y="3054720"/>
                      <a:pt x="3429527" y="3067662"/>
                      <a:pt x="2267942" y="3047868"/>
                    </a:cubicBezTo>
                    <a:cubicBezTo>
                      <a:pt x="1356265" y="3031881"/>
                      <a:pt x="-83142" y="3557932"/>
                      <a:pt x="3760" y="1205168"/>
                    </a:cubicBezTo>
                  </a:path>
                </a:pathLst>
              </a:custGeom>
              <a:solidFill>
                <a:srgbClr val="EF8476">
                  <a:alpha val="50000"/>
                </a:srgbClr>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52" name="Graphic 7">
                <a:extLst>
                  <a:ext uri="{FF2B5EF4-FFF2-40B4-BE49-F238E27FC236}">
                    <a16:creationId xmlns:a16="http://schemas.microsoft.com/office/drawing/2014/main" id="{1BA879EE-5961-9DF0-1227-B9AE8EEE731A}"/>
                  </a:ext>
                </a:extLst>
              </p:cNvPr>
              <p:cNvGrpSpPr/>
              <p:nvPr/>
            </p:nvGrpSpPr>
            <p:grpSpPr>
              <a:xfrm>
                <a:off x="609584" y="2133703"/>
                <a:ext cx="7161963" cy="3608930"/>
                <a:chOff x="609584" y="2133703"/>
                <a:chExt cx="7161963" cy="3608930"/>
              </a:xfrm>
              <a:solidFill>
                <a:srgbClr val="000000"/>
              </a:solidFill>
            </p:grpSpPr>
            <p:grpSp>
              <p:nvGrpSpPr>
                <p:cNvPr id="53" name="Graphic 7">
                  <a:extLst>
                    <a:ext uri="{FF2B5EF4-FFF2-40B4-BE49-F238E27FC236}">
                      <a16:creationId xmlns:a16="http://schemas.microsoft.com/office/drawing/2014/main" id="{3B9203D8-E0E3-021D-3CA4-62DC404594EA}"/>
                    </a:ext>
                  </a:extLst>
                </p:cNvPr>
                <p:cNvGrpSpPr/>
                <p:nvPr/>
              </p:nvGrpSpPr>
              <p:grpSpPr>
                <a:xfrm>
                  <a:off x="776118" y="2133703"/>
                  <a:ext cx="6995430" cy="3608930"/>
                  <a:chOff x="776118" y="2133703"/>
                  <a:chExt cx="6995430" cy="3608930"/>
                </a:xfrm>
                <a:solidFill>
                  <a:srgbClr val="000000"/>
                </a:solidFill>
              </p:grpSpPr>
              <p:sp>
                <p:nvSpPr>
                  <p:cNvPr id="65" name="Freeform: Shape 64">
                    <a:extLst>
                      <a:ext uri="{FF2B5EF4-FFF2-40B4-BE49-F238E27FC236}">
                        <a16:creationId xmlns:a16="http://schemas.microsoft.com/office/drawing/2014/main" id="{F836370A-F92C-2533-A2F0-4F8198F70615}"/>
                      </a:ext>
                    </a:extLst>
                  </p:cNvPr>
                  <p:cNvSpPr/>
                  <p:nvPr/>
                </p:nvSpPr>
                <p:spPr>
                  <a:xfrm>
                    <a:off x="1977905" y="2133703"/>
                    <a:ext cx="5793643" cy="2422745"/>
                  </a:xfrm>
                  <a:custGeom>
                    <a:avLst/>
                    <a:gdLst>
                      <a:gd name="connsiteX0" fmla="*/ 21858 w 5793643"/>
                      <a:gd name="connsiteY0" fmla="*/ 231329 h 2422745"/>
                      <a:gd name="connsiteX1" fmla="*/ 1479435 w 5793643"/>
                      <a:gd name="connsiteY1" fmla="*/ 103051 h 2422745"/>
                      <a:gd name="connsiteX2" fmla="*/ 2812453 w 5793643"/>
                      <a:gd name="connsiteY2" fmla="*/ 17787 h 2422745"/>
                      <a:gd name="connsiteX3" fmla="*/ 4271610 w 5793643"/>
                      <a:gd name="connsiteY3" fmla="*/ 6748 h 2422745"/>
                      <a:gd name="connsiteX4" fmla="*/ 4976830 w 5793643"/>
                      <a:gd name="connsiteY4" fmla="*/ 56232 h 2422745"/>
                      <a:gd name="connsiteX5" fmla="*/ 5562231 w 5793643"/>
                      <a:gd name="connsiteY5" fmla="*/ 355038 h 2422745"/>
                      <a:gd name="connsiteX6" fmla="*/ 5773429 w 5793643"/>
                      <a:gd name="connsiteY6" fmla="*/ 1144495 h 2422745"/>
                      <a:gd name="connsiteX7" fmla="*/ 5772375 w 5793643"/>
                      <a:gd name="connsiteY7" fmla="*/ 2160816 h 2422745"/>
                      <a:gd name="connsiteX8" fmla="*/ 5747885 w 5793643"/>
                      <a:gd name="connsiteY8" fmla="*/ 2401764 h 2422745"/>
                      <a:gd name="connsiteX9" fmla="*/ 5709174 w 5793643"/>
                      <a:gd name="connsiteY9" fmla="*/ 2386157 h 2422745"/>
                      <a:gd name="connsiteX10" fmla="*/ 5743671 w 5793643"/>
                      <a:gd name="connsiteY10" fmla="*/ 1378972 h 2422745"/>
                      <a:gd name="connsiteX11" fmla="*/ 5702063 w 5793643"/>
                      <a:gd name="connsiteY11" fmla="*/ 897837 h 2422745"/>
                      <a:gd name="connsiteX12" fmla="*/ 5594885 w 5793643"/>
                      <a:gd name="connsiteY12" fmla="*/ 504251 h 2422745"/>
                      <a:gd name="connsiteX13" fmla="*/ 5038188 w 5793643"/>
                      <a:gd name="connsiteY13" fmla="*/ 137690 h 2422745"/>
                      <a:gd name="connsiteX14" fmla="*/ 4349822 w 5793643"/>
                      <a:gd name="connsiteY14" fmla="*/ 79071 h 2422745"/>
                      <a:gd name="connsiteX15" fmla="*/ 2920685 w 5793643"/>
                      <a:gd name="connsiteY15" fmla="*/ 87064 h 2422745"/>
                      <a:gd name="connsiteX16" fmla="*/ 1623744 w 5793643"/>
                      <a:gd name="connsiteY16" fmla="*/ 163574 h 2422745"/>
                      <a:gd name="connsiteX17" fmla="*/ 202244 w 5793643"/>
                      <a:gd name="connsiteY17" fmla="*/ 281193 h 2422745"/>
                      <a:gd name="connsiteX18" fmla="*/ 21594 w 5793643"/>
                      <a:gd name="connsiteY18" fmla="*/ 296800 h 2422745"/>
                      <a:gd name="connsiteX19" fmla="*/ 21858 w 5793643"/>
                      <a:gd name="connsiteY19" fmla="*/ 231329 h 242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93643" h="2422745">
                        <a:moveTo>
                          <a:pt x="21858" y="231329"/>
                        </a:moveTo>
                        <a:cubicBezTo>
                          <a:pt x="507453" y="181845"/>
                          <a:pt x="993312" y="140735"/>
                          <a:pt x="1479435" y="103051"/>
                        </a:cubicBezTo>
                        <a:cubicBezTo>
                          <a:pt x="1967400" y="65368"/>
                          <a:pt x="2323961" y="35677"/>
                          <a:pt x="2812453" y="17787"/>
                        </a:cubicBezTo>
                        <a:cubicBezTo>
                          <a:pt x="3298839" y="-103"/>
                          <a:pt x="3785224" y="-5813"/>
                          <a:pt x="4271610" y="6748"/>
                        </a:cubicBezTo>
                        <a:cubicBezTo>
                          <a:pt x="4506508" y="12839"/>
                          <a:pt x="4743512" y="12839"/>
                          <a:pt x="4976830" y="56232"/>
                        </a:cubicBezTo>
                        <a:cubicBezTo>
                          <a:pt x="5177494" y="93535"/>
                          <a:pt x="5404755" y="157103"/>
                          <a:pt x="5562231" y="355038"/>
                        </a:cubicBezTo>
                        <a:cubicBezTo>
                          <a:pt x="5718127" y="550689"/>
                          <a:pt x="5750781" y="863960"/>
                          <a:pt x="5773429" y="1144495"/>
                        </a:cubicBezTo>
                        <a:cubicBezTo>
                          <a:pt x="5800815" y="1481746"/>
                          <a:pt x="5800289" y="1823565"/>
                          <a:pt x="5772375" y="2160816"/>
                        </a:cubicBezTo>
                        <a:cubicBezTo>
                          <a:pt x="5765528" y="2241512"/>
                          <a:pt x="5757364" y="2321828"/>
                          <a:pt x="5747885" y="2401764"/>
                        </a:cubicBezTo>
                        <a:cubicBezTo>
                          <a:pt x="5743408" y="2438686"/>
                          <a:pt x="5704960" y="2422699"/>
                          <a:pt x="5709174" y="2386157"/>
                        </a:cubicBezTo>
                        <a:cubicBezTo>
                          <a:pt x="5747357" y="2053855"/>
                          <a:pt x="5758944" y="1715081"/>
                          <a:pt x="5743671" y="1378972"/>
                        </a:cubicBezTo>
                        <a:cubicBezTo>
                          <a:pt x="5736298" y="1217959"/>
                          <a:pt x="5724184" y="1056185"/>
                          <a:pt x="5702063" y="897837"/>
                        </a:cubicBezTo>
                        <a:cubicBezTo>
                          <a:pt x="5682840" y="759283"/>
                          <a:pt x="5653609" y="619586"/>
                          <a:pt x="5594885" y="504251"/>
                        </a:cubicBezTo>
                        <a:cubicBezTo>
                          <a:pt x="5470590" y="260258"/>
                          <a:pt x="5233322" y="182987"/>
                          <a:pt x="5038188" y="137690"/>
                        </a:cubicBezTo>
                        <a:cubicBezTo>
                          <a:pt x="4811190" y="85161"/>
                          <a:pt x="4579189" y="84780"/>
                          <a:pt x="4349822" y="79071"/>
                        </a:cubicBezTo>
                        <a:cubicBezTo>
                          <a:pt x="3873443" y="67651"/>
                          <a:pt x="3397064" y="71458"/>
                          <a:pt x="2920685" y="87064"/>
                        </a:cubicBezTo>
                        <a:cubicBezTo>
                          <a:pt x="2444306" y="102290"/>
                          <a:pt x="2099596" y="129697"/>
                          <a:pt x="1623744" y="163574"/>
                        </a:cubicBezTo>
                        <a:cubicBezTo>
                          <a:pt x="1149735" y="197451"/>
                          <a:pt x="675726" y="236658"/>
                          <a:pt x="202244" y="281193"/>
                        </a:cubicBezTo>
                        <a:cubicBezTo>
                          <a:pt x="141940" y="286903"/>
                          <a:pt x="81899" y="291851"/>
                          <a:pt x="21594" y="296800"/>
                        </a:cubicBezTo>
                        <a:cubicBezTo>
                          <a:pt x="-7373" y="299464"/>
                          <a:pt x="-7110" y="234374"/>
                          <a:pt x="21858" y="231329"/>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6" name="Freeform: Shape 65">
                    <a:extLst>
                      <a:ext uri="{FF2B5EF4-FFF2-40B4-BE49-F238E27FC236}">
                        <a16:creationId xmlns:a16="http://schemas.microsoft.com/office/drawing/2014/main" id="{9E3A7B9F-014C-BB19-E2AE-239542FAB4A5}"/>
                      </a:ext>
                    </a:extLst>
                  </p:cNvPr>
                  <p:cNvSpPr/>
                  <p:nvPr/>
                </p:nvSpPr>
                <p:spPr>
                  <a:xfrm>
                    <a:off x="776118" y="3563760"/>
                    <a:ext cx="5984075" cy="2178874"/>
                  </a:xfrm>
                  <a:custGeom>
                    <a:avLst/>
                    <a:gdLst>
                      <a:gd name="connsiteX0" fmla="*/ 28089 w 5984075"/>
                      <a:gd name="connsiteY0" fmla="*/ 25805 h 2178874"/>
                      <a:gd name="connsiteX1" fmla="*/ 358052 w 5984075"/>
                      <a:gd name="connsiteY1" fmla="*/ 1535061 h 2178874"/>
                      <a:gd name="connsiteX2" fmla="*/ 1045365 w 5984075"/>
                      <a:gd name="connsiteY2" fmla="*/ 2067583 h 2178874"/>
                      <a:gd name="connsiteX3" fmla="*/ 1463809 w 5984075"/>
                      <a:gd name="connsiteY3" fmla="*/ 2080144 h 2178874"/>
                      <a:gd name="connsiteX4" fmla="*/ 1892524 w 5984075"/>
                      <a:gd name="connsiteY4" fmla="*/ 2070247 h 2178874"/>
                      <a:gd name="connsiteX5" fmla="*/ 2740736 w 5984075"/>
                      <a:gd name="connsiteY5" fmla="*/ 2052737 h 2178874"/>
                      <a:gd name="connsiteX6" fmla="*/ 5967683 w 5984075"/>
                      <a:gd name="connsiteY6" fmla="*/ 1975847 h 2178874"/>
                      <a:gd name="connsiteX7" fmla="*/ 5967683 w 5984075"/>
                      <a:gd name="connsiteY7" fmla="*/ 2058447 h 2178874"/>
                      <a:gd name="connsiteX8" fmla="*/ 1958621 w 5984075"/>
                      <a:gd name="connsiteY8" fmla="*/ 2166170 h 2178874"/>
                      <a:gd name="connsiteX9" fmla="*/ 1525167 w 5984075"/>
                      <a:gd name="connsiteY9" fmla="*/ 2174924 h 2178874"/>
                      <a:gd name="connsiteX10" fmla="*/ 1091185 w 5984075"/>
                      <a:gd name="connsiteY10" fmla="*/ 2167692 h 2178874"/>
                      <a:gd name="connsiteX11" fmla="*/ 383332 w 5984075"/>
                      <a:gd name="connsiteY11" fmla="*/ 1683132 h 2178874"/>
                      <a:gd name="connsiteX12" fmla="*/ 121311 w 5984075"/>
                      <a:gd name="connsiteY12" fmla="*/ 987313 h 2178874"/>
                      <a:gd name="connsiteX13" fmla="*/ 175 w 5984075"/>
                      <a:gd name="connsiteY13" fmla="*/ 44837 h 2178874"/>
                      <a:gd name="connsiteX14" fmla="*/ 28089 w 5984075"/>
                      <a:gd name="connsiteY14" fmla="*/ 25805 h 2178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84075" h="2178874">
                        <a:moveTo>
                          <a:pt x="28089" y="25805"/>
                        </a:moveTo>
                        <a:cubicBezTo>
                          <a:pt x="62586" y="609714"/>
                          <a:pt x="160548" y="1171926"/>
                          <a:pt x="358052" y="1535061"/>
                        </a:cubicBezTo>
                        <a:cubicBezTo>
                          <a:pt x="555555" y="1898576"/>
                          <a:pt x="803093" y="2029137"/>
                          <a:pt x="1045365" y="2067583"/>
                        </a:cubicBezTo>
                        <a:cubicBezTo>
                          <a:pt x="1184671" y="2089660"/>
                          <a:pt x="1324240" y="2083570"/>
                          <a:pt x="1463809" y="2080144"/>
                        </a:cubicBezTo>
                        <a:cubicBezTo>
                          <a:pt x="1606802" y="2076718"/>
                          <a:pt x="1749794" y="2073292"/>
                          <a:pt x="1892524" y="2070247"/>
                        </a:cubicBezTo>
                        <a:cubicBezTo>
                          <a:pt x="2175349" y="2063776"/>
                          <a:pt x="2457911" y="2058447"/>
                          <a:pt x="2740736" y="2052737"/>
                        </a:cubicBezTo>
                        <a:cubicBezTo>
                          <a:pt x="3061219" y="2046267"/>
                          <a:pt x="5647201" y="1975847"/>
                          <a:pt x="5967683" y="1975847"/>
                        </a:cubicBezTo>
                        <a:cubicBezTo>
                          <a:pt x="5989540" y="1975847"/>
                          <a:pt x="5989540" y="2057305"/>
                          <a:pt x="5967683" y="2058447"/>
                        </a:cubicBezTo>
                        <a:cubicBezTo>
                          <a:pt x="5386759" y="2083950"/>
                          <a:pt x="2539546" y="2153989"/>
                          <a:pt x="1958621" y="2166170"/>
                        </a:cubicBezTo>
                        <a:cubicBezTo>
                          <a:pt x="1814049" y="2169215"/>
                          <a:pt x="1669740" y="2172260"/>
                          <a:pt x="1525167" y="2174924"/>
                        </a:cubicBezTo>
                        <a:cubicBezTo>
                          <a:pt x="1380594" y="2177589"/>
                          <a:pt x="1235758" y="2185202"/>
                          <a:pt x="1091185" y="2167692"/>
                        </a:cubicBezTo>
                        <a:cubicBezTo>
                          <a:pt x="845227" y="2137621"/>
                          <a:pt x="591633" y="2022286"/>
                          <a:pt x="383332" y="1683132"/>
                        </a:cubicBezTo>
                        <a:cubicBezTo>
                          <a:pt x="274047" y="1505371"/>
                          <a:pt x="184248" y="1268990"/>
                          <a:pt x="121311" y="987313"/>
                        </a:cubicBezTo>
                        <a:cubicBezTo>
                          <a:pt x="56266" y="696120"/>
                          <a:pt x="18872" y="372192"/>
                          <a:pt x="175" y="44837"/>
                        </a:cubicBezTo>
                        <a:cubicBezTo>
                          <a:pt x="-2458" y="-79"/>
                          <a:pt x="25455" y="-19491"/>
                          <a:pt x="28089" y="25805"/>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57" name="Graphic 7">
                  <a:extLst>
                    <a:ext uri="{FF2B5EF4-FFF2-40B4-BE49-F238E27FC236}">
                      <a16:creationId xmlns:a16="http://schemas.microsoft.com/office/drawing/2014/main" id="{686A2710-8EE3-B7BA-9DF4-5E938021420C}"/>
                    </a:ext>
                  </a:extLst>
                </p:cNvPr>
                <p:cNvGrpSpPr/>
                <p:nvPr/>
              </p:nvGrpSpPr>
              <p:grpSpPr>
                <a:xfrm>
                  <a:off x="1174197" y="2197548"/>
                  <a:ext cx="6469430" cy="3477568"/>
                  <a:chOff x="1174197" y="2197548"/>
                  <a:chExt cx="6469430" cy="3477568"/>
                </a:xfrm>
                <a:solidFill>
                  <a:srgbClr val="000000"/>
                </a:solidFill>
              </p:grpSpPr>
              <p:sp>
                <p:nvSpPr>
                  <p:cNvPr id="63" name="Freeform: Shape 62">
                    <a:extLst>
                      <a:ext uri="{FF2B5EF4-FFF2-40B4-BE49-F238E27FC236}">
                        <a16:creationId xmlns:a16="http://schemas.microsoft.com/office/drawing/2014/main" id="{CD229939-3C57-DB9A-611E-E38D239F8E19}"/>
                      </a:ext>
                    </a:extLst>
                  </p:cNvPr>
                  <p:cNvSpPr/>
                  <p:nvPr/>
                </p:nvSpPr>
                <p:spPr>
                  <a:xfrm>
                    <a:off x="1174197" y="2197548"/>
                    <a:ext cx="625691" cy="703431"/>
                  </a:xfrm>
                  <a:custGeom>
                    <a:avLst/>
                    <a:gdLst>
                      <a:gd name="connsiteX0" fmla="*/ 521673 w 625691"/>
                      <a:gd name="connsiteY0" fmla="*/ 361993 h 703431"/>
                      <a:gd name="connsiteX1" fmla="*/ 593564 w 625691"/>
                      <a:gd name="connsiteY1" fmla="*/ 703431 h 703431"/>
                      <a:gd name="connsiteX2" fmla="*/ 481909 w 625691"/>
                      <a:gd name="connsiteY2" fmla="*/ 703431 h 703431"/>
                      <a:gd name="connsiteX3" fmla="*/ 362617 w 625691"/>
                      <a:gd name="connsiteY3" fmla="*/ 324309 h 703431"/>
                      <a:gd name="connsiteX4" fmla="*/ 362617 w 625691"/>
                      <a:gd name="connsiteY4" fmla="*/ 0 h 703431"/>
                      <a:gd name="connsiteX5" fmla="*/ 625692 w 625691"/>
                      <a:gd name="connsiteY5" fmla="*/ 0 h 703431"/>
                      <a:gd name="connsiteX6" fmla="*/ 625692 w 625691"/>
                      <a:gd name="connsiteY6" fmla="*/ 361993 h 703431"/>
                      <a:gd name="connsiteX7" fmla="*/ 521673 w 625691"/>
                      <a:gd name="connsiteY7" fmla="*/ 361993 h 703431"/>
                      <a:gd name="connsiteX8" fmla="*/ 159056 w 625691"/>
                      <a:gd name="connsiteY8" fmla="*/ 361993 h 703431"/>
                      <a:gd name="connsiteX9" fmla="*/ 230948 w 625691"/>
                      <a:gd name="connsiteY9" fmla="*/ 703431 h 703431"/>
                      <a:gd name="connsiteX10" fmla="*/ 119292 w 625691"/>
                      <a:gd name="connsiteY10" fmla="*/ 703431 h 703431"/>
                      <a:gd name="connsiteX11" fmla="*/ 0 w 625691"/>
                      <a:gd name="connsiteY11" fmla="*/ 324309 h 703431"/>
                      <a:gd name="connsiteX12" fmla="*/ 0 w 625691"/>
                      <a:gd name="connsiteY12" fmla="*/ 0 h 703431"/>
                      <a:gd name="connsiteX13" fmla="*/ 263338 w 625691"/>
                      <a:gd name="connsiteY13" fmla="*/ 0 h 703431"/>
                      <a:gd name="connsiteX14" fmla="*/ 263338 w 625691"/>
                      <a:gd name="connsiteY14" fmla="*/ 361993 h 703431"/>
                      <a:gd name="connsiteX15" fmla="*/ 159056 w 625691"/>
                      <a:gd name="connsiteY15" fmla="*/ 361993 h 70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691" h="703431">
                        <a:moveTo>
                          <a:pt x="521673" y="361993"/>
                        </a:moveTo>
                        <a:lnTo>
                          <a:pt x="593564" y="703431"/>
                        </a:lnTo>
                        <a:lnTo>
                          <a:pt x="481909" y="703431"/>
                        </a:lnTo>
                        <a:lnTo>
                          <a:pt x="362617" y="324309"/>
                        </a:lnTo>
                        <a:lnTo>
                          <a:pt x="362617" y="0"/>
                        </a:lnTo>
                        <a:lnTo>
                          <a:pt x="625692" y="0"/>
                        </a:lnTo>
                        <a:lnTo>
                          <a:pt x="625692" y="361993"/>
                        </a:lnTo>
                        <a:lnTo>
                          <a:pt x="521673" y="361993"/>
                        </a:lnTo>
                        <a:close/>
                        <a:moveTo>
                          <a:pt x="159056" y="361993"/>
                        </a:moveTo>
                        <a:lnTo>
                          <a:pt x="230948" y="703431"/>
                        </a:lnTo>
                        <a:lnTo>
                          <a:pt x="119292" y="703431"/>
                        </a:lnTo>
                        <a:lnTo>
                          <a:pt x="0" y="324309"/>
                        </a:lnTo>
                        <a:lnTo>
                          <a:pt x="0" y="0"/>
                        </a:lnTo>
                        <a:lnTo>
                          <a:pt x="263338" y="0"/>
                        </a:lnTo>
                        <a:lnTo>
                          <a:pt x="263338" y="361993"/>
                        </a:lnTo>
                        <a:lnTo>
                          <a:pt x="159056" y="361993"/>
                        </a:lnTo>
                        <a:close/>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4" name="Freeform: Shape 63">
                    <a:extLst>
                      <a:ext uri="{FF2B5EF4-FFF2-40B4-BE49-F238E27FC236}">
                        <a16:creationId xmlns:a16="http://schemas.microsoft.com/office/drawing/2014/main" id="{7F9F629C-D6C7-14FD-069A-5053AA77B0ED}"/>
                      </a:ext>
                    </a:extLst>
                  </p:cNvPr>
                  <p:cNvSpPr/>
                  <p:nvPr/>
                </p:nvSpPr>
                <p:spPr>
                  <a:xfrm>
                    <a:off x="7017936" y="4971685"/>
                    <a:ext cx="625691" cy="703431"/>
                  </a:xfrm>
                  <a:custGeom>
                    <a:avLst/>
                    <a:gdLst>
                      <a:gd name="connsiteX0" fmla="*/ 104019 w 625691"/>
                      <a:gd name="connsiteY0" fmla="*/ 341438 h 703431"/>
                      <a:gd name="connsiteX1" fmla="*/ 32127 w 625691"/>
                      <a:gd name="connsiteY1" fmla="*/ 0 h 703431"/>
                      <a:gd name="connsiteX2" fmla="*/ 143782 w 625691"/>
                      <a:gd name="connsiteY2" fmla="*/ 0 h 703431"/>
                      <a:gd name="connsiteX3" fmla="*/ 263075 w 625691"/>
                      <a:gd name="connsiteY3" fmla="*/ 379122 h 703431"/>
                      <a:gd name="connsiteX4" fmla="*/ 263075 w 625691"/>
                      <a:gd name="connsiteY4" fmla="*/ 703431 h 703431"/>
                      <a:gd name="connsiteX5" fmla="*/ 0 w 625691"/>
                      <a:gd name="connsiteY5" fmla="*/ 703431 h 703431"/>
                      <a:gd name="connsiteX6" fmla="*/ 0 w 625691"/>
                      <a:gd name="connsiteY6" fmla="*/ 341438 h 703431"/>
                      <a:gd name="connsiteX7" fmla="*/ 104019 w 625691"/>
                      <a:gd name="connsiteY7" fmla="*/ 341438 h 703431"/>
                      <a:gd name="connsiteX8" fmla="*/ 466635 w 625691"/>
                      <a:gd name="connsiteY8" fmla="*/ 341438 h 703431"/>
                      <a:gd name="connsiteX9" fmla="*/ 394744 w 625691"/>
                      <a:gd name="connsiteY9" fmla="*/ 0 h 703431"/>
                      <a:gd name="connsiteX10" fmla="*/ 506399 w 625691"/>
                      <a:gd name="connsiteY10" fmla="*/ 0 h 703431"/>
                      <a:gd name="connsiteX11" fmla="*/ 625691 w 625691"/>
                      <a:gd name="connsiteY11" fmla="*/ 379122 h 703431"/>
                      <a:gd name="connsiteX12" fmla="*/ 625691 w 625691"/>
                      <a:gd name="connsiteY12" fmla="*/ 703431 h 703431"/>
                      <a:gd name="connsiteX13" fmla="*/ 362616 w 625691"/>
                      <a:gd name="connsiteY13" fmla="*/ 703431 h 703431"/>
                      <a:gd name="connsiteX14" fmla="*/ 362616 w 625691"/>
                      <a:gd name="connsiteY14" fmla="*/ 341438 h 703431"/>
                      <a:gd name="connsiteX15" fmla="*/ 466635 w 625691"/>
                      <a:gd name="connsiteY15" fmla="*/ 341438 h 70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691" h="703431">
                        <a:moveTo>
                          <a:pt x="104019" y="341438"/>
                        </a:moveTo>
                        <a:lnTo>
                          <a:pt x="32127" y="0"/>
                        </a:lnTo>
                        <a:lnTo>
                          <a:pt x="143782" y="0"/>
                        </a:lnTo>
                        <a:lnTo>
                          <a:pt x="263075" y="379122"/>
                        </a:lnTo>
                        <a:lnTo>
                          <a:pt x="263075" y="703431"/>
                        </a:lnTo>
                        <a:lnTo>
                          <a:pt x="0" y="703431"/>
                        </a:lnTo>
                        <a:lnTo>
                          <a:pt x="0" y="341438"/>
                        </a:lnTo>
                        <a:lnTo>
                          <a:pt x="104019" y="341438"/>
                        </a:lnTo>
                        <a:close/>
                        <a:moveTo>
                          <a:pt x="466635" y="341438"/>
                        </a:moveTo>
                        <a:lnTo>
                          <a:pt x="394744" y="0"/>
                        </a:lnTo>
                        <a:lnTo>
                          <a:pt x="506399" y="0"/>
                        </a:lnTo>
                        <a:lnTo>
                          <a:pt x="625691" y="379122"/>
                        </a:lnTo>
                        <a:lnTo>
                          <a:pt x="625691" y="703431"/>
                        </a:lnTo>
                        <a:lnTo>
                          <a:pt x="362616" y="703431"/>
                        </a:lnTo>
                        <a:lnTo>
                          <a:pt x="362616" y="341438"/>
                        </a:lnTo>
                        <a:lnTo>
                          <a:pt x="466635" y="341438"/>
                        </a:lnTo>
                        <a:close/>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58" name="Graphic 7">
                  <a:extLst>
                    <a:ext uri="{FF2B5EF4-FFF2-40B4-BE49-F238E27FC236}">
                      <a16:creationId xmlns:a16="http://schemas.microsoft.com/office/drawing/2014/main" id="{5D44CA6D-24F7-205E-C5E9-4207B57CACB9}"/>
                    </a:ext>
                  </a:extLst>
                </p:cNvPr>
                <p:cNvGrpSpPr/>
                <p:nvPr/>
              </p:nvGrpSpPr>
              <p:grpSpPr>
                <a:xfrm>
                  <a:off x="609584" y="2392211"/>
                  <a:ext cx="440366" cy="1012027"/>
                  <a:chOff x="609584" y="2392211"/>
                  <a:chExt cx="440366" cy="1012027"/>
                </a:xfrm>
                <a:solidFill>
                  <a:srgbClr val="000000"/>
                </a:solidFill>
              </p:grpSpPr>
              <p:sp>
                <p:nvSpPr>
                  <p:cNvPr id="59" name="Freeform: Shape 58">
                    <a:extLst>
                      <a:ext uri="{FF2B5EF4-FFF2-40B4-BE49-F238E27FC236}">
                        <a16:creationId xmlns:a16="http://schemas.microsoft.com/office/drawing/2014/main" id="{0D40194E-D9A6-77F7-2907-4592335E709A}"/>
                      </a:ext>
                    </a:extLst>
                  </p:cNvPr>
                  <p:cNvSpPr/>
                  <p:nvPr/>
                </p:nvSpPr>
                <p:spPr>
                  <a:xfrm>
                    <a:off x="708713" y="2392211"/>
                    <a:ext cx="341237" cy="312398"/>
                  </a:xfrm>
                  <a:custGeom>
                    <a:avLst/>
                    <a:gdLst>
                      <a:gd name="connsiteX0" fmla="*/ 3589 w 341237"/>
                      <a:gd name="connsiteY0" fmla="*/ 27252 h 312398"/>
                      <a:gd name="connsiteX1" fmla="*/ 48883 w 341237"/>
                      <a:gd name="connsiteY1" fmla="*/ 5555 h 312398"/>
                      <a:gd name="connsiteX2" fmla="*/ 190032 w 341237"/>
                      <a:gd name="connsiteY2" fmla="*/ 122794 h 312398"/>
                      <a:gd name="connsiteX3" fmla="*/ 331972 w 341237"/>
                      <a:gd name="connsiteY3" fmla="*/ 242697 h 312398"/>
                      <a:gd name="connsiteX4" fmla="*/ 336448 w 341237"/>
                      <a:gd name="connsiteY4" fmla="*/ 295226 h 312398"/>
                      <a:gd name="connsiteX5" fmla="*/ 300898 w 341237"/>
                      <a:gd name="connsiteY5" fmla="*/ 308929 h 312398"/>
                      <a:gd name="connsiteX6" fmla="*/ 157115 w 341237"/>
                      <a:gd name="connsiteY6" fmla="*/ 208058 h 312398"/>
                      <a:gd name="connsiteX7" fmla="*/ 18599 w 341237"/>
                      <a:gd name="connsiteY7" fmla="*/ 92723 h 312398"/>
                      <a:gd name="connsiteX8" fmla="*/ 3589 w 341237"/>
                      <a:gd name="connsiteY8" fmla="*/ 27252 h 31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237" h="312398">
                        <a:moveTo>
                          <a:pt x="3589" y="27252"/>
                        </a:moveTo>
                        <a:cubicBezTo>
                          <a:pt x="11226" y="5175"/>
                          <a:pt x="33083" y="-8148"/>
                          <a:pt x="48883" y="5555"/>
                        </a:cubicBezTo>
                        <a:cubicBezTo>
                          <a:pt x="95494" y="45904"/>
                          <a:pt x="142631" y="85110"/>
                          <a:pt x="190032" y="122794"/>
                        </a:cubicBezTo>
                        <a:cubicBezTo>
                          <a:pt x="237960" y="161239"/>
                          <a:pt x="286941" y="197400"/>
                          <a:pt x="331972" y="242697"/>
                        </a:cubicBezTo>
                        <a:cubicBezTo>
                          <a:pt x="343295" y="254116"/>
                          <a:pt x="343558" y="280761"/>
                          <a:pt x="336448" y="295226"/>
                        </a:cubicBezTo>
                        <a:cubicBezTo>
                          <a:pt x="327758" y="313116"/>
                          <a:pt x="314591" y="315781"/>
                          <a:pt x="300898" y="308929"/>
                        </a:cubicBezTo>
                        <a:cubicBezTo>
                          <a:pt x="250600" y="283045"/>
                          <a:pt x="203726" y="245361"/>
                          <a:pt x="157115" y="208058"/>
                        </a:cubicBezTo>
                        <a:cubicBezTo>
                          <a:pt x="110504" y="170755"/>
                          <a:pt x="64157" y="132310"/>
                          <a:pt x="18599" y="92723"/>
                        </a:cubicBezTo>
                        <a:cubicBezTo>
                          <a:pt x="2799" y="79400"/>
                          <a:pt x="-5101" y="51994"/>
                          <a:pt x="3589" y="27252"/>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0" name="Freeform: Shape 59">
                    <a:extLst>
                      <a:ext uri="{FF2B5EF4-FFF2-40B4-BE49-F238E27FC236}">
                        <a16:creationId xmlns:a16="http://schemas.microsoft.com/office/drawing/2014/main" id="{80AC1577-D2B2-BEB7-738B-5288A2D4E09E}"/>
                      </a:ext>
                    </a:extLst>
                  </p:cNvPr>
                  <p:cNvSpPr/>
                  <p:nvPr/>
                </p:nvSpPr>
                <p:spPr>
                  <a:xfrm>
                    <a:off x="664722" y="2712455"/>
                    <a:ext cx="363560" cy="229777"/>
                  </a:xfrm>
                  <a:custGeom>
                    <a:avLst/>
                    <a:gdLst>
                      <a:gd name="connsiteX0" fmla="*/ 40469 w 363560"/>
                      <a:gd name="connsiteY0" fmla="*/ 1627 h 229777"/>
                      <a:gd name="connsiteX1" fmla="*/ 194259 w 363560"/>
                      <a:gd name="connsiteY1" fmla="*/ 72807 h 229777"/>
                      <a:gd name="connsiteX2" fmla="*/ 348311 w 363560"/>
                      <a:gd name="connsiteY2" fmla="*/ 152743 h 229777"/>
                      <a:gd name="connsiteX3" fmla="*/ 330141 w 363560"/>
                      <a:gd name="connsiteY3" fmla="*/ 229252 h 229777"/>
                      <a:gd name="connsiteX4" fmla="*/ 178195 w 363560"/>
                      <a:gd name="connsiteY4" fmla="*/ 167207 h 229777"/>
                      <a:gd name="connsiteX5" fmla="*/ 27302 w 363560"/>
                      <a:gd name="connsiteY5" fmla="*/ 97169 h 229777"/>
                      <a:gd name="connsiteX6" fmla="*/ 705 w 363560"/>
                      <a:gd name="connsiteY6" fmla="*/ 40072 h 229777"/>
                      <a:gd name="connsiteX7" fmla="*/ 40469 w 363560"/>
                      <a:gd name="connsiteY7" fmla="*/ 1627 h 22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3560" h="229777">
                        <a:moveTo>
                          <a:pt x="40469" y="1627"/>
                        </a:moveTo>
                        <a:lnTo>
                          <a:pt x="194259" y="72807"/>
                        </a:lnTo>
                        <a:cubicBezTo>
                          <a:pt x="245873" y="96788"/>
                          <a:pt x="299857" y="116962"/>
                          <a:pt x="348311" y="152743"/>
                        </a:cubicBezTo>
                        <a:cubicBezTo>
                          <a:pt x="377279" y="174059"/>
                          <a:pt x="361478" y="236104"/>
                          <a:pt x="330141" y="229252"/>
                        </a:cubicBezTo>
                        <a:cubicBezTo>
                          <a:pt x="278263" y="218214"/>
                          <a:pt x="228229" y="190427"/>
                          <a:pt x="178195" y="167207"/>
                        </a:cubicBezTo>
                        <a:cubicBezTo>
                          <a:pt x="127897" y="143988"/>
                          <a:pt x="77600" y="120388"/>
                          <a:pt x="27302" y="97169"/>
                        </a:cubicBezTo>
                        <a:cubicBezTo>
                          <a:pt x="9922" y="89556"/>
                          <a:pt x="-3245" y="68240"/>
                          <a:pt x="705" y="40072"/>
                        </a:cubicBezTo>
                        <a:cubicBezTo>
                          <a:pt x="3865" y="16472"/>
                          <a:pt x="22825" y="-6367"/>
                          <a:pt x="40469" y="1627"/>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1" name="Freeform: Shape 60">
                    <a:extLst>
                      <a:ext uri="{FF2B5EF4-FFF2-40B4-BE49-F238E27FC236}">
                        <a16:creationId xmlns:a16="http://schemas.microsoft.com/office/drawing/2014/main" id="{7D798A08-8FBD-EAA8-96B7-1E6C7F2C9915}"/>
                      </a:ext>
                    </a:extLst>
                  </p:cNvPr>
                  <p:cNvSpPr/>
                  <p:nvPr/>
                </p:nvSpPr>
                <p:spPr>
                  <a:xfrm>
                    <a:off x="641665" y="3034376"/>
                    <a:ext cx="301925" cy="134576"/>
                  </a:xfrm>
                  <a:custGeom>
                    <a:avLst/>
                    <a:gdLst>
                      <a:gd name="connsiteX0" fmla="*/ 40353 w 301925"/>
                      <a:gd name="connsiteY0" fmla="*/ 589 h 134576"/>
                      <a:gd name="connsiteX1" fmla="*/ 279991 w 301925"/>
                      <a:gd name="connsiteY1" fmla="*/ 55783 h 134576"/>
                      <a:gd name="connsiteX2" fmla="*/ 301848 w 301925"/>
                      <a:gd name="connsiteY2" fmla="*/ 97273 h 134576"/>
                      <a:gd name="connsiteX3" fmla="*/ 276567 w 301925"/>
                      <a:gd name="connsiteY3" fmla="*/ 134576 h 134576"/>
                      <a:gd name="connsiteX4" fmla="*/ 27186 w 301925"/>
                      <a:gd name="connsiteY4" fmla="*/ 96512 h 134576"/>
                      <a:gd name="connsiteX5" fmla="*/ 589 w 301925"/>
                      <a:gd name="connsiteY5" fmla="*/ 39034 h 134576"/>
                      <a:gd name="connsiteX6" fmla="*/ 40353 w 301925"/>
                      <a:gd name="connsiteY6" fmla="*/ 589 h 134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925" h="134576">
                        <a:moveTo>
                          <a:pt x="40353" y="589"/>
                        </a:moveTo>
                        <a:cubicBezTo>
                          <a:pt x="120144" y="15815"/>
                          <a:pt x="202043" y="25712"/>
                          <a:pt x="279991" y="55783"/>
                        </a:cubicBezTo>
                        <a:cubicBezTo>
                          <a:pt x="293158" y="60731"/>
                          <a:pt x="302901" y="76718"/>
                          <a:pt x="301848" y="97273"/>
                        </a:cubicBezTo>
                        <a:cubicBezTo>
                          <a:pt x="300794" y="115544"/>
                          <a:pt x="290524" y="134576"/>
                          <a:pt x="276567" y="134576"/>
                        </a:cubicBezTo>
                        <a:cubicBezTo>
                          <a:pt x="193089" y="134196"/>
                          <a:pt x="109611" y="112118"/>
                          <a:pt x="27186" y="96512"/>
                        </a:cubicBezTo>
                        <a:cubicBezTo>
                          <a:pt x="9016" y="93086"/>
                          <a:pt x="-2835" y="63776"/>
                          <a:pt x="589" y="39034"/>
                        </a:cubicBezTo>
                        <a:cubicBezTo>
                          <a:pt x="4539" y="11628"/>
                          <a:pt x="22182" y="-3217"/>
                          <a:pt x="40353" y="589"/>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2" name="Freeform: Shape 61">
                    <a:extLst>
                      <a:ext uri="{FF2B5EF4-FFF2-40B4-BE49-F238E27FC236}">
                        <a16:creationId xmlns:a16="http://schemas.microsoft.com/office/drawing/2014/main" id="{806E3736-F485-45E8-1BB0-9188EFBCC171}"/>
                      </a:ext>
                    </a:extLst>
                  </p:cNvPr>
                  <p:cNvSpPr/>
                  <p:nvPr/>
                </p:nvSpPr>
                <p:spPr>
                  <a:xfrm>
                    <a:off x="609584" y="3298412"/>
                    <a:ext cx="259448" cy="105827"/>
                  </a:xfrm>
                  <a:custGeom>
                    <a:avLst/>
                    <a:gdLst>
                      <a:gd name="connsiteX0" fmla="*/ 31353 w 259448"/>
                      <a:gd name="connsiteY0" fmla="*/ 8334 h 105827"/>
                      <a:gd name="connsiteX1" fmla="*/ 235967 w 259448"/>
                      <a:gd name="connsiteY1" fmla="*/ 3005 h 105827"/>
                      <a:gd name="connsiteX2" fmla="*/ 259404 w 259448"/>
                      <a:gd name="connsiteY2" fmla="*/ 47541 h 105827"/>
                      <a:gd name="connsiteX3" fmla="*/ 232280 w 259448"/>
                      <a:gd name="connsiteY3" fmla="*/ 87508 h 105827"/>
                      <a:gd name="connsiteX4" fmla="*/ 134318 w 259448"/>
                      <a:gd name="connsiteY4" fmla="*/ 99308 h 105827"/>
                      <a:gd name="connsiteX5" fmla="*/ 36093 w 259448"/>
                      <a:gd name="connsiteY5" fmla="*/ 105779 h 105827"/>
                      <a:gd name="connsiteX6" fmla="*/ 16 w 259448"/>
                      <a:gd name="connsiteY6" fmla="*/ 60483 h 105827"/>
                      <a:gd name="connsiteX7" fmla="*/ 31353 w 259448"/>
                      <a:gd name="connsiteY7" fmla="*/ 8334 h 105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448" h="105827">
                        <a:moveTo>
                          <a:pt x="31353" y="8334"/>
                        </a:moveTo>
                        <a:cubicBezTo>
                          <a:pt x="99294" y="4147"/>
                          <a:pt x="168025" y="-4608"/>
                          <a:pt x="235967" y="3005"/>
                        </a:cubicBezTo>
                        <a:cubicBezTo>
                          <a:pt x="250450" y="4528"/>
                          <a:pt x="260194" y="28508"/>
                          <a:pt x="259404" y="47541"/>
                        </a:cubicBezTo>
                        <a:cubicBezTo>
                          <a:pt x="258350" y="69999"/>
                          <a:pt x="247027" y="84083"/>
                          <a:pt x="232280" y="87508"/>
                        </a:cubicBezTo>
                        <a:cubicBezTo>
                          <a:pt x="199889" y="95502"/>
                          <a:pt x="167235" y="97025"/>
                          <a:pt x="134318" y="99308"/>
                        </a:cubicBezTo>
                        <a:cubicBezTo>
                          <a:pt x="101664" y="101592"/>
                          <a:pt x="69010" y="103876"/>
                          <a:pt x="36093" y="105779"/>
                        </a:cubicBezTo>
                        <a:cubicBezTo>
                          <a:pt x="18713" y="106921"/>
                          <a:pt x="542" y="87508"/>
                          <a:pt x="16" y="60483"/>
                        </a:cubicBezTo>
                        <a:cubicBezTo>
                          <a:pt x="-511" y="34599"/>
                          <a:pt x="12392" y="9476"/>
                          <a:pt x="31353" y="8334"/>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grpSp>
        <p:sp>
          <p:nvSpPr>
            <p:cNvPr id="47" name="TextBox 46">
              <a:extLst>
                <a:ext uri="{FF2B5EF4-FFF2-40B4-BE49-F238E27FC236}">
                  <a16:creationId xmlns:a16="http://schemas.microsoft.com/office/drawing/2014/main" id="{B2D0F5D8-85F1-20D1-0986-A1B5669F69CA}"/>
                </a:ext>
              </a:extLst>
            </p:cNvPr>
            <p:cNvSpPr txBox="1"/>
            <p:nvPr/>
          </p:nvSpPr>
          <p:spPr>
            <a:xfrm>
              <a:off x="4446123" y="1801319"/>
              <a:ext cx="4083052" cy="136299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Trong một ngà</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y</a:t>
              </a: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công ty Thăng Long may được nhiều khẩu trang nhất, công ty Cửu Long may được ít khẩu trang nhất.</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32850508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p:cTn id="12" dur="500" fill="hold"/>
                                        <p:tgtEl>
                                          <p:spTgt spid="37"/>
                                        </p:tgtEl>
                                        <p:attrNameLst>
                                          <p:attrName>ppt_w</p:attrName>
                                        </p:attrNameLst>
                                      </p:cBhvr>
                                      <p:tavLst>
                                        <p:tav tm="0">
                                          <p:val>
                                            <p:fltVal val="0"/>
                                          </p:val>
                                        </p:tav>
                                        <p:tav tm="100000">
                                          <p:val>
                                            <p:strVal val="#ppt_w"/>
                                          </p:val>
                                        </p:tav>
                                      </p:tavLst>
                                    </p:anim>
                                    <p:anim calcmode="lin" valueType="num">
                                      <p:cBhvr>
                                        <p:cTn id="13" dur="500" fill="hold"/>
                                        <p:tgtEl>
                                          <p:spTgt spid="37"/>
                                        </p:tgtEl>
                                        <p:attrNameLst>
                                          <p:attrName>ppt_h</p:attrName>
                                        </p:attrNameLst>
                                      </p:cBhvr>
                                      <p:tavLst>
                                        <p:tav tm="0">
                                          <p:val>
                                            <p:fltVal val="0"/>
                                          </p:val>
                                        </p:tav>
                                        <p:tav tm="100000">
                                          <p:val>
                                            <p:strVal val="#ppt_h"/>
                                          </p:val>
                                        </p:tav>
                                      </p:tavLst>
                                    </p:anim>
                                    <p:animEffect transition="in" filter="fade">
                                      <p:cBhvr>
                                        <p:cTn id="14"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ISLIDE.ICON" val="#407153;#405331;#405331;#407153;#405340;#405331;#405338;"/>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190,&quot;width&quot;:5507}"/>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190,&quot;width&quot;:5507}"/>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704,&quot;width&quot;:19055}"/>
</p:tagLst>
</file>

<file path=ppt/tags/tag5.xml><?xml version="1.0" encoding="utf-8"?>
<p:tagLst xmlns:a="http://schemas.openxmlformats.org/drawingml/2006/main" xmlns:r="http://schemas.openxmlformats.org/officeDocument/2006/relationships" xmlns:p="http://schemas.openxmlformats.org/presentationml/2006/main">
  <p:tag name="FILL" val="a1"/>
</p:tagLst>
</file>

<file path=ppt/tags/tag6.xml><?xml version="1.0" encoding="utf-8"?>
<p:tagLst xmlns:a="http://schemas.openxmlformats.org/drawingml/2006/main" xmlns:r="http://schemas.openxmlformats.org/officeDocument/2006/relationships" xmlns:p="http://schemas.openxmlformats.org/presentationml/2006/main">
  <p:tag name="FILL" val="a1"/>
</p:tagLst>
</file>

<file path=ppt/tags/tag7.xml><?xml version="1.0" encoding="utf-8"?>
<p:tagLst xmlns:a="http://schemas.openxmlformats.org/drawingml/2006/main" xmlns:r="http://schemas.openxmlformats.org/officeDocument/2006/relationships" xmlns:p="http://schemas.openxmlformats.org/presentationml/2006/main">
  <p:tag name="FILL" val="a1"/>
</p:tagLst>
</file>

<file path=ppt/tags/tag8.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TotalTime>
  <Words>424</Words>
  <Application>Microsoft Office PowerPoint</Application>
  <PresentationFormat>Widescreen</PresentationFormat>
  <Paragraphs>62</Paragraphs>
  <Slides>16</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#9Slide07 SVNBeachwood Sans</vt:lpstr>
      <vt:lpstr>Arial</vt:lpstr>
      <vt:lpstr>Calibri</vt:lpstr>
      <vt:lpstr>Calibri Light</vt:lpstr>
      <vt:lpstr>等线</vt:lpstr>
      <vt:lpstr>思源黑体 CN Regular</vt:lpstr>
      <vt:lpstr>杨任东竹石体-Medium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4</cp:revision>
  <dcterms:created xsi:type="dcterms:W3CDTF">2023-05-12T03:41:37Z</dcterms:created>
  <dcterms:modified xsi:type="dcterms:W3CDTF">2023-05-12T03:46:36Z</dcterms:modified>
</cp:coreProperties>
</file>