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7" r:id="rId2"/>
    <p:sldId id="258" r:id="rId3"/>
    <p:sldId id="259" r:id="rId4"/>
    <p:sldId id="260" r:id="rId5"/>
    <p:sldId id="261" r:id="rId6"/>
    <p:sldId id="262" r:id="rId7"/>
    <p:sldId id="263" r:id="rId8"/>
    <p:sldId id="264" r:id="rId9"/>
    <p:sldId id="267" r:id="rId10"/>
    <p:sldId id="286" r:id="rId11"/>
    <p:sldId id="265" r:id="rId12"/>
    <p:sldId id="266"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7" r:id="rId31"/>
    <p:sldId id="288" r:id="rId32"/>
    <p:sldId id="289" r:id="rId33"/>
    <p:sldId id="290" r:id="rId34"/>
    <p:sldId id="291" r:id="rId35"/>
    <p:sldId id="292" r:id="rId36"/>
    <p:sldId id="293" r:id="rId37"/>
    <p:sldId id="294" r:id="rId38"/>
    <p:sldId id="295" r:id="rId39"/>
    <p:sldId id="28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p:cViewPr varScale="1">
        <p:scale>
          <a:sx n="73" d="100"/>
          <a:sy n="73" d="100"/>
        </p:scale>
        <p:origin x="60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7A4A85-199B-4206-959D-3E6EAA23C72D}" type="datetimeFigureOut">
              <a:rPr lang="en-US" smtClean="0"/>
              <a:t>4/19/2023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34AB4-6A2A-46BF-9B1C-C5C1A63A7011}" type="slidenum">
              <a:rPr lang="en-US" smtClean="0"/>
              <a:t>‹#›</a:t>
            </a:fld>
            <a:endParaRPr lang="en-US"/>
          </a:p>
        </p:txBody>
      </p:sp>
    </p:spTree>
    <p:extLst>
      <p:ext uri="{BB962C8B-B14F-4D97-AF65-F5344CB8AC3E}">
        <p14:creationId xmlns:p14="http://schemas.microsoft.com/office/powerpoint/2010/main" val="323358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65947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00401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15106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97102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904706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6794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78000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3719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29889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723578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8031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71631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5A2170-5E6D-4B0E-A217-036286DF3F0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57865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19578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348099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4D2D60-CB6B-40AA-BD02-88C1E7CC96C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2621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487363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40014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03498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548919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59762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9394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215755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451708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832A50-E523-49D6-89ED-D4D38C4CDD34}"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A6E9F-63FF-48B1-824B-26A723BACA74}" type="slidenum">
              <a:rPr lang="en-US" smtClean="0"/>
              <a:t>‹#›</a:t>
            </a:fld>
            <a:endParaRPr lang="en-US"/>
          </a:p>
        </p:txBody>
      </p:sp>
    </p:spTree>
    <p:extLst>
      <p:ext uri="{BB962C8B-B14F-4D97-AF65-F5344CB8AC3E}">
        <p14:creationId xmlns:p14="http://schemas.microsoft.com/office/powerpoint/2010/main" val="3128337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832A50-E523-49D6-89ED-D4D38C4CDD34}"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A6E9F-63FF-48B1-824B-26A723BACA74}" type="slidenum">
              <a:rPr lang="en-US" smtClean="0"/>
              <a:t>‹#›</a:t>
            </a:fld>
            <a:endParaRPr lang="en-US"/>
          </a:p>
        </p:txBody>
      </p:sp>
    </p:spTree>
    <p:extLst>
      <p:ext uri="{BB962C8B-B14F-4D97-AF65-F5344CB8AC3E}">
        <p14:creationId xmlns:p14="http://schemas.microsoft.com/office/powerpoint/2010/main" val="1843133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832A50-E523-49D6-89ED-D4D38C4CDD34}"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A6E9F-63FF-48B1-824B-26A723BACA74}" type="slidenum">
              <a:rPr lang="en-US" smtClean="0"/>
              <a:t>‹#›</a:t>
            </a:fld>
            <a:endParaRPr lang="en-US"/>
          </a:p>
        </p:txBody>
      </p:sp>
    </p:spTree>
    <p:extLst>
      <p:ext uri="{BB962C8B-B14F-4D97-AF65-F5344CB8AC3E}">
        <p14:creationId xmlns:p14="http://schemas.microsoft.com/office/powerpoint/2010/main" val="35849489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FAE5318-BEA6-4ACD-A8A1-B316DEA141CD}"/>
              </a:ext>
            </a:extLst>
          </p:cNvPr>
          <p:cNvPicPr>
            <a:picLocks noChangeAspect="1"/>
          </p:cNvPicPr>
          <p:nvPr userDrawn="1"/>
        </p:nvPicPr>
        <p:blipFill rotWithShape="1">
          <a:blip r:embed="rId2"/>
          <a:srcRect t="90694"/>
          <a:stretch/>
        </p:blipFill>
        <p:spPr>
          <a:xfrm>
            <a:off x="0" y="6219825"/>
            <a:ext cx="12192000" cy="638174"/>
          </a:xfrm>
          <a:prstGeom prst="rect">
            <a:avLst/>
          </a:prstGeom>
        </p:spPr>
      </p:pic>
      <p:pic>
        <p:nvPicPr>
          <p:cNvPr id="23" name="图片 22">
            <a:extLst>
              <a:ext uri="{FF2B5EF4-FFF2-40B4-BE49-F238E27FC236}">
                <a16:creationId xmlns:a16="http://schemas.microsoft.com/office/drawing/2014/main" id="{B380EA93-2AD5-430D-9982-E0EC09848C52}"/>
              </a:ext>
            </a:extLst>
          </p:cNvPr>
          <p:cNvPicPr>
            <a:picLocks noChangeAspect="1"/>
          </p:cNvPicPr>
          <p:nvPr userDrawn="1"/>
        </p:nvPicPr>
        <p:blipFill>
          <a:blip r:embed="rId3"/>
          <a:stretch>
            <a:fillRect/>
          </a:stretch>
        </p:blipFill>
        <p:spPr>
          <a:xfrm>
            <a:off x="0" y="0"/>
            <a:ext cx="1085182" cy="1182727"/>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542591" y="88146"/>
            <a:ext cx="11197947" cy="729430"/>
          </a:xfrm>
          <a:prstGeom prst="rect">
            <a:avLst/>
          </a:prstGeom>
        </p:spPr>
        <p:txBody>
          <a:bodyPr vert="horz" wrap="square">
            <a:spAutoFit/>
          </a:bodyPr>
          <a:lstStyle>
            <a:lvl1pPr algn="l">
              <a:defRPr sz="4600">
                <a:solidFill>
                  <a:schemeClr val="accent2"/>
                </a:solidFill>
                <a:latin typeface="字魂73号-江南手书" panose="00000500000000000000" pitchFamily="2" charset="-122"/>
                <a:ea typeface="字魂80号-萌趣小鱼体" panose="00000500000000000000" pitchFamily="2" charset="-122"/>
              </a:defRPr>
            </a:lvl1pPr>
          </a:lstStyle>
          <a:p>
            <a:r>
              <a:rPr lang="zh-CN" altLang="en-US" dirty="0"/>
              <a:t>编辑标题</a:t>
            </a:r>
          </a:p>
        </p:txBody>
      </p:sp>
      <p:pic>
        <p:nvPicPr>
          <p:cNvPr id="4" name="图片 3">
            <a:extLst>
              <a:ext uri="{FF2B5EF4-FFF2-40B4-BE49-F238E27FC236}">
                <a16:creationId xmlns:a16="http://schemas.microsoft.com/office/drawing/2014/main" id="{8435619E-B42F-4886-934A-B8DB3BDCAF9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8333"/>
          <a:stretch/>
        </p:blipFill>
        <p:spPr>
          <a:xfrm flipH="1">
            <a:off x="4824032" y="1511679"/>
            <a:ext cx="2543937" cy="206738"/>
          </a:xfrm>
          <a:prstGeom prst="rect">
            <a:avLst/>
          </a:prstGeom>
        </p:spPr>
      </p:pic>
      <p:pic>
        <p:nvPicPr>
          <p:cNvPr id="7" name="图片 6">
            <a:extLst>
              <a:ext uri="{FF2B5EF4-FFF2-40B4-BE49-F238E27FC236}">
                <a16:creationId xmlns:a16="http://schemas.microsoft.com/office/drawing/2014/main" id="{8D48B1CD-3B39-4BCF-8C66-44F32B7AE89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33940" y="885504"/>
            <a:ext cx="447722" cy="692628"/>
          </a:xfrm>
          <a:prstGeom prst="rect">
            <a:avLst/>
          </a:prstGeom>
        </p:spPr>
      </p:pic>
      <p:sp>
        <p:nvSpPr>
          <p:cNvPr id="9" name="文本占位符 8">
            <a:extLst>
              <a:ext uri="{FF2B5EF4-FFF2-40B4-BE49-F238E27FC236}">
                <a16:creationId xmlns:a16="http://schemas.microsoft.com/office/drawing/2014/main" id="{FA04D365-15E0-4489-AE55-3DBDE82AC5AA}"/>
              </a:ext>
            </a:extLst>
          </p:cNvPr>
          <p:cNvSpPr>
            <a:spLocks noGrp="1"/>
          </p:cNvSpPr>
          <p:nvPr>
            <p:ph type="body" sz="quarter" idx="10" hasCustomPrompt="1"/>
          </p:nvPr>
        </p:nvSpPr>
        <p:spPr>
          <a:xfrm>
            <a:off x="5412755" y="1070571"/>
            <a:ext cx="1769715" cy="498598"/>
          </a:xfrm>
          <a:prstGeom prst="rect">
            <a:avLst/>
          </a:prstGeom>
        </p:spPr>
        <p:txBody>
          <a:bodyPr wrap="none" lIns="0" tIns="0" rIns="0" bIns="0" anchor="ctr" anchorCtr="0">
            <a:spAutoFit/>
          </a:bodyPr>
          <a:lstStyle>
            <a:lvl1pPr marL="0" indent="0" algn="ctr">
              <a:buNone/>
              <a:defRPr sz="3600" b="0" spc="-150">
                <a:solidFill>
                  <a:schemeClr val="accent2">
                    <a:lumMod val="7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zh-CN" altLang="en-US" dirty="0"/>
              <a:t>编辑文本</a:t>
            </a:r>
          </a:p>
        </p:txBody>
      </p:sp>
    </p:spTree>
    <p:extLst>
      <p:ext uri="{BB962C8B-B14F-4D97-AF65-F5344CB8AC3E}">
        <p14:creationId xmlns:p14="http://schemas.microsoft.com/office/powerpoint/2010/main" val="388942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25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6916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832A50-E523-49D6-89ED-D4D38C4CDD34}"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A6E9F-63FF-48B1-824B-26A723BACA74}" type="slidenum">
              <a:rPr lang="en-US" smtClean="0"/>
              <a:t>‹#›</a:t>
            </a:fld>
            <a:endParaRPr lang="en-US"/>
          </a:p>
        </p:txBody>
      </p:sp>
    </p:spTree>
    <p:extLst>
      <p:ext uri="{BB962C8B-B14F-4D97-AF65-F5344CB8AC3E}">
        <p14:creationId xmlns:p14="http://schemas.microsoft.com/office/powerpoint/2010/main" val="3220244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A832A50-E523-49D6-89ED-D4D38C4CDD34}" type="datetimeFigureOut">
              <a:rPr lang="en-US" smtClean="0"/>
              <a:t>4/19/2023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7A6E9F-63FF-48B1-824B-26A723BACA74}" type="slidenum">
              <a:rPr lang="en-US" smtClean="0"/>
              <a:t>‹#›</a:t>
            </a:fld>
            <a:endParaRPr lang="en-US"/>
          </a:p>
        </p:txBody>
      </p:sp>
    </p:spTree>
    <p:extLst>
      <p:ext uri="{BB962C8B-B14F-4D97-AF65-F5344CB8AC3E}">
        <p14:creationId xmlns:p14="http://schemas.microsoft.com/office/powerpoint/2010/main" val="346238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A832A50-E523-49D6-89ED-D4D38C4CDD34}"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7A6E9F-63FF-48B1-824B-26A723BACA74}" type="slidenum">
              <a:rPr lang="en-US" smtClean="0"/>
              <a:t>‹#›</a:t>
            </a:fld>
            <a:endParaRPr lang="en-US"/>
          </a:p>
        </p:txBody>
      </p:sp>
    </p:spTree>
    <p:extLst>
      <p:ext uri="{BB962C8B-B14F-4D97-AF65-F5344CB8AC3E}">
        <p14:creationId xmlns:p14="http://schemas.microsoft.com/office/powerpoint/2010/main" val="3504070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A832A50-E523-49D6-89ED-D4D38C4CDD34}" type="datetimeFigureOut">
              <a:rPr lang="en-US" smtClean="0"/>
              <a:t>4/19/2023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7A6E9F-63FF-48B1-824B-26A723BACA74}" type="slidenum">
              <a:rPr lang="en-US" smtClean="0"/>
              <a:t>‹#›</a:t>
            </a:fld>
            <a:endParaRPr lang="en-US"/>
          </a:p>
        </p:txBody>
      </p:sp>
    </p:spTree>
    <p:extLst>
      <p:ext uri="{BB962C8B-B14F-4D97-AF65-F5344CB8AC3E}">
        <p14:creationId xmlns:p14="http://schemas.microsoft.com/office/powerpoint/2010/main" val="3957314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832A50-E523-49D6-89ED-D4D38C4CDD34}" type="datetimeFigureOut">
              <a:rPr lang="en-US" smtClean="0"/>
              <a:t>4/19/2023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7A6E9F-63FF-48B1-824B-26A723BACA74}" type="slidenum">
              <a:rPr lang="en-US" smtClean="0"/>
              <a:t>‹#›</a:t>
            </a:fld>
            <a:endParaRPr lang="en-US"/>
          </a:p>
        </p:txBody>
      </p:sp>
    </p:spTree>
    <p:extLst>
      <p:ext uri="{BB962C8B-B14F-4D97-AF65-F5344CB8AC3E}">
        <p14:creationId xmlns:p14="http://schemas.microsoft.com/office/powerpoint/2010/main" val="3917348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832A50-E523-49D6-89ED-D4D38C4CDD34}" type="datetimeFigureOut">
              <a:rPr lang="en-US" smtClean="0"/>
              <a:t>4/19/2023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7A6E9F-63FF-48B1-824B-26A723BACA74}" type="slidenum">
              <a:rPr lang="en-US" smtClean="0"/>
              <a:t>‹#›</a:t>
            </a:fld>
            <a:endParaRPr lang="en-US"/>
          </a:p>
        </p:txBody>
      </p:sp>
    </p:spTree>
    <p:extLst>
      <p:ext uri="{BB962C8B-B14F-4D97-AF65-F5344CB8AC3E}">
        <p14:creationId xmlns:p14="http://schemas.microsoft.com/office/powerpoint/2010/main" val="2817995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A832A50-E523-49D6-89ED-D4D38C4CDD34}"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7A6E9F-63FF-48B1-824B-26A723BACA74}" type="slidenum">
              <a:rPr lang="en-US" smtClean="0"/>
              <a:t>‹#›</a:t>
            </a:fld>
            <a:endParaRPr lang="en-US"/>
          </a:p>
        </p:txBody>
      </p:sp>
    </p:spTree>
    <p:extLst>
      <p:ext uri="{BB962C8B-B14F-4D97-AF65-F5344CB8AC3E}">
        <p14:creationId xmlns:p14="http://schemas.microsoft.com/office/powerpoint/2010/main" val="610391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A832A50-E523-49D6-89ED-D4D38C4CDD34}" type="datetimeFigureOut">
              <a:rPr lang="en-US" smtClean="0"/>
              <a:t>4/19/2023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7A6E9F-63FF-48B1-824B-26A723BACA74}" type="slidenum">
              <a:rPr lang="en-US" smtClean="0"/>
              <a:t>‹#›</a:t>
            </a:fld>
            <a:endParaRPr lang="en-US"/>
          </a:p>
        </p:txBody>
      </p:sp>
    </p:spTree>
    <p:extLst>
      <p:ext uri="{BB962C8B-B14F-4D97-AF65-F5344CB8AC3E}">
        <p14:creationId xmlns:p14="http://schemas.microsoft.com/office/powerpoint/2010/main" val="2191091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32A50-E523-49D6-89ED-D4D38C4CDD34}" type="datetimeFigureOut">
              <a:rPr lang="en-US" smtClean="0"/>
              <a:t>4/19/2023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7A6E9F-63FF-48B1-824B-26A723BACA74}" type="slidenum">
              <a:rPr lang="en-US" smtClean="0"/>
              <a:t>‹#›</a:t>
            </a:fld>
            <a:endParaRPr lang="en-US"/>
          </a:p>
        </p:txBody>
      </p:sp>
    </p:spTree>
    <p:extLst>
      <p:ext uri="{BB962C8B-B14F-4D97-AF65-F5344CB8AC3E}">
        <p14:creationId xmlns:p14="http://schemas.microsoft.com/office/powerpoint/2010/main" val="41305737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21.sv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46.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image" Target="../media/image58.jp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61.emf"/><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3" name="Google Shape;487;p33"/>
          <p:cNvSpPr txBox="1">
            <a:spLocks/>
          </p:cNvSpPr>
          <p:nvPr/>
        </p:nvSpPr>
        <p:spPr>
          <a:xfrm>
            <a:off x="-1597609" y="21351"/>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Bubblegum Sans"/>
              </a:rPr>
              <a:t>Thứ</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Bubblegum Sans"/>
              </a:rPr>
              <a:t> </a:t>
            </a:r>
            <a:r>
              <a:rPr lang="en-US" sz="3600" b="1" kern="0" dirty="0" err="1" smtClean="0">
                <a:solidFill>
                  <a:srgbClr val="FF0000"/>
                </a:solidFill>
                <a:latin typeface="Times New Roman" panose="02020603050405020304" pitchFamily="18" charset="0"/>
                <a:cs typeface="Times New Roman" panose="02020603050405020304" pitchFamily="18" charset="0"/>
              </a:rPr>
              <a:t>Tư</a:t>
            </a:r>
            <a:r>
              <a:rPr kumimoji="0" lang="en-US" sz="36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Bubblegum Sans"/>
              </a:rPr>
              <a:t>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Bubblegum Sans"/>
              </a:rPr>
              <a:t>ngày</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Bubblegum Sans"/>
              </a:rPr>
              <a:t> </a:t>
            </a:r>
            <a:r>
              <a:rPr kumimoji="0" lang="en-US" sz="36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Bubblegum Sans"/>
              </a:rPr>
              <a:t>18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Bubblegum Sans"/>
              </a:rPr>
              <a:t>tháng</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Bubblegum Sans"/>
              </a:rPr>
              <a:t> </a:t>
            </a:r>
            <a:r>
              <a:rPr kumimoji="0" lang="en-US" sz="3600" b="1" i="0" u="none" strike="noStrike" kern="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sym typeface="Bubblegum Sans"/>
              </a:rPr>
              <a:t>4 </a:t>
            </a:r>
            <a:r>
              <a:rPr kumimoji="0" lang="en-US" sz="3600" b="1"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Bubblegum Sans"/>
              </a:rPr>
              <a:t>năm</a:t>
            </a:r>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Bubblegum Sans"/>
              </a:rPr>
              <a:t> 2023</a:t>
            </a:r>
          </a:p>
        </p:txBody>
      </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768340"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529"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350" y="4025281"/>
            <a:ext cx="2065850" cy="2832719"/>
          </a:xfrm>
          <a:prstGeom prst="rect">
            <a:avLst/>
          </a:prstGeom>
        </p:spPr>
      </p:pic>
      <p:pic>
        <p:nvPicPr>
          <p:cNvPr id="18" name="图片 9">
            <a:extLst>
              <a:ext uri="{FF2B5EF4-FFF2-40B4-BE49-F238E27FC236}">
                <a16:creationId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9" name="Picture 8">
            <a:extLst>
              <a:ext uri="{FF2B5EF4-FFF2-40B4-BE49-F238E27FC236}">
                <a16:creationId xmlns:a16="http://schemas.microsoft.com/office/drawing/2014/main" id="{C7A1F1FA-D9F9-35F3-41B2-D278BE7A9557}"/>
              </a:ext>
            </a:extLst>
          </p:cNvPr>
          <p:cNvPicPr>
            <a:picLocks noChangeAspect="1"/>
          </p:cNvPicPr>
          <p:nvPr/>
        </p:nvPicPr>
        <p:blipFill>
          <a:blip r:embed="rId8"/>
          <a:stretch>
            <a:fillRect/>
          </a:stretch>
        </p:blipFill>
        <p:spPr>
          <a:xfrm>
            <a:off x="7281662" y="0"/>
            <a:ext cx="4910338" cy="6238875"/>
          </a:xfrm>
          <a:prstGeom prst="rect">
            <a:avLst/>
          </a:prstGeom>
        </p:spPr>
      </p:pic>
      <p:pic>
        <p:nvPicPr>
          <p:cNvPr id="17" name="Picture 16">
            <a:extLst>
              <a:ext uri="{FF2B5EF4-FFF2-40B4-BE49-F238E27FC236}">
                <a16:creationId xmlns:a16="http://schemas.microsoft.com/office/drawing/2014/main" id="{EAFFB477-5D29-4D17-7CCF-528AFAE3759D}"/>
              </a:ext>
            </a:extLst>
          </p:cNvPr>
          <p:cNvPicPr>
            <a:picLocks noChangeAspect="1"/>
          </p:cNvPicPr>
          <p:nvPr/>
        </p:nvPicPr>
        <p:blipFill>
          <a:blip r:embed="rId9"/>
          <a:stretch>
            <a:fillRect/>
          </a:stretch>
        </p:blipFill>
        <p:spPr>
          <a:xfrm>
            <a:off x="439754" y="1681650"/>
            <a:ext cx="6950042" cy="1932599"/>
          </a:xfrm>
          <a:prstGeom prst="rect">
            <a:avLst/>
          </a:prstGeom>
        </p:spPr>
      </p:pic>
      <p:pic>
        <p:nvPicPr>
          <p:cNvPr id="22" name="Picture 21">
            <a:extLst>
              <a:ext uri="{FF2B5EF4-FFF2-40B4-BE49-F238E27FC236}">
                <a16:creationId xmlns:a16="http://schemas.microsoft.com/office/drawing/2014/main" id="{C09091BC-4B12-1D9B-E0AB-8C67111E66C9}"/>
              </a:ext>
            </a:extLst>
          </p:cNvPr>
          <p:cNvPicPr>
            <a:picLocks noChangeAspect="1"/>
          </p:cNvPicPr>
          <p:nvPr/>
        </p:nvPicPr>
        <p:blipFill>
          <a:blip r:embed="rId10"/>
          <a:stretch>
            <a:fillRect/>
          </a:stretch>
        </p:blipFill>
        <p:spPr>
          <a:xfrm>
            <a:off x="2357132" y="665189"/>
            <a:ext cx="2658086" cy="841321"/>
          </a:xfrm>
          <a:prstGeom prst="rect">
            <a:avLst/>
          </a:prstGeom>
        </p:spPr>
      </p:pic>
      <p:pic>
        <p:nvPicPr>
          <p:cNvPr id="23" name="Picture 22">
            <a:extLst>
              <a:ext uri="{FF2B5EF4-FFF2-40B4-BE49-F238E27FC236}">
                <a16:creationId xmlns:a16="http://schemas.microsoft.com/office/drawing/2014/main" id="{5564E963-E1A9-04FE-D5A9-72B5B89C30CE}"/>
              </a:ext>
            </a:extLst>
          </p:cNvPr>
          <p:cNvPicPr>
            <a:picLocks noChangeAspect="1"/>
          </p:cNvPicPr>
          <p:nvPr/>
        </p:nvPicPr>
        <p:blipFill>
          <a:blip r:embed="rId11">
            <a:duotone>
              <a:schemeClr val="accent6">
                <a:shade val="45000"/>
                <a:satMod val="135000"/>
              </a:schemeClr>
              <a:prstClr val="white"/>
            </a:duotone>
          </a:blip>
          <a:stretch>
            <a:fillRect/>
          </a:stretch>
        </p:blipFill>
        <p:spPr>
          <a:xfrm rot="20464488">
            <a:off x="353707" y="933450"/>
            <a:ext cx="2508126" cy="1786230"/>
          </a:xfrm>
          <a:prstGeom prst="rect">
            <a:avLst/>
          </a:prstGeom>
        </p:spPr>
      </p:pic>
    </p:spTree>
    <p:extLst>
      <p:ext uri="{BB962C8B-B14F-4D97-AF65-F5344CB8AC3E}">
        <p14:creationId xmlns:p14="http://schemas.microsoft.com/office/powerpoint/2010/main" val="78848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Line 11"/>
          <p:cNvSpPr>
            <a:spLocks noChangeShapeType="1"/>
          </p:cNvSpPr>
          <p:nvPr/>
        </p:nvSpPr>
        <p:spPr bwMode="auto">
          <a:xfrm>
            <a:off x="3560400" y="2692840"/>
            <a:ext cx="718796" cy="1"/>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sp>
        <p:nvSpPr>
          <p:cNvPr id="12" name="Line 8"/>
          <p:cNvSpPr>
            <a:spLocks noChangeShapeType="1"/>
          </p:cNvSpPr>
          <p:nvPr/>
        </p:nvSpPr>
        <p:spPr bwMode="auto">
          <a:xfrm>
            <a:off x="3560400" y="3996376"/>
            <a:ext cx="536393" cy="0"/>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sp>
        <p:nvSpPr>
          <p:cNvPr id="13" name="Line 9"/>
          <p:cNvSpPr>
            <a:spLocks noChangeShapeType="1"/>
          </p:cNvSpPr>
          <p:nvPr/>
        </p:nvSpPr>
        <p:spPr bwMode="auto">
          <a:xfrm>
            <a:off x="3560400" y="3996376"/>
            <a:ext cx="565830" cy="851263"/>
          </a:xfrm>
          <a:prstGeom prst="line">
            <a:avLst/>
          </a:prstGeom>
          <a:ln>
            <a:headEnd/>
            <a:tailEnd type="triangle" w="med" len="med"/>
          </a:ln>
        </p:spPr>
        <p:style>
          <a:lnRef idx="2">
            <a:schemeClr val="accent1"/>
          </a:lnRef>
          <a:fillRef idx="0">
            <a:schemeClr val="accent1"/>
          </a:fillRef>
          <a:effectRef idx="1">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p>
        </p:txBody>
      </p:sp>
      <p:sp>
        <p:nvSpPr>
          <p:cNvPr id="14" name="Rectangle 12"/>
          <p:cNvSpPr>
            <a:spLocks noChangeArrowheads="1"/>
          </p:cNvSpPr>
          <p:nvPr/>
        </p:nvSpPr>
        <p:spPr bwMode="auto">
          <a:xfrm>
            <a:off x="1503363" y="710029"/>
            <a:ext cx="730841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altLang="en-US" sz="4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Hoạt</a:t>
            </a:r>
            <a:r>
              <a:rPr kumimoji="0" lang="en-US" altLang="en-US" sz="4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altLang="en-US" sz="4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động</a:t>
            </a:r>
            <a:r>
              <a:rPr kumimoji="0" lang="en-US" altLang="en-US" sz="40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altLang="en-US" sz="4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Nhiệm</a:t>
            </a:r>
            <a:r>
              <a:rPr kumimoji="0" lang="en-US" altLang="en-US" sz="40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 </a:t>
            </a:r>
            <a:r>
              <a:rPr kumimoji="0" lang="en-US" altLang="en-US" sz="4000" b="1"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rPr>
              <a:t>vụ</a:t>
            </a:r>
            <a:endParaRPr kumimoji="0" lang="en-US" altLang="en-US" sz="40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0" b="0" i="0" u="none" strike="noStrike" cap="none" normalizeH="0" baseline="0" dirty="0" smtClean="0">
              <a:ln>
                <a:noFill/>
              </a:ln>
              <a:solidFill>
                <a:schemeClr val="tx1"/>
              </a:solidFill>
              <a:effectLst/>
              <a:latin typeface="Arial" panose="020B0604020202020204" pitchFamily="34" charset="0"/>
            </a:endParaRPr>
          </a:p>
        </p:txBody>
      </p:sp>
      <p:sp>
        <p:nvSpPr>
          <p:cNvPr id="15" name="Rectangle 13"/>
          <p:cNvSpPr>
            <a:spLocks noChangeArrowheads="1"/>
          </p:cNvSpPr>
          <p:nvPr/>
        </p:nvSpPr>
        <p:spPr bwMode="auto">
          <a:xfrm>
            <a:off x="796834" y="2283340"/>
            <a:ext cx="1123405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gạch</a:t>
            </a:r>
            <a:r>
              <a:rPr kumimoji="0" lang="en-US" altLang="en-US" sz="32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kumimoji="0" lang="en-US" altLang="en-US" sz="32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en-US" sz="3200" b="0" i="0" u="none" strike="noStrike" cap="none" normalizeH="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khó</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16" name="Rectangle 14"/>
          <p:cNvSpPr>
            <a:spLocks noChangeArrowheads="1"/>
          </p:cNvSpPr>
          <p:nvPr/>
        </p:nvSpPr>
        <p:spPr bwMode="auto">
          <a:xfrm>
            <a:off x="980655" y="3659118"/>
            <a:ext cx="1089867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Đọc</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ea typeface="Times New Roman" panose="02020603050405020304" pitchFamily="18" charset="0"/>
                <a:cs typeface="Times New Roman" panose="02020603050405020304" pitchFamily="18" charset="0"/>
              </a:rPr>
              <a:t>nhóm</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smtClean="0">
                <a:latin typeface="Times New Roman" panose="02020603050405020304" pitchFamily="18" charset="0"/>
                <a:ea typeface="Times New Roman" panose="02020603050405020304" pitchFamily="18" charset="0"/>
                <a:cs typeface="Times New Roman" panose="02020603050405020304" pitchFamily="18" charset="0"/>
              </a:rPr>
              <a:t>4       </a:t>
            </a:r>
            <a:r>
              <a:rPr lang="en-US" alt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Xác</a:t>
            </a:r>
            <a:r>
              <a:rPr lang="en-US" alt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định</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khó</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sửa</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altLang="en-US" sz="32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alt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hơi</a:t>
            </a:r>
            <a:r>
              <a:rPr lang="en-US" altLang="en-US" sz="3200" dirty="0" smtClean="0">
                <a:latin typeface="Times New Roman" panose="02020603050405020304" pitchFamily="18" charset="0"/>
                <a:ea typeface="Times New Roman" panose="02020603050405020304" pitchFamily="18" charset="0"/>
                <a:cs typeface="Times New Roman" panose="02020603050405020304" pitchFamily="18" charset="0"/>
              </a:rPr>
              <a:t> ở </a:t>
            </a:r>
            <a:r>
              <a:rPr lang="en-US" alt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các</a:t>
            </a:r>
            <a:r>
              <a:rPr lang="en-US" alt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câu</a:t>
            </a:r>
            <a:r>
              <a:rPr lang="en-US" altLang="en-US" sz="3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ea typeface="Times New Roman" panose="02020603050405020304" pitchFamily="18" charset="0"/>
                <a:cs typeface="Times New Roman" panose="02020603050405020304" pitchFamily="18" charset="0"/>
              </a:rPr>
              <a:t>dài</a:t>
            </a:r>
            <a:r>
              <a:rPr lang="en-US" altLang="en-US" sz="3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32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55155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E20386-410B-2177-6227-B127FBD99083}"/>
              </a:ext>
            </a:extLst>
          </p:cNvPr>
          <p:cNvGrpSpPr/>
          <p:nvPr/>
        </p:nvGrpSpPr>
        <p:grpSpPr>
          <a:xfrm>
            <a:off x="4032283" y="-399246"/>
            <a:ext cx="4272061" cy="2292439"/>
            <a:chOff x="-412517" y="-1"/>
            <a:chExt cx="4272061" cy="2292439"/>
          </a:xfrm>
        </p:grpSpPr>
        <p:pic>
          <p:nvPicPr>
            <p:cNvPr id="7" name="Picture 6">
              <a:extLst>
                <a:ext uri="{FF2B5EF4-FFF2-40B4-BE49-F238E27FC236}">
                  <a16:creationId xmlns:a16="http://schemas.microsoft.com/office/drawing/2014/main" id="{47D6CEAA-8A9D-2319-9DD4-FC55598963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343" r="48487" b="36188"/>
            <a:stretch/>
          </p:blipFill>
          <p:spPr>
            <a:xfrm>
              <a:off x="-412517" y="-1"/>
              <a:ext cx="4272061" cy="2292439"/>
            </a:xfrm>
            <a:prstGeom prst="rect">
              <a:avLst/>
            </a:prstGeom>
          </p:spPr>
        </p:pic>
        <p:sp>
          <p:nvSpPr>
            <p:cNvPr id="8" name="TextBox 7">
              <a:extLst>
                <a:ext uri="{FF2B5EF4-FFF2-40B4-BE49-F238E27FC236}">
                  <a16:creationId xmlns:a16="http://schemas.microsoft.com/office/drawing/2014/main" id="{1B8F7743-FBAF-BCA1-C954-0F3516E0336D}"/>
                </a:ext>
              </a:extLst>
            </p:cNvPr>
            <p:cNvSpPr txBox="1"/>
            <p:nvPr/>
          </p:nvSpPr>
          <p:spPr>
            <a:xfrm>
              <a:off x="417045" y="626633"/>
              <a:ext cx="292118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4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a16="http://schemas.microsoft.com/office/drawing/2014/main" id="{A0DE7259-7715-880D-E008-CDEEB5675AEA}"/>
              </a:ext>
            </a:extLst>
          </p:cNvPr>
          <p:cNvGrpSpPr/>
          <p:nvPr/>
        </p:nvGrpSpPr>
        <p:grpSpPr>
          <a:xfrm>
            <a:off x="2162175" y="937831"/>
            <a:ext cx="3657599" cy="3448032"/>
            <a:chOff x="-103030" y="1038045"/>
            <a:chExt cx="3657599" cy="3448032"/>
          </a:xfrm>
        </p:grpSpPr>
        <p:pic>
          <p:nvPicPr>
            <p:cNvPr id="10" name="Picture 9">
              <a:extLst>
                <a:ext uri="{FF2B5EF4-FFF2-40B4-BE49-F238E27FC236}">
                  <a16:creationId xmlns:a16="http://schemas.microsoft.com/office/drawing/2014/main" id="{ADDAFEA3-63E2-1434-C29D-D58DE73521AC}"/>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11" name="TextBox 10">
              <a:extLst>
                <a:ext uri="{FF2B5EF4-FFF2-40B4-BE49-F238E27FC236}">
                  <a16:creationId xmlns:a16="http://schemas.microsoft.com/office/drawing/2014/main" id="{3294F461-45A0-F072-EEA6-EA58D931FB94}"/>
                </a:ext>
              </a:extLst>
            </p:cNvPr>
            <p:cNvSpPr txBox="1"/>
            <p:nvPr/>
          </p:nvSpPr>
          <p:spPr>
            <a:xfrm>
              <a:off x="1068947" y="3503054"/>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a:t>
              </a:r>
              <a:r>
                <a:rPr lang="en-US" sz="3200" b="1" noProof="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ội</a:t>
              </a:r>
              <a:r>
                <a:rPr lang="en-US" sz="3200" b="1" noProof="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qua</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2" name="Group 11">
            <a:extLst>
              <a:ext uri="{FF2B5EF4-FFF2-40B4-BE49-F238E27FC236}">
                <a16:creationId xmlns:a16="http://schemas.microsoft.com/office/drawing/2014/main" id="{A318C70C-40D9-F658-C806-B665026D3F5B}"/>
              </a:ext>
            </a:extLst>
          </p:cNvPr>
          <p:cNvGrpSpPr/>
          <p:nvPr/>
        </p:nvGrpSpPr>
        <p:grpSpPr>
          <a:xfrm>
            <a:off x="6222344" y="1114624"/>
            <a:ext cx="3657599" cy="3448032"/>
            <a:chOff x="4223602" y="1205470"/>
            <a:chExt cx="3657599" cy="3448032"/>
          </a:xfrm>
        </p:grpSpPr>
        <p:pic>
          <p:nvPicPr>
            <p:cNvPr id="13" name="Picture 12">
              <a:extLst>
                <a:ext uri="{FF2B5EF4-FFF2-40B4-BE49-F238E27FC236}">
                  <a16:creationId xmlns:a16="http://schemas.microsoft.com/office/drawing/2014/main" id="{72C848E5-158F-0F63-FEB2-F6952BEBB1D3}"/>
                </a:ext>
              </a:extLst>
            </p:cNvPr>
            <p:cNvPicPr>
              <a:picLocks noChangeAspect="1"/>
            </p:cNvPicPr>
            <p:nvPr/>
          </p:nvPicPr>
          <p:blipFill rotWithShape="1">
            <a:blip r:embed="rId3">
              <a:extLst>
                <a:ext uri="{28A0092B-C50C-407E-A947-70E740481C1C}">
                  <a14:useLocalDpi xmlns:a14="http://schemas.microsoft.com/office/drawing/2010/main" val="0"/>
                </a:ext>
              </a:extLst>
            </a:blip>
            <a:srcRect l="47506" t="-5488" r="8492" b="67507"/>
            <a:stretch/>
          </p:blipFill>
          <p:spPr>
            <a:xfrm>
              <a:off x="4223602" y="1205470"/>
              <a:ext cx="3657599" cy="3448032"/>
            </a:xfrm>
            <a:prstGeom prst="rect">
              <a:avLst/>
            </a:prstGeom>
          </p:spPr>
        </p:pic>
        <p:sp>
          <p:nvSpPr>
            <p:cNvPr id="14" name="TextBox 13">
              <a:extLst>
                <a:ext uri="{FF2B5EF4-FFF2-40B4-BE49-F238E27FC236}">
                  <a16:creationId xmlns:a16="http://schemas.microsoft.com/office/drawing/2014/main" id="{A26362ED-8D6C-3C06-9300-94C0C1D648AB}"/>
                </a:ext>
              </a:extLst>
            </p:cNvPr>
            <p:cNvSpPr txBox="1"/>
            <p:nvPr/>
          </p:nvSpPr>
          <p:spPr>
            <a:xfrm>
              <a:off x="5237300" y="3503054"/>
              <a:ext cx="20992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trượt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6" name="Group 15">
            <a:extLst>
              <a:ext uri="{FF2B5EF4-FFF2-40B4-BE49-F238E27FC236}">
                <a16:creationId xmlns:a16="http://schemas.microsoft.com/office/drawing/2014/main" id="{DF1F51F1-EB36-89B2-1AD0-C1B85BCB2FEA}"/>
              </a:ext>
            </a:extLst>
          </p:cNvPr>
          <p:cNvGrpSpPr/>
          <p:nvPr/>
        </p:nvGrpSpPr>
        <p:grpSpPr>
          <a:xfrm>
            <a:off x="258636" y="3684757"/>
            <a:ext cx="3657600" cy="3448032"/>
            <a:chOff x="2287461" y="3646657"/>
            <a:chExt cx="3657600" cy="3448032"/>
          </a:xfrm>
        </p:grpSpPr>
        <p:pic>
          <p:nvPicPr>
            <p:cNvPr id="17" name="Picture 16">
              <a:extLst>
                <a:ext uri="{FF2B5EF4-FFF2-40B4-BE49-F238E27FC236}">
                  <a16:creationId xmlns:a16="http://schemas.microsoft.com/office/drawing/2014/main" id="{EF5937E2-BA96-6A51-E039-06A44B7295DE}"/>
                </a:ext>
              </a:extLst>
            </p:cNvPr>
            <p:cNvPicPr>
              <a:picLocks noChangeAspect="1"/>
            </p:cNvPicPr>
            <p:nvPr/>
          </p:nvPicPr>
          <p:blipFill rotWithShape="1">
            <a:blip r:embed="rId3">
              <a:extLst>
                <a:ext uri="{28A0092B-C50C-407E-A947-70E740481C1C}">
                  <a14:useLocalDpi xmlns:a14="http://schemas.microsoft.com/office/drawing/2010/main" val="0"/>
                </a:ext>
              </a:extLst>
            </a:blip>
            <a:srcRect l="47089" t="28771" r="8909" b="33248"/>
            <a:stretch/>
          </p:blipFill>
          <p:spPr>
            <a:xfrm>
              <a:off x="2287461" y="3646657"/>
              <a:ext cx="3657599" cy="3448032"/>
            </a:xfrm>
            <a:prstGeom prst="rect">
              <a:avLst/>
            </a:prstGeom>
          </p:spPr>
        </p:pic>
        <p:sp>
          <p:nvSpPr>
            <p:cNvPr id="18" name="TextBox 17">
              <a:extLst>
                <a:ext uri="{FF2B5EF4-FFF2-40B4-BE49-F238E27FC236}">
                  <a16:creationId xmlns:a16="http://schemas.microsoft.com/office/drawing/2014/main" id="{3440B294-4E4F-28A7-1FC9-5229EA549C69}"/>
                </a:ext>
              </a:extLst>
            </p:cNvPr>
            <p:cNvSpPr txBox="1"/>
            <p:nvPr/>
          </p:nvSpPr>
          <p:spPr>
            <a:xfrm>
              <a:off x="3476847" y="5753030"/>
              <a:ext cx="246821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suýt</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9" name="Group 18">
            <a:extLst>
              <a:ext uri="{FF2B5EF4-FFF2-40B4-BE49-F238E27FC236}">
                <a16:creationId xmlns:a16="http://schemas.microsoft.com/office/drawing/2014/main" id="{180EBA75-B9B0-B3F9-3082-0EEB530D0630}"/>
              </a:ext>
            </a:extLst>
          </p:cNvPr>
          <p:cNvGrpSpPr/>
          <p:nvPr/>
        </p:nvGrpSpPr>
        <p:grpSpPr>
          <a:xfrm>
            <a:off x="4584011" y="4124304"/>
            <a:ext cx="3657599" cy="2839252"/>
            <a:chOff x="7793936" y="3981429"/>
            <a:chExt cx="3657599" cy="2839252"/>
          </a:xfrm>
        </p:grpSpPr>
        <p:pic>
          <p:nvPicPr>
            <p:cNvPr id="20" name="Picture 19">
              <a:extLst>
                <a:ext uri="{FF2B5EF4-FFF2-40B4-BE49-F238E27FC236}">
                  <a16:creationId xmlns:a16="http://schemas.microsoft.com/office/drawing/2014/main" id="{6E036304-9DD6-E906-8BCA-AF538FF827E1}"/>
                </a:ext>
              </a:extLst>
            </p:cNvPr>
            <p:cNvPicPr>
              <a:picLocks noChangeAspect="1"/>
            </p:cNvPicPr>
            <p:nvPr/>
          </p:nvPicPr>
          <p:blipFill rotWithShape="1">
            <a:blip r:embed="rId3">
              <a:extLst>
                <a:ext uri="{28A0092B-C50C-407E-A947-70E740481C1C}">
                  <a14:useLocalDpi xmlns:a14="http://schemas.microsoft.com/office/drawing/2010/main" val="0"/>
                </a:ext>
              </a:extLst>
            </a:blip>
            <a:srcRect l="10059" t="32176" r="45939" b="36550"/>
            <a:stretch/>
          </p:blipFill>
          <p:spPr>
            <a:xfrm>
              <a:off x="7793936" y="3981429"/>
              <a:ext cx="3657599" cy="2839252"/>
            </a:xfrm>
            <a:prstGeom prst="rect">
              <a:avLst/>
            </a:prstGeom>
          </p:spPr>
        </p:pic>
        <p:sp>
          <p:nvSpPr>
            <p:cNvPr id="24" name="TextBox 23">
              <a:extLst>
                <a:ext uri="{FF2B5EF4-FFF2-40B4-BE49-F238E27FC236}">
                  <a16:creationId xmlns:a16="http://schemas.microsoft.com/office/drawing/2014/main" id="{E825C53C-B93E-4605-63F3-9548A36285BD}"/>
                </a:ext>
              </a:extLst>
            </p:cNvPr>
            <p:cNvSpPr txBox="1"/>
            <p:nvPr/>
          </p:nvSpPr>
          <p:spPr>
            <a:xfrm>
              <a:off x="8469587" y="5753030"/>
              <a:ext cx="209925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rêu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trơn</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2" name="Group 31">
            <a:extLst>
              <a:ext uri="{FF2B5EF4-FFF2-40B4-BE49-F238E27FC236}">
                <a16:creationId xmlns:a16="http://schemas.microsoft.com/office/drawing/2014/main" id="{A81F2108-C442-082B-0C13-792A064DD32C}"/>
              </a:ext>
            </a:extLst>
          </p:cNvPr>
          <p:cNvGrpSpPr/>
          <p:nvPr/>
        </p:nvGrpSpPr>
        <p:grpSpPr>
          <a:xfrm>
            <a:off x="7886700" y="3409968"/>
            <a:ext cx="4229100" cy="3448032"/>
            <a:chOff x="-103030" y="1038045"/>
            <a:chExt cx="3657599" cy="3448032"/>
          </a:xfrm>
        </p:grpSpPr>
        <p:pic>
          <p:nvPicPr>
            <p:cNvPr id="33" name="Picture 32">
              <a:extLst>
                <a:ext uri="{FF2B5EF4-FFF2-40B4-BE49-F238E27FC236}">
                  <a16:creationId xmlns:a16="http://schemas.microsoft.com/office/drawing/2014/main" id="{8C374339-4E72-5853-8215-4E95BC2DA476}"/>
                </a:ext>
              </a:extLst>
            </p:cNvPr>
            <p:cNvPicPr>
              <a:picLocks noChangeAspect="1"/>
            </p:cNvPicPr>
            <p:nvPr/>
          </p:nvPicPr>
          <p:blipFill rotWithShape="1">
            <a:blip r:embed="rId3">
              <a:extLst>
                <a:ext uri="{28A0092B-C50C-407E-A947-70E740481C1C}">
                  <a14:useLocalDpi xmlns:a14="http://schemas.microsoft.com/office/drawing/2010/main" val="0"/>
                </a:ext>
              </a:extLst>
            </a:blip>
            <a:srcRect l="4279" t="-6197" r="51719" b="68216"/>
            <a:stretch/>
          </p:blipFill>
          <p:spPr>
            <a:xfrm>
              <a:off x="-103030" y="1038045"/>
              <a:ext cx="3657599" cy="3448032"/>
            </a:xfrm>
            <a:prstGeom prst="rect">
              <a:avLst/>
            </a:prstGeom>
          </p:spPr>
        </p:pic>
        <p:sp>
          <p:nvSpPr>
            <p:cNvPr id="34" name="TextBox 33">
              <a:extLst>
                <a:ext uri="{FF2B5EF4-FFF2-40B4-BE49-F238E27FC236}">
                  <a16:creationId xmlns:a16="http://schemas.microsoft.com/office/drawing/2014/main" id="{003B0A6E-C278-0D38-1C98-8AB7EAF7541A}"/>
                </a:ext>
              </a:extLst>
            </p:cNvPr>
            <p:cNvSpPr txBox="1"/>
            <p:nvPr/>
          </p:nvSpPr>
          <p:spPr>
            <a:xfrm>
              <a:off x="893748" y="3503054"/>
              <a:ext cx="227445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sẩy</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chân</a:t>
              </a:r>
              <a:r>
                <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ngã</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86711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additive="base">
                                        <p:cTn id="30" dur="500" fill="hold"/>
                                        <p:tgtEl>
                                          <p:spTgt spid="19"/>
                                        </p:tgtEl>
                                        <p:attrNameLst>
                                          <p:attrName>ppt_x</p:attrName>
                                        </p:attrNameLst>
                                      </p:cBhvr>
                                      <p:tavLst>
                                        <p:tav tm="0">
                                          <p:val>
                                            <p:strVal val="#ppt_x"/>
                                          </p:val>
                                        </p:tav>
                                        <p:tav tm="100000">
                                          <p:val>
                                            <p:strVal val="#ppt_x"/>
                                          </p:val>
                                        </p:tav>
                                      </p:tavLst>
                                    </p:anim>
                                    <p:anim calcmode="lin" valueType="num">
                                      <p:cBhvr additive="base">
                                        <p:cTn id="3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additive="base">
                                        <p:cTn id="36" dur="500" fill="hold"/>
                                        <p:tgtEl>
                                          <p:spTgt spid="32"/>
                                        </p:tgtEl>
                                        <p:attrNameLst>
                                          <p:attrName>ppt_x</p:attrName>
                                        </p:attrNameLst>
                                      </p:cBhvr>
                                      <p:tavLst>
                                        <p:tav tm="0">
                                          <p:val>
                                            <p:strVal val="#ppt_x"/>
                                          </p:val>
                                        </p:tav>
                                        <p:tav tm="100000">
                                          <p:val>
                                            <p:strVal val="#ppt_x"/>
                                          </p:val>
                                        </p:tav>
                                      </p:tavLst>
                                    </p:anim>
                                    <p:anim calcmode="lin" valueType="num">
                                      <p:cBhvr additive="base">
                                        <p:cTn id="3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flipH="1">
            <a:off x="7054" y="8792"/>
            <a:ext cx="12192000" cy="6858000"/>
          </a:xfrm>
          <a:prstGeom prst="rect">
            <a:avLst/>
          </a:prstGeom>
        </p:spPr>
      </p:pic>
      <p:sp>
        <p:nvSpPr>
          <p:cNvPr id="2" name="Rectangle: Rounded Corners 1">
            <a:extLst>
              <a:ext uri="{FF2B5EF4-FFF2-40B4-BE49-F238E27FC236}">
                <a16:creationId xmlns:a16="http://schemas.microsoft.com/office/drawing/2014/main" id="{770C59A3-6595-39E6-A911-D735D168ED92}"/>
              </a:ext>
            </a:extLst>
          </p:cNvPr>
          <p:cNvSpPr/>
          <p:nvPr/>
        </p:nvSpPr>
        <p:spPr>
          <a:xfrm>
            <a:off x="3509756" y="547008"/>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1" i="0" u="none" strike="noStrike" kern="1200" cap="none" spc="0" normalizeH="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noProof="0" dirty="0" err="1">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dài</a:t>
            </a:r>
            <a:endParaRPr kumimoji="0" lang="en-US" sz="4000" b="1" i="0" u="none" strike="noStrike" kern="1200" cap="none" spc="0" normalizeH="0" baseline="0" noProof="0" dirty="0">
              <a:ln>
                <a:noFill/>
              </a:ln>
              <a:solidFill>
                <a:srgbClr val="FFC000">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6DE996C1-9C57-4207-5FF7-1D58EAC27346}"/>
              </a:ext>
            </a:extLst>
          </p:cNvPr>
          <p:cNvSpPr/>
          <p:nvPr/>
        </p:nvSpPr>
        <p:spPr>
          <a:xfrm>
            <a:off x="1001593" y="1945015"/>
            <a:ext cx="10323632" cy="2074535"/>
          </a:xfrm>
          <a:custGeom>
            <a:avLst/>
            <a:gdLst>
              <a:gd name="connsiteX0" fmla="*/ 0 w 10323632"/>
              <a:gd name="connsiteY0" fmla="*/ 259960 h 2074535"/>
              <a:gd name="connsiteX1" fmla="*/ 259960 w 10323632"/>
              <a:gd name="connsiteY1" fmla="*/ 0 h 2074535"/>
              <a:gd name="connsiteX2" fmla="*/ 913541 w 10323632"/>
              <a:gd name="connsiteY2" fmla="*/ 0 h 2074535"/>
              <a:gd name="connsiteX3" fmla="*/ 1469084 w 10323632"/>
              <a:gd name="connsiteY3" fmla="*/ 0 h 2074535"/>
              <a:gd name="connsiteX4" fmla="*/ 1828554 w 10323632"/>
              <a:gd name="connsiteY4" fmla="*/ 0 h 2074535"/>
              <a:gd name="connsiteX5" fmla="*/ 2384098 w 10323632"/>
              <a:gd name="connsiteY5" fmla="*/ 0 h 2074535"/>
              <a:gd name="connsiteX6" fmla="*/ 2841604 w 10323632"/>
              <a:gd name="connsiteY6" fmla="*/ 0 h 2074535"/>
              <a:gd name="connsiteX7" fmla="*/ 3201074 w 10323632"/>
              <a:gd name="connsiteY7" fmla="*/ 0 h 2074535"/>
              <a:gd name="connsiteX8" fmla="*/ 4050729 w 10323632"/>
              <a:gd name="connsiteY8" fmla="*/ 0 h 2074535"/>
              <a:gd name="connsiteX9" fmla="*/ 4704309 w 10323632"/>
              <a:gd name="connsiteY9" fmla="*/ 0 h 2074535"/>
              <a:gd name="connsiteX10" fmla="*/ 5259853 w 10323632"/>
              <a:gd name="connsiteY10" fmla="*/ 0 h 2074535"/>
              <a:gd name="connsiteX11" fmla="*/ 6011471 w 10323632"/>
              <a:gd name="connsiteY11" fmla="*/ 0 h 2074535"/>
              <a:gd name="connsiteX12" fmla="*/ 6665052 w 10323632"/>
              <a:gd name="connsiteY12" fmla="*/ 0 h 2074535"/>
              <a:gd name="connsiteX13" fmla="*/ 7220596 w 10323632"/>
              <a:gd name="connsiteY13" fmla="*/ 0 h 2074535"/>
              <a:gd name="connsiteX14" fmla="*/ 7580065 w 10323632"/>
              <a:gd name="connsiteY14" fmla="*/ 0 h 2074535"/>
              <a:gd name="connsiteX15" fmla="*/ 8135609 w 10323632"/>
              <a:gd name="connsiteY15" fmla="*/ 0 h 2074535"/>
              <a:gd name="connsiteX16" fmla="*/ 8691152 w 10323632"/>
              <a:gd name="connsiteY16" fmla="*/ 0 h 2074535"/>
              <a:gd name="connsiteX17" fmla="*/ 9050622 w 10323632"/>
              <a:gd name="connsiteY17" fmla="*/ 0 h 2074535"/>
              <a:gd name="connsiteX18" fmla="*/ 9508128 w 10323632"/>
              <a:gd name="connsiteY18" fmla="*/ 0 h 2074535"/>
              <a:gd name="connsiteX19" fmla="*/ 10063672 w 10323632"/>
              <a:gd name="connsiteY19" fmla="*/ 0 h 2074535"/>
              <a:gd name="connsiteX20" fmla="*/ 10323632 w 10323632"/>
              <a:gd name="connsiteY20" fmla="*/ 259960 h 2074535"/>
              <a:gd name="connsiteX21" fmla="*/ 10323632 w 10323632"/>
              <a:gd name="connsiteY21" fmla="*/ 762619 h 2074535"/>
              <a:gd name="connsiteX22" fmla="*/ 10323632 w 10323632"/>
              <a:gd name="connsiteY22" fmla="*/ 1311916 h 2074535"/>
              <a:gd name="connsiteX23" fmla="*/ 10323632 w 10323632"/>
              <a:gd name="connsiteY23" fmla="*/ 1814575 h 2074535"/>
              <a:gd name="connsiteX24" fmla="*/ 10063672 w 10323632"/>
              <a:gd name="connsiteY24" fmla="*/ 2074535 h 2074535"/>
              <a:gd name="connsiteX25" fmla="*/ 9312054 w 10323632"/>
              <a:gd name="connsiteY25" fmla="*/ 2074535 h 2074535"/>
              <a:gd name="connsiteX26" fmla="*/ 8560436 w 10323632"/>
              <a:gd name="connsiteY26" fmla="*/ 2074535 h 2074535"/>
              <a:gd name="connsiteX27" fmla="*/ 8102930 w 10323632"/>
              <a:gd name="connsiteY27" fmla="*/ 2074535 h 2074535"/>
              <a:gd name="connsiteX28" fmla="*/ 7743460 w 10323632"/>
              <a:gd name="connsiteY28" fmla="*/ 2074535 h 2074535"/>
              <a:gd name="connsiteX29" fmla="*/ 6893805 w 10323632"/>
              <a:gd name="connsiteY29" fmla="*/ 2074535 h 2074535"/>
              <a:gd name="connsiteX30" fmla="*/ 6338261 w 10323632"/>
              <a:gd name="connsiteY30" fmla="*/ 2074535 h 2074535"/>
              <a:gd name="connsiteX31" fmla="*/ 5782718 w 10323632"/>
              <a:gd name="connsiteY31" fmla="*/ 2074535 h 2074535"/>
              <a:gd name="connsiteX32" fmla="*/ 5129137 w 10323632"/>
              <a:gd name="connsiteY32" fmla="*/ 2074535 h 2074535"/>
              <a:gd name="connsiteX33" fmla="*/ 4279482 w 10323632"/>
              <a:gd name="connsiteY33" fmla="*/ 2074535 h 2074535"/>
              <a:gd name="connsiteX34" fmla="*/ 3723938 w 10323632"/>
              <a:gd name="connsiteY34" fmla="*/ 2074535 h 2074535"/>
              <a:gd name="connsiteX35" fmla="*/ 3070357 w 10323632"/>
              <a:gd name="connsiteY35" fmla="*/ 2074535 h 2074535"/>
              <a:gd name="connsiteX36" fmla="*/ 2514814 w 10323632"/>
              <a:gd name="connsiteY36" fmla="*/ 2074535 h 2074535"/>
              <a:gd name="connsiteX37" fmla="*/ 1861233 w 10323632"/>
              <a:gd name="connsiteY37" fmla="*/ 2074535 h 2074535"/>
              <a:gd name="connsiteX38" fmla="*/ 1109615 w 10323632"/>
              <a:gd name="connsiteY38" fmla="*/ 2074535 h 2074535"/>
              <a:gd name="connsiteX39" fmla="*/ 259960 w 10323632"/>
              <a:gd name="connsiteY39" fmla="*/ 2074535 h 2074535"/>
              <a:gd name="connsiteX40" fmla="*/ 0 w 10323632"/>
              <a:gd name="connsiteY40" fmla="*/ 1814575 h 2074535"/>
              <a:gd name="connsiteX41" fmla="*/ 0 w 10323632"/>
              <a:gd name="connsiteY41" fmla="*/ 1280824 h 2074535"/>
              <a:gd name="connsiteX42" fmla="*/ 0 w 10323632"/>
              <a:gd name="connsiteY42" fmla="*/ 731527 h 2074535"/>
              <a:gd name="connsiteX43" fmla="*/ 0 w 10323632"/>
              <a:gd name="connsiteY43" fmla="*/ 259960 h 20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323632" h="2074535" fill="none" extrusionOk="0">
                <a:moveTo>
                  <a:pt x="0" y="259960"/>
                </a:moveTo>
                <a:cubicBezTo>
                  <a:pt x="-5839" y="104055"/>
                  <a:pt x="104085" y="9681"/>
                  <a:pt x="259960" y="0"/>
                </a:cubicBezTo>
                <a:cubicBezTo>
                  <a:pt x="466416" y="16245"/>
                  <a:pt x="600652" y="-32164"/>
                  <a:pt x="913541" y="0"/>
                </a:cubicBezTo>
                <a:cubicBezTo>
                  <a:pt x="1226430" y="32164"/>
                  <a:pt x="1301995" y="-9544"/>
                  <a:pt x="1469084" y="0"/>
                </a:cubicBezTo>
                <a:cubicBezTo>
                  <a:pt x="1636173" y="9544"/>
                  <a:pt x="1682418" y="-89"/>
                  <a:pt x="1828554" y="0"/>
                </a:cubicBezTo>
                <a:cubicBezTo>
                  <a:pt x="1974690" y="89"/>
                  <a:pt x="2187538" y="-8049"/>
                  <a:pt x="2384098" y="0"/>
                </a:cubicBezTo>
                <a:cubicBezTo>
                  <a:pt x="2580658" y="8049"/>
                  <a:pt x="2688112" y="13131"/>
                  <a:pt x="2841604" y="0"/>
                </a:cubicBezTo>
                <a:cubicBezTo>
                  <a:pt x="2995096" y="-13131"/>
                  <a:pt x="3090211" y="-3770"/>
                  <a:pt x="3201074" y="0"/>
                </a:cubicBezTo>
                <a:cubicBezTo>
                  <a:pt x="3311937" y="3770"/>
                  <a:pt x="3728595" y="11733"/>
                  <a:pt x="4050729" y="0"/>
                </a:cubicBezTo>
                <a:cubicBezTo>
                  <a:pt x="4372863" y="-11733"/>
                  <a:pt x="4507309" y="3911"/>
                  <a:pt x="4704309" y="0"/>
                </a:cubicBezTo>
                <a:cubicBezTo>
                  <a:pt x="4901309" y="-3911"/>
                  <a:pt x="5073261" y="7034"/>
                  <a:pt x="5259853" y="0"/>
                </a:cubicBezTo>
                <a:cubicBezTo>
                  <a:pt x="5446445" y="-7034"/>
                  <a:pt x="5653881" y="20042"/>
                  <a:pt x="6011471" y="0"/>
                </a:cubicBezTo>
                <a:cubicBezTo>
                  <a:pt x="6369061" y="-20042"/>
                  <a:pt x="6507255" y="21536"/>
                  <a:pt x="6665052" y="0"/>
                </a:cubicBezTo>
                <a:cubicBezTo>
                  <a:pt x="6822849" y="-21536"/>
                  <a:pt x="7003129" y="9632"/>
                  <a:pt x="7220596" y="0"/>
                </a:cubicBezTo>
                <a:cubicBezTo>
                  <a:pt x="7438063" y="-9632"/>
                  <a:pt x="7473964" y="16639"/>
                  <a:pt x="7580065" y="0"/>
                </a:cubicBezTo>
                <a:cubicBezTo>
                  <a:pt x="7686166" y="-16639"/>
                  <a:pt x="7883109" y="-8462"/>
                  <a:pt x="8135609" y="0"/>
                </a:cubicBezTo>
                <a:cubicBezTo>
                  <a:pt x="8388109" y="8462"/>
                  <a:pt x="8509816" y="-26582"/>
                  <a:pt x="8691152" y="0"/>
                </a:cubicBezTo>
                <a:cubicBezTo>
                  <a:pt x="8872488" y="26582"/>
                  <a:pt x="8901454" y="-7490"/>
                  <a:pt x="9050622" y="0"/>
                </a:cubicBezTo>
                <a:cubicBezTo>
                  <a:pt x="9199790" y="7490"/>
                  <a:pt x="9348151" y="16189"/>
                  <a:pt x="9508128" y="0"/>
                </a:cubicBezTo>
                <a:cubicBezTo>
                  <a:pt x="9668105" y="-16189"/>
                  <a:pt x="9921903" y="-27494"/>
                  <a:pt x="10063672" y="0"/>
                </a:cubicBezTo>
                <a:cubicBezTo>
                  <a:pt x="10202296" y="-1613"/>
                  <a:pt x="10323531" y="112653"/>
                  <a:pt x="10323632" y="259960"/>
                </a:cubicBezTo>
                <a:cubicBezTo>
                  <a:pt x="10321465" y="369369"/>
                  <a:pt x="10333995" y="645328"/>
                  <a:pt x="10323632" y="762619"/>
                </a:cubicBezTo>
                <a:cubicBezTo>
                  <a:pt x="10313269" y="879910"/>
                  <a:pt x="10308109" y="1064776"/>
                  <a:pt x="10323632" y="1311916"/>
                </a:cubicBezTo>
                <a:cubicBezTo>
                  <a:pt x="10339155" y="1559056"/>
                  <a:pt x="10307124" y="1682836"/>
                  <a:pt x="10323632" y="1814575"/>
                </a:cubicBezTo>
                <a:cubicBezTo>
                  <a:pt x="10321910" y="1954766"/>
                  <a:pt x="10235927" y="2087312"/>
                  <a:pt x="10063672" y="2074535"/>
                </a:cubicBezTo>
                <a:cubicBezTo>
                  <a:pt x="9876063" y="2042728"/>
                  <a:pt x="9561219" y="2060918"/>
                  <a:pt x="9312054" y="2074535"/>
                </a:cubicBezTo>
                <a:cubicBezTo>
                  <a:pt x="9062889" y="2088152"/>
                  <a:pt x="8824456" y="2082439"/>
                  <a:pt x="8560436" y="2074535"/>
                </a:cubicBezTo>
                <a:cubicBezTo>
                  <a:pt x="8296416" y="2066631"/>
                  <a:pt x="8213097" y="2053587"/>
                  <a:pt x="8102930" y="2074535"/>
                </a:cubicBezTo>
                <a:cubicBezTo>
                  <a:pt x="7992763" y="2095483"/>
                  <a:pt x="7848790" y="2088865"/>
                  <a:pt x="7743460" y="2074535"/>
                </a:cubicBezTo>
                <a:cubicBezTo>
                  <a:pt x="7638130" y="2060206"/>
                  <a:pt x="7286330" y="2107417"/>
                  <a:pt x="6893805" y="2074535"/>
                </a:cubicBezTo>
                <a:cubicBezTo>
                  <a:pt x="6501281" y="2041653"/>
                  <a:pt x="6543852" y="2063931"/>
                  <a:pt x="6338261" y="2074535"/>
                </a:cubicBezTo>
                <a:cubicBezTo>
                  <a:pt x="6132670" y="2085139"/>
                  <a:pt x="5917604" y="2069459"/>
                  <a:pt x="5782718" y="2074535"/>
                </a:cubicBezTo>
                <a:cubicBezTo>
                  <a:pt x="5647832" y="2079611"/>
                  <a:pt x="5269704" y="2066034"/>
                  <a:pt x="5129137" y="2074535"/>
                </a:cubicBezTo>
                <a:cubicBezTo>
                  <a:pt x="4988570" y="2083036"/>
                  <a:pt x="4469503" y="2050867"/>
                  <a:pt x="4279482" y="2074535"/>
                </a:cubicBezTo>
                <a:cubicBezTo>
                  <a:pt x="4089462" y="2098203"/>
                  <a:pt x="3991866" y="2081178"/>
                  <a:pt x="3723938" y="2074535"/>
                </a:cubicBezTo>
                <a:cubicBezTo>
                  <a:pt x="3456010" y="2067892"/>
                  <a:pt x="3320697" y="2048787"/>
                  <a:pt x="3070357" y="2074535"/>
                </a:cubicBezTo>
                <a:cubicBezTo>
                  <a:pt x="2820017" y="2100283"/>
                  <a:pt x="2781786" y="2088683"/>
                  <a:pt x="2514814" y="2074535"/>
                </a:cubicBezTo>
                <a:cubicBezTo>
                  <a:pt x="2247842" y="2060387"/>
                  <a:pt x="2182859" y="2075536"/>
                  <a:pt x="1861233" y="2074535"/>
                </a:cubicBezTo>
                <a:cubicBezTo>
                  <a:pt x="1539607" y="2073534"/>
                  <a:pt x="1295109" y="2044337"/>
                  <a:pt x="1109615" y="2074535"/>
                </a:cubicBezTo>
                <a:cubicBezTo>
                  <a:pt x="924121" y="2104733"/>
                  <a:pt x="468249" y="2040331"/>
                  <a:pt x="259960" y="2074535"/>
                </a:cubicBezTo>
                <a:cubicBezTo>
                  <a:pt x="122047" y="2092647"/>
                  <a:pt x="-3510" y="1959150"/>
                  <a:pt x="0" y="1814575"/>
                </a:cubicBezTo>
                <a:cubicBezTo>
                  <a:pt x="26200" y="1664821"/>
                  <a:pt x="-7362" y="1522312"/>
                  <a:pt x="0" y="1280824"/>
                </a:cubicBezTo>
                <a:cubicBezTo>
                  <a:pt x="7362" y="1039336"/>
                  <a:pt x="9708" y="844498"/>
                  <a:pt x="0" y="731527"/>
                </a:cubicBezTo>
                <a:cubicBezTo>
                  <a:pt x="-9708" y="618556"/>
                  <a:pt x="-13790" y="356011"/>
                  <a:pt x="0" y="259960"/>
                </a:cubicBezTo>
                <a:close/>
              </a:path>
              <a:path w="10323632" h="2074535" stroke="0" extrusionOk="0">
                <a:moveTo>
                  <a:pt x="0" y="259960"/>
                </a:moveTo>
                <a:cubicBezTo>
                  <a:pt x="753" y="139410"/>
                  <a:pt x="131554" y="27100"/>
                  <a:pt x="259960" y="0"/>
                </a:cubicBezTo>
                <a:cubicBezTo>
                  <a:pt x="444003" y="12601"/>
                  <a:pt x="697161" y="6266"/>
                  <a:pt x="1011578" y="0"/>
                </a:cubicBezTo>
                <a:cubicBezTo>
                  <a:pt x="1325995" y="-6266"/>
                  <a:pt x="1271750" y="6444"/>
                  <a:pt x="1469084" y="0"/>
                </a:cubicBezTo>
                <a:cubicBezTo>
                  <a:pt x="1666418" y="-6444"/>
                  <a:pt x="1808047" y="15362"/>
                  <a:pt x="1926591" y="0"/>
                </a:cubicBezTo>
                <a:cubicBezTo>
                  <a:pt x="2045135" y="-15362"/>
                  <a:pt x="2431225" y="23924"/>
                  <a:pt x="2678209" y="0"/>
                </a:cubicBezTo>
                <a:cubicBezTo>
                  <a:pt x="2925193" y="-23924"/>
                  <a:pt x="3119671" y="8732"/>
                  <a:pt x="3233753" y="0"/>
                </a:cubicBezTo>
                <a:cubicBezTo>
                  <a:pt x="3347835" y="-8732"/>
                  <a:pt x="3854100" y="25336"/>
                  <a:pt x="4083408" y="0"/>
                </a:cubicBezTo>
                <a:cubicBezTo>
                  <a:pt x="4312716" y="-25336"/>
                  <a:pt x="4623926" y="-22832"/>
                  <a:pt x="4933063" y="0"/>
                </a:cubicBezTo>
                <a:cubicBezTo>
                  <a:pt x="5242200" y="22832"/>
                  <a:pt x="5355982" y="23375"/>
                  <a:pt x="5684681" y="0"/>
                </a:cubicBezTo>
                <a:cubicBezTo>
                  <a:pt x="6013380" y="-23375"/>
                  <a:pt x="5961464" y="8582"/>
                  <a:pt x="6142187" y="0"/>
                </a:cubicBezTo>
                <a:cubicBezTo>
                  <a:pt x="6322910" y="-8582"/>
                  <a:pt x="6366073" y="9091"/>
                  <a:pt x="6501657" y="0"/>
                </a:cubicBezTo>
                <a:cubicBezTo>
                  <a:pt x="6637241" y="-9091"/>
                  <a:pt x="6947061" y="12019"/>
                  <a:pt x="7351312" y="0"/>
                </a:cubicBezTo>
                <a:cubicBezTo>
                  <a:pt x="7755563" y="-12019"/>
                  <a:pt x="7770528" y="3474"/>
                  <a:pt x="8004892" y="0"/>
                </a:cubicBezTo>
                <a:cubicBezTo>
                  <a:pt x="8239256" y="-3474"/>
                  <a:pt x="8370889" y="-31773"/>
                  <a:pt x="8658473" y="0"/>
                </a:cubicBezTo>
                <a:cubicBezTo>
                  <a:pt x="8946057" y="31773"/>
                  <a:pt x="8994128" y="19817"/>
                  <a:pt x="9115980" y="0"/>
                </a:cubicBezTo>
                <a:cubicBezTo>
                  <a:pt x="9237832" y="-19817"/>
                  <a:pt x="9743823" y="353"/>
                  <a:pt x="10063672" y="0"/>
                </a:cubicBezTo>
                <a:cubicBezTo>
                  <a:pt x="10218035" y="2449"/>
                  <a:pt x="10314661" y="113419"/>
                  <a:pt x="10323632" y="259960"/>
                </a:cubicBezTo>
                <a:cubicBezTo>
                  <a:pt x="10332642" y="457343"/>
                  <a:pt x="10309747" y="626520"/>
                  <a:pt x="10323632" y="747073"/>
                </a:cubicBezTo>
                <a:cubicBezTo>
                  <a:pt x="10337517" y="867626"/>
                  <a:pt x="10313483" y="1101565"/>
                  <a:pt x="10323632" y="1296370"/>
                </a:cubicBezTo>
                <a:cubicBezTo>
                  <a:pt x="10333781" y="1491175"/>
                  <a:pt x="10338704" y="1563377"/>
                  <a:pt x="10323632" y="1814575"/>
                </a:cubicBezTo>
                <a:cubicBezTo>
                  <a:pt x="10343879" y="1952641"/>
                  <a:pt x="10221898" y="2081995"/>
                  <a:pt x="10063672" y="2074535"/>
                </a:cubicBezTo>
                <a:cubicBezTo>
                  <a:pt x="9853183" y="2088100"/>
                  <a:pt x="9772279" y="2074764"/>
                  <a:pt x="9606165" y="2074535"/>
                </a:cubicBezTo>
                <a:cubicBezTo>
                  <a:pt x="9440051" y="2074306"/>
                  <a:pt x="9047058" y="2054854"/>
                  <a:pt x="8756510" y="2074535"/>
                </a:cubicBezTo>
                <a:cubicBezTo>
                  <a:pt x="8465963" y="2094216"/>
                  <a:pt x="8336933" y="2073575"/>
                  <a:pt x="8200967" y="2074535"/>
                </a:cubicBezTo>
                <a:cubicBezTo>
                  <a:pt x="8065001" y="2075495"/>
                  <a:pt x="7729216" y="2116308"/>
                  <a:pt x="7351312" y="2074535"/>
                </a:cubicBezTo>
                <a:cubicBezTo>
                  <a:pt x="6973408" y="2032762"/>
                  <a:pt x="6925238" y="2038117"/>
                  <a:pt x="6501657" y="2074535"/>
                </a:cubicBezTo>
                <a:cubicBezTo>
                  <a:pt x="6078077" y="2110953"/>
                  <a:pt x="6084729" y="2054245"/>
                  <a:pt x="5946113" y="2074535"/>
                </a:cubicBezTo>
                <a:cubicBezTo>
                  <a:pt x="5807497" y="2094825"/>
                  <a:pt x="5739072" y="2065714"/>
                  <a:pt x="5586644" y="2074535"/>
                </a:cubicBezTo>
                <a:cubicBezTo>
                  <a:pt x="5434216" y="2083356"/>
                  <a:pt x="5260246" y="2065220"/>
                  <a:pt x="5129137" y="2074535"/>
                </a:cubicBezTo>
                <a:cubicBezTo>
                  <a:pt x="4998028" y="2083850"/>
                  <a:pt x="4896134" y="2059559"/>
                  <a:pt x="4671630" y="2074535"/>
                </a:cubicBezTo>
                <a:cubicBezTo>
                  <a:pt x="4447126" y="2089511"/>
                  <a:pt x="4189485" y="2099878"/>
                  <a:pt x="3920012" y="2074535"/>
                </a:cubicBezTo>
                <a:cubicBezTo>
                  <a:pt x="3650539" y="2049192"/>
                  <a:pt x="3675853" y="2086854"/>
                  <a:pt x="3560543" y="2074535"/>
                </a:cubicBezTo>
                <a:cubicBezTo>
                  <a:pt x="3445233" y="2062216"/>
                  <a:pt x="3326629" y="2078654"/>
                  <a:pt x="3103036" y="2074535"/>
                </a:cubicBezTo>
                <a:cubicBezTo>
                  <a:pt x="2879443" y="2070416"/>
                  <a:pt x="2444086" y="2100651"/>
                  <a:pt x="2253381" y="2074535"/>
                </a:cubicBezTo>
                <a:cubicBezTo>
                  <a:pt x="2062677" y="2048419"/>
                  <a:pt x="2010304" y="2080314"/>
                  <a:pt x="1893912" y="2074535"/>
                </a:cubicBezTo>
                <a:cubicBezTo>
                  <a:pt x="1777520" y="2068756"/>
                  <a:pt x="1665877" y="2080412"/>
                  <a:pt x="1534443" y="2074535"/>
                </a:cubicBezTo>
                <a:cubicBezTo>
                  <a:pt x="1403009" y="2068658"/>
                  <a:pt x="1278101" y="2084592"/>
                  <a:pt x="1174973" y="2074535"/>
                </a:cubicBezTo>
                <a:cubicBezTo>
                  <a:pt x="1071845" y="2064479"/>
                  <a:pt x="594814" y="2085264"/>
                  <a:pt x="259960" y="2074535"/>
                </a:cubicBezTo>
                <a:cubicBezTo>
                  <a:pt x="124399" y="2069662"/>
                  <a:pt x="22938" y="1966790"/>
                  <a:pt x="0" y="1814575"/>
                </a:cubicBezTo>
                <a:cubicBezTo>
                  <a:pt x="-15755" y="1627924"/>
                  <a:pt x="17830" y="1483549"/>
                  <a:pt x="0" y="1296370"/>
                </a:cubicBezTo>
                <a:cubicBezTo>
                  <a:pt x="-17830" y="1109191"/>
                  <a:pt x="17919" y="970525"/>
                  <a:pt x="0" y="778165"/>
                </a:cubicBezTo>
                <a:cubicBezTo>
                  <a:pt x="-17919" y="585805"/>
                  <a:pt x="-19275" y="425059"/>
                  <a:pt x="0" y="259960"/>
                </a:cubicBezTo>
                <a:close/>
              </a:path>
            </a:pathLst>
          </a:custGeom>
          <a:solidFill>
            <a:schemeClr val="bg1">
              <a:alpha val="85000"/>
            </a:schemeClr>
          </a:solidFill>
          <a:ln w="38100">
            <a:solidFill>
              <a:srgbClr val="7030A0"/>
            </a:solidFill>
            <a:extLst>
              <a:ext uri="{C807C97D-BFC1-408E-A445-0C87EB9F89A2}">
                <ask:lineSketchStyleProps xmln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692150" algn="just">
              <a:lnSpc>
                <a:spcPct val="120000"/>
              </a:lnSpc>
              <a:defRPr/>
            </a:pPr>
            <a:r>
              <a:rPr lang="vi-VN" sz="4000" b="1" dirty="0">
                <a:solidFill>
                  <a:srgbClr val="002060"/>
                </a:solidFill>
                <a:latin typeface="+mj-lt"/>
                <a:ea typeface="Arial-Rounded" panose="020B0500000000000000" pitchFamily="34" charset="0"/>
                <a:cs typeface="Arial-Rounded" panose="020B0500000000000000" pitchFamily="34" charset="0"/>
              </a:rPr>
              <a:t>Nghe lời Bác, </a:t>
            </a:r>
            <a:r>
              <a:rPr lang="vi-VN" sz="4000" b="1" dirty="0">
                <a:solidFill>
                  <a:srgbClr val="FF0000"/>
                </a:solidFill>
                <a:latin typeface="+mj-lt"/>
                <a:ea typeface="Arial-Rounded" panose="020B0500000000000000" pitchFamily="34" charset="0"/>
                <a:cs typeface="Arial-Rounded" panose="020B0500000000000000" pitchFamily="34" charset="0"/>
              </a:rPr>
              <a:t>/</a:t>
            </a:r>
            <a:r>
              <a:rPr lang="vi-VN" sz="4000" b="1" dirty="0">
                <a:solidFill>
                  <a:srgbClr val="002060"/>
                </a:solidFill>
                <a:latin typeface="+mj-lt"/>
                <a:ea typeface="Arial-Rounded" panose="020B0500000000000000" pitchFamily="34" charset="0"/>
                <a:cs typeface="Arial-Rounded" panose="020B0500000000000000" pitchFamily="34" charset="0"/>
              </a:rPr>
              <a:t> anh chiến sĩ vội quay lại </a:t>
            </a:r>
            <a:r>
              <a:rPr lang="vi-VN" sz="4000" b="1" dirty="0">
                <a:solidFill>
                  <a:srgbClr val="FF0000"/>
                </a:solidFill>
                <a:latin typeface="+mj-lt"/>
                <a:ea typeface="Arial-Rounded" panose="020B0500000000000000" pitchFamily="34" charset="0"/>
                <a:cs typeface="Arial-Rounded" panose="020B0500000000000000" pitchFamily="34" charset="0"/>
              </a:rPr>
              <a:t>/</a:t>
            </a:r>
            <a:r>
              <a:rPr lang="vi-VN" sz="4000" b="1" dirty="0">
                <a:solidFill>
                  <a:srgbClr val="002060"/>
                </a:solidFill>
                <a:latin typeface="+mj-lt"/>
                <a:ea typeface="Arial-Rounded" panose="020B0500000000000000" pitchFamily="34" charset="0"/>
                <a:cs typeface="Arial-Rounded" panose="020B0500000000000000" pitchFamily="34" charset="0"/>
              </a:rPr>
              <a:t> kê hòn đácho chắc chắn.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0317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3CFC7863-6BF8-474F-A72D-9CE742396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8077" y="4581525"/>
            <a:ext cx="1323975" cy="2276475"/>
          </a:xfrm>
          <a:prstGeom prst="rect">
            <a:avLst/>
          </a:prstGeom>
        </p:spPr>
      </p:pic>
      <p:grpSp>
        <p:nvGrpSpPr>
          <p:cNvPr id="11" name="Group 10"/>
          <p:cNvGrpSpPr/>
          <p:nvPr/>
        </p:nvGrpSpPr>
        <p:grpSpPr>
          <a:xfrm>
            <a:off x="1542610" y="73073"/>
            <a:ext cx="3962399" cy="684000"/>
            <a:chOff x="3521613" y="0"/>
            <a:chExt cx="3962399" cy="684000"/>
          </a:xfrm>
        </p:grpSpPr>
        <p:grpSp>
          <p:nvGrpSpPr>
            <p:cNvPr id="12" name="Group 11"/>
            <p:cNvGrpSpPr/>
            <p:nvPr/>
          </p:nvGrpSpPr>
          <p:grpSpPr>
            <a:xfrm>
              <a:off x="3521613" y="0"/>
              <a:ext cx="3962399" cy="684000"/>
              <a:chOff x="3770142" y="1493446"/>
              <a:chExt cx="3962399" cy="684000"/>
            </a:xfrm>
          </p:grpSpPr>
          <p:sp>
            <p:nvSpPr>
              <p:cNvPr id="17" name="Flowchart: Alternate Process 16"/>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8" name="Picture 17"/>
              <p:cNvPicPr>
                <a:picLocks noChangeAspect="1"/>
              </p:cNvPicPr>
              <p:nvPr/>
            </p:nvPicPr>
            <p:blipFill>
              <a:blip r:embed="rId4"/>
              <a:stretch>
                <a:fillRect/>
              </a:stretch>
            </p:blipFill>
            <p:spPr>
              <a:xfrm rot="16200000">
                <a:off x="3751426" y="1512162"/>
                <a:ext cx="684000" cy="646568"/>
              </a:xfrm>
              <a:prstGeom prst="rect">
                <a:avLst/>
              </a:prstGeom>
            </p:spPr>
          </p:pic>
        </p:grpSp>
        <p:sp>
          <p:nvSpPr>
            <p:cNvPr id="13" name="TextBox 3"/>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cs typeface="Times New Roman" panose="02020603050405020304" pitchFamily="18" charset="0"/>
                </a:rPr>
                <a:t>Luyện</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đọc nhóm</a:t>
              </a:r>
            </a:p>
          </p:txBody>
        </p:sp>
      </p:grpSp>
      <p:sp>
        <p:nvSpPr>
          <p:cNvPr id="26" name="Rectangle 25"/>
          <p:cNvSpPr/>
          <p:nvPr/>
        </p:nvSpPr>
        <p:spPr>
          <a:xfrm>
            <a:off x="1612948" y="1365055"/>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27" name="Picture 26"/>
          <p:cNvPicPr>
            <a:picLocks noChangeAspect="1"/>
          </p:cNvPicPr>
          <p:nvPr/>
        </p:nvPicPr>
        <p:blipFill>
          <a:blip r:embed="rId5"/>
          <a:stretch>
            <a:fillRect/>
          </a:stretch>
        </p:blipFill>
        <p:spPr>
          <a:xfrm>
            <a:off x="7126602" y="1466626"/>
            <a:ext cx="5065398" cy="254838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spTree>
    <p:extLst>
      <p:ext uri="{BB962C8B-B14F-4D97-AF65-F5344CB8AC3E}">
        <p14:creationId xmlns:p14="http://schemas.microsoft.com/office/powerpoint/2010/main" val="14284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up)">
                                      <p:cBhvr>
                                        <p:cTn id="18" dur="500"/>
                                        <p:tgtEl>
                                          <p:spTgt spid="27"/>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1143618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451140" y="267"/>
            <a:ext cx="4291965" cy="683895"/>
            <a:chOff x="3521613" y="0"/>
            <a:chExt cx="4136573" cy="684000"/>
          </a:xfrm>
        </p:grpSpPr>
        <p:grpSp>
          <p:nvGrpSpPr>
            <p:cNvPr id="15" name="Group 14"/>
            <p:cNvGrpSpPr/>
            <p:nvPr/>
          </p:nvGrpSpPr>
          <p:grpSpPr>
            <a:xfrm>
              <a:off x="3521613" y="0"/>
              <a:ext cx="4136573" cy="684000"/>
              <a:chOff x="3770142" y="1493446"/>
              <a:chExt cx="4136573" cy="684000"/>
            </a:xfrm>
          </p:grpSpPr>
          <p:sp>
            <p:nvSpPr>
              <p:cNvPr id="19" name="Flowchart: Alternate Process 18"/>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6" name="TextBox 15"/>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trước lớp</a:t>
              </a:r>
            </a:p>
          </p:txBody>
        </p:sp>
      </p:grpSp>
      <p:grpSp>
        <p:nvGrpSpPr>
          <p:cNvPr id="22" name="Group 21"/>
          <p:cNvGrpSpPr/>
          <p:nvPr/>
        </p:nvGrpSpPr>
        <p:grpSpPr>
          <a:xfrm>
            <a:off x="2793939" y="1084840"/>
            <a:ext cx="7868387" cy="3785037"/>
            <a:chOff x="2506327" y="1715940"/>
            <a:chExt cx="7868387" cy="3785037"/>
          </a:xfrm>
        </p:grpSpPr>
        <p:sp>
          <p:nvSpPr>
            <p:cNvPr id="23" name="Rounded Rectangle 22"/>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4" name="Rectangle 23"/>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5" name="Rectangle 24"/>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Oval 27"/>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ounded Rectangle 28"/>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0" name="Rectangle 29"/>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1" name="Oval 30"/>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2" name="Rounded Rectangle 31"/>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3" name="Rectangle 32"/>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4" name="Oval 33"/>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5"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图片 4">
            <a:extLst>
              <a:ext uri="{FF2B5EF4-FFF2-40B4-BE49-F238E27FC236}">
                <a16:creationId xmlns:a16="http://schemas.microsoft.com/office/drawing/2014/main" id="{9B8B0F6C-39CE-4275-BD65-C4F22DB1B8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74844" y="5029200"/>
            <a:ext cx="1217156" cy="1661746"/>
          </a:xfrm>
          <a:prstGeom prst="rect">
            <a:avLst/>
          </a:prstGeom>
        </p:spPr>
      </p:pic>
    </p:spTree>
    <p:extLst>
      <p:ext uri="{BB962C8B-B14F-4D97-AF65-F5344CB8AC3E}">
        <p14:creationId xmlns:p14="http://schemas.microsoft.com/office/powerpoint/2010/main" val="170423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ppt_x</p:attrName>
                                        </p:attrNameLst>
                                      </p:cBhvr>
                                      <p:tavLst>
                                        <p:tav tm="0">
                                          <p:val>
                                            <p:strVal val="#ppt_x-#ppt_w*1.125000"/>
                                          </p:val>
                                        </p:tav>
                                        <p:tav tm="100000">
                                          <p:val>
                                            <p:strVal val="#ppt_x"/>
                                          </p:val>
                                        </p:tav>
                                      </p:tavLst>
                                    </p:anim>
                                    <p:animEffect transition="in" filter="wipe(right)">
                                      <p:cBhvr>
                                        <p:cTn id="8" dur="500"/>
                                        <p:tgtEl>
                                          <p:spTgt spid="14"/>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4226640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6" name="Picture 5">
            <a:extLst>
              <a:ext uri="{FF2B5EF4-FFF2-40B4-BE49-F238E27FC236}">
                <a16:creationId xmlns:a16="http://schemas.microsoft.com/office/drawing/2014/main" id="{84B56FFC-71C3-4C5E-A918-07FE3EAA1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7" name="Picture 6">
            <a:extLst>
              <a:ext uri="{FF2B5EF4-FFF2-40B4-BE49-F238E27FC236}">
                <a16:creationId xmlns:a16="http://schemas.microsoft.com/office/drawing/2014/main" id="{AF627CCD-34DF-4A62-B718-D22DA81772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id="{45EA91F7-01CA-62CD-D37B-DF4ACE155269}"/>
              </a:ext>
            </a:extLst>
          </p:cNvPr>
          <p:cNvPicPr>
            <a:picLocks noChangeAspect="1"/>
          </p:cNvPicPr>
          <p:nvPr/>
        </p:nvPicPr>
        <p:blipFill>
          <a:blip r:embed="rId6"/>
          <a:stretch>
            <a:fillRect/>
          </a:stretch>
        </p:blipFill>
        <p:spPr>
          <a:xfrm>
            <a:off x="1841529" y="2406350"/>
            <a:ext cx="5194242" cy="1054699"/>
          </a:xfrm>
          <a:prstGeom prst="rect">
            <a:avLst/>
          </a:prstGeom>
        </p:spPr>
      </p:pic>
    </p:spTree>
    <p:extLst>
      <p:ext uri="{BB962C8B-B14F-4D97-AF65-F5344CB8AC3E}">
        <p14:creationId xmlns:p14="http://schemas.microsoft.com/office/powerpoint/2010/main" val="3203689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3" name="Group 2"/>
          <p:cNvGrpSpPr/>
          <p:nvPr/>
        </p:nvGrpSpPr>
        <p:grpSpPr>
          <a:xfrm>
            <a:off x="3057945" y="489063"/>
            <a:ext cx="6965221" cy="3062946"/>
            <a:chOff x="5547555" y="181416"/>
            <a:chExt cx="6965221" cy="3062946"/>
          </a:xfrm>
        </p:grpSpPr>
        <p:pic>
          <p:nvPicPr>
            <p:cNvPr id="13"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7" name="Speech Bubble: Rectangle with Corners Rounded 4">
              <a:extLst>
                <a:ext uri="{FF2B5EF4-FFF2-40B4-BE49-F238E27FC236}">
                  <a16:creationId xmlns:a16="http://schemas.microsoft.com/office/drawing/2014/main" id="{F05EBE59-6458-40F2-9EFF-212C108A6CD2}"/>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Bác</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qua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suối</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id="{99A51AFE-C47D-43DA-B342-750A3E15056A}"/>
              </a:ext>
            </a:extLst>
          </p:cNvPr>
          <p:cNvSpPr txBox="1"/>
          <p:nvPr/>
        </p:nvSpPr>
        <p:spPr>
          <a:xfrm>
            <a:off x="4178725" y="2965367"/>
            <a:ext cx="6331655" cy="1200329"/>
          </a:xfrm>
          <a:prstGeom prst="rect">
            <a:avLst/>
          </a:prstGeom>
          <a:noFill/>
        </p:spPr>
        <p:txBody>
          <a:bodyPr wrap="square" rtlCol="0">
            <a:spAutoFit/>
          </a:bodyPr>
          <a:lstStyle/>
          <a:p>
            <a:pPr marL="457200" lvl="0" indent="-457200" algn="ctr">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Chủ</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quan</a:t>
            </a:r>
            <a:r>
              <a:rPr lang="en-US" sz="3600" b="1" dirty="0">
                <a:solidFill>
                  <a:srgbClr val="0070C0"/>
                </a:solidFill>
                <a:latin typeface="Calibri" panose="020F0502020204030204" pitchFamily="34" charset="0"/>
                <a:cs typeface="Calibri" panose="020F0502020204030204" pitchFamily="34" charset="0"/>
              </a:rPr>
              <a:t>: </a:t>
            </a:r>
          </a:p>
          <a:p>
            <a:pPr lvl="0" algn="ctr"/>
            <a:r>
              <a:rPr lang="en-US" sz="3600" b="1" dirty="0" err="1">
                <a:solidFill>
                  <a:srgbClr val="17406D">
                    <a:lumMod val="50000"/>
                  </a:srgbClr>
                </a:solidFill>
                <a:latin typeface="Calibri" panose="020F0502020204030204" pitchFamily="34" charset="0"/>
                <a:cs typeface="Calibri" panose="020F0502020204030204" pitchFamily="34" charset="0"/>
              </a:rPr>
              <a:t>không</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để</a:t>
            </a:r>
            <a:r>
              <a:rPr lang="en-US" sz="3600" b="1" dirty="0">
                <a:solidFill>
                  <a:srgbClr val="17406D">
                    <a:lumMod val="50000"/>
                  </a:srgbClr>
                </a:solidFill>
                <a:latin typeface="Calibri" panose="020F0502020204030204" pitchFamily="34" charset="0"/>
                <a:cs typeface="Calibri" panose="020F0502020204030204" pitchFamily="34" charset="0"/>
              </a:rPr>
              <a:t> ý, </a:t>
            </a:r>
            <a:r>
              <a:rPr lang="en-US" sz="3600" b="1" dirty="0" err="1">
                <a:solidFill>
                  <a:srgbClr val="17406D">
                    <a:lumMod val="50000"/>
                  </a:srgbClr>
                </a:solidFill>
                <a:latin typeface="Calibri" panose="020F0502020204030204" pitchFamily="34" charset="0"/>
                <a:cs typeface="Calibri" panose="020F0502020204030204" pitchFamily="34" charset="0"/>
              </a:rPr>
              <a:t>thiếu</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thận</a:t>
            </a:r>
            <a:r>
              <a:rPr lang="en-US" sz="3600" b="1" dirty="0">
                <a:solidFill>
                  <a:srgbClr val="17406D">
                    <a:lumMod val="50000"/>
                  </a:srgbClr>
                </a:solidFill>
                <a:latin typeface="Calibri" panose="020F0502020204030204" pitchFamily="34" charset="0"/>
                <a:cs typeface="Calibri" panose="020F0502020204030204" pitchFamily="34" charset="0"/>
              </a:rPr>
              <a:t> </a:t>
            </a:r>
            <a:r>
              <a:rPr lang="en-US" sz="3600" b="1" dirty="0" err="1">
                <a:solidFill>
                  <a:srgbClr val="17406D">
                    <a:lumMod val="50000"/>
                  </a:srgbClr>
                </a:solidFill>
                <a:latin typeface="Calibri" panose="020F0502020204030204" pitchFamily="34" charset="0"/>
                <a:cs typeface="Calibri" panose="020F0502020204030204" pitchFamily="34" charset="0"/>
              </a:rPr>
              <a:t>trọng</a:t>
            </a:r>
            <a:r>
              <a:rPr lang="en-US" sz="3600" b="1" dirty="0">
                <a:solidFill>
                  <a:srgbClr val="17406D">
                    <a:lumMod val="50000"/>
                  </a:srgbClr>
                </a:solidFill>
                <a:latin typeface="Calibri" panose="020F0502020204030204" pitchFamily="34" charset="0"/>
                <a:cs typeface="Calibri" panose="020F0502020204030204" pitchFamily="34" charset="0"/>
              </a:rPr>
              <a:t>.</a:t>
            </a:r>
          </a:p>
        </p:txBody>
      </p:sp>
      <p:grpSp>
        <p:nvGrpSpPr>
          <p:cNvPr id="11" name="Group 10">
            <a:extLst>
              <a:ext uri="{FF2B5EF4-FFF2-40B4-BE49-F238E27FC236}">
                <a16:creationId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76DFA10-1A5D-431A-8C5C-26C557570C99}"/>
                  </a:ext>
                </a:extLst>
              </p:cNvPr>
              <p:cNvPicPr>
                <a:picLocks noChangeAspect="1"/>
              </p:cNvPicPr>
              <p:nvPr/>
            </p:nvPicPr>
            <p:blipFill>
              <a:blip r:embed="rId5"/>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7771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3344D53A-C023-48D2-B53F-9B098828E079}"/>
              </a:ext>
            </a:extLst>
          </p:cNvPr>
          <p:cNvGrpSpPr/>
          <p:nvPr/>
        </p:nvGrpSpPr>
        <p:grpSpPr>
          <a:xfrm>
            <a:off x="372571" y="134405"/>
            <a:ext cx="3678925" cy="683895"/>
            <a:chOff x="3519993" y="0"/>
            <a:chExt cx="3545728" cy="684000"/>
          </a:xfrm>
        </p:grpSpPr>
        <p:grpSp>
          <p:nvGrpSpPr>
            <p:cNvPr id="12" name="Group 11">
              <a:extLst>
                <a:ext uri="{FF2B5EF4-FFF2-40B4-BE49-F238E27FC236}">
                  <a16:creationId xmlns:a16="http://schemas.microsoft.com/office/drawing/2014/main" id="{C0150C2F-DD83-49D4-AE27-31C47DEBE939}"/>
                </a:ext>
              </a:extLst>
            </p:cNvPr>
            <p:cNvGrpSpPr/>
            <p:nvPr/>
          </p:nvGrpSpPr>
          <p:grpSpPr>
            <a:xfrm>
              <a:off x="3521613" y="0"/>
              <a:ext cx="2965498" cy="684000"/>
              <a:chOff x="3770142" y="1493446"/>
              <a:chExt cx="2965498" cy="684000"/>
            </a:xfrm>
          </p:grpSpPr>
          <p:sp>
            <p:nvSpPr>
              <p:cNvPr id="15" name="Flowchart: Alternate Process 14">
                <a:extLst>
                  <a:ext uri="{FF2B5EF4-FFF2-40B4-BE49-F238E27FC236}">
                    <a16:creationId xmlns:a16="http://schemas.microsoft.com/office/drawing/2014/main" id="{A96A8603-4814-4573-B830-E24E89E33FF4}"/>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F76DFA10-1A5D-431A-8C5C-26C557570C99}"/>
                  </a:ext>
                </a:extLst>
              </p:cNvPr>
              <p:cNvPicPr>
                <a:picLocks noChangeAspect="1"/>
              </p:cNvPicPr>
              <p:nvPr/>
            </p:nvPicPr>
            <p:blipFill>
              <a:blip r:embed="rId2"/>
              <a:stretch>
                <a:fillRect/>
              </a:stretch>
            </p:blipFill>
            <p:spPr>
              <a:xfrm rot="16200000">
                <a:off x="3751426" y="1512162"/>
                <a:ext cx="684000" cy="646568"/>
              </a:xfrm>
              <a:prstGeom prst="rect">
                <a:avLst/>
              </a:prstGeom>
            </p:spPr>
          </p:pic>
        </p:grpSp>
        <p:sp>
          <p:nvSpPr>
            <p:cNvPr id="14" name="TextBox 13">
              <a:extLst>
                <a:ext uri="{FF2B5EF4-FFF2-40B4-BE49-F238E27FC236}">
                  <a16:creationId xmlns:a16="http://schemas.microsoft.com/office/drawing/2014/main" id="{00713048-DCF6-44D9-9520-38F4B2DDFD42}"/>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90E5C52A-BDBA-35AE-CBE9-61D2BEAE1710}"/>
              </a:ext>
            </a:extLst>
          </p:cNvPr>
          <p:cNvSpPr txBox="1"/>
          <p:nvPr/>
        </p:nvSpPr>
        <p:spPr>
          <a:xfrm>
            <a:off x="3197650" y="260267"/>
            <a:ext cx="6331655" cy="1200329"/>
          </a:xfrm>
          <a:prstGeom prst="rect">
            <a:avLst/>
          </a:prstGeom>
          <a:noFill/>
        </p:spPr>
        <p:txBody>
          <a:bodyPr wrap="square" rtlCol="0">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Kênh</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lệch</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cân</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không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phẳng</a:t>
            </a:r>
            <a:r>
              <a:rPr kumimoji="0" lang="en-US" sz="36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EE5EA4DB-0B6E-82FA-68E3-95BA79054205}"/>
              </a:ext>
            </a:extLst>
          </p:cNvPr>
          <p:cNvPicPr>
            <a:picLocks noChangeAspect="1"/>
          </p:cNvPicPr>
          <p:nvPr/>
        </p:nvPicPr>
        <p:blipFill>
          <a:blip r:embed="rId3"/>
          <a:stretch>
            <a:fillRect/>
          </a:stretch>
        </p:blipFill>
        <p:spPr>
          <a:xfrm>
            <a:off x="3009900" y="1924049"/>
            <a:ext cx="7143750" cy="32888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5264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a:extLst>
              <a:ext uri="{FF2B5EF4-FFF2-40B4-BE49-F238E27FC236}">
                <a16:creationId xmlns:a16="http://schemas.microsoft.com/office/drawing/2014/main" id="{8807CB78-2E83-E4C5-C61C-2BD47614253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38200" y="1685925"/>
            <a:ext cx="11029138" cy="4752975"/>
          </a:xfrm>
          <a:prstGeom prst="rect">
            <a:avLst/>
          </a:prstGeom>
        </p:spPr>
      </p:pic>
      <p:sp>
        <p:nvSpPr>
          <p:cNvPr id="5" name="TextBox 4">
            <a:extLst>
              <a:ext uri="{FF2B5EF4-FFF2-40B4-BE49-F238E27FC236}">
                <a16:creationId xmlns:a16="http://schemas.microsoft.com/office/drawing/2014/main" id="{538E50EA-7BAD-C1B2-6BCD-FB35E9ED443C}"/>
              </a:ext>
            </a:extLst>
          </p:cNvPr>
          <p:cNvSpPr txBox="1"/>
          <p:nvPr/>
        </p:nvSpPr>
        <p:spPr>
          <a:xfrm>
            <a:off x="1257300" y="1968103"/>
            <a:ext cx="9791700" cy="4051558"/>
          </a:xfrm>
          <a:prstGeom prst="rect">
            <a:avLst/>
          </a:prstGeom>
          <a:noFill/>
        </p:spPr>
        <p:txBody>
          <a:bodyPr wrap="square">
            <a:spAutoFit/>
          </a:bodyPr>
          <a:lstStyle/>
          <a:p>
            <a:pPr lvl="0" indent="228600" algn="just">
              <a:lnSpc>
                <a:spcPct val="120000"/>
              </a:lnSpc>
              <a:defRPr/>
            </a:pPr>
            <a:r>
              <a:rPr lang="vi-VN" sz="2400" dirty="0">
                <a:solidFill>
                  <a:prstClr val="black"/>
                </a:solidFill>
                <a:latin typeface="+mj-lt"/>
                <a:ea typeface="Arial" panose="020B0604020202020204" pitchFamily="34" charset="0"/>
                <a:cs typeface="Calibri" panose="020F0502020204030204" pitchFamily="34" charset="0"/>
              </a:rPr>
              <a:t>-</a:t>
            </a:r>
            <a:r>
              <a:rPr lang="en-US" sz="2400" dirty="0">
                <a:solidFill>
                  <a:prstClr val="black"/>
                </a:solidFill>
                <a:latin typeface="+mj-lt"/>
                <a:ea typeface="Arial" panose="020B0604020202020204" pitchFamily="34" charset="0"/>
                <a:cs typeface="Calibri" panose="020F0502020204030204" pitchFamily="34" charset="0"/>
              </a:rPr>
              <a:t> Đ</a:t>
            </a:r>
            <a:r>
              <a:rPr lang="vi-VN" sz="2400" dirty="0">
                <a:solidFill>
                  <a:prstClr val="black"/>
                </a:solidFill>
                <a:latin typeface="+mj-lt"/>
                <a:ea typeface="Arial" panose="020B0604020202020204" pitchFamily="34" charset="0"/>
                <a:cs typeface="Calibri" panose="020F0502020204030204" pitchFamily="34" charset="0"/>
              </a:rPr>
              <a:t>ọc đúng từ ngữ, câu, đoạn và toàn bộ câu chuyện “Vùng Bác qua suối”.</a:t>
            </a:r>
          </a:p>
          <a:p>
            <a:pPr lvl="0" indent="228600" algn="just">
              <a:lnSpc>
                <a:spcPct val="120000"/>
              </a:lnSpc>
              <a:defRPr/>
            </a:pPr>
            <a:r>
              <a:rPr lang="vi-VN" sz="2400" dirty="0">
                <a:solidFill>
                  <a:prstClr val="black"/>
                </a:solidFill>
                <a:latin typeface="+mj-lt"/>
                <a:ea typeface="Arial" panose="020B0604020202020204" pitchFamily="34" charset="0"/>
                <a:cs typeface="Calibri" panose="020F0502020204030204" pitchFamily="34" charset="0"/>
              </a:rPr>
              <a:t>- Bước đầu biết thể hiện cảm xúc của các nhân vật (Bác Hồ, anh chiến sĩ) trong câu chuyện qua giọng đọc.</a:t>
            </a:r>
          </a:p>
          <a:p>
            <a:pPr lvl="0" indent="228600" algn="just">
              <a:lnSpc>
                <a:spcPct val="120000"/>
              </a:lnSpc>
              <a:defRPr/>
            </a:pPr>
            <a:r>
              <a:rPr lang="vi-VN" sz="2400" dirty="0">
                <a:solidFill>
                  <a:prstClr val="black"/>
                </a:solidFill>
                <a:latin typeface="+mj-lt"/>
                <a:ea typeface="Arial" panose="020B0604020202020204" pitchFamily="34" charset="0"/>
                <a:cs typeface="Calibri" panose="020F0502020204030204" pitchFamily="34" charset="0"/>
              </a:rPr>
              <a:t>- Biết nghỉ hơi ở những chỗ có dấu câu.</a:t>
            </a:r>
          </a:p>
          <a:p>
            <a:pPr lvl="0" indent="228600" algn="just">
              <a:lnSpc>
                <a:spcPct val="120000"/>
              </a:lnSpc>
              <a:defRPr/>
            </a:pPr>
            <a:r>
              <a:rPr lang="vi-VN" sz="2400" dirty="0">
                <a:solidFill>
                  <a:prstClr val="black"/>
                </a:solidFill>
                <a:latin typeface="+mj-lt"/>
                <a:ea typeface="Arial" panose="020B0604020202020204" pitchFamily="34" charset="0"/>
                <a:cs typeface="Calibri" panose="020F0502020204030204" pitchFamily="34" charset="0"/>
              </a:rPr>
              <a:t>- Hiểu nội dung bài: Nhận biết được các chi tiết, sự việc, hành động, lời nói gắn với các nhân vật cụ thể. Hiểu được ý nghĩa của mỗi cử chỉ, việc làm của Bác. Hiểu điều tác giả muốn nói qua câu chuyện: Câu chuyện ca ngợi Bác – một con người có nhiều phẩm chất tốt đẹp: yêu thương, gần gũi mọi người, cẩn thận trong công việc, luôn quan tâm, lo lắng cho người khác, ...</a:t>
            </a:r>
          </a:p>
        </p:txBody>
      </p:sp>
      <p:pic>
        <p:nvPicPr>
          <p:cNvPr id="6" name="Picture 5">
            <a:extLst>
              <a:ext uri="{FF2B5EF4-FFF2-40B4-BE49-F238E27FC236}">
                <a16:creationId xmlns:a16="http://schemas.microsoft.com/office/drawing/2014/main" id="{84B15A44-F86B-1FA4-68CD-92A1E50561F1}"/>
              </a:ext>
            </a:extLst>
          </p:cNvPr>
          <p:cNvPicPr>
            <a:picLocks noChangeAspect="1"/>
          </p:cNvPicPr>
          <p:nvPr/>
        </p:nvPicPr>
        <p:blipFill>
          <a:blip r:embed="rId5"/>
          <a:stretch>
            <a:fillRect/>
          </a:stretch>
        </p:blipFill>
        <p:spPr>
          <a:xfrm>
            <a:off x="2940640" y="-66675"/>
            <a:ext cx="6901270" cy="1694835"/>
          </a:xfrm>
          <a:prstGeom prst="rect">
            <a:avLst/>
          </a:prstGeom>
        </p:spPr>
      </p:pic>
    </p:spTree>
    <p:extLst>
      <p:ext uri="{BB962C8B-B14F-4D97-AF65-F5344CB8AC3E}">
        <p14:creationId xmlns:p14="http://schemas.microsoft.com/office/powerpoint/2010/main" val="339884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13" name="Group 12"/>
          <p:cNvGrpSpPr/>
          <p:nvPr/>
        </p:nvGrpSpPr>
        <p:grpSpPr>
          <a:xfrm>
            <a:off x="809302" y="119192"/>
            <a:ext cx="5524824" cy="683895"/>
            <a:chOff x="3521613" y="0"/>
            <a:chExt cx="4329465" cy="684000"/>
          </a:xfrm>
        </p:grpSpPr>
        <p:grpSp>
          <p:nvGrpSpPr>
            <p:cNvPr id="14" name="Group 13"/>
            <p:cNvGrpSpPr/>
            <p:nvPr/>
          </p:nvGrpSpPr>
          <p:grpSpPr>
            <a:xfrm>
              <a:off x="3521613" y="0"/>
              <a:ext cx="2965498" cy="684000"/>
              <a:chOff x="3770142" y="1493446"/>
              <a:chExt cx="2965498" cy="684000"/>
            </a:xfrm>
          </p:grpSpPr>
          <p:sp>
            <p:nvSpPr>
              <p:cNvPr id="19" name="Flowchart: Alternate Process 18"/>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3"/>
              <a:stretch>
                <a:fillRect/>
              </a:stretch>
            </p:blipFill>
            <p:spPr>
              <a:xfrm rot="16200000">
                <a:off x="3751426" y="1512162"/>
                <a:ext cx="684000" cy="646568"/>
              </a:xfrm>
              <a:prstGeom prst="rect">
                <a:avLst/>
              </a:prstGeom>
            </p:spPr>
          </p:pic>
        </p:grpSp>
        <p:sp>
          <p:nvSpPr>
            <p:cNvPr id="18" name="TextBox 17"/>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461982" y="1126062"/>
            <a:ext cx="11501418" cy="1077218"/>
            <a:chOff x="165956" y="1130092"/>
            <a:chExt cx="11501418" cy="1077218"/>
          </a:xfrm>
        </p:grpSpPr>
        <p:sp>
          <p:nvSpPr>
            <p:cNvPr id="6" name="Rectangle 5"/>
            <p:cNvSpPr/>
            <p:nvPr/>
          </p:nvSpPr>
          <p:spPr>
            <a:xfrm>
              <a:off x="809301" y="1130092"/>
              <a:ext cx="10858073"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Oval 25"/>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grpSp>
        <p:nvGrpSpPr>
          <p:cNvPr id="31" name="Group 30"/>
          <p:cNvGrpSpPr/>
          <p:nvPr/>
        </p:nvGrpSpPr>
        <p:grpSpPr>
          <a:xfrm>
            <a:off x="437094" y="2278655"/>
            <a:ext cx="11512018" cy="606783"/>
            <a:chOff x="148456" y="2105739"/>
            <a:chExt cx="11298727" cy="606783"/>
          </a:xfrm>
        </p:grpSpPr>
        <p:sp>
          <p:nvSpPr>
            <p:cNvPr id="8" name="Rectangle 7"/>
            <p:cNvSpPr/>
            <p:nvPr/>
          </p:nvSpPr>
          <p:spPr>
            <a:xfrm>
              <a:off x="809301" y="2127747"/>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27" name="Oval 2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grpSp>
        <p:nvGrpSpPr>
          <p:cNvPr id="32" name="Group 31"/>
          <p:cNvGrpSpPr/>
          <p:nvPr/>
        </p:nvGrpSpPr>
        <p:grpSpPr>
          <a:xfrm>
            <a:off x="465541" y="3148024"/>
            <a:ext cx="12204643" cy="584775"/>
            <a:chOff x="142485" y="3109162"/>
            <a:chExt cx="12204643" cy="584775"/>
          </a:xfrm>
        </p:grpSpPr>
        <p:sp>
          <p:nvSpPr>
            <p:cNvPr id="11" name="Rectangle 10"/>
            <p:cNvSpPr/>
            <p:nvPr/>
          </p:nvSpPr>
          <p:spPr>
            <a:xfrm>
              <a:off x="786709" y="3109162"/>
              <a:ext cx="11560419"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28" name="Oval 27"/>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pic>
        <p:nvPicPr>
          <p:cNvPr id="3" name="Picture 2">
            <a:extLst>
              <a:ext uri="{FF2B5EF4-FFF2-40B4-BE49-F238E27FC236}">
                <a16:creationId xmlns:a16="http://schemas.microsoft.com/office/drawing/2014/main" id="{C91AFB28-8D41-449D-A830-9FF9B4104FB1}"/>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10" name="Group 9">
            <a:extLst>
              <a:ext uri="{FF2B5EF4-FFF2-40B4-BE49-F238E27FC236}">
                <a16:creationId xmlns:a16="http://schemas.microsoft.com/office/drawing/2014/main" id="{F1F83343-4D7A-F58A-1963-1D09DC4E047A}"/>
              </a:ext>
            </a:extLst>
          </p:cNvPr>
          <p:cNvGrpSpPr/>
          <p:nvPr/>
        </p:nvGrpSpPr>
        <p:grpSpPr>
          <a:xfrm>
            <a:off x="417916" y="3957649"/>
            <a:ext cx="9535709" cy="1077218"/>
            <a:chOff x="142485" y="3109162"/>
            <a:chExt cx="9535709" cy="1077218"/>
          </a:xfrm>
        </p:grpSpPr>
        <p:sp>
          <p:nvSpPr>
            <p:cNvPr id="15" name="Rectangle 14">
              <a:extLst>
                <a:ext uri="{FF2B5EF4-FFF2-40B4-BE49-F238E27FC236}">
                  <a16:creationId xmlns:a16="http://schemas.microsoft.com/office/drawing/2014/main" id="{DDFD8E82-63B1-1588-A6B8-72B038E2141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6" name="Oval 15">
              <a:extLst>
                <a:ext uri="{FF2B5EF4-FFF2-40B4-BE49-F238E27FC236}">
                  <a16:creationId xmlns:a16="http://schemas.microsoft.com/office/drawing/2014/main" id="{276D880F-BF43-29C3-BA46-E953D149451D}"/>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grpSp>
        <p:nvGrpSpPr>
          <p:cNvPr id="17" name="Group 16">
            <a:extLst>
              <a:ext uri="{FF2B5EF4-FFF2-40B4-BE49-F238E27FC236}">
                <a16:creationId xmlns:a16="http://schemas.microsoft.com/office/drawing/2014/main" id="{03007901-C8B2-A50C-FDE1-7F06B8534348}"/>
              </a:ext>
            </a:extLst>
          </p:cNvPr>
          <p:cNvGrpSpPr/>
          <p:nvPr/>
        </p:nvGrpSpPr>
        <p:grpSpPr>
          <a:xfrm>
            <a:off x="265516" y="5243524"/>
            <a:ext cx="9535709" cy="1077218"/>
            <a:chOff x="142485" y="3109162"/>
            <a:chExt cx="9535709" cy="1077218"/>
          </a:xfrm>
        </p:grpSpPr>
        <p:sp>
          <p:nvSpPr>
            <p:cNvPr id="21" name="Rectangle 20">
              <a:extLst>
                <a:ext uri="{FF2B5EF4-FFF2-40B4-BE49-F238E27FC236}">
                  <a16:creationId xmlns:a16="http://schemas.microsoft.com/office/drawing/2014/main" id="{63797408-E14D-CE73-FBA8-499619D9333E}"/>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22" name="Oval 21">
              <a:extLst>
                <a:ext uri="{FF2B5EF4-FFF2-40B4-BE49-F238E27FC236}">
                  <a16:creationId xmlns:a16="http://schemas.microsoft.com/office/drawing/2014/main" id="{DAAAEE28-0C7F-E197-01EC-C0B9AF202395}"/>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spTree>
    <p:extLst>
      <p:ext uri="{BB962C8B-B14F-4D97-AF65-F5344CB8AC3E}">
        <p14:creationId xmlns:p14="http://schemas.microsoft.com/office/powerpoint/2010/main" val="415481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ppt_x</p:attrName>
                                        </p:attrNameLst>
                                      </p:cBhvr>
                                      <p:tavLst>
                                        <p:tav tm="0">
                                          <p:val>
                                            <p:strVal val="#ppt_x-#ppt_w*1.125000"/>
                                          </p:val>
                                        </p:tav>
                                        <p:tav tm="100000">
                                          <p:val>
                                            <p:strVal val="#ppt_x"/>
                                          </p:val>
                                        </p:tav>
                                      </p:tavLst>
                                    </p:anim>
                                    <p:animEffect transition="in" filter="wipe(right)">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8" name="Group 27"/>
          <p:cNvGrpSpPr/>
          <p:nvPr/>
        </p:nvGrpSpPr>
        <p:grpSpPr>
          <a:xfrm>
            <a:off x="1898466" y="1101687"/>
            <a:ext cx="9274360" cy="1200329"/>
            <a:chOff x="165956" y="1130092"/>
            <a:chExt cx="9274360" cy="1200329"/>
          </a:xfrm>
        </p:grpSpPr>
        <p:sp>
          <p:nvSpPr>
            <p:cNvPr id="29" name="Rectangle 28"/>
            <p:cNvSpPr/>
            <p:nvPr/>
          </p:nvSpPr>
          <p:spPr>
            <a:xfrm>
              <a:off x="809302" y="1130092"/>
              <a:ext cx="863101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Những chi tiết nào (ở đầu câu chuyện) cho thấy Bác rất cẩn thận khi qua suối?</a:t>
              </a:r>
            </a:p>
          </p:txBody>
        </p:sp>
        <p:sp>
          <p:nvSpPr>
            <p:cNvPr id="30" name="Oval 29"/>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1</a:t>
              </a:r>
            </a:p>
          </p:txBody>
        </p:sp>
      </p:grpSp>
      <p:sp>
        <p:nvSpPr>
          <p:cNvPr id="12" name="Rectangle 11">
            <a:extLst>
              <a:ext uri="{FF2B5EF4-FFF2-40B4-BE49-F238E27FC236}">
                <a16:creationId xmlns:a16="http://schemas.microsoft.com/office/drawing/2014/main" id="{6580718F-FBF2-47E9-9DE9-883F18CFAE19}"/>
              </a:ext>
            </a:extLst>
          </p:cNvPr>
          <p:cNvSpPr/>
          <p:nvPr/>
        </p:nvSpPr>
        <p:spPr>
          <a:xfrm>
            <a:off x="1955503" y="27093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Những chi tiết cho thấy Bác rất cẩn thận khi qua suối: Bác vừa đi vừa dò mực nước, nhắc các chiến sĩ đi sau đi cẩn thận.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40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3" name="Group 22"/>
          <p:cNvGrpSpPr/>
          <p:nvPr/>
        </p:nvGrpSpPr>
        <p:grpSpPr>
          <a:xfrm>
            <a:off x="1342702" y="71567"/>
            <a:ext cx="3678925" cy="683895"/>
            <a:chOff x="3521613" y="0"/>
            <a:chExt cx="3545728" cy="684000"/>
          </a:xfrm>
        </p:grpSpPr>
        <p:grpSp>
          <p:nvGrpSpPr>
            <p:cNvPr id="24" name="Group 23"/>
            <p:cNvGrpSpPr/>
            <p:nvPr/>
          </p:nvGrpSpPr>
          <p:grpSpPr>
            <a:xfrm>
              <a:off x="3521613" y="0"/>
              <a:ext cx="2965498" cy="684000"/>
              <a:chOff x="3770142" y="1493446"/>
              <a:chExt cx="2965498" cy="684000"/>
            </a:xfrm>
          </p:grpSpPr>
          <p:sp>
            <p:nvSpPr>
              <p:cNvPr id="26" name="Flowchart: Alternate Process 25"/>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7" name="Picture 26"/>
              <p:cNvPicPr>
                <a:picLocks noChangeAspect="1"/>
              </p:cNvPicPr>
              <p:nvPr/>
            </p:nvPicPr>
            <p:blipFill>
              <a:blip r:embed="rId4"/>
              <a:stretch>
                <a:fillRect/>
              </a:stretch>
            </p:blipFill>
            <p:spPr>
              <a:xfrm rot="16200000">
                <a:off x="3751426" y="1512162"/>
                <a:ext cx="684000" cy="646568"/>
              </a:xfrm>
              <a:prstGeom prst="rect">
                <a:avLst/>
              </a:prstGeom>
            </p:spPr>
          </p:pic>
        </p:grpSp>
        <p:sp>
          <p:nvSpPr>
            <p:cNvPr id="25" name="TextBox 24"/>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22" name="Group 21"/>
          <p:cNvGrpSpPr/>
          <p:nvPr/>
        </p:nvGrpSpPr>
        <p:grpSpPr>
          <a:xfrm>
            <a:off x="2346839" y="1102637"/>
            <a:ext cx="9378436" cy="646331"/>
            <a:chOff x="148456" y="2068755"/>
            <a:chExt cx="9378436" cy="646331"/>
          </a:xfrm>
        </p:grpSpPr>
        <p:sp>
          <p:nvSpPr>
            <p:cNvPr id="36" name="Rectangle 35"/>
            <p:cNvSpPr/>
            <p:nvPr/>
          </p:nvSpPr>
          <p:spPr>
            <a:xfrm>
              <a:off x="653280" y="2068755"/>
              <a:ext cx="8873612"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Chuyện gì xảy ra khi Bác gần qua được suối?</a:t>
              </a:r>
            </a:p>
          </p:txBody>
        </p:sp>
        <p:sp>
          <p:nvSpPr>
            <p:cNvPr id="37" name="Oval 36"/>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2</a:t>
              </a:r>
            </a:p>
          </p:txBody>
        </p:sp>
      </p:grpSp>
      <p:sp>
        <p:nvSpPr>
          <p:cNvPr id="11" name="Rectangle 10">
            <a:extLst>
              <a:ext uri="{FF2B5EF4-FFF2-40B4-BE49-F238E27FC236}">
                <a16:creationId xmlns:a16="http://schemas.microsoft.com/office/drawing/2014/main" id="{8AB451D9-FF7D-4234-8B0F-36E58E879B77}"/>
              </a:ext>
            </a:extLst>
          </p:cNvPr>
          <p:cNvSpPr/>
          <p:nvPr/>
        </p:nvSpPr>
        <p:spPr>
          <a:xfrm>
            <a:off x="2107903" y="2052126"/>
            <a:ext cx="9628466" cy="1200329"/>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Gần qua được suối, chợt Bác trượt chân, suýt ngã bởi đi qua hòn đá tròn có nhiều rêu trơn.</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323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307771" y="1255337"/>
            <a:ext cx="9588953" cy="646331"/>
            <a:chOff x="-70955" y="3137737"/>
            <a:chExt cx="13726606" cy="646331"/>
          </a:xfrm>
        </p:grpSpPr>
        <p:sp>
          <p:nvSpPr>
            <p:cNvPr id="16" name="Rectangle 15"/>
            <p:cNvSpPr/>
            <p:nvPr/>
          </p:nvSpPr>
          <p:spPr>
            <a:xfrm>
              <a:off x="609452" y="3137737"/>
              <a:ext cx="13046199"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Biết hòn đá có rêu trơn Bác đã làm gì?</a:t>
              </a:r>
            </a:p>
          </p:txBody>
        </p:sp>
        <p:sp>
          <p:nvSpPr>
            <p:cNvPr id="17" name="Oval 16"/>
            <p:cNvSpPr/>
            <p:nvPr/>
          </p:nvSpPr>
          <p:spPr>
            <a:xfrm>
              <a:off x="-70955" y="313773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3</a:t>
              </a:r>
            </a:p>
          </p:txBody>
        </p:sp>
      </p:grpSp>
      <p:sp>
        <p:nvSpPr>
          <p:cNvPr id="18" name="Rectangle 17">
            <a:extLst>
              <a:ext uri="{FF2B5EF4-FFF2-40B4-BE49-F238E27FC236}">
                <a16:creationId xmlns:a16="http://schemas.microsoft.com/office/drawing/2014/main" id="{271A246D-E8BF-4F7B-97DF-13EB3FE570E9}"/>
              </a:ext>
            </a:extLst>
          </p:cNvPr>
          <p:cNvSpPr/>
          <p:nvPr/>
        </p:nvSpPr>
        <p:spPr>
          <a:xfrm>
            <a:off x="1955503" y="2290251"/>
            <a:ext cx="9628466" cy="1754326"/>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Biết hòn đá có rêu trơn Bác đã cúi xuống, nhặt hòn đá, đặt lên bờ. Bác làm như thế vì muốn tránh cho người khác đi sau khỏi bị ngã.</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114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1802946" y="1255337"/>
            <a:ext cx="10389054" cy="1200329"/>
            <a:chOff x="-793613" y="3137737"/>
            <a:chExt cx="14871952" cy="1200329"/>
          </a:xfrm>
        </p:grpSpPr>
        <p:sp>
          <p:nvSpPr>
            <p:cNvPr id="16" name="Rectangle 15"/>
            <p:cNvSpPr/>
            <p:nvPr/>
          </p:nvSpPr>
          <p:spPr>
            <a:xfrm>
              <a:off x="20596" y="3137737"/>
              <a:ext cx="14057743"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Sắp xếp các sự vật cho đúng với trình tự của câu chuyện?</a:t>
              </a:r>
            </a:p>
          </p:txBody>
        </p:sp>
        <p:sp>
          <p:nvSpPr>
            <p:cNvPr id="17" name="Oval 16"/>
            <p:cNvSpPr/>
            <p:nvPr/>
          </p:nvSpPr>
          <p:spPr>
            <a:xfrm>
              <a:off x="-793613" y="3194887"/>
              <a:ext cx="775413"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4</a:t>
              </a:r>
            </a:p>
          </p:txBody>
        </p:sp>
      </p:grpSp>
      <p:pic>
        <p:nvPicPr>
          <p:cNvPr id="3" name="Picture 2">
            <a:extLst>
              <a:ext uri="{FF2B5EF4-FFF2-40B4-BE49-F238E27FC236}">
                <a16:creationId xmlns:a16="http://schemas.microsoft.com/office/drawing/2014/main" id="{D0511FDF-CEF2-3B5B-9D0D-A19100198470}"/>
              </a:ext>
            </a:extLst>
          </p:cNvPr>
          <p:cNvPicPr>
            <a:picLocks noChangeAspect="1"/>
          </p:cNvPicPr>
          <p:nvPr/>
        </p:nvPicPr>
        <p:blipFill>
          <a:blip r:embed="rId5"/>
          <a:stretch>
            <a:fillRect/>
          </a:stretch>
        </p:blipFill>
        <p:spPr>
          <a:xfrm>
            <a:off x="2643187" y="2643187"/>
            <a:ext cx="3842697" cy="11287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452C2C36-AC1A-7AD2-EFC2-716324C08F37}"/>
              </a:ext>
            </a:extLst>
          </p:cNvPr>
          <p:cNvPicPr>
            <a:picLocks noChangeAspect="1"/>
          </p:cNvPicPr>
          <p:nvPr/>
        </p:nvPicPr>
        <p:blipFill>
          <a:blip r:embed="rId6"/>
          <a:stretch>
            <a:fillRect/>
          </a:stretch>
        </p:blipFill>
        <p:spPr>
          <a:xfrm>
            <a:off x="7424737" y="2628899"/>
            <a:ext cx="3905779" cy="115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5D3383DD-EAA9-3965-6472-CCA261CA7815}"/>
              </a:ext>
            </a:extLst>
          </p:cNvPr>
          <p:cNvPicPr>
            <a:picLocks noChangeAspect="1"/>
          </p:cNvPicPr>
          <p:nvPr/>
        </p:nvPicPr>
        <p:blipFill>
          <a:blip r:embed="rId7"/>
          <a:stretch>
            <a:fillRect/>
          </a:stretch>
        </p:blipFill>
        <p:spPr>
          <a:xfrm>
            <a:off x="2709862" y="4338637"/>
            <a:ext cx="3634707" cy="9763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a:extLst>
              <a:ext uri="{FF2B5EF4-FFF2-40B4-BE49-F238E27FC236}">
                <a16:creationId xmlns:a16="http://schemas.microsoft.com/office/drawing/2014/main" id="{6D0F6542-F7B2-3C54-C3C0-754D80DE6515}"/>
              </a:ext>
            </a:extLst>
          </p:cNvPr>
          <p:cNvPicPr>
            <a:picLocks noChangeAspect="1"/>
          </p:cNvPicPr>
          <p:nvPr/>
        </p:nvPicPr>
        <p:blipFill>
          <a:blip r:embed="rId8"/>
          <a:stretch>
            <a:fillRect/>
          </a:stretch>
        </p:blipFill>
        <p:spPr>
          <a:xfrm>
            <a:off x="7486649" y="4162424"/>
            <a:ext cx="3967163" cy="11334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椭圆 5">
            <a:extLst>
              <a:ext uri="{FF2B5EF4-FFF2-40B4-BE49-F238E27FC236}">
                <a16:creationId xmlns:a16="http://schemas.microsoft.com/office/drawing/2014/main" id="{2781E27C-3D68-AB21-1426-29A1B93522CF}"/>
              </a:ext>
            </a:extLst>
          </p:cNvPr>
          <p:cNvSpPr>
            <a:spLocks noChangeArrowheads="1"/>
          </p:cNvSpPr>
          <p:nvPr/>
        </p:nvSpPr>
        <p:spPr bwMode="auto">
          <a:xfrm>
            <a:off x="70625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22" name="椭圆 5">
            <a:extLst>
              <a:ext uri="{FF2B5EF4-FFF2-40B4-BE49-F238E27FC236}">
                <a16:creationId xmlns:a16="http://schemas.microsoft.com/office/drawing/2014/main" id="{C9D88BB3-C2E8-1227-A74B-B9196163291B}"/>
              </a:ext>
            </a:extLst>
          </p:cNvPr>
          <p:cNvSpPr>
            <a:spLocks noChangeArrowheads="1"/>
          </p:cNvSpPr>
          <p:nvPr/>
        </p:nvSpPr>
        <p:spPr bwMode="auto">
          <a:xfrm>
            <a:off x="7138755" y="4055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23" name="椭圆 5">
            <a:extLst>
              <a:ext uri="{FF2B5EF4-FFF2-40B4-BE49-F238E27FC236}">
                <a16:creationId xmlns:a16="http://schemas.microsoft.com/office/drawing/2014/main" id="{67CC9C9A-F964-8C7D-321B-E477822CB641}"/>
              </a:ext>
            </a:extLst>
          </p:cNvPr>
          <p:cNvSpPr>
            <a:spLocks noChangeArrowheads="1"/>
          </p:cNvSpPr>
          <p:nvPr/>
        </p:nvSpPr>
        <p:spPr bwMode="auto">
          <a:xfrm>
            <a:off x="2338155" y="25312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24" name="椭圆 5">
            <a:extLst>
              <a:ext uri="{FF2B5EF4-FFF2-40B4-BE49-F238E27FC236}">
                <a16:creationId xmlns:a16="http://schemas.microsoft.com/office/drawing/2014/main" id="{370F49FF-705E-6326-868B-2C0E366F3F26}"/>
              </a:ext>
            </a:extLst>
          </p:cNvPr>
          <p:cNvSpPr>
            <a:spLocks noChangeArrowheads="1"/>
          </p:cNvSpPr>
          <p:nvPr/>
        </p:nvSpPr>
        <p:spPr bwMode="auto">
          <a:xfrm>
            <a:off x="2290530" y="413148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Tree>
    <p:extLst>
      <p:ext uri="{BB962C8B-B14F-4D97-AF65-F5344CB8AC3E}">
        <p14:creationId xmlns:p14="http://schemas.microsoft.com/office/powerpoint/2010/main" val="402016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1"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10" name="Group 9"/>
          <p:cNvGrpSpPr/>
          <p:nvPr/>
        </p:nvGrpSpPr>
        <p:grpSpPr>
          <a:xfrm>
            <a:off x="1342702" y="71567"/>
            <a:ext cx="3678925" cy="683895"/>
            <a:chOff x="3521613" y="0"/>
            <a:chExt cx="3545728" cy="684000"/>
          </a:xfrm>
        </p:grpSpPr>
        <p:grpSp>
          <p:nvGrpSpPr>
            <p:cNvPr id="11" name="Group 10"/>
            <p:cNvGrpSpPr/>
            <p:nvPr/>
          </p:nvGrpSpPr>
          <p:grpSpPr>
            <a:xfrm>
              <a:off x="3521613" y="0"/>
              <a:ext cx="2965498" cy="684000"/>
              <a:chOff x="3770142" y="1493446"/>
              <a:chExt cx="2965498" cy="684000"/>
            </a:xfrm>
          </p:grpSpPr>
          <p:sp>
            <p:nvSpPr>
              <p:cNvPr id="13" name="Flowchart: Alternate Process 12"/>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4" name="Picture 13"/>
              <p:cNvPicPr>
                <a:picLocks noChangeAspect="1"/>
              </p:cNvPicPr>
              <p:nvPr/>
            </p:nvPicPr>
            <p:blipFill>
              <a:blip r:embed="rId4"/>
              <a:stretch>
                <a:fillRect/>
              </a:stretch>
            </p:blipFill>
            <p:spPr>
              <a:xfrm rot="16200000">
                <a:off x="3751426" y="1512162"/>
                <a:ext cx="684000" cy="646568"/>
              </a:xfrm>
              <a:prstGeom prst="rect">
                <a:avLst/>
              </a:prstGeom>
            </p:spPr>
          </p:pic>
        </p:grpSp>
        <p:sp>
          <p:nvSpPr>
            <p:cNvPr id="12" name="TextBox 11"/>
            <p:cNvSpPr txBox="1"/>
            <p:nvPr/>
          </p:nvSpPr>
          <p:spPr>
            <a:xfrm>
              <a:off x="3521613" y="54000"/>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tìm</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hiểu</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grpSp>
        <p:nvGrpSpPr>
          <p:cNvPr id="15" name="Group 14"/>
          <p:cNvGrpSpPr/>
          <p:nvPr/>
        </p:nvGrpSpPr>
        <p:grpSpPr>
          <a:xfrm>
            <a:off x="2295525" y="1198187"/>
            <a:ext cx="9601199" cy="1200329"/>
            <a:chOff x="-88485" y="3080587"/>
            <a:chExt cx="13744136" cy="1200329"/>
          </a:xfrm>
        </p:grpSpPr>
        <p:sp>
          <p:nvSpPr>
            <p:cNvPr id="16" name="Rectangle 15"/>
            <p:cNvSpPr/>
            <p:nvPr/>
          </p:nvSpPr>
          <p:spPr>
            <a:xfrm>
              <a:off x="609452" y="3080587"/>
              <a:ext cx="13046199"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Câu chuyện “Cùng Bác qua suối” cho thấy những phẩm chất nào của Bác?</a:t>
              </a:r>
            </a:p>
          </p:txBody>
        </p:sp>
        <p:sp>
          <p:nvSpPr>
            <p:cNvPr id="17" name="Oval 16"/>
            <p:cNvSpPr/>
            <p:nvPr/>
          </p:nvSpPr>
          <p:spPr>
            <a:xfrm>
              <a:off x="-88485" y="3137736"/>
              <a:ext cx="792943" cy="592513"/>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rPr>
                <a:t>5</a:t>
              </a:r>
            </a:p>
          </p:txBody>
        </p:sp>
      </p:grpSp>
      <p:sp>
        <p:nvSpPr>
          <p:cNvPr id="18" name="Rectangle 17">
            <a:extLst>
              <a:ext uri="{FF2B5EF4-FFF2-40B4-BE49-F238E27FC236}">
                <a16:creationId xmlns:a16="http://schemas.microsoft.com/office/drawing/2014/main" id="{271A246D-E8BF-4F7B-97DF-13EB3FE570E9}"/>
              </a:ext>
            </a:extLst>
          </p:cNvPr>
          <p:cNvSpPr/>
          <p:nvPr/>
        </p:nvSpPr>
        <p:spPr>
          <a:xfrm>
            <a:off x="2355553" y="2737926"/>
            <a:ext cx="9628466" cy="2308324"/>
          </a:xfrm>
          <a:prstGeom prst="rect">
            <a:avLst/>
          </a:prstGeom>
        </p:spPr>
        <p:txBody>
          <a:bodyPr wrap="square">
            <a:spAutoFit/>
          </a:bodyPr>
          <a:lstStyle/>
          <a:p>
            <a:pPr lvl="0" algn="just">
              <a:defRPr/>
            </a:pPr>
            <a:r>
              <a:rPr lang="vi-VN" sz="3600" dirty="0">
                <a:solidFill>
                  <a:srgbClr val="7030A0"/>
                </a:solidFill>
                <a:latin typeface="Calibri" panose="020F0502020204030204" pitchFamily="34" charset="0"/>
                <a:cs typeface="Calibri" panose="020F0502020204030204" pitchFamily="34" charset="0"/>
              </a:rPr>
              <a:t>Câu chuyện “Cùng Bác qua suối” thể hiện những phẩm chất tốt đẹp của Bác: Quan tâm đến người khác, cẩn thận trong công việc, nhân ái, nhân hậu, gần gũi với mọi người, ...</a:t>
            </a:r>
            <a:endParaRPr kumimoji="0" lang="en-US" sz="36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884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9">
            <a:extLst>
              <a:ext uri="{FF2B5EF4-FFF2-40B4-BE49-F238E27FC236}">
                <a16:creationId xmlns:a16="http://schemas.microsoft.com/office/drawing/2014/main" id="{BF475FCF-C4BF-4BD1-AAB0-49AADA8CE0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714" y="264248"/>
            <a:ext cx="1306286" cy="1008000"/>
          </a:xfrm>
          <a:prstGeom prst="rect">
            <a:avLst/>
          </a:prstGeom>
        </p:spPr>
      </p:pic>
      <p:pic>
        <p:nvPicPr>
          <p:cNvPr id="11" name="图片 10">
            <a:extLst>
              <a:ext uri="{FF2B5EF4-FFF2-40B4-BE49-F238E27FC236}">
                <a16:creationId xmlns:a16="http://schemas.microsoft.com/office/drawing/2014/main" id="{9A3503AB-1F95-4F98-9760-1C7CD59FEA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289990" y="1222147"/>
            <a:ext cx="886629" cy="1207544"/>
          </a:xfrm>
          <a:prstGeom prst="rect">
            <a:avLst/>
          </a:prstGeom>
        </p:spPr>
      </p:pic>
      <p:grpSp>
        <p:nvGrpSpPr>
          <p:cNvPr id="3" name="Group 2"/>
          <p:cNvGrpSpPr/>
          <p:nvPr/>
        </p:nvGrpSpPr>
        <p:grpSpPr>
          <a:xfrm>
            <a:off x="112118" y="1532861"/>
            <a:ext cx="7145931" cy="3991722"/>
            <a:chOff x="175846" y="1521054"/>
            <a:chExt cx="6351112" cy="3991722"/>
          </a:xfrm>
        </p:grpSpPr>
        <p:pic>
          <p:nvPicPr>
            <p:cNvPr id="18" name="图片 3">
              <a:extLst>
                <a:ext uri="{FF2B5EF4-FFF2-40B4-BE49-F238E27FC236}">
                  <a16:creationId xmlns:a16="http://schemas.microsoft.com/office/drawing/2014/main" id="{AB715A7A-8AC3-4E12-ADD6-E9709E70BC3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20" name="Rounded Rectangle 19"/>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Câu chuyện ca ngợi Bác – một con người có nhiều phẩm chất tốt đẹp: yêu thương, gần gũi với mọi người, cẩn thận trong công việc, luôn quan tâm, lo lắng cho người khác,…</a:t>
              </a:r>
              <a:endParaRPr kumimoji="0" lang="en-US" sz="32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a16="http://schemas.microsoft.com/office/drawing/2014/main" id="{C1F58022-077F-B470-4F65-0C49231C4C9E}"/>
              </a:ext>
            </a:extLst>
          </p:cNvPr>
          <p:cNvPicPr>
            <a:picLocks noChangeAspect="1"/>
          </p:cNvPicPr>
          <p:nvPr/>
        </p:nvPicPr>
        <p:blipFill>
          <a:blip r:embed="rId6"/>
          <a:stretch>
            <a:fillRect/>
          </a:stretch>
        </p:blipFill>
        <p:spPr>
          <a:xfrm>
            <a:off x="7281662" y="0"/>
            <a:ext cx="4910338" cy="6238875"/>
          </a:xfrm>
          <a:prstGeom prst="rect">
            <a:avLst/>
          </a:prstGeom>
        </p:spPr>
      </p:pic>
      <p:pic>
        <p:nvPicPr>
          <p:cNvPr id="8" name="Picture 7">
            <a:extLst>
              <a:ext uri="{FF2B5EF4-FFF2-40B4-BE49-F238E27FC236}">
                <a16:creationId xmlns:a16="http://schemas.microsoft.com/office/drawing/2014/main" id="{6643F3C6-5B14-4257-59B5-FA246E850FA4}"/>
              </a:ext>
            </a:extLst>
          </p:cNvPr>
          <p:cNvPicPr>
            <a:picLocks noChangeAspect="1"/>
          </p:cNvPicPr>
          <p:nvPr/>
        </p:nvPicPr>
        <p:blipFill>
          <a:blip r:embed="rId7"/>
          <a:stretch>
            <a:fillRect/>
          </a:stretch>
        </p:blipFill>
        <p:spPr>
          <a:xfrm>
            <a:off x="946559" y="1016087"/>
            <a:ext cx="5212532" cy="920576"/>
          </a:xfrm>
          <a:prstGeom prst="rect">
            <a:avLst/>
          </a:prstGeom>
        </p:spPr>
      </p:pic>
    </p:spTree>
    <p:extLst>
      <p:ext uri="{BB962C8B-B14F-4D97-AF65-F5344CB8AC3E}">
        <p14:creationId xmlns:p14="http://schemas.microsoft.com/office/powerpoint/2010/main" val="311245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sp>
        <p:nvSpPr>
          <p:cNvPr id="8" name="TextBox 7">
            <a:extLst>
              <a:ext uri="{FF2B5EF4-FFF2-40B4-BE49-F238E27FC236}">
                <a16:creationId xmlns:a16="http://schemas.microsoft.com/office/drawing/2014/main" id="{4D339E86-F901-43A3-8EE8-15330E951816}"/>
              </a:ext>
            </a:extLst>
          </p:cNvPr>
          <p:cNvSpPr txBox="1"/>
          <p:nvPr/>
        </p:nvSpPr>
        <p:spPr>
          <a:xfrm>
            <a:off x="752869" y="2296665"/>
            <a:ext cx="5897769"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Times New Roman" panose="02020603050405020304" pitchFamily="18" charset="0"/>
                <a:cs typeface="Times New Roman" panose="02020603050405020304" pitchFamily="18" charset="0"/>
              </a:rPr>
              <a:t>LUYỆN ĐỌC  </a:t>
            </a:r>
            <a:r>
              <a:rPr kumimoji="0" lang="en-US" sz="5400" b="1" i="0" u="none" strike="noStrike" kern="1200" cap="none" spc="0" normalizeH="0" baseline="0" noProof="0" dirty="0" smtClean="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Times New Roman" panose="02020603050405020304" pitchFamily="18" charset="0"/>
                <a:cs typeface="Times New Roman" panose="02020603050405020304" pitchFamily="18" charset="0"/>
              </a:rPr>
              <a:t>LẠI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0" i="0" u="none" strike="noStrike" kern="1200" cap="none" spc="0" normalizeH="0" baseline="0" noProof="0" dirty="0">
              <a:ln w="22225" cap="rnd" cmpd="sng">
                <a:solidFill>
                  <a:prstClr val="white"/>
                </a:solidFill>
                <a:round/>
              </a:ln>
              <a:solidFill>
                <a:srgbClr val="FF0000"/>
              </a:solidFill>
              <a:effectLst>
                <a:outerShdw blurRad="50800" dist="88900" dir="5400000" algn="t" rotWithShape="0">
                  <a:prstClr val="black">
                    <a:alpha val="40000"/>
                  </a:prstClr>
                </a:outerShdw>
              </a:effectLst>
              <a:uLnTx/>
              <a:uFillTx/>
              <a:latin typeface="iCiel Cadena" panose="02000503000000020004" pitchFamily="50" charset="0"/>
              <a:cs typeface="+mn-cs"/>
            </a:endParaRPr>
          </a:p>
        </p:txBody>
      </p:sp>
      <p:pic>
        <p:nvPicPr>
          <p:cNvPr id="6" name="Picture 5">
            <a:extLst>
              <a:ext uri="{FF2B5EF4-FFF2-40B4-BE49-F238E27FC236}">
                <a16:creationId xmlns:a16="http://schemas.microsoft.com/office/drawing/2014/main" id="{85543DBD-15FB-4D55-8A19-03D2671267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939" y="-84627"/>
            <a:ext cx="5052061" cy="6858000"/>
          </a:xfrm>
          <a:prstGeom prst="rect">
            <a:avLst/>
          </a:prstGeom>
        </p:spPr>
      </p:pic>
      <p:pic>
        <p:nvPicPr>
          <p:cNvPr id="10" name="Picture 9">
            <a:extLst>
              <a:ext uri="{FF2B5EF4-FFF2-40B4-BE49-F238E27FC236}">
                <a16:creationId xmlns:a16="http://schemas.microsoft.com/office/drawing/2014/main" id="{83AB083E-D479-4B6A-8402-C4E4D709A6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9939" y="2786395"/>
            <a:ext cx="2869856" cy="2749322"/>
          </a:xfrm>
          <a:prstGeom prst="rect">
            <a:avLst/>
          </a:prstGeom>
        </p:spPr>
      </p:pic>
    </p:spTree>
    <p:extLst>
      <p:ext uri="{BB962C8B-B14F-4D97-AF65-F5344CB8AC3E}">
        <p14:creationId xmlns:p14="http://schemas.microsoft.com/office/powerpoint/2010/main" val="84027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2269" y="5541758"/>
            <a:ext cx="778189" cy="1203867"/>
          </a:xfrm>
          <a:prstGeom prst="rect">
            <a:avLst/>
          </a:prstGeom>
        </p:spPr>
      </p:pic>
      <p:grpSp>
        <p:nvGrpSpPr>
          <p:cNvPr id="21" name="Group 20"/>
          <p:cNvGrpSpPr/>
          <p:nvPr/>
        </p:nvGrpSpPr>
        <p:grpSpPr>
          <a:xfrm>
            <a:off x="359228" y="2586413"/>
            <a:ext cx="4709160" cy="4671786"/>
            <a:chOff x="0" y="2252543"/>
            <a:chExt cx="4800600" cy="4762500"/>
          </a:xfrm>
        </p:grpSpPr>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4800" b="96600" l="9744" r="89776"/>
                      </a14:imgEffect>
                    </a14:imgLayer>
                  </a14:imgProps>
                </a:ext>
              </a:extLst>
            </a:blip>
            <a:srcRect l="3797" r="15692"/>
            <a:stretch/>
          </p:blipFill>
          <p:spPr>
            <a:xfrm>
              <a:off x="0" y="2252543"/>
              <a:ext cx="4800600" cy="4762500"/>
            </a:xfrm>
            <a:prstGeom prst="rect">
              <a:avLst/>
            </a:prstGeom>
          </p:spPr>
        </p:pic>
        <p:sp>
          <p:nvSpPr>
            <p:cNvPr id="24" name="Rounded Rectangle 23"/>
            <p:cNvSpPr/>
            <p:nvPr/>
          </p:nvSpPr>
          <p:spPr>
            <a:xfrm rot="21360263">
              <a:off x="365133" y="2746133"/>
              <a:ext cx="3769600" cy="1806824"/>
            </a:xfrm>
            <a:prstGeom prst="roundRect">
              <a:avLst/>
            </a:prstGeom>
            <a:ln w="57150">
              <a:solidFill>
                <a:schemeClr val="accent2">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25" name="TextBox 24">
              <a:extLst>
                <a:ext uri="{FF2B5EF4-FFF2-40B4-BE49-F238E27FC236}">
                  <a16:creationId xmlns:a16="http://schemas.microsoft.com/office/drawing/2014/main" id="{EA368E21-218A-4A03-83BE-069CA1E4855A}"/>
                </a:ext>
              </a:extLst>
            </p:cNvPr>
            <p:cNvSpPr txBox="1"/>
            <p:nvPr/>
          </p:nvSpPr>
          <p:spPr>
            <a:xfrm rot="21340447">
              <a:off x="247130" y="2543932"/>
              <a:ext cx="3728222" cy="1770367"/>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Times New Roman" panose="02020603050405020304" pitchFamily="18" charset="0"/>
                  <a:cs typeface="Times New Roman" panose="02020603050405020304" pitchFamily="18" charset="0"/>
                </a:rPr>
                <a:t>GIỌNG ĐỌC</a:t>
              </a:r>
            </a:p>
          </p:txBody>
        </p:sp>
      </p:grpSp>
      <p:sp>
        <p:nvSpPr>
          <p:cNvPr id="26" name="Rectangle 25"/>
          <p:cNvSpPr/>
          <p:nvPr/>
        </p:nvSpPr>
        <p:spPr>
          <a:xfrm>
            <a:off x="5068388" y="2586413"/>
            <a:ext cx="6866437" cy="2308324"/>
          </a:xfrm>
          <a:prstGeom prst="rect">
            <a:avLst/>
          </a:prstGeom>
        </p:spPr>
        <p:txBody>
          <a:bodyPr wrap="square">
            <a:spAutoFit/>
          </a:bodyPr>
          <a:lstStyle/>
          <a:p>
            <a:pPr marL="457200" lvl="0" indent="-457200" algn="just">
              <a:spcBef>
                <a:spcPts val="1200"/>
              </a:spcBef>
              <a:spcAft>
                <a:spcPts val="1200"/>
              </a:spcAft>
              <a:buFont typeface="Wingdings" panose="05000000000000000000" pitchFamily="2" charset="2"/>
              <a:buChar char="ü"/>
            </a:pP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Diễn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nhấn</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giọng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ở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những</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từ</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ngữ</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giàu</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sức</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tả</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gợi</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 </a:t>
            </a:r>
            <a:r>
              <a:rPr lang="en-US" sz="4800" dirty="0" err="1">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cảm</a:t>
            </a:r>
            <a:r>
              <a:rPr lang="en-US" sz="4800" dirty="0">
                <a:solidFill>
                  <a:srgbClr val="DBEFF9">
                    <a:lumMod val="10000"/>
                  </a:srgbClr>
                </a:solidFill>
                <a:latin typeface="Calibri" panose="020F0502020204030204" pitchFamily="34" charset="0"/>
                <a:ea typeface="Calibri" panose="020F0502020204030204" pitchFamily="34" charset="0"/>
                <a:cs typeface="Calibri" panose="020F0502020204030204" pitchFamily="34" charset="0"/>
              </a:rPr>
              <a:t>.</a:t>
            </a:r>
            <a:endParaRPr kumimoji="0" lang="en-US" sz="4800" b="0" i="0" u="none" strike="noStrike" kern="1200" cap="none" spc="0" normalizeH="0" baseline="0" noProof="0" dirty="0">
              <a:ln>
                <a:noFill/>
              </a:ln>
              <a:solidFill>
                <a:srgbClr val="DBEFF9">
                  <a:lumMod val="10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863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xEl>
                                              <p:pRg st="0" end="0"/>
                                            </p:txEl>
                                          </p:spTgt>
                                        </p:tgtEl>
                                        <p:attrNameLst>
                                          <p:attrName>style.visibility</p:attrName>
                                        </p:attrNameLst>
                                      </p:cBhvr>
                                      <p:to>
                                        <p:strVal val="visible"/>
                                      </p:to>
                                    </p:set>
                                    <p:animEffect transition="in" filter="wipe(left)">
                                      <p:cBhvr>
                                        <p:cTn id="1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3932712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946" y="1586928"/>
            <a:ext cx="5829300" cy="5829300"/>
          </a:xfrm>
          <a:prstGeom prst="rect">
            <a:avLst/>
          </a:prstGeom>
        </p:spPr>
      </p:pic>
      <p:sp>
        <p:nvSpPr>
          <p:cNvPr id="9" name="TextBox 8">
            <a:extLst>
              <a:ext uri="{FF2B5EF4-FFF2-40B4-BE49-F238E27FC236}">
                <a16:creationId xmlns:a16="http://schemas.microsoft.com/office/drawing/2014/main" id="{EA368E21-218A-4A03-83BE-069CA1E4855A}"/>
              </a:ext>
            </a:extLst>
          </p:cNvPr>
          <p:cNvSpPr txBox="1"/>
          <p:nvPr/>
        </p:nvSpPr>
        <p:spPr>
          <a:xfrm>
            <a:off x="3963490" y="246019"/>
            <a:ext cx="4426213" cy="1107996"/>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0000"/>
                </a:solidFill>
                <a:effectLst>
                  <a:outerShdw dist="50800" dir="3600000" algn="t" rotWithShape="0">
                    <a:prstClr val="white"/>
                  </a:outerShdw>
                </a:effectLst>
                <a:uLnTx/>
                <a:uFillTx/>
                <a:latin typeface="iCiel Cadena" panose="02000503000000020004" pitchFamily="50" charset="0"/>
                <a:cs typeface="+mn-cs"/>
              </a:rPr>
              <a:t>KHỞI ĐỘNG</a:t>
            </a:r>
          </a:p>
        </p:txBody>
      </p:sp>
      <p:pic>
        <p:nvPicPr>
          <p:cNvPr id="10" name="图片 11">
            <a:extLst>
              <a:ext uri="{FF2B5EF4-FFF2-40B4-BE49-F238E27FC236}">
                <a16:creationId xmlns:a16="http://schemas.microsoft.com/office/drawing/2014/main" id="{B266541B-EB49-45E0-A63E-27C81B657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79" y="1859515"/>
            <a:ext cx="2501358" cy="4998485"/>
          </a:xfrm>
          <a:prstGeom prst="rect">
            <a:avLst/>
          </a:prstGeom>
        </p:spPr>
      </p:pic>
      <p:pic>
        <p:nvPicPr>
          <p:cNvPr id="11" name="图片 8">
            <a:extLst>
              <a:ext uri="{FF2B5EF4-FFF2-40B4-BE49-F238E27FC236}">
                <a16:creationId xmlns:a16="http://schemas.microsoft.com/office/drawing/2014/main" id="{91A227F0-4025-40CC-88AF-156BBE3304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54750" y="3386439"/>
            <a:ext cx="1737250" cy="3471561"/>
          </a:xfrm>
          <a:prstGeom prst="rect">
            <a:avLst/>
          </a:prstGeom>
        </p:spPr>
      </p:pic>
    </p:spTree>
    <p:extLst>
      <p:ext uri="{BB962C8B-B14F-4D97-AF65-F5344CB8AC3E}">
        <p14:creationId xmlns:p14="http://schemas.microsoft.com/office/powerpoint/2010/main" val="220484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钢琴欢快趣味活动游戏配乐">
            <a:hlinkClick r:id="" action="ppaction://media"/>
            <a:extLst>
              <a:ext uri="{FF2B5EF4-FFF2-40B4-BE49-F238E27FC236}">
                <a16:creationId xmlns:a16="http://schemas.microsoft.com/office/drawing/2014/main" id="{10A17040-2106-4A4E-ADC2-BA6AA1F538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12191" y="-3770087"/>
            <a:ext cx="812800" cy="812800"/>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06" y="0"/>
            <a:ext cx="12188388" cy="6858000"/>
          </a:xfrm>
          <a:prstGeom prst="rect">
            <a:avLst/>
          </a:prstGeom>
        </p:spPr>
      </p:pic>
      <p:sp>
        <p:nvSpPr>
          <p:cNvPr id="12" name="云形 13">
            <a:extLst>
              <a:ext uri="{FF2B5EF4-FFF2-40B4-BE49-F238E27FC236}">
                <a16:creationId xmlns:a16="http://schemas.microsoft.com/office/drawing/2014/main" id="{1EF7DCAE-AE04-4BAF-AB93-2E9681C0F980}"/>
              </a:ext>
            </a:extLst>
          </p:cNvPr>
          <p:cNvSpPr/>
          <p:nvPr/>
        </p:nvSpPr>
        <p:spPr>
          <a:xfrm rot="150597">
            <a:off x="1606657" y="-2807"/>
            <a:ext cx="9978840" cy="5111070"/>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Calibri" panose="020F0502020204030204"/>
              <a:ea typeface="等线" panose="02010600030101010101" pitchFamily="2" charset="-122"/>
            </a:endParaRPr>
          </a:p>
        </p:txBody>
      </p:sp>
      <p:pic>
        <p:nvPicPr>
          <p:cNvPr id="3" name="Picture 2">
            <a:extLst>
              <a:ext uri="{FF2B5EF4-FFF2-40B4-BE49-F238E27FC236}">
                <a16:creationId xmlns:a16="http://schemas.microsoft.com/office/drawing/2014/main" id="{21FD9C8B-210E-432B-A13E-B724F0D269ED}"/>
              </a:ext>
            </a:extLst>
          </p:cNvPr>
          <p:cNvPicPr>
            <a:picLocks noChangeAspect="1"/>
          </p:cNvPicPr>
          <p:nvPr/>
        </p:nvPicPr>
        <p:blipFill>
          <a:blip r:embed="rId7"/>
          <a:stretch>
            <a:fillRect/>
          </a:stretch>
        </p:blipFill>
        <p:spPr>
          <a:xfrm>
            <a:off x="1092596" y="2014355"/>
            <a:ext cx="9851990" cy="1835055"/>
          </a:xfrm>
          <a:prstGeom prst="rect">
            <a:avLst/>
          </a:prstGeom>
        </p:spPr>
      </p:pic>
    </p:spTree>
    <p:extLst>
      <p:ext uri="{BB962C8B-B14F-4D97-AF65-F5344CB8AC3E}">
        <p14:creationId xmlns:p14="http://schemas.microsoft.com/office/powerpoint/2010/main" val="39938055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1" presetClass="mediacall" presetSubtype="0" fill="hold" nodeType="withEffect">
                                  <p:stCondLst>
                                    <p:cond delay="0"/>
                                  </p:stCondLst>
                                  <p:childTnLst>
                                    <p:cmd type="call" cmd="playFrom(0.0)">
                                      <p:cBhvr>
                                        <p:cTn id="16" dur="1188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7"/>
                </p:tgtEl>
              </p:cMediaNode>
            </p:audio>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6" y="0"/>
            <a:ext cx="12188388" cy="6858000"/>
          </a:xfrm>
          <a:prstGeom prst="rect">
            <a:avLst/>
          </a:prstGeom>
          <a:ln>
            <a:noFill/>
          </a:ln>
          <a:effectLst>
            <a:softEdge rad="112500"/>
          </a:effectLst>
        </p:spPr>
      </p:pic>
      <p:sp>
        <p:nvSpPr>
          <p:cNvPr id="26" name="云形 12">
            <a:extLst>
              <a:ext uri="{FF2B5EF4-FFF2-40B4-BE49-F238E27FC236}">
                <a16:creationId xmlns:a16="http://schemas.microsoft.com/office/drawing/2014/main" id="{89721C0D-2BF3-4574-9000-DCFD07419F87}"/>
              </a:ext>
            </a:extLst>
          </p:cNvPr>
          <p:cNvSpPr/>
          <p:nvPr/>
        </p:nvSpPr>
        <p:spPr>
          <a:xfrm rot="150597">
            <a:off x="-8233" y="69007"/>
            <a:ext cx="12079311" cy="5787077"/>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3600" b="1" dirty="0">
              <a:solidFill>
                <a:srgbClr val="95AD31"/>
              </a:solidFill>
              <a:latin typeface="微软雅黑" panose="020B0503020204020204" pitchFamily="34" charset="-122"/>
              <a:ea typeface="微软雅黑" panose="020B0503020204020204" pitchFamily="34" charset="-122"/>
            </a:endParaRPr>
          </a:p>
        </p:txBody>
      </p:sp>
      <p:grpSp>
        <p:nvGrpSpPr>
          <p:cNvPr id="27" name="Group 26">
            <a:extLst>
              <a:ext uri="{FF2B5EF4-FFF2-40B4-BE49-F238E27FC236}">
                <a16:creationId xmlns:a16="http://schemas.microsoft.com/office/drawing/2014/main" id="{76725D16-6C51-4CB6-A3DF-7BBCE1789137}"/>
              </a:ext>
            </a:extLst>
          </p:cNvPr>
          <p:cNvGrpSpPr/>
          <p:nvPr/>
        </p:nvGrpSpPr>
        <p:grpSpPr>
          <a:xfrm>
            <a:off x="2878510" y="1573683"/>
            <a:ext cx="8998180" cy="2337917"/>
            <a:chOff x="76504" y="514663"/>
            <a:chExt cx="7485060" cy="5687287"/>
          </a:xfrm>
          <a:solidFill>
            <a:schemeClr val="bg1"/>
          </a:solidFill>
        </p:grpSpPr>
        <p:sp>
          <p:nvSpPr>
            <p:cNvPr id="28" name="Rectangle: Rounded Corners 27">
              <a:extLst>
                <a:ext uri="{FF2B5EF4-FFF2-40B4-BE49-F238E27FC236}">
                  <a16:creationId xmlns:a16="http://schemas.microsoft.com/office/drawing/2014/main" id="{17D395F6-ACE8-47B5-84AE-FD3E4A01B400}"/>
                </a:ext>
              </a:extLst>
            </p:cNvPr>
            <p:cNvSpPr/>
            <p:nvPr/>
          </p:nvSpPr>
          <p:spPr>
            <a:xfrm>
              <a:off x="139597" y="564703"/>
              <a:ext cx="7364501" cy="5587207"/>
            </a:xfrm>
            <a:custGeom>
              <a:avLst/>
              <a:gdLst>
                <a:gd name="connsiteX0" fmla="*/ 0 w 8853250"/>
                <a:gd name="connsiteY0" fmla="*/ 298650 h 2296776"/>
                <a:gd name="connsiteX1" fmla="*/ 298650 w 8853250"/>
                <a:gd name="connsiteY1" fmla="*/ 0 h 2296776"/>
                <a:gd name="connsiteX2" fmla="*/ 888361 w 8853250"/>
                <a:gd name="connsiteY2" fmla="*/ 0 h 2296776"/>
                <a:gd name="connsiteX3" fmla="*/ 1312952 w 8853250"/>
                <a:gd name="connsiteY3" fmla="*/ 0 h 2296776"/>
                <a:gd name="connsiteX4" fmla="*/ 1737544 w 8853250"/>
                <a:gd name="connsiteY4" fmla="*/ 0 h 2296776"/>
                <a:gd name="connsiteX5" fmla="*/ 2492374 w 8853250"/>
                <a:gd name="connsiteY5" fmla="*/ 0 h 2296776"/>
                <a:gd name="connsiteX6" fmla="*/ 3082085 w 8853250"/>
                <a:gd name="connsiteY6" fmla="*/ 0 h 2296776"/>
                <a:gd name="connsiteX7" fmla="*/ 3589236 w 8853250"/>
                <a:gd name="connsiteY7" fmla="*/ 0 h 2296776"/>
                <a:gd name="connsiteX8" fmla="*/ 4013827 w 8853250"/>
                <a:gd name="connsiteY8" fmla="*/ 0 h 2296776"/>
                <a:gd name="connsiteX9" fmla="*/ 4438419 w 8853250"/>
                <a:gd name="connsiteY9" fmla="*/ 0 h 2296776"/>
                <a:gd name="connsiteX10" fmla="*/ 4945570 w 8853250"/>
                <a:gd name="connsiteY10" fmla="*/ 0 h 2296776"/>
                <a:gd name="connsiteX11" fmla="*/ 5617841 w 8853250"/>
                <a:gd name="connsiteY11" fmla="*/ 0 h 2296776"/>
                <a:gd name="connsiteX12" fmla="*/ 6042432 w 8853250"/>
                <a:gd name="connsiteY12" fmla="*/ 0 h 2296776"/>
                <a:gd name="connsiteX13" fmla="*/ 6632143 w 8853250"/>
                <a:gd name="connsiteY13" fmla="*/ 0 h 2296776"/>
                <a:gd name="connsiteX14" fmla="*/ 7221854 w 8853250"/>
                <a:gd name="connsiteY14" fmla="*/ 0 h 2296776"/>
                <a:gd name="connsiteX15" fmla="*/ 7646445 w 8853250"/>
                <a:gd name="connsiteY15" fmla="*/ 0 h 2296776"/>
                <a:gd name="connsiteX16" fmla="*/ 8554600 w 8853250"/>
                <a:gd name="connsiteY16" fmla="*/ 0 h 2296776"/>
                <a:gd name="connsiteX17" fmla="*/ 8853250 w 8853250"/>
                <a:gd name="connsiteY17" fmla="*/ 298650 h 2296776"/>
                <a:gd name="connsiteX18" fmla="*/ 8853250 w 8853250"/>
                <a:gd name="connsiteY18" fmla="*/ 899132 h 2296776"/>
                <a:gd name="connsiteX19" fmla="*/ 8853250 w 8853250"/>
                <a:gd name="connsiteY19" fmla="*/ 1448629 h 2296776"/>
                <a:gd name="connsiteX20" fmla="*/ 8853250 w 8853250"/>
                <a:gd name="connsiteY20" fmla="*/ 1998126 h 2296776"/>
                <a:gd name="connsiteX21" fmla="*/ 8554600 w 8853250"/>
                <a:gd name="connsiteY21" fmla="*/ 2296776 h 2296776"/>
                <a:gd name="connsiteX22" fmla="*/ 8130008 w 8853250"/>
                <a:gd name="connsiteY22" fmla="*/ 2296776 h 2296776"/>
                <a:gd name="connsiteX23" fmla="*/ 7375179 w 8853250"/>
                <a:gd name="connsiteY23" fmla="*/ 2296776 h 2296776"/>
                <a:gd name="connsiteX24" fmla="*/ 6950587 w 8853250"/>
                <a:gd name="connsiteY24" fmla="*/ 2296776 h 2296776"/>
                <a:gd name="connsiteX25" fmla="*/ 6608555 w 8853250"/>
                <a:gd name="connsiteY25" fmla="*/ 2296776 h 2296776"/>
                <a:gd name="connsiteX26" fmla="*/ 5936284 w 8853250"/>
                <a:gd name="connsiteY26" fmla="*/ 2296776 h 2296776"/>
                <a:gd name="connsiteX27" fmla="*/ 5594252 w 8853250"/>
                <a:gd name="connsiteY27" fmla="*/ 2296776 h 2296776"/>
                <a:gd name="connsiteX28" fmla="*/ 5004542 w 8853250"/>
                <a:gd name="connsiteY28" fmla="*/ 2296776 h 2296776"/>
                <a:gd name="connsiteX29" fmla="*/ 4662509 w 8853250"/>
                <a:gd name="connsiteY29" fmla="*/ 2296776 h 2296776"/>
                <a:gd name="connsiteX30" fmla="*/ 4072799 w 8853250"/>
                <a:gd name="connsiteY30" fmla="*/ 2296776 h 2296776"/>
                <a:gd name="connsiteX31" fmla="*/ 3565647 w 8853250"/>
                <a:gd name="connsiteY31" fmla="*/ 2296776 h 2296776"/>
                <a:gd name="connsiteX32" fmla="*/ 2893377 w 8853250"/>
                <a:gd name="connsiteY32" fmla="*/ 2296776 h 2296776"/>
                <a:gd name="connsiteX33" fmla="*/ 2138547 w 8853250"/>
                <a:gd name="connsiteY33" fmla="*/ 2296776 h 2296776"/>
                <a:gd name="connsiteX34" fmla="*/ 1796515 w 8853250"/>
                <a:gd name="connsiteY34" fmla="*/ 2296776 h 2296776"/>
                <a:gd name="connsiteX35" fmla="*/ 1124245 w 8853250"/>
                <a:gd name="connsiteY35" fmla="*/ 2296776 h 2296776"/>
                <a:gd name="connsiteX36" fmla="*/ 298650 w 8853250"/>
                <a:gd name="connsiteY36" fmla="*/ 2296776 h 2296776"/>
                <a:gd name="connsiteX37" fmla="*/ 0 w 8853250"/>
                <a:gd name="connsiteY37" fmla="*/ 1998126 h 2296776"/>
                <a:gd name="connsiteX38" fmla="*/ 0 w 8853250"/>
                <a:gd name="connsiteY38" fmla="*/ 1482618 h 2296776"/>
                <a:gd name="connsiteX39" fmla="*/ 0 w 8853250"/>
                <a:gd name="connsiteY39" fmla="*/ 967111 h 2296776"/>
                <a:gd name="connsiteX40" fmla="*/ 0 w 8853250"/>
                <a:gd name="connsiteY40" fmla="*/ 298650 h 229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53250" h="2296776" fill="none" extrusionOk="0">
                  <a:moveTo>
                    <a:pt x="0" y="298650"/>
                  </a:moveTo>
                  <a:cubicBezTo>
                    <a:pt x="40068" y="141339"/>
                    <a:pt x="159662" y="15158"/>
                    <a:pt x="298650" y="0"/>
                  </a:cubicBezTo>
                  <a:cubicBezTo>
                    <a:pt x="534654" y="-61204"/>
                    <a:pt x="678585" y="2603"/>
                    <a:pt x="888361" y="0"/>
                  </a:cubicBezTo>
                  <a:cubicBezTo>
                    <a:pt x="1098137" y="-2603"/>
                    <a:pt x="1114155" y="19005"/>
                    <a:pt x="1312952" y="0"/>
                  </a:cubicBezTo>
                  <a:cubicBezTo>
                    <a:pt x="1511749" y="-19005"/>
                    <a:pt x="1635998" y="5132"/>
                    <a:pt x="1737544" y="0"/>
                  </a:cubicBezTo>
                  <a:cubicBezTo>
                    <a:pt x="1839090" y="-5132"/>
                    <a:pt x="2281903" y="64428"/>
                    <a:pt x="2492374" y="0"/>
                  </a:cubicBezTo>
                  <a:cubicBezTo>
                    <a:pt x="2702845" y="-64428"/>
                    <a:pt x="2927546" y="48582"/>
                    <a:pt x="3082085" y="0"/>
                  </a:cubicBezTo>
                  <a:cubicBezTo>
                    <a:pt x="3236624" y="-48582"/>
                    <a:pt x="3417136" y="3014"/>
                    <a:pt x="3589236" y="0"/>
                  </a:cubicBezTo>
                  <a:cubicBezTo>
                    <a:pt x="3761336" y="-3014"/>
                    <a:pt x="3907050" y="41580"/>
                    <a:pt x="4013827" y="0"/>
                  </a:cubicBezTo>
                  <a:cubicBezTo>
                    <a:pt x="4120604" y="-41580"/>
                    <a:pt x="4343733" y="41686"/>
                    <a:pt x="4438419" y="0"/>
                  </a:cubicBezTo>
                  <a:cubicBezTo>
                    <a:pt x="4533105" y="-41686"/>
                    <a:pt x="4823337" y="36975"/>
                    <a:pt x="4945570" y="0"/>
                  </a:cubicBezTo>
                  <a:cubicBezTo>
                    <a:pt x="5067803" y="-36975"/>
                    <a:pt x="5332741" y="53598"/>
                    <a:pt x="5617841" y="0"/>
                  </a:cubicBezTo>
                  <a:cubicBezTo>
                    <a:pt x="5902941" y="-53598"/>
                    <a:pt x="5886817" y="2539"/>
                    <a:pt x="6042432" y="0"/>
                  </a:cubicBezTo>
                  <a:cubicBezTo>
                    <a:pt x="6198047" y="-2539"/>
                    <a:pt x="6410263" y="43558"/>
                    <a:pt x="6632143" y="0"/>
                  </a:cubicBezTo>
                  <a:cubicBezTo>
                    <a:pt x="6854023" y="-43558"/>
                    <a:pt x="6989297" y="8955"/>
                    <a:pt x="7221854" y="0"/>
                  </a:cubicBezTo>
                  <a:cubicBezTo>
                    <a:pt x="7454411" y="-8955"/>
                    <a:pt x="7527618" y="15037"/>
                    <a:pt x="7646445" y="0"/>
                  </a:cubicBezTo>
                  <a:cubicBezTo>
                    <a:pt x="7765272" y="-15037"/>
                    <a:pt x="8165884" y="28413"/>
                    <a:pt x="8554600" y="0"/>
                  </a:cubicBezTo>
                  <a:cubicBezTo>
                    <a:pt x="8725352" y="-3113"/>
                    <a:pt x="8845644" y="160969"/>
                    <a:pt x="8853250" y="298650"/>
                  </a:cubicBezTo>
                  <a:cubicBezTo>
                    <a:pt x="8919995" y="536521"/>
                    <a:pt x="8813273" y="631369"/>
                    <a:pt x="8853250" y="899132"/>
                  </a:cubicBezTo>
                  <a:cubicBezTo>
                    <a:pt x="8893227" y="1166895"/>
                    <a:pt x="8808583" y="1232630"/>
                    <a:pt x="8853250" y="1448629"/>
                  </a:cubicBezTo>
                  <a:cubicBezTo>
                    <a:pt x="8897917" y="1664628"/>
                    <a:pt x="8850174" y="1768970"/>
                    <a:pt x="8853250" y="1998126"/>
                  </a:cubicBezTo>
                  <a:cubicBezTo>
                    <a:pt x="8821490" y="2188923"/>
                    <a:pt x="8704172" y="2277220"/>
                    <a:pt x="8554600" y="2296776"/>
                  </a:cubicBezTo>
                  <a:cubicBezTo>
                    <a:pt x="8428439" y="2333464"/>
                    <a:pt x="8329621" y="2294238"/>
                    <a:pt x="8130008" y="2296776"/>
                  </a:cubicBezTo>
                  <a:cubicBezTo>
                    <a:pt x="7930395" y="2299314"/>
                    <a:pt x="7580346" y="2260498"/>
                    <a:pt x="7375179" y="2296776"/>
                  </a:cubicBezTo>
                  <a:cubicBezTo>
                    <a:pt x="7170012" y="2333054"/>
                    <a:pt x="7134837" y="2291837"/>
                    <a:pt x="6950587" y="2296776"/>
                  </a:cubicBezTo>
                  <a:cubicBezTo>
                    <a:pt x="6766337" y="2301715"/>
                    <a:pt x="6684292" y="2274680"/>
                    <a:pt x="6608555" y="2296776"/>
                  </a:cubicBezTo>
                  <a:cubicBezTo>
                    <a:pt x="6532818" y="2318872"/>
                    <a:pt x="6232946" y="2257757"/>
                    <a:pt x="5936284" y="2296776"/>
                  </a:cubicBezTo>
                  <a:cubicBezTo>
                    <a:pt x="5639622" y="2335795"/>
                    <a:pt x="5757654" y="2276730"/>
                    <a:pt x="5594252" y="2296776"/>
                  </a:cubicBezTo>
                  <a:cubicBezTo>
                    <a:pt x="5430850" y="2316822"/>
                    <a:pt x="5270605" y="2235739"/>
                    <a:pt x="5004542" y="2296776"/>
                  </a:cubicBezTo>
                  <a:cubicBezTo>
                    <a:pt x="4738479" y="2357813"/>
                    <a:pt x="4822801" y="2256010"/>
                    <a:pt x="4662509" y="2296776"/>
                  </a:cubicBezTo>
                  <a:cubicBezTo>
                    <a:pt x="4502217" y="2337542"/>
                    <a:pt x="4264150" y="2235143"/>
                    <a:pt x="4072799" y="2296776"/>
                  </a:cubicBezTo>
                  <a:cubicBezTo>
                    <a:pt x="3881448" y="2358409"/>
                    <a:pt x="3752845" y="2247802"/>
                    <a:pt x="3565647" y="2296776"/>
                  </a:cubicBezTo>
                  <a:cubicBezTo>
                    <a:pt x="3378449" y="2345750"/>
                    <a:pt x="3090025" y="2257386"/>
                    <a:pt x="2893377" y="2296776"/>
                  </a:cubicBezTo>
                  <a:cubicBezTo>
                    <a:pt x="2696729" y="2336166"/>
                    <a:pt x="2476324" y="2282725"/>
                    <a:pt x="2138547" y="2296776"/>
                  </a:cubicBezTo>
                  <a:cubicBezTo>
                    <a:pt x="1800770" y="2310827"/>
                    <a:pt x="1926866" y="2264070"/>
                    <a:pt x="1796515" y="2296776"/>
                  </a:cubicBezTo>
                  <a:cubicBezTo>
                    <a:pt x="1666164" y="2329482"/>
                    <a:pt x="1432211" y="2250261"/>
                    <a:pt x="1124245" y="2296776"/>
                  </a:cubicBezTo>
                  <a:cubicBezTo>
                    <a:pt x="816279" y="2343291"/>
                    <a:pt x="664311" y="2264195"/>
                    <a:pt x="298650" y="2296776"/>
                  </a:cubicBezTo>
                  <a:cubicBezTo>
                    <a:pt x="137605" y="2298592"/>
                    <a:pt x="-35009" y="2160067"/>
                    <a:pt x="0" y="1998126"/>
                  </a:cubicBezTo>
                  <a:cubicBezTo>
                    <a:pt x="-58415" y="1864249"/>
                    <a:pt x="41422" y="1587694"/>
                    <a:pt x="0" y="1482618"/>
                  </a:cubicBezTo>
                  <a:cubicBezTo>
                    <a:pt x="-41422" y="1377542"/>
                    <a:pt x="22244" y="1202611"/>
                    <a:pt x="0" y="967111"/>
                  </a:cubicBezTo>
                  <a:cubicBezTo>
                    <a:pt x="-22244" y="731611"/>
                    <a:pt x="67726" y="476103"/>
                    <a:pt x="0" y="298650"/>
                  </a:cubicBezTo>
                  <a:close/>
                </a:path>
                <a:path w="8853250" h="2296776" stroke="0" extrusionOk="0">
                  <a:moveTo>
                    <a:pt x="0" y="298650"/>
                  </a:moveTo>
                  <a:cubicBezTo>
                    <a:pt x="-18747" y="150590"/>
                    <a:pt x="127594" y="31774"/>
                    <a:pt x="298650" y="0"/>
                  </a:cubicBezTo>
                  <a:cubicBezTo>
                    <a:pt x="486809" y="-7073"/>
                    <a:pt x="680885" y="8710"/>
                    <a:pt x="1053480" y="0"/>
                  </a:cubicBezTo>
                  <a:cubicBezTo>
                    <a:pt x="1426075" y="-8710"/>
                    <a:pt x="1492851" y="20046"/>
                    <a:pt x="1643190" y="0"/>
                  </a:cubicBezTo>
                  <a:cubicBezTo>
                    <a:pt x="1793529" y="-20046"/>
                    <a:pt x="1877405" y="46017"/>
                    <a:pt x="2067782" y="0"/>
                  </a:cubicBezTo>
                  <a:cubicBezTo>
                    <a:pt x="2258159" y="-46017"/>
                    <a:pt x="2516101" y="22681"/>
                    <a:pt x="2657493" y="0"/>
                  </a:cubicBezTo>
                  <a:cubicBezTo>
                    <a:pt x="2798885" y="-22681"/>
                    <a:pt x="2892034" y="13511"/>
                    <a:pt x="2999525" y="0"/>
                  </a:cubicBezTo>
                  <a:cubicBezTo>
                    <a:pt x="3107016" y="-13511"/>
                    <a:pt x="3379441" y="41147"/>
                    <a:pt x="3506676" y="0"/>
                  </a:cubicBezTo>
                  <a:cubicBezTo>
                    <a:pt x="3633911" y="-41147"/>
                    <a:pt x="3850323" y="68111"/>
                    <a:pt x="4096387" y="0"/>
                  </a:cubicBezTo>
                  <a:cubicBezTo>
                    <a:pt x="4342451" y="-68111"/>
                    <a:pt x="4452291" y="7904"/>
                    <a:pt x="4686098" y="0"/>
                  </a:cubicBezTo>
                  <a:cubicBezTo>
                    <a:pt x="4919905" y="-7904"/>
                    <a:pt x="5064276" y="76287"/>
                    <a:pt x="5358368" y="0"/>
                  </a:cubicBezTo>
                  <a:cubicBezTo>
                    <a:pt x="5652460" y="-76287"/>
                    <a:pt x="5664481" y="1483"/>
                    <a:pt x="5782960" y="0"/>
                  </a:cubicBezTo>
                  <a:cubicBezTo>
                    <a:pt x="5901439" y="-1483"/>
                    <a:pt x="6127933" y="26846"/>
                    <a:pt x="6290111" y="0"/>
                  </a:cubicBezTo>
                  <a:cubicBezTo>
                    <a:pt x="6452289" y="-26846"/>
                    <a:pt x="6705270" y="59472"/>
                    <a:pt x="6962381" y="0"/>
                  </a:cubicBezTo>
                  <a:cubicBezTo>
                    <a:pt x="7219492" y="-59472"/>
                    <a:pt x="7350153" y="55227"/>
                    <a:pt x="7469532" y="0"/>
                  </a:cubicBezTo>
                  <a:cubicBezTo>
                    <a:pt x="7588911" y="-55227"/>
                    <a:pt x="7845930" y="28984"/>
                    <a:pt x="7976683" y="0"/>
                  </a:cubicBezTo>
                  <a:cubicBezTo>
                    <a:pt x="8107436" y="-28984"/>
                    <a:pt x="8385134" y="32915"/>
                    <a:pt x="8554600" y="0"/>
                  </a:cubicBezTo>
                  <a:cubicBezTo>
                    <a:pt x="8691509" y="11102"/>
                    <a:pt x="8866159" y="116446"/>
                    <a:pt x="8853250" y="298650"/>
                  </a:cubicBezTo>
                  <a:cubicBezTo>
                    <a:pt x="8873454" y="427892"/>
                    <a:pt x="8831896" y="743817"/>
                    <a:pt x="8853250" y="882137"/>
                  </a:cubicBezTo>
                  <a:cubicBezTo>
                    <a:pt x="8874604" y="1020457"/>
                    <a:pt x="8812899" y="1189367"/>
                    <a:pt x="8853250" y="1482618"/>
                  </a:cubicBezTo>
                  <a:cubicBezTo>
                    <a:pt x="8893601" y="1775869"/>
                    <a:pt x="8794340" y="1894313"/>
                    <a:pt x="8853250" y="1998126"/>
                  </a:cubicBezTo>
                  <a:cubicBezTo>
                    <a:pt x="8862154" y="2171267"/>
                    <a:pt x="8731007" y="2299204"/>
                    <a:pt x="8554600" y="2296776"/>
                  </a:cubicBezTo>
                  <a:cubicBezTo>
                    <a:pt x="8230354" y="2328295"/>
                    <a:pt x="8042612" y="2293435"/>
                    <a:pt x="7882330" y="2296776"/>
                  </a:cubicBezTo>
                  <a:cubicBezTo>
                    <a:pt x="7722048" y="2300117"/>
                    <a:pt x="7360042" y="2263917"/>
                    <a:pt x="7210060" y="2296776"/>
                  </a:cubicBezTo>
                  <a:cubicBezTo>
                    <a:pt x="7060078" y="2329635"/>
                    <a:pt x="6850723" y="2254079"/>
                    <a:pt x="6702908" y="2296776"/>
                  </a:cubicBezTo>
                  <a:cubicBezTo>
                    <a:pt x="6555093" y="2339473"/>
                    <a:pt x="6500643" y="2284691"/>
                    <a:pt x="6360876" y="2296776"/>
                  </a:cubicBezTo>
                  <a:cubicBezTo>
                    <a:pt x="6221109" y="2308861"/>
                    <a:pt x="6138335" y="2278020"/>
                    <a:pt x="6018844" y="2296776"/>
                  </a:cubicBezTo>
                  <a:cubicBezTo>
                    <a:pt x="5899353" y="2315532"/>
                    <a:pt x="5792754" y="2247059"/>
                    <a:pt x="5594252" y="2296776"/>
                  </a:cubicBezTo>
                  <a:cubicBezTo>
                    <a:pt x="5395750" y="2346493"/>
                    <a:pt x="5342301" y="2265938"/>
                    <a:pt x="5252220" y="2296776"/>
                  </a:cubicBezTo>
                  <a:cubicBezTo>
                    <a:pt x="5162139" y="2327614"/>
                    <a:pt x="4715938" y="2243134"/>
                    <a:pt x="4497390" y="2296776"/>
                  </a:cubicBezTo>
                  <a:cubicBezTo>
                    <a:pt x="4278842" y="2350418"/>
                    <a:pt x="4220305" y="2272589"/>
                    <a:pt x="4072799" y="2296776"/>
                  </a:cubicBezTo>
                  <a:cubicBezTo>
                    <a:pt x="3925293" y="2320963"/>
                    <a:pt x="3647427" y="2256572"/>
                    <a:pt x="3400528" y="2296776"/>
                  </a:cubicBezTo>
                  <a:cubicBezTo>
                    <a:pt x="3153629" y="2336980"/>
                    <a:pt x="3182778" y="2275309"/>
                    <a:pt x="3058496" y="2296776"/>
                  </a:cubicBezTo>
                  <a:cubicBezTo>
                    <a:pt x="2934214" y="2318243"/>
                    <a:pt x="2637322" y="2235363"/>
                    <a:pt x="2468785" y="2296776"/>
                  </a:cubicBezTo>
                  <a:cubicBezTo>
                    <a:pt x="2300248" y="2358189"/>
                    <a:pt x="2095578" y="2248924"/>
                    <a:pt x="1796515" y="2296776"/>
                  </a:cubicBezTo>
                  <a:cubicBezTo>
                    <a:pt x="1497452" y="2344628"/>
                    <a:pt x="1472598" y="2233138"/>
                    <a:pt x="1206805" y="2296776"/>
                  </a:cubicBezTo>
                  <a:cubicBezTo>
                    <a:pt x="941012" y="2360414"/>
                    <a:pt x="650808" y="2272328"/>
                    <a:pt x="298650" y="2296776"/>
                  </a:cubicBezTo>
                  <a:cubicBezTo>
                    <a:pt x="95590" y="2282484"/>
                    <a:pt x="-3868" y="2155978"/>
                    <a:pt x="0" y="1998126"/>
                  </a:cubicBezTo>
                  <a:cubicBezTo>
                    <a:pt x="-61913" y="1764927"/>
                    <a:pt x="52846" y="1709652"/>
                    <a:pt x="0" y="1448629"/>
                  </a:cubicBezTo>
                  <a:cubicBezTo>
                    <a:pt x="-52846" y="1187606"/>
                    <a:pt x="23884" y="1048380"/>
                    <a:pt x="0" y="899132"/>
                  </a:cubicBezTo>
                  <a:cubicBezTo>
                    <a:pt x="-23884" y="749884"/>
                    <a:pt x="14853" y="440945"/>
                    <a:pt x="0" y="298650"/>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29" name="Rectangle: Rounded Corners 28">
              <a:extLst>
                <a:ext uri="{FF2B5EF4-FFF2-40B4-BE49-F238E27FC236}">
                  <a16:creationId xmlns:a16="http://schemas.microsoft.com/office/drawing/2014/main" id="{5CE48478-646E-4643-9EE7-3FFE1F73CD8F}"/>
                </a:ext>
              </a:extLst>
            </p:cNvPr>
            <p:cNvSpPr/>
            <p:nvPr/>
          </p:nvSpPr>
          <p:spPr>
            <a:xfrm>
              <a:off x="112903" y="514663"/>
              <a:ext cx="7364501" cy="5587207"/>
            </a:xfrm>
            <a:custGeom>
              <a:avLst/>
              <a:gdLst>
                <a:gd name="connsiteX0" fmla="*/ 0 w 8853250"/>
                <a:gd name="connsiteY0" fmla="*/ 298650 h 2296776"/>
                <a:gd name="connsiteX1" fmla="*/ 298650 w 8853250"/>
                <a:gd name="connsiteY1" fmla="*/ 0 h 2296776"/>
                <a:gd name="connsiteX2" fmla="*/ 888361 w 8853250"/>
                <a:gd name="connsiteY2" fmla="*/ 0 h 2296776"/>
                <a:gd name="connsiteX3" fmla="*/ 1312952 w 8853250"/>
                <a:gd name="connsiteY3" fmla="*/ 0 h 2296776"/>
                <a:gd name="connsiteX4" fmla="*/ 1737544 w 8853250"/>
                <a:gd name="connsiteY4" fmla="*/ 0 h 2296776"/>
                <a:gd name="connsiteX5" fmla="*/ 2492374 w 8853250"/>
                <a:gd name="connsiteY5" fmla="*/ 0 h 2296776"/>
                <a:gd name="connsiteX6" fmla="*/ 3082085 w 8853250"/>
                <a:gd name="connsiteY6" fmla="*/ 0 h 2296776"/>
                <a:gd name="connsiteX7" fmla="*/ 3589236 w 8853250"/>
                <a:gd name="connsiteY7" fmla="*/ 0 h 2296776"/>
                <a:gd name="connsiteX8" fmla="*/ 4013827 w 8853250"/>
                <a:gd name="connsiteY8" fmla="*/ 0 h 2296776"/>
                <a:gd name="connsiteX9" fmla="*/ 4438419 w 8853250"/>
                <a:gd name="connsiteY9" fmla="*/ 0 h 2296776"/>
                <a:gd name="connsiteX10" fmla="*/ 4945570 w 8853250"/>
                <a:gd name="connsiteY10" fmla="*/ 0 h 2296776"/>
                <a:gd name="connsiteX11" fmla="*/ 5617841 w 8853250"/>
                <a:gd name="connsiteY11" fmla="*/ 0 h 2296776"/>
                <a:gd name="connsiteX12" fmla="*/ 6042432 w 8853250"/>
                <a:gd name="connsiteY12" fmla="*/ 0 h 2296776"/>
                <a:gd name="connsiteX13" fmla="*/ 6632143 w 8853250"/>
                <a:gd name="connsiteY13" fmla="*/ 0 h 2296776"/>
                <a:gd name="connsiteX14" fmla="*/ 7221854 w 8853250"/>
                <a:gd name="connsiteY14" fmla="*/ 0 h 2296776"/>
                <a:gd name="connsiteX15" fmla="*/ 7646445 w 8853250"/>
                <a:gd name="connsiteY15" fmla="*/ 0 h 2296776"/>
                <a:gd name="connsiteX16" fmla="*/ 8554600 w 8853250"/>
                <a:gd name="connsiteY16" fmla="*/ 0 h 2296776"/>
                <a:gd name="connsiteX17" fmla="*/ 8853250 w 8853250"/>
                <a:gd name="connsiteY17" fmla="*/ 298650 h 2296776"/>
                <a:gd name="connsiteX18" fmla="*/ 8853250 w 8853250"/>
                <a:gd name="connsiteY18" fmla="*/ 899132 h 2296776"/>
                <a:gd name="connsiteX19" fmla="*/ 8853250 w 8853250"/>
                <a:gd name="connsiteY19" fmla="*/ 1448629 h 2296776"/>
                <a:gd name="connsiteX20" fmla="*/ 8853250 w 8853250"/>
                <a:gd name="connsiteY20" fmla="*/ 1998126 h 2296776"/>
                <a:gd name="connsiteX21" fmla="*/ 8554600 w 8853250"/>
                <a:gd name="connsiteY21" fmla="*/ 2296776 h 2296776"/>
                <a:gd name="connsiteX22" fmla="*/ 8130008 w 8853250"/>
                <a:gd name="connsiteY22" fmla="*/ 2296776 h 2296776"/>
                <a:gd name="connsiteX23" fmla="*/ 7375179 w 8853250"/>
                <a:gd name="connsiteY23" fmla="*/ 2296776 h 2296776"/>
                <a:gd name="connsiteX24" fmla="*/ 6950587 w 8853250"/>
                <a:gd name="connsiteY24" fmla="*/ 2296776 h 2296776"/>
                <a:gd name="connsiteX25" fmla="*/ 6608555 w 8853250"/>
                <a:gd name="connsiteY25" fmla="*/ 2296776 h 2296776"/>
                <a:gd name="connsiteX26" fmla="*/ 5936284 w 8853250"/>
                <a:gd name="connsiteY26" fmla="*/ 2296776 h 2296776"/>
                <a:gd name="connsiteX27" fmla="*/ 5594252 w 8853250"/>
                <a:gd name="connsiteY27" fmla="*/ 2296776 h 2296776"/>
                <a:gd name="connsiteX28" fmla="*/ 5004542 w 8853250"/>
                <a:gd name="connsiteY28" fmla="*/ 2296776 h 2296776"/>
                <a:gd name="connsiteX29" fmla="*/ 4662509 w 8853250"/>
                <a:gd name="connsiteY29" fmla="*/ 2296776 h 2296776"/>
                <a:gd name="connsiteX30" fmla="*/ 4072799 w 8853250"/>
                <a:gd name="connsiteY30" fmla="*/ 2296776 h 2296776"/>
                <a:gd name="connsiteX31" fmla="*/ 3565647 w 8853250"/>
                <a:gd name="connsiteY31" fmla="*/ 2296776 h 2296776"/>
                <a:gd name="connsiteX32" fmla="*/ 2893377 w 8853250"/>
                <a:gd name="connsiteY32" fmla="*/ 2296776 h 2296776"/>
                <a:gd name="connsiteX33" fmla="*/ 2138547 w 8853250"/>
                <a:gd name="connsiteY33" fmla="*/ 2296776 h 2296776"/>
                <a:gd name="connsiteX34" fmla="*/ 1796515 w 8853250"/>
                <a:gd name="connsiteY34" fmla="*/ 2296776 h 2296776"/>
                <a:gd name="connsiteX35" fmla="*/ 1124245 w 8853250"/>
                <a:gd name="connsiteY35" fmla="*/ 2296776 h 2296776"/>
                <a:gd name="connsiteX36" fmla="*/ 298650 w 8853250"/>
                <a:gd name="connsiteY36" fmla="*/ 2296776 h 2296776"/>
                <a:gd name="connsiteX37" fmla="*/ 0 w 8853250"/>
                <a:gd name="connsiteY37" fmla="*/ 1998126 h 2296776"/>
                <a:gd name="connsiteX38" fmla="*/ 0 w 8853250"/>
                <a:gd name="connsiteY38" fmla="*/ 1482618 h 2296776"/>
                <a:gd name="connsiteX39" fmla="*/ 0 w 8853250"/>
                <a:gd name="connsiteY39" fmla="*/ 967111 h 2296776"/>
                <a:gd name="connsiteX40" fmla="*/ 0 w 8853250"/>
                <a:gd name="connsiteY40" fmla="*/ 298650 h 229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53250" h="2296776" fill="none" extrusionOk="0">
                  <a:moveTo>
                    <a:pt x="0" y="298650"/>
                  </a:moveTo>
                  <a:cubicBezTo>
                    <a:pt x="40068" y="141339"/>
                    <a:pt x="159662" y="15158"/>
                    <a:pt x="298650" y="0"/>
                  </a:cubicBezTo>
                  <a:cubicBezTo>
                    <a:pt x="534654" y="-61204"/>
                    <a:pt x="678585" y="2603"/>
                    <a:pt x="888361" y="0"/>
                  </a:cubicBezTo>
                  <a:cubicBezTo>
                    <a:pt x="1098137" y="-2603"/>
                    <a:pt x="1114155" y="19005"/>
                    <a:pt x="1312952" y="0"/>
                  </a:cubicBezTo>
                  <a:cubicBezTo>
                    <a:pt x="1511749" y="-19005"/>
                    <a:pt x="1635998" y="5132"/>
                    <a:pt x="1737544" y="0"/>
                  </a:cubicBezTo>
                  <a:cubicBezTo>
                    <a:pt x="1839090" y="-5132"/>
                    <a:pt x="2281903" y="64428"/>
                    <a:pt x="2492374" y="0"/>
                  </a:cubicBezTo>
                  <a:cubicBezTo>
                    <a:pt x="2702845" y="-64428"/>
                    <a:pt x="2927546" y="48582"/>
                    <a:pt x="3082085" y="0"/>
                  </a:cubicBezTo>
                  <a:cubicBezTo>
                    <a:pt x="3236624" y="-48582"/>
                    <a:pt x="3417136" y="3014"/>
                    <a:pt x="3589236" y="0"/>
                  </a:cubicBezTo>
                  <a:cubicBezTo>
                    <a:pt x="3761336" y="-3014"/>
                    <a:pt x="3907050" y="41580"/>
                    <a:pt x="4013827" y="0"/>
                  </a:cubicBezTo>
                  <a:cubicBezTo>
                    <a:pt x="4120604" y="-41580"/>
                    <a:pt x="4343733" y="41686"/>
                    <a:pt x="4438419" y="0"/>
                  </a:cubicBezTo>
                  <a:cubicBezTo>
                    <a:pt x="4533105" y="-41686"/>
                    <a:pt x="4823337" y="36975"/>
                    <a:pt x="4945570" y="0"/>
                  </a:cubicBezTo>
                  <a:cubicBezTo>
                    <a:pt x="5067803" y="-36975"/>
                    <a:pt x="5332741" y="53598"/>
                    <a:pt x="5617841" y="0"/>
                  </a:cubicBezTo>
                  <a:cubicBezTo>
                    <a:pt x="5902941" y="-53598"/>
                    <a:pt x="5886817" y="2539"/>
                    <a:pt x="6042432" y="0"/>
                  </a:cubicBezTo>
                  <a:cubicBezTo>
                    <a:pt x="6198047" y="-2539"/>
                    <a:pt x="6410263" y="43558"/>
                    <a:pt x="6632143" y="0"/>
                  </a:cubicBezTo>
                  <a:cubicBezTo>
                    <a:pt x="6854023" y="-43558"/>
                    <a:pt x="6989297" y="8955"/>
                    <a:pt x="7221854" y="0"/>
                  </a:cubicBezTo>
                  <a:cubicBezTo>
                    <a:pt x="7454411" y="-8955"/>
                    <a:pt x="7527618" y="15037"/>
                    <a:pt x="7646445" y="0"/>
                  </a:cubicBezTo>
                  <a:cubicBezTo>
                    <a:pt x="7765272" y="-15037"/>
                    <a:pt x="8165884" y="28413"/>
                    <a:pt x="8554600" y="0"/>
                  </a:cubicBezTo>
                  <a:cubicBezTo>
                    <a:pt x="8725352" y="-3113"/>
                    <a:pt x="8845644" y="160969"/>
                    <a:pt x="8853250" y="298650"/>
                  </a:cubicBezTo>
                  <a:cubicBezTo>
                    <a:pt x="8919995" y="536521"/>
                    <a:pt x="8813273" y="631369"/>
                    <a:pt x="8853250" y="899132"/>
                  </a:cubicBezTo>
                  <a:cubicBezTo>
                    <a:pt x="8893227" y="1166895"/>
                    <a:pt x="8808583" y="1232630"/>
                    <a:pt x="8853250" y="1448629"/>
                  </a:cubicBezTo>
                  <a:cubicBezTo>
                    <a:pt x="8897917" y="1664628"/>
                    <a:pt x="8850174" y="1768970"/>
                    <a:pt x="8853250" y="1998126"/>
                  </a:cubicBezTo>
                  <a:cubicBezTo>
                    <a:pt x="8821490" y="2188923"/>
                    <a:pt x="8704172" y="2277220"/>
                    <a:pt x="8554600" y="2296776"/>
                  </a:cubicBezTo>
                  <a:cubicBezTo>
                    <a:pt x="8428439" y="2333464"/>
                    <a:pt x="8329621" y="2294238"/>
                    <a:pt x="8130008" y="2296776"/>
                  </a:cubicBezTo>
                  <a:cubicBezTo>
                    <a:pt x="7930395" y="2299314"/>
                    <a:pt x="7580346" y="2260498"/>
                    <a:pt x="7375179" y="2296776"/>
                  </a:cubicBezTo>
                  <a:cubicBezTo>
                    <a:pt x="7170012" y="2333054"/>
                    <a:pt x="7134837" y="2291837"/>
                    <a:pt x="6950587" y="2296776"/>
                  </a:cubicBezTo>
                  <a:cubicBezTo>
                    <a:pt x="6766337" y="2301715"/>
                    <a:pt x="6684292" y="2274680"/>
                    <a:pt x="6608555" y="2296776"/>
                  </a:cubicBezTo>
                  <a:cubicBezTo>
                    <a:pt x="6532818" y="2318872"/>
                    <a:pt x="6232946" y="2257757"/>
                    <a:pt x="5936284" y="2296776"/>
                  </a:cubicBezTo>
                  <a:cubicBezTo>
                    <a:pt x="5639622" y="2335795"/>
                    <a:pt x="5757654" y="2276730"/>
                    <a:pt x="5594252" y="2296776"/>
                  </a:cubicBezTo>
                  <a:cubicBezTo>
                    <a:pt x="5430850" y="2316822"/>
                    <a:pt x="5270605" y="2235739"/>
                    <a:pt x="5004542" y="2296776"/>
                  </a:cubicBezTo>
                  <a:cubicBezTo>
                    <a:pt x="4738479" y="2357813"/>
                    <a:pt x="4822801" y="2256010"/>
                    <a:pt x="4662509" y="2296776"/>
                  </a:cubicBezTo>
                  <a:cubicBezTo>
                    <a:pt x="4502217" y="2337542"/>
                    <a:pt x="4264150" y="2235143"/>
                    <a:pt x="4072799" y="2296776"/>
                  </a:cubicBezTo>
                  <a:cubicBezTo>
                    <a:pt x="3881448" y="2358409"/>
                    <a:pt x="3752845" y="2247802"/>
                    <a:pt x="3565647" y="2296776"/>
                  </a:cubicBezTo>
                  <a:cubicBezTo>
                    <a:pt x="3378449" y="2345750"/>
                    <a:pt x="3090025" y="2257386"/>
                    <a:pt x="2893377" y="2296776"/>
                  </a:cubicBezTo>
                  <a:cubicBezTo>
                    <a:pt x="2696729" y="2336166"/>
                    <a:pt x="2476324" y="2282725"/>
                    <a:pt x="2138547" y="2296776"/>
                  </a:cubicBezTo>
                  <a:cubicBezTo>
                    <a:pt x="1800770" y="2310827"/>
                    <a:pt x="1926866" y="2264070"/>
                    <a:pt x="1796515" y="2296776"/>
                  </a:cubicBezTo>
                  <a:cubicBezTo>
                    <a:pt x="1666164" y="2329482"/>
                    <a:pt x="1432211" y="2250261"/>
                    <a:pt x="1124245" y="2296776"/>
                  </a:cubicBezTo>
                  <a:cubicBezTo>
                    <a:pt x="816279" y="2343291"/>
                    <a:pt x="664311" y="2264195"/>
                    <a:pt x="298650" y="2296776"/>
                  </a:cubicBezTo>
                  <a:cubicBezTo>
                    <a:pt x="137605" y="2298592"/>
                    <a:pt x="-35009" y="2160067"/>
                    <a:pt x="0" y="1998126"/>
                  </a:cubicBezTo>
                  <a:cubicBezTo>
                    <a:pt x="-58415" y="1864249"/>
                    <a:pt x="41422" y="1587694"/>
                    <a:pt x="0" y="1482618"/>
                  </a:cubicBezTo>
                  <a:cubicBezTo>
                    <a:pt x="-41422" y="1377542"/>
                    <a:pt x="22244" y="1202611"/>
                    <a:pt x="0" y="967111"/>
                  </a:cubicBezTo>
                  <a:cubicBezTo>
                    <a:pt x="-22244" y="731611"/>
                    <a:pt x="67726" y="476103"/>
                    <a:pt x="0" y="298650"/>
                  </a:cubicBezTo>
                  <a:close/>
                </a:path>
                <a:path w="8853250" h="2296776" stroke="0" extrusionOk="0">
                  <a:moveTo>
                    <a:pt x="0" y="298650"/>
                  </a:moveTo>
                  <a:cubicBezTo>
                    <a:pt x="-18747" y="150590"/>
                    <a:pt x="127594" y="31774"/>
                    <a:pt x="298650" y="0"/>
                  </a:cubicBezTo>
                  <a:cubicBezTo>
                    <a:pt x="486809" y="-7073"/>
                    <a:pt x="680885" y="8710"/>
                    <a:pt x="1053480" y="0"/>
                  </a:cubicBezTo>
                  <a:cubicBezTo>
                    <a:pt x="1426075" y="-8710"/>
                    <a:pt x="1492851" y="20046"/>
                    <a:pt x="1643190" y="0"/>
                  </a:cubicBezTo>
                  <a:cubicBezTo>
                    <a:pt x="1793529" y="-20046"/>
                    <a:pt x="1877405" y="46017"/>
                    <a:pt x="2067782" y="0"/>
                  </a:cubicBezTo>
                  <a:cubicBezTo>
                    <a:pt x="2258159" y="-46017"/>
                    <a:pt x="2516101" y="22681"/>
                    <a:pt x="2657493" y="0"/>
                  </a:cubicBezTo>
                  <a:cubicBezTo>
                    <a:pt x="2798885" y="-22681"/>
                    <a:pt x="2892034" y="13511"/>
                    <a:pt x="2999525" y="0"/>
                  </a:cubicBezTo>
                  <a:cubicBezTo>
                    <a:pt x="3107016" y="-13511"/>
                    <a:pt x="3379441" y="41147"/>
                    <a:pt x="3506676" y="0"/>
                  </a:cubicBezTo>
                  <a:cubicBezTo>
                    <a:pt x="3633911" y="-41147"/>
                    <a:pt x="3850323" y="68111"/>
                    <a:pt x="4096387" y="0"/>
                  </a:cubicBezTo>
                  <a:cubicBezTo>
                    <a:pt x="4342451" y="-68111"/>
                    <a:pt x="4452291" y="7904"/>
                    <a:pt x="4686098" y="0"/>
                  </a:cubicBezTo>
                  <a:cubicBezTo>
                    <a:pt x="4919905" y="-7904"/>
                    <a:pt x="5064276" y="76287"/>
                    <a:pt x="5358368" y="0"/>
                  </a:cubicBezTo>
                  <a:cubicBezTo>
                    <a:pt x="5652460" y="-76287"/>
                    <a:pt x="5664481" y="1483"/>
                    <a:pt x="5782960" y="0"/>
                  </a:cubicBezTo>
                  <a:cubicBezTo>
                    <a:pt x="5901439" y="-1483"/>
                    <a:pt x="6127933" y="26846"/>
                    <a:pt x="6290111" y="0"/>
                  </a:cubicBezTo>
                  <a:cubicBezTo>
                    <a:pt x="6452289" y="-26846"/>
                    <a:pt x="6705270" y="59472"/>
                    <a:pt x="6962381" y="0"/>
                  </a:cubicBezTo>
                  <a:cubicBezTo>
                    <a:pt x="7219492" y="-59472"/>
                    <a:pt x="7350153" y="55227"/>
                    <a:pt x="7469532" y="0"/>
                  </a:cubicBezTo>
                  <a:cubicBezTo>
                    <a:pt x="7588911" y="-55227"/>
                    <a:pt x="7845930" y="28984"/>
                    <a:pt x="7976683" y="0"/>
                  </a:cubicBezTo>
                  <a:cubicBezTo>
                    <a:pt x="8107436" y="-28984"/>
                    <a:pt x="8385134" y="32915"/>
                    <a:pt x="8554600" y="0"/>
                  </a:cubicBezTo>
                  <a:cubicBezTo>
                    <a:pt x="8691509" y="11102"/>
                    <a:pt x="8866159" y="116446"/>
                    <a:pt x="8853250" y="298650"/>
                  </a:cubicBezTo>
                  <a:cubicBezTo>
                    <a:pt x="8873454" y="427892"/>
                    <a:pt x="8831896" y="743817"/>
                    <a:pt x="8853250" y="882137"/>
                  </a:cubicBezTo>
                  <a:cubicBezTo>
                    <a:pt x="8874604" y="1020457"/>
                    <a:pt x="8812899" y="1189367"/>
                    <a:pt x="8853250" y="1482618"/>
                  </a:cubicBezTo>
                  <a:cubicBezTo>
                    <a:pt x="8893601" y="1775869"/>
                    <a:pt x="8794340" y="1894313"/>
                    <a:pt x="8853250" y="1998126"/>
                  </a:cubicBezTo>
                  <a:cubicBezTo>
                    <a:pt x="8862154" y="2171267"/>
                    <a:pt x="8731007" y="2299204"/>
                    <a:pt x="8554600" y="2296776"/>
                  </a:cubicBezTo>
                  <a:cubicBezTo>
                    <a:pt x="8230354" y="2328295"/>
                    <a:pt x="8042612" y="2293435"/>
                    <a:pt x="7882330" y="2296776"/>
                  </a:cubicBezTo>
                  <a:cubicBezTo>
                    <a:pt x="7722048" y="2300117"/>
                    <a:pt x="7360042" y="2263917"/>
                    <a:pt x="7210060" y="2296776"/>
                  </a:cubicBezTo>
                  <a:cubicBezTo>
                    <a:pt x="7060078" y="2329635"/>
                    <a:pt x="6850723" y="2254079"/>
                    <a:pt x="6702908" y="2296776"/>
                  </a:cubicBezTo>
                  <a:cubicBezTo>
                    <a:pt x="6555093" y="2339473"/>
                    <a:pt x="6500643" y="2284691"/>
                    <a:pt x="6360876" y="2296776"/>
                  </a:cubicBezTo>
                  <a:cubicBezTo>
                    <a:pt x="6221109" y="2308861"/>
                    <a:pt x="6138335" y="2278020"/>
                    <a:pt x="6018844" y="2296776"/>
                  </a:cubicBezTo>
                  <a:cubicBezTo>
                    <a:pt x="5899353" y="2315532"/>
                    <a:pt x="5792754" y="2247059"/>
                    <a:pt x="5594252" y="2296776"/>
                  </a:cubicBezTo>
                  <a:cubicBezTo>
                    <a:pt x="5395750" y="2346493"/>
                    <a:pt x="5342301" y="2265938"/>
                    <a:pt x="5252220" y="2296776"/>
                  </a:cubicBezTo>
                  <a:cubicBezTo>
                    <a:pt x="5162139" y="2327614"/>
                    <a:pt x="4715938" y="2243134"/>
                    <a:pt x="4497390" y="2296776"/>
                  </a:cubicBezTo>
                  <a:cubicBezTo>
                    <a:pt x="4278842" y="2350418"/>
                    <a:pt x="4220305" y="2272589"/>
                    <a:pt x="4072799" y="2296776"/>
                  </a:cubicBezTo>
                  <a:cubicBezTo>
                    <a:pt x="3925293" y="2320963"/>
                    <a:pt x="3647427" y="2256572"/>
                    <a:pt x="3400528" y="2296776"/>
                  </a:cubicBezTo>
                  <a:cubicBezTo>
                    <a:pt x="3153629" y="2336980"/>
                    <a:pt x="3182778" y="2275309"/>
                    <a:pt x="3058496" y="2296776"/>
                  </a:cubicBezTo>
                  <a:cubicBezTo>
                    <a:pt x="2934214" y="2318243"/>
                    <a:pt x="2637322" y="2235363"/>
                    <a:pt x="2468785" y="2296776"/>
                  </a:cubicBezTo>
                  <a:cubicBezTo>
                    <a:pt x="2300248" y="2358189"/>
                    <a:pt x="2095578" y="2248924"/>
                    <a:pt x="1796515" y="2296776"/>
                  </a:cubicBezTo>
                  <a:cubicBezTo>
                    <a:pt x="1497452" y="2344628"/>
                    <a:pt x="1472598" y="2233138"/>
                    <a:pt x="1206805" y="2296776"/>
                  </a:cubicBezTo>
                  <a:cubicBezTo>
                    <a:pt x="941012" y="2360414"/>
                    <a:pt x="650808" y="2272328"/>
                    <a:pt x="298650" y="2296776"/>
                  </a:cubicBezTo>
                  <a:cubicBezTo>
                    <a:pt x="95590" y="2282484"/>
                    <a:pt x="-3868" y="2155978"/>
                    <a:pt x="0" y="1998126"/>
                  </a:cubicBezTo>
                  <a:cubicBezTo>
                    <a:pt x="-61913" y="1764927"/>
                    <a:pt x="52846" y="1709652"/>
                    <a:pt x="0" y="1448629"/>
                  </a:cubicBezTo>
                  <a:cubicBezTo>
                    <a:pt x="-52846" y="1187606"/>
                    <a:pt x="23884" y="1048380"/>
                    <a:pt x="0" y="899132"/>
                  </a:cubicBezTo>
                  <a:cubicBezTo>
                    <a:pt x="-23884" y="749884"/>
                    <a:pt x="14853" y="440945"/>
                    <a:pt x="0" y="298650"/>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US">
                <a:solidFill>
                  <a:prstClr val="black"/>
                </a:solidFill>
                <a:latin typeface="Calibri" panose="020F0502020204030204"/>
              </a:endParaRPr>
            </a:p>
          </p:txBody>
        </p:sp>
        <p:sp>
          <p:nvSpPr>
            <p:cNvPr id="30" name="Rectangle: Rounded Corners 29">
              <a:extLst>
                <a:ext uri="{FF2B5EF4-FFF2-40B4-BE49-F238E27FC236}">
                  <a16:creationId xmlns:a16="http://schemas.microsoft.com/office/drawing/2014/main" id="{04E513D1-5159-4D5D-8721-7A97C57F6A71}"/>
                </a:ext>
              </a:extLst>
            </p:cNvPr>
            <p:cNvSpPr/>
            <p:nvPr/>
          </p:nvSpPr>
          <p:spPr>
            <a:xfrm>
              <a:off x="197063" y="557879"/>
              <a:ext cx="7364501" cy="5587207"/>
            </a:xfrm>
            <a:custGeom>
              <a:avLst/>
              <a:gdLst>
                <a:gd name="connsiteX0" fmla="*/ 0 w 8853250"/>
                <a:gd name="connsiteY0" fmla="*/ 298650 h 2296776"/>
                <a:gd name="connsiteX1" fmla="*/ 298650 w 8853250"/>
                <a:gd name="connsiteY1" fmla="*/ 0 h 2296776"/>
                <a:gd name="connsiteX2" fmla="*/ 888361 w 8853250"/>
                <a:gd name="connsiteY2" fmla="*/ 0 h 2296776"/>
                <a:gd name="connsiteX3" fmla="*/ 1312952 w 8853250"/>
                <a:gd name="connsiteY3" fmla="*/ 0 h 2296776"/>
                <a:gd name="connsiteX4" fmla="*/ 1737544 w 8853250"/>
                <a:gd name="connsiteY4" fmla="*/ 0 h 2296776"/>
                <a:gd name="connsiteX5" fmla="*/ 2492374 w 8853250"/>
                <a:gd name="connsiteY5" fmla="*/ 0 h 2296776"/>
                <a:gd name="connsiteX6" fmla="*/ 3082085 w 8853250"/>
                <a:gd name="connsiteY6" fmla="*/ 0 h 2296776"/>
                <a:gd name="connsiteX7" fmla="*/ 3589236 w 8853250"/>
                <a:gd name="connsiteY7" fmla="*/ 0 h 2296776"/>
                <a:gd name="connsiteX8" fmla="*/ 4013827 w 8853250"/>
                <a:gd name="connsiteY8" fmla="*/ 0 h 2296776"/>
                <a:gd name="connsiteX9" fmla="*/ 4438419 w 8853250"/>
                <a:gd name="connsiteY9" fmla="*/ 0 h 2296776"/>
                <a:gd name="connsiteX10" fmla="*/ 4945570 w 8853250"/>
                <a:gd name="connsiteY10" fmla="*/ 0 h 2296776"/>
                <a:gd name="connsiteX11" fmla="*/ 5617841 w 8853250"/>
                <a:gd name="connsiteY11" fmla="*/ 0 h 2296776"/>
                <a:gd name="connsiteX12" fmla="*/ 6042432 w 8853250"/>
                <a:gd name="connsiteY12" fmla="*/ 0 h 2296776"/>
                <a:gd name="connsiteX13" fmla="*/ 6632143 w 8853250"/>
                <a:gd name="connsiteY13" fmla="*/ 0 h 2296776"/>
                <a:gd name="connsiteX14" fmla="*/ 7221854 w 8853250"/>
                <a:gd name="connsiteY14" fmla="*/ 0 h 2296776"/>
                <a:gd name="connsiteX15" fmla="*/ 7646445 w 8853250"/>
                <a:gd name="connsiteY15" fmla="*/ 0 h 2296776"/>
                <a:gd name="connsiteX16" fmla="*/ 8554600 w 8853250"/>
                <a:gd name="connsiteY16" fmla="*/ 0 h 2296776"/>
                <a:gd name="connsiteX17" fmla="*/ 8853250 w 8853250"/>
                <a:gd name="connsiteY17" fmla="*/ 298650 h 2296776"/>
                <a:gd name="connsiteX18" fmla="*/ 8853250 w 8853250"/>
                <a:gd name="connsiteY18" fmla="*/ 899132 h 2296776"/>
                <a:gd name="connsiteX19" fmla="*/ 8853250 w 8853250"/>
                <a:gd name="connsiteY19" fmla="*/ 1448629 h 2296776"/>
                <a:gd name="connsiteX20" fmla="*/ 8853250 w 8853250"/>
                <a:gd name="connsiteY20" fmla="*/ 1998126 h 2296776"/>
                <a:gd name="connsiteX21" fmla="*/ 8554600 w 8853250"/>
                <a:gd name="connsiteY21" fmla="*/ 2296776 h 2296776"/>
                <a:gd name="connsiteX22" fmla="*/ 8130008 w 8853250"/>
                <a:gd name="connsiteY22" fmla="*/ 2296776 h 2296776"/>
                <a:gd name="connsiteX23" fmla="*/ 7375179 w 8853250"/>
                <a:gd name="connsiteY23" fmla="*/ 2296776 h 2296776"/>
                <a:gd name="connsiteX24" fmla="*/ 6950587 w 8853250"/>
                <a:gd name="connsiteY24" fmla="*/ 2296776 h 2296776"/>
                <a:gd name="connsiteX25" fmla="*/ 6608555 w 8853250"/>
                <a:gd name="connsiteY25" fmla="*/ 2296776 h 2296776"/>
                <a:gd name="connsiteX26" fmla="*/ 5936284 w 8853250"/>
                <a:gd name="connsiteY26" fmla="*/ 2296776 h 2296776"/>
                <a:gd name="connsiteX27" fmla="*/ 5594252 w 8853250"/>
                <a:gd name="connsiteY27" fmla="*/ 2296776 h 2296776"/>
                <a:gd name="connsiteX28" fmla="*/ 5004542 w 8853250"/>
                <a:gd name="connsiteY28" fmla="*/ 2296776 h 2296776"/>
                <a:gd name="connsiteX29" fmla="*/ 4662509 w 8853250"/>
                <a:gd name="connsiteY29" fmla="*/ 2296776 h 2296776"/>
                <a:gd name="connsiteX30" fmla="*/ 4072799 w 8853250"/>
                <a:gd name="connsiteY30" fmla="*/ 2296776 h 2296776"/>
                <a:gd name="connsiteX31" fmla="*/ 3565647 w 8853250"/>
                <a:gd name="connsiteY31" fmla="*/ 2296776 h 2296776"/>
                <a:gd name="connsiteX32" fmla="*/ 2893377 w 8853250"/>
                <a:gd name="connsiteY32" fmla="*/ 2296776 h 2296776"/>
                <a:gd name="connsiteX33" fmla="*/ 2138547 w 8853250"/>
                <a:gd name="connsiteY33" fmla="*/ 2296776 h 2296776"/>
                <a:gd name="connsiteX34" fmla="*/ 1796515 w 8853250"/>
                <a:gd name="connsiteY34" fmla="*/ 2296776 h 2296776"/>
                <a:gd name="connsiteX35" fmla="*/ 1124245 w 8853250"/>
                <a:gd name="connsiteY35" fmla="*/ 2296776 h 2296776"/>
                <a:gd name="connsiteX36" fmla="*/ 298650 w 8853250"/>
                <a:gd name="connsiteY36" fmla="*/ 2296776 h 2296776"/>
                <a:gd name="connsiteX37" fmla="*/ 0 w 8853250"/>
                <a:gd name="connsiteY37" fmla="*/ 1998126 h 2296776"/>
                <a:gd name="connsiteX38" fmla="*/ 0 w 8853250"/>
                <a:gd name="connsiteY38" fmla="*/ 1482618 h 2296776"/>
                <a:gd name="connsiteX39" fmla="*/ 0 w 8853250"/>
                <a:gd name="connsiteY39" fmla="*/ 967111 h 2296776"/>
                <a:gd name="connsiteX40" fmla="*/ 0 w 8853250"/>
                <a:gd name="connsiteY40" fmla="*/ 298650 h 229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53250" h="2296776" fill="none" extrusionOk="0">
                  <a:moveTo>
                    <a:pt x="0" y="298650"/>
                  </a:moveTo>
                  <a:cubicBezTo>
                    <a:pt x="40068" y="141339"/>
                    <a:pt x="159662" y="15158"/>
                    <a:pt x="298650" y="0"/>
                  </a:cubicBezTo>
                  <a:cubicBezTo>
                    <a:pt x="534654" y="-61204"/>
                    <a:pt x="678585" y="2603"/>
                    <a:pt x="888361" y="0"/>
                  </a:cubicBezTo>
                  <a:cubicBezTo>
                    <a:pt x="1098137" y="-2603"/>
                    <a:pt x="1114155" y="19005"/>
                    <a:pt x="1312952" y="0"/>
                  </a:cubicBezTo>
                  <a:cubicBezTo>
                    <a:pt x="1511749" y="-19005"/>
                    <a:pt x="1635998" y="5132"/>
                    <a:pt x="1737544" y="0"/>
                  </a:cubicBezTo>
                  <a:cubicBezTo>
                    <a:pt x="1839090" y="-5132"/>
                    <a:pt x="2281903" y="64428"/>
                    <a:pt x="2492374" y="0"/>
                  </a:cubicBezTo>
                  <a:cubicBezTo>
                    <a:pt x="2702845" y="-64428"/>
                    <a:pt x="2927546" y="48582"/>
                    <a:pt x="3082085" y="0"/>
                  </a:cubicBezTo>
                  <a:cubicBezTo>
                    <a:pt x="3236624" y="-48582"/>
                    <a:pt x="3417136" y="3014"/>
                    <a:pt x="3589236" y="0"/>
                  </a:cubicBezTo>
                  <a:cubicBezTo>
                    <a:pt x="3761336" y="-3014"/>
                    <a:pt x="3907050" y="41580"/>
                    <a:pt x="4013827" y="0"/>
                  </a:cubicBezTo>
                  <a:cubicBezTo>
                    <a:pt x="4120604" y="-41580"/>
                    <a:pt x="4343733" y="41686"/>
                    <a:pt x="4438419" y="0"/>
                  </a:cubicBezTo>
                  <a:cubicBezTo>
                    <a:pt x="4533105" y="-41686"/>
                    <a:pt x="4823337" y="36975"/>
                    <a:pt x="4945570" y="0"/>
                  </a:cubicBezTo>
                  <a:cubicBezTo>
                    <a:pt x="5067803" y="-36975"/>
                    <a:pt x="5332741" y="53598"/>
                    <a:pt x="5617841" y="0"/>
                  </a:cubicBezTo>
                  <a:cubicBezTo>
                    <a:pt x="5902941" y="-53598"/>
                    <a:pt x="5886817" y="2539"/>
                    <a:pt x="6042432" y="0"/>
                  </a:cubicBezTo>
                  <a:cubicBezTo>
                    <a:pt x="6198047" y="-2539"/>
                    <a:pt x="6410263" y="43558"/>
                    <a:pt x="6632143" y="0"/>
                  </a:cubicBezTo>
                  <a:cubicBezTo>
                    <a:pt x="6854023" y="-43558"/>
                    <a:pt x="6989297" y="8955"/>
                    <a:pt x="7221854" y="0"/>
                  </a:cubicBezTo>
                  <a:cubicBezTo>
                    <a:pt x="7454411" y="-8955"/>
                    <a:pt x="7527618" y="15037"/>
                    <a:pt x="7646445" y="0"/>
                  </a:cubicBezTo>
                  <a:cubicBezTo>
                    <a:pt x="7765272" y="-15037"/>
                    <a:pt x="8165884" y="28413"/>
                    <a:pt x="8554600" y="0"/>
                  </a:cubicBezTo>
                  <a:cubicBezTo>
                    <a:pt x="8725352" y="-3113"/>
                    <a:pt x="8845644" y="160969"/>
                    <a:pt x="8853250" y="298650"/>
                  </a:cubicBezTo>
                  <a:cubicBezTo>
                    <a:pt x="8919995" y="536521"/>
                    <a:pt x="8813273" y="631369"/>
                    <a:pt x="8853250" y="899132"/>
                  </a:cubicBezTo>
                  <a:cubicBezTo>
                    <a:pt x="8893227" y="1166895"/>
                    <a:pt x="8808583" y="1232630"/>
                    <a:pt x="8853250" y="1448629"/>
                  </a:cubicBezTo>
                  <a:cubicBezTo>
                    <a:pt x="8897917" y="1664628"/>
                    <a:pt x="8850174" y="1768970"/>
                    <a:pt x="8853250" y="1998126"/>
                  </a:cubicBezTo>
                  <a:cubicBezTo>
                    <a:pt x="8821490" y="2188923"/>
                    <a:pt x="8704172" y="2277220"/>
                    <a:pt x="8554600" y="2296776"/>
                  </a:cubicBezTo>
                  <a:cubicBezTo>
                    <a:pt x="8428439" y="2333464"/>
                    <a:pt x="8329621" y="2294238"/>
                    <a:pt x="8130008" y="2296776"/>
                  </a:cubicBezTo>
                  <a:cubicBezTo>
                    <a:pt x="7930395" y="2299314"/>
                    <a:pt x="7580346" y="2260498"/>
                    <a:pt x="7375179" y="2296776"/>
                  </a:cubicBezTo>
                  <a:cubicBezTo>
                    <a:pt x="7170012" y="2333054"/>
                    <a:pt x="7134837" y="2291837"/>
                    <a:pt x="6950587" y="2296776"/>
                  </a:cubicBezTo>
                  <a:cubicBezTo>
                    <a:pt x="6766337" y="2301715"/>
                    <a:pt x="6684292" y="2274680"/>
                    <a:pt x="6608555" y="2296776"/>
                  </a:cubicBezTo>
                  <a:cubicBezTo>
                    <a:pt x="6532818" y="2318872"/>
                    <a:pt x="6232946" y="2257757"/>
                    <a:pt x="5936284" y="2296776"/>
                  </a:cubicBezTo>
                  <a:cubicBezTo>
                    <a:pt x="5639622" y="2335795"/>
                    <a:pt x="5757654" y="2276730"/>
                    <a:pt x="5594252" y="2296776"/>
                  </a:cubicBezTo>
                  <a:cubicBezTo>
                    <a:pt x="5430850" y="2316822"/>
                    <a:pt x="5270605" y="2235739"/>
                    <a:pt x="5004542" y="2296776"/>
                  </a:cubicBezTo>
                  <a:cubicBezTo>
                    <a:pt x="4738479" y="2357813"/>
                    <a:pt x="4822801" y="2256010"/>
                    <a:pt x="4662509" y="2296776"/>
                  </a:cubicBezTo>
                  <a:cubicBezTo>
                    <a:pt x="4502217" y="2337542"/>
                    <a:pt x="4264150" y="2235143"/>
                    <a:pt x="4072799" y="2296776"/>
                  </a:cubicBezTo>
                  <a:cubicBezTo>
                    <a:pt x="3881448" y="2358409"/>
                    <a:pt x="3752845" y="2247802"/>
                    <a:pt x="3565647" y="2296776"/>
                  </a:cubicBezTo>
                  <a:cubicBezTo>
                    <a:pt x="3378449" y="2345750"/>
                    <a:pt x="3090025" y="2257386"/>
                    <a:pt x="2893377" y="2296776"/>
                  </a:cubicBezTo>
                  <a:cubicBezTo>
                    <a:pt x="2696729" y="2336166"/>
                    <a:pt x="2476324" y="2282725"/>
                    <a:pt x="2138547" y="2296776"/>
                  </a:cubicBezTo>
                  <a:cubicBezTo>
                    <a:pt x="1800770" y="2310827"/>
                    <a:pt x="1926866" y="2264070"/>
                    <a:pt x="1796515" y="2296776"/>
                  </a:cubicBezTo>
                  <a:cubicBezTo>
                    <a:pt x="1666164" y="2329482"/>
                    <a:pt x="1432211" y="2250261"/>
                    <a:pt x="1124245" y="2296776"/>
                  </a:cubicBezTo>
                  <a:cubicBezTo>
                    <a:pt x="816279" y="2343291"/>
                    <a:pt x="664311" y="2264195"/>
                    <a:pt x="298650" y="2296776"/>
                  </a:cubicBezTo>
                  <a:cubicBezTo>
                    <a:pt x="137605" y="2298592"/>
                    <a:pt x="-35009" y="2160067"/>
                    <a:pt x="0" y="1998126"/>
                  </a:cubicBezTo>
                  <a:cubicBezTo>
                    <a:pt x="-58415" y="1864249"/>
                    <a:pt x="41422" y="1587694"/>
                    <a:pt x="0" y="1482618"/>
                  </a:cubicBezTo>
                  <a:cubicBezTo>
                    <a:pt x="-41422" y="1377542"/>
                    <a:pt x="22244" y="1202611"/>
                    <a:pt x="0" y="967111"/>
                  </a:cubicBezTo>
                  <a:cubicBezTo>
                    <a:pt x="-22244" y="731611"/>
                    <a:pt x="67726" y="476103"/>
                    <a:pt x="0" y="298650"/>
                  </a:cubicBezTo>
                  <a:close/>
                </a:path>
                <a:path w="8853250" h="2296776" stroke="0" extrusionOk="0">
                  <a:moveTo>
                    <a:pt x="0" y="298650"/>
                  </a:moveTo>
                  <a:cubicBezTo>
                    <a:pt x="-18747" y="150590"/>
                    <a:pt x="127594" y="31774"/>
                    <a:pt x="298650" y="0"/>
                  </a:cubicBezTo>
                  <a:cubicBezTo>
                    <a:pt x="486809" y="-7073"/>
                    <a:pt x="680885" y="8710"/>
                    <a:pt x="1053480" y="0"/>
                  </a:cubicBezTo>
                  <a:cubicBezTo>
                    <a:pt x="1426075" y="-8710"/>
                    <a:pt x="1492851" y="20046"/>
                    <a:pt x="1643190" y="0"/>
                  </a:cubicBezTo>
                  <a:cubicBezTo>
                    <a:pt x="1793529" y="-20046"/>
                    <a:pt x="1877405" y="46017"/>
                    <a:pt x="2067782" y="0"/>
                  </a:cubicBezTo>
                  <a:cubicBezTo>
                    <a:pt x="2258159" y="-46017"/>
                    <a:pt x="2516101" y="22681"/>
                    <a:pt x="2657493" y="0"/>
                  </a:cubicBezTo>
                  <a:cubicBezTo>
                    <a:pt x="2798885" y="-22681"/>
                    <a:pt x="2892034" y="13511"/>
                    <a:pt x="2999525" y="0"/>
                  </a:cubicBezTo>
                  <a:cubicBezTo>
                    <a:pt x="3107016" y="-13511"/>
                    <a:pt x="3379441" y="41147"/>
                    <a:pt x="3506676" y="0"/>
                  </a:cubicBezTo>
                  <a:cubicBezTo>
                    <a:pt x="3633911" y="-41147"/>
                    <a:pt x="3850323" y="68111"/>
                    <a:pt x="4096387" y="0"/>
                  </a:cubicBezTo>
                  <a:cubicBezTo>
                    <a:pt x="4342451" y="-68111"/>
                    <a:pt x="4452291" y="7904"/>
                    <a:pt x="4686098" y="0"/>
                  </a:cubicBezTo>
                  <a:cubicBezTo>
                    <a:pt x="4919905" y="-7904"/>
                    <a:pt x="5064276" y="76287"/>
                    <a:pt x="5358368" y="0"/>
                  </a:cubicBezTo>
                  <a:cubicBezTo>
                    <a:pt x="5652460" y="-76287"/>
                    <a:pt x="5664481" y="1483"/>
                    <a:pt x="5782960" y="0"/>
                  </a:cubicBezTo>
                  <a:cubicBezTo>
                    <a:pt x="5901439" y="-1483"/>
                    <a:pt x="6127933" y="26846"/>
                    <a:pt x="6290111" y="0"/>
                  </a:cubicBezTo>
                  <a:cubicBezTo>
                    <a:pt x="6452289" y="-26846"/>
                    <a:pt x="6705270" y="59472"/>
                    <a:pt x="6962381" y="0"/>
                  </a:cubicBezTo>
                  <a:cubicBezTo>
                    <a:pt x="7219492" y="-59472"/>
                    <a:pt x="7350153" y="55227"/>
                    <a:pt x="7469532" y="0"/>
                  </a:cubicBezTo>
                  <a:cubicBezTo>
                    <a:pt x="7588911" y="-55227"/>
                    <a:pt x="7845930" y="28984"/>
                    <a:pt x="7976683" y="0"/>
                  </a:cubicBezTo>
                  <a:cubicBezTo>
                    <a:pt x="8107436" y="-28984"/>
                    <a:pt x="8385134" y="32915"/>
                    <a:pt x="8554600" y="0"/>
                  </a:cubicBezTo>
                  <a:cubicBezTo>
                    <a:pt x="8691509" y="11102"/>
                    <a:pt x="8866159" y="116446"/>
                    <a:pt x="8853250" y="298650"/>
                  </a:cubicBezTo>
                  <a:cubicBezTo>
                    <a:pt x="8873454" y="427892"/>
                    <a:pt x="8831896" y="743817"/>
                    <a:pt x="8853250" y="882137"/>
                  </a:cubicBezTo>
                  <a:cubicBezTo>
                    <a:pt x="8874604" y="1020457"/>
                    <a:pt x="8812899" y="1189367"/>
                    <a:pt x="8853250" y="1482618"/>
                  </a:cubicBezTo>
                  <a:cubicBezTo>
                    <a:pt x="8893601" y="1775869"/>
                    <a:pt x="8794340" y="1894313"/>
                    <a:pt x="8853250" y="1998126"/>
                  </a:cubicBezTo>
                  <a:cubicBezTo>
                    <a:pt x="8862154" y="2171267"/>
                    <a:pt x="8731007" y="2299204"/>
                    <a:pt x="8554600" y="2296776"/>
                  </a:cubicBezTo>
                  <a:cubicBezTo>
                    <a:pt x="8230354" y="2328295"/>
                    <a:pt x="8042612" y="2293435"/>
                    <a:pt x="7882330" y="2296776"/>
                  </a:cubicBezTo>
                  <a:cubicBezTo>
                    <a:pt x="7722048" y="2300117"/>
                    <a:pt x="7360042" y="2263917"/>
                    <a:pt x="7210060" y="2296776"/>
                  </a:cubicBezTo>
                  <a:cubicBezTo>
                    <a:pt x="7060078" y="2329635"/>
                    <a:pt x="6850723" y="2254079"/>
                    <a:pt x="6702908" y="2296776"/>
                  </a:cubicBezTo>
                  <a:cubicBezTo>
                    <a:pt x="6555093" y="2339473"/>
                    <a:pt x="6500643" y="2284691"/>
                    <a:pt x="6360876" y="2296776"/>
                  </a:cubicBezTo>
                  <a:cubicBezTo>
                    <a:pt x="6221109" y="2308861"/>
                    <a:pt x="6138335" y="2278020"/>
                    <a:pt x="6018844" y="2296776"/>
                  </a:cubicBezTo>
                  <a:cubicBezTo>
                    <a:pt x="5899353" y="2315532"/>
                    <a:pt x="5792754" y="2247059"/>
                    <a:pt x="5594252" y="2296776"/>
                  </a:cubicBezTo>
                  <a:cubicBezTo>
                    <a:pt x="5395750" y="2346493"/>
                    <a:pt x="5342301" y="2265938"/>
                    <a:pt x="5252220" y="2296776"/>
                  </a:cubicBezTo>
                  <a:cubicBezTo>
                    <a:pt x="5162139" y="2327614"/>
                    <a:pt x="4715938" y="2243134"/>
                    <a:pt x="4497390" y="2296776"/>
                  </a:cubicBezTo>
                  <a:cubicBezTo>
                    <a:pt x="4278842" y="2350418"/>
                    <a:pt x="4220305" y="2272589"/>
                    <a:pt x="4072799" y="2296776"/>
                  </a:cubicBezTo>
                  <a:cubicBezTo>
                    <a:pt x="3925293" y="2320963"/>
                    <a:pt x="3647427" y="2256572"/>
                    <a:pt x="3400528" y="2296776"/>
                  </a:cubicBezTo>
                  <a:cubicBezTo>
                    <a:pt x="3153629" y="2336980"/>
                    <a:pt x="3182778" y="2275309"/>
                    <a:pt x="3058496" y="2296776"/>
                  </a:cubicBezTo>
                  <a:cubicBezTo>
                    <a:pt x="2934214" y="2318243"/>
                    <a:pt x="2637322" y="2235363"/>
                    <a:pt x="2468785" y="2296776"/>
                  </a:cubicBezTo>
                  <a:cubicBezTo>
                    <a:pt x="2300248" y="2358189"/>
                    <a:pt x="2095578" y="2248924"/>
                    <a:pt x="1796515" y="2296776"/>
                  </a:cubicBezTo>
                  <a:cubicBezTo>
                    <a:pt x="1497452" y="2344628"/>
                    <a:pt x="1472598" y="2233138"/>
                    <a:pt x="1206805" y="2296776"/>
                  </a:cubicBezTo>
                  <a:cubicBezTo>
                    <a:pt x="941012" y="2360414"/>
                    <a:pt x="650808" y="2272328"/>
                    <a:pt x="298650" y="2296776"/>
                  </a:cubicBezTo>
                  <a:cubicBezTo>
                    <a:pt x="95590" y="2282484"/>
                    <a:pt x="-3868" y="2155978"/>
                    <a:pt x="0" y="1998126"/>
                  </a:cubicBezTo>
                  <a:cubicBezTo>
                    <a:pt x="-61913" y="1764927"/>
                    <a:pt x="52846" y="1709652"/>
                    <a:pt x="0" y="1448629"/>
                  </a:cubicBezTo>
                  <a:cubicBezTo>
                    <a:pt x="-52846" y="1187606"/>
                    <a:pt x="23884" y="1048380"/>
                    <a:pt x="0" y="899132"/>
                  </a:cubicBezTo>
                  <a:cubicBezTo>
                    <a:pt x="-23884" y="749884"/>
                    <a:pt x="14853" y="440945"/>
                    <a:pt x="0" y="298650"/>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US">
                <a:solidFill>
                  <a:prstClr val="black"/>
                </a:solidFill>
                <a:latin typeface="Calibri" panose="020F0502020204030204"/>
              </a:endParaRPr>
            </a:p>
          </p:txBody>
        </p:sp>
        <p:sp>
          <p:nvSpPr>
            <p:cNvPr id="31" name="Rectangle: Rounded Corners 30">
              <a:extLst>
                <a:ext uri="{FF2B5EF4-FFF2-40B4-BE49-F238E27FC236}">
                  <a16:creationId xmlns:a16="http://schemas.microsoft.com/office/drawing/2014/main" id="{7C718C2F-EE0A-4B52-837D-5D008F6AB76E}"/>
                </a:ext>
              </a:extLst>
            </p:cNvPr>
            <p:cNvSpPr/>
            <p:nvPr/>
          </p:nvSpPr>
          <p:spPr>
            <a:xfrm>
              <a:off x="76504" y="614743"/>
              <a:ext cx="7364501" cy="5587207"/>
            </a:xfrm>
            <a:custGeom>
              <a:avLst/>
              <a:gdLst>
                <a:gd name="connsiteX0" fmla="*/ 0 w 8853250"/>
                <a:gd name="connsiteY0" fmla="*/ 298650 h 2296776"/>
                <a:gd name="connsiteX1" fmla="*/ 298650 w 8853250"/>
                <a:gd name="connsiteY1" fmla="*/ 0 h 2296776"/>
                <a:gd name="connsiteX2" fmla="*/ 1053480 w 8853250"/>
                <a:gd name="connsiteY2" fmla="*/ 0 h 2296776"/>
                <a:gd name="connsiteX3" fmla="*/ 1643190 w 8853250"/>
                <a:gd name="connsiteY3" fmla="*/ 0 h 2296776"/>
                <a:gd name="connsiteX4" fmla="*/ 2067782 w 8853250"/>
                <a:gd name="connsiteY4" fmla="*/ 0 h 2296776"/>
                <a:gd name="connsiteX5" fmla="*/ 2657493 w 8853250"/>
                <a:gd name="connsiteY5" fmla="*/ 0 h 2296776"/>
                <a:gd name="connsiteX6" fmla="*/ 2999525 w 8853250"/>
                <a:gd name="connsiteY6" fmla="*/ 0 h 2296776"/>
                <a:gd name="connsiteX7" fmla="*/ 3506676 w 8853250"/>
                <a:gd name="connsiteY7" fmla="*/ 0 h 2296776"/>
                <a:gd name="connsiteX8" fmla="*/ 4096387 w 8853250"/>
                <a:gd name="connsiteY8" fmla="*/ 0 h 2296776"/>
                <a:gd name="connsiteX9" fmla="*/ 4686098 w 8853250"/>
                <a:gd name="connsiteY9" fmla="*/ 0 h 2296776"/>
                <a:gd name="connsiteX10" fmla="*/ 5358368 w 8853250"/>
                <a:gd name="connsiteY10" fmla="*/ 0 h 2296776"/>
                <a:gd name="connsiteX11" fmla="*/ 5782960 w 8853250"/>
                <a:gd name="connsiteY11" fmla="*/ 0 h 2296776"/>
                <a:gd name="connsiteX12" fmla="*/ 6290111 w 8853250"/>
                <a:gd name="connsiteY12" fmla="*/ 0 h 2296776"/>
                <a:gd name="connsiteX13" fmla="*/ 6962381 w 8853250"/>
                <a:gd name="connsiteY13" fmla="*/ 0 h 2296776"/>
                <a:gd name="connsiteX14" fmla="*/ 7469532 w 8853250"/>
                <a:gd name="connsiteY14" fmla="*/ 0 h 2296776"/>
                <a:gd name="connsiteX15" fmla="*/ 7976683 w 8853250"/>
                <a:gd name="connsiteY15" fmla="*/ 0 h 2296776"/>
                <a:gd name="connsiteX16" fmla="*/ 8554600 w 8853250"/>
                <a:gd name="connsiteY16" fmla="*/ 0 h 2296776"/>
                <a:gd name="connsiteX17" fmla="*/ 8853250 w 8853250"/>
                <a:gd name="connsiteY17" fmla="*/ 298650 h 2296776"/>
                <a:gd name="connsiteX18" fmla="*/ 8853250 w 8853250"/>
                <a:gd name="connsiteY18" fmla="*/ 882137 h 2296776"/>
                <a:gd name="connsiteX19" fmla="*/ 8853250 w 8853250"/>
                <a:gd name="connsiteY19" fmla="*/ 1482618 h 2296776"/>
                <a:gd name="connsiteX20" fmla="*/ 8853250 w 8853250"/>
                <a:gd name="connsiteY20" fmla="*/ 1998126 h 2296776"/>
                <a:gd name="connsiteX21" fmla="*/ 8554600 w 8853250"/>
                <a:gd name="connsiteY21" fmla="*/ 2296776 h 2296776"/>
                <a:gd name="connsiteX22" fmla="*/ 7882330 w 8853250"/>
                <a:gd name="connsiteY22" fmla="*/ 2296776 h 2296776"/>
                <a:gd name="connsiteX23" fmla="*/ 7210060 w 8853250"/>
                <a:gd name="connsiteY23" fmla="*/ 2296776 h 2296776"/>
                <a:gd name="connsiteX24" fmla="*/ 6702908 w 8853250"/>
                <a:gd name="connsiteY24" fmla="*/ 2296776 h 2296776"/>
                <a:gd name="connsiteX25" fmla="*/ 6360876 w 8853250"/>
                <a:gd name="connsiteY25" fmla="*/ 2296776 h 2296776"/>
                <a:gd name="connsiteX26" fmla="*/ 6018844 w 8853250"/>
                <a:gd name="connsiteY26" fmla="*/ 2296776 h 2296776"/>
                <a:gd name="connsiteX27" fmla="*/ 5594252 w 8853250"/>
                <a:gd name="connsiteY27" fmla="*/ 2296776 h 2296776"/>
                <a:gd name="connsiteX28" fmla="*/ 5252220 w 8853250"/>
                <a:gd name="connsiteY28" fmla="*/ 2296776 h 2296776"/>
                <a:gd name="connsiteX29" fmla="*/ 4497390 w 8853250"/>
                <a:gd name="connsiteY29" fmla="*/ 2296776 h 2296776"/>
                <a:gd name="connsiteX30" fmla="*/ 4072799 w 8853250"/>
                <a:gd name="connsiteY30" fmla="*/ 2296776 h 2296776"/>
                <a:gd name="connsiteX31" fmla="*/ 3400528 w 8853250"/>
                <a:gd name="connsiteY31" fmla="*/ 2296776 h 2296776"/>
                <a:gd name="connsiteX32" fmla="*/ 3058496 w 8853250"/>
                <a:gd name="connsiteY32" fmla="*/ 2296776 h 2296776"/>
                <a:gd name="connsiteX33" fmla="*/ 2468785 w 8853250"/>
                <a:gd name="connsiteY33" fmla="*/ 2296776 h 2296776"/>
                <a:gd name="connsiteX34" fmla="*/ 1796515 w 8853250"/>
                <a:gd name="connsiteY34" fmla="*/ 2296776 h 2296776"/>
                <a:gd name="connsiteX35" fmla="*/ 1206805 w 8853250"/>
                <a:gd name="connsiteY35" fmla="*/ 2296776 h 2296776"/>
                <a:gd name="connsiteX36" fmla="*/ 298650 w 8853250"/>
                <a:gd name="connsiteY36" fmla="*/ 2296776 h 2296776"/>
                <a:gd name="connsiteX37" fmla="*/ 0 w 8853250"/>
                <a:gd name="connsiteY37" fmla="*/ 1998126 h 2296776"/>
                <a:gd name="connsiteX38" fmla="*/ 0 w 8853250"/>
                <a:gd name="connsiteY38" fmla="*/ 1448629 h 2296776"/>
                <a:gd name="connsiteX39" fmla="*/ 0 w 8853250"/>
                <a:gd name="connsiteY39" fmla="*/ 899132 h 2296776"/>
                <a:gd name="connsiteX40" fmla="*/ 0 w 8853250"/>
                <a:gd name="connsiteY40" fmla="*/ 298650 h 229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53250" h="2296776" extrusionOk="0">
                  <a:moveTo>
                    <a:pt x="0" y="298650"/>
                  </a:moveTo>
                  <a:cubicBezTo>
                    <a:pt x="-18747" y="150590"/>
                    <a:pt x="127594" y="31774"/>
                    <a:pt x="298650" y="0"/>
                  </a:cubicBezTo>
                  <a:cubicBezTo>
                    <a:pt x="486809" y="-7073"/>
                    <a:pt x="680885" y="8710"/>
                    <a:pt x="1053480" y="0"/>
                  </a:cubicBezTo>
                  <a:cubicBezTo>
                    <a:pt x="1426075" y="-8710"/>
                    <a:pt x="1492851" y="20046"/>
                    <a:pt x="1643190" y="0"/>
                  </a:cubicBezTo>
                  <a:cubicBezTo>
                    <a:pt x="1793529" y="-20046"/>
                    <a:pt x="1877405" y="46017"/>
                    <a:pt x="2067782" y="0"/>
                  </a:cubicBezTo>
                  <a:cubicBezTo>
                    <a:pt x="2258159" y="-46017"/>
                    <a:pt x="2516101" y="22681"/>
                    <a:pt x="2657493" y="0"/>
                  </a:cubicBezTo>
                  <a:cubicBezTo>
                    <a:pt x="2798885" y="-22681"/>
                    <a:pt x="2892034" y="13511"/>
                    <a:pt x="2999525" y="0"/>
                  </a:cubicBezTo>
                  <a:cubicBezTo>
                    <a:pt x="3107016" y="-13511"/>
                    <a:pt x="3379441" y="41147"/>
                    <a:pt x="3506676" y="0"/>
                  </a:cubicBezTo>
                  <a:cubicBezTo>
                    <a:pt x="3633911" y="-41147"/>
                    <a:pt x="3850323" y="68111"/>
                    <a:pt x="4096387" y="0"/>
                  </a:cubicBezTo>
                  <a:cubicBezTo>
                    <a:pt x="4342451" y="-68111"/>
                    <a:pt x="4452291" y="7904"/>
                    <a:pt x="4686098" y="0"/>
                  </a:cubicBezTo>
                  <a:cubicBezTo>
                    <a:pt x="4919905" y="-7904"/>
                    <a:pt x="5064276" y="76287"/>
                    <a:pt x="5358368" y="0"/>
                  </a:cubicBezTo>
                  <a:cubicBezTo>
                    <a:pt x="5652460" y="-76287"/>
                    <a:pt x="5664481" y="1483"/>
                    <a:pt x="5782960" y="0"/>
                  </a:cubicBezTo>
                  <a:cubicBezTo>
                    <a:pt x="5901439" y="-1483"/>
                    <a:pt x="6127933" y="26846"/>
                    <a:pt x="6290111" y="0"/>
                  </a:cubicBezTo>
                  <a:cubicBezTo>
                    <a:pt x="6452289" y="-26846"/>
                    <a:pt x="6705270" y="59472"/>
                    <a:pt x="6962381" y="0"/>
                  </a:cubicBezTo>
                  <a:cubicBezTo>
                    <a:pt x="7219492" y="-59472"/>
                    <a:pt x="7350153" y="55227"/>
                    <a:pt x="7469532" y="0"/>
                  </a:cubicBezTo>
                  <a:cubicBezTo>
                    <a:pt x="7588911" y="-55227"/>
                    <a:pt x="7845930" y="28984"/>
                    <a:pt x="7976683" y="0"/>
                  </a:cubicBezTo>
                  <a:cubicBezTo>
                    <a:pt x="8107436" y="-28984"/>
                    <a:pt x="8385134" y="32915"/>
                    <a:pt x="8554600" y="0"/>
                  </a:cubicBezTo>
                  <a:cubicBezTo>
                    <a:pt x="8691509" y="11102"/>
                    <a:pt x="8866159" y="116446"/>
                    <a:pt x="8853250" y="298650"/>
                  </a:cubicBezTo>
                  <a:cubicBezTo>
                    <a:pt x="8873454" y="427892"/>
                    <a:pt x="8831896" y="743817"/>
                    <a:pt x="8853250" y="882137"/>
                  </a:cubicBezTo>
                  <a:cubicBezTo>
                    <a:pt x="8874604" y="1020457"/>
                    <a:pt x="8812899" y="1189367"/>
                    <a:pt x="8853250" y="1482618"/>
                  </a:cubicBezTo>
                  <a:cubicBezTo>
                    <a:pt x="8893601" y="1775869"/>
                    <a:pt x="8794340" y="1894313"/>
                    <a:pt x="8853250" y="1998126"/>
                  </a:cubicBezTo>
                  <a:cubicBezTo>
                    <a:pt x="8862154" y="2171267"/>
                    <a:pt x="8731007" y="2299204"/>
                    <a:pt x="8554600" y="2296776"/>
                  </a:cubicBezTo>
                  <a:cubicBezTo>
                    <a:pt x="8230354" y="2328295"/>
                    <a:pt x="8042612" y="2293435"/>
                    <a:pt x="7882330" y="2296776"/>
                  </a:cubicBezTo>
                  <a:cubicBezTo>
                    <a:pt x="7722048" y="2300117"/>
                    <a:pt x="7360042" y="2263917"/>
                    <a:pt x="7210060" y="2296776"/>
                  </a:cubicBezTo>
                  <a:cubicBezTo>
                    <a:pt x="7060078" y="2329635"/>
                    <a:pt x="6850723" y="2254079"/>
                    <a:pt x="6702908" y="2296776"/>
                  </a:cubicBezTo>
                  <a:cubicBezTo>
                    <a:pt x="6555093" y="2339473"/>
                    <a:pt x="6500643" y="2284691"/>
                    <a:pt x="6360876" y="2296776"/>
                  </a:cubicBezTo>
                  <a:cubicBezTo>
                    <a:pt x="6221109" y="2308861"/>
                    <a:pt x="6138335" y="2278020"/>
                    <a:pt x="6018844" y="2296776"/>
                  </a:cubicBezTo>
                  <a:cubicBezTo>
                    <a:pt x="5899353" y="2315532"/>
                    <a:pt x="5792754" y="2247059"/>
                    <a:pt x="5594252" y="2296776"/>
                  </a:cubicBezTo>
                  <a:cubicBezTo>
                    <a:pt x="5395750" y="2346493"/>
                    <a:pt x="5342301" y="2265938"/>
                    <a:pt x="5252220" y="2296776"/>
                  </a:cubicBezTo>
                  <a:cubicBezTo>
                    <a:pt x="5162139" y="2327614"/>
                    <a:pt x="4715938" y="2243134"/>
                    <a:pt x="4497390" y="2296776"/>
                  </a:cubicBezTo>
                  <a:cubicBezTo>
                    <a:pt x="4278842" y="2350418"/>
                    <a:pt x="4220305" y="2272589"/>
                    <a:pt x="4072799" y="2296776"/>
                  </a:cubicBezTo>
                  <a:cubicBezTo>
                    <a:pt x="3925293" y="2320963"/>
                    <a:pt x="3647427" y="2256572"/>
                    <a:pt x="3400528" y="2296776"/>
                  </a:cubicBezTo>
                  <a:cubicBezTo>
                    <a:pt x="3153629" y="2336980"/>
                    <a:pt x="3182778" y="2275309"/>
                    <a:pt x="3058496" y="2296776"/>
                  </a:cubicBezTo>
                  <a:cubicBezTo>
                    <a:pt x="2934214" y="2318243"/>
                    <a:pt x="2637322" y="2235363"/>
                    <a:pt x="2468785" y="2296776"/>
                  </a:cubicBezTo>
                  <a:cubicBezTo>
                    <a:pt x="2300248" y="2358189"/>
                    <a:pt x="2095578" y="2248924"/>
                    <a:pt x="1796515" y="2296776"/>
                  </a:cubicBezTo>
                  <a:cubicBezTo>
                    <a:pt x="1497452" y="2344628"/>
                    <a:pt x="1472598" y="2233138"/>
                    <a:pt x="1206805" y="2296776"/>
                  </a:cubicBezTo>
                  <a:cubicBezTo>
                    <a:pt x="941012" y="2360414"/>
                    <a:pt x="650808" y="2272328"/>
                    <a:pt x="298650" y="2296776"/>
                  </a:cubicBezTo>
                  <a:cubicBezTo>
                    <a:pt x="95590" y="2282484"/>
                    <a:pt x="-3868" y="2155978"/>
                    <a:pt x="0" y="1998126"/>
                  </a:cubicBezTo>
                  <a:cubicBezTo>
                    <a:pt x="-61913" y="1764927"/>
                    <a:pt x="52846" y="1709652"/>
                    <a:pt x="0" y="1448629"/>
                  </a:cubicBezTo>
                  <a:cubicBezTo>
                    <a:pt x="-52846" y="1187606"/>
                    <a:pt x="23884" y="1048380"/>
                    <a:pt x="0" y="899132"/>
                  </a:cubicBezTo>
                  <a:cubicBezTo>
                    <a:pt x="-23884" y="749884"/>
                    <a:pt x="14853" y="440945"/>
                    <a:pt x="0" y="298650"/>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grpSp>
      <p:sp>
        <p:nvSpPr>
          <p:cNvPr id="4" name="TextBox 3">
            <a:extLst>
              <a:ext uri="{FF2B5EF4-FFF2-40B4-BE49-F238E27FC236}">
                <a16:creationId xmlns:a16="http://schemas.microsoft.com/office/drawing/2014/main" id="{79C485BC-1F86-4860-B33C-6C69AE36ABAD}"/>
              </a:ext>
            </a:extLst>
          </p:cNvPr>
          <p:cNvSpPr txBox="1"/>
          <p:nvPr/>
        </p:nvSpPr>
        <p:spPr>
          <a:xfrm>
            <a:off x="3268718" y="1986455"/>
            <a:ext cx="8463042" cy="1754326"/>
          </a:xfrm>
          <a:prstGeom prst="rect">
            <a:avLst/>
          </a:prstGeom>
          <a:noFill/>
        </p:spPr>
        <p:txBody>
          <a:bodyPr wrap="square" rtlCol="0">
            <a:spAutoFit/>
          </a:bodyPr>
          <a:lstStyle/>
          <a:p>
            <a:pPr algn="just"/>
            <a:r>
              <a:rPr lang="vi-VN" sz="3600" b="0" i="0" dirty="0">
                <a:ln>
                  <a:solidFill>
                    <a:sysClr val="windowText" lastClr="000000"/>
                  </a:solidFill>
                </a:ln>
                <a:solidFill>
                  <a:srgbClr val="00B050"/>
                </a:solidFill>
                <a:effectLst/>
                <a:latin typeface="Nunito Black" pitchFamily="2" charset="0"/>
              </a:rPr>
              <a:t>Đọc câu chuyện về một vị thần trong kho tàng truyện cổ Việt Nam (hoặc người có công với đất nước)</a:t>
            </a:r>
            <a:endParaRPr lang="en-US" sz="3600" dirty="0">
              <a:ln>
                <a:solidFill>
                  <a:sysClr val="windowText" lastClr="000000"/>
                </a:solidFill>
              </a:ln>
              <a:solidFill>
                <a:srgbClr val="00B050"/>
              </a:solidFill>
              <a:latin typeface="Nunito Black" pitchFamily="2" charset="0"/>
            </a:endParaRPr>
          </a:p>
        </p:txBody>
      </p:sp>
    </p:spTree>
    <p:extLst>
      <p:ext uri="{BB962C8B-B14F-4D97-AF65-F5344CB8AC3E}">
        <p14:creationId xmlns:p14="http://schemas.microsoft.com/office/powerpoint/2010/main" val="34841159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10258E-1478-4820-8630-12DB980A41AC}"/>
              </a:ext>
            </a:extLst>
          </p:cNvPr>
          <p:cNvSpPr/>
          <p:nvPr/>
        </p:nvSpPr>
        <p:spPr>
          <a:xfrm>
            <a:off x="367862" y="546538"/>
            <a:ext cx="11456276" cy="5812221"/>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2050" name="Picture 2" descr="Bộ Truyện Tranh Lịch Sử Việt Nam - Khát Vọng Non Sông: Thánh Gióng - Truyện  tranh thiếu nhi | Zalora.vn">
            <a:extLst>
              <a:ext uri="{FF2B5EF4-FFF2-40B4-BE49-F238E27FC236}">
                <a16:creationId xmlns:a16="http://schemas.microsoft.com/office/drawing/2014/main" id="{3F96E84F-4853-4B61-B5D4-CC79A46CD5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3572"/>
            <a:ext cx="59493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ruyện cổ tích: Lạc Long Quân Âu Cơ">
            <a:extLst>
              <a:ext uri="{FF2B5EF4-FFF2-40B4-BE49-F238E27FC236}">
                <a16:creationId xmlns:a16="http://schemas.microsoft.com/office/drawing/2014/main" id="{A21A3283-5C4A-4CF9-A2A4-FC1512E5D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9375" y="-73572"/>
            <a:ext cx="6242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263563"/>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云形 12">
            <a:extLst>
              <a:ext uri="{FF2B5EF4-FFF2-40B4-BE49-F238E27FC236}">
                <a16:creationId xmlns:a16="http://schemas.microsoft.com/office/drawing/2014/main" id="{0F14F46C-7801-4F20-9F04-77A0DFD59D13}"/>
              </a:ext>
            </a:extLst>
          </p:cNvPr>
          <p:cNvSpPr/>
          <p:nvPr/>
        </p:nvSpPr>
        <p:spPr>
          <a:xfrm rot="150597">
            <a:off x="120923" y="215310"/>
            <a:ext cx="12079311" cy="5787077"/>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3600" b="1" dirty="0">
              <a:solidFill>
                <a:srgbClr val="95AD31"/>
              </a:solidFill>
              <a:latin typeface="微软雅黑" panose="020B0503020204020204" pitchFamily="34" charset="-122"/>
              <a:ea typeface="微软雅黑" panose="020B0503020204020204" pitchFamily="34" charset="-122"/>
            </a:endParaRPr>
          </a:p>
        </p:txBody>
      </p:sp>
      <p:sp>
        <p:nvSpPr>
          <p:cNvPr id="18" name="矩形: 圆角 19">
            <a:extLst>
              <a:ext uri="{FF2B5EF4-FFF2-40B4-BE49-F238E27FC236}">
                <a16:creationId xmlns:a16="http://schemas.microsoft.com/office/drawing/2014/main" id="{63D619E8-64A3-4C5F-B451-0EECCB7BC579}"/>
              </a:ext>
            </a:extLst>
          </p:cNvPr>
          <p:cNvSpPr/>
          <p:nvPr/>
        </p:nvSpPr>
        <p:spPr>
          <a:xfrm>
            <a:off x="3132083" y="181917"/>
            <a:ext cx="6936827" cy="912775"/>
          </a:xfrm>
          <a:prstGeom prst="roundRect">
            <a:avLst/>
          </a:prstGeom>
          <a:solidFill>
            <a:schemeClr val="bg1"/>
          </a:solidFill>
          <a:ln>
            <a:solidFill>
              <a:srgbClr val="75CAE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dirty="0">
              <a:solidFill>
                <a:prstClr val="white"/>
              </a:solidFill>
              <a:latin typeface="Arial"/>
              <a:ea typeface="微软雅黑"/>
            </a:endParaRP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453" y="499704"/>
            <a:ext cx="1947095" cy="1829563"/>
          </a:xfrm>
          <a:prstGeom prst="rect">
            <a:avLst/>
          </a:prstGeom>
        </p:spPr>
      </p:pic>
      <p:grpSp>
        <p:nvGrpSpPr>
          <p:cNvPr id="12" name="组合 11">
            <a:extLst>
              <a:ext uri="{FF2B5EF4-FFF2-40B4-BE49-F238E27FC236}">
                <a16:creationId xmlns:a16="http://schemas.microsoft.com/office/drawing/2014/main" id="{352659BF-F5BE-4073-B3E1-1782E14250C3}"/>
              </a:ext>
            </a:extLst>
          </p:cNvPr>
          <p:cNvGrpSpPr/>
          <p:nvPr/>
        </p:nvGrpSpPr>
        <p:grpSpPr>
          <a:xfrm>
            <a:off x="3525452" y="488108"/>
            <a:ext cx="5457755" cy="319801"/>
            <a:chOff x="5565767" y="2684875"/>
            <a:chExt cx="5457753" cy="319800"/>
          </a:xfrm>
        </p:grpSpPr>
        <p:pic>
          <p:nvPicPr>
            <p:cNvPr id="15" name="图片 14">
              <a:extLst>
                <a:ext uri="{FF2B5EF4-FFF2-40B4-BE49-F238E27FC236}">
                  <a16:creationId xmlns:a16="http://schemas.microsoft.com/office/drawing/2014/main" id="{F0273FFE-5722-46C0-A22F-AA29F1099341}"/>
                </a:ext>
              </a:extLst>
            </p:cNvPr>
            <p:cNvPicPr>
              <a:picLocks noChangeAspect="1"/>
            </p:cNvPicPr>
            <p:nvPr/>
          </p:nvPicPr>
          <p:blipFill>
            <a:blip r:embed="rId4">
              <a:duotone>
                <a:schemeClr val="accent3">
                  <a:shade val="45000"/>
                  <a:satMod val="135000"/>
                </a:schemeClr>
                <a:prstClr val="white"/>
              </a:duotone>
            </a:blip>
            <a:stretch>
              <a:fillRect/>
            </a:stretch>
          </p:blipFill>
          <p:spPr>
            <a:xfrm rot="3668044">
              <a:off x="5563032" y="2707009"/>
              <a:ext cx="300401" cy="294931"/>
            </a:xfrm>
            <a:prstGeom prst="rect">
              <a:avLst/>
            </a:prstGeom>
          </p:spPr>
        </p:pic>
        <p:pic>
          <p:nvPicPr>
            <p:cNvPr id="16" name="图片 15">
              <a:extLst>
                <a:ext uri="{FF2B5EF4-FFF2-40B4-BE49-F238E27FC236}">
                  <a16:creationId xmlns:a16="http://schemas.microsoft.com/office/drawing/2014/main" id="{7190B518-670D-4450-BD56-200519699E21}"/>
                </a:ext>
              </a:extLst>
            </p:cNvPr>
            <p:cNvPicPr>
              <a:picLocks noChangeAspect="1"/>
            </p:cNvPicPr>
            <p:nvPr/>
          </p:nvPicPr>
          <p:blipFill>
            <a:blip r:embed="rId4">
              <a:duotone>
                <a:schemeClr val="accent1">
                  <a:shade val="45000"/>
                  <a:satMod val="135000"/>
                </a:schemeClr>
                <a:prstClr val="white"/>
              </a:duotone>
            </a:blip>
            <a:stretch>
              <a:fillRect/>
            </a:stretch>
          </p:blipFill>
          <p:spPr>
            <a:xfrm rot="3668044">
              <a:off x="10725855" y="2687609"/>
              <a:ext cx="300400" cy="294931"/>
            </a:xfrm>
            <a:prstGeom prst="rect">
              <a:avLst/>
            </a:prstGeom>
          </p:spPr>
        </p:pic>
      </p:grpSp>
      <p:sp>
        <p:nvSpPr>
          <p:cNvPr id="20" name="TextBox 19">
            <a:extLst>
              <a:ext uri="{FF2B5EF4-FFF2-40B4-BE49-F238E27FC236}">
                <a16:creationId xmlns:a16="http://schemas.microsoft.com/office/drawing/2014/main" id="{E2677EAB-953A-4366-A01D-FC156E6D4E93}"/>
              </a:ext>
            </a:extLst>
          </p:cNvPr>
          <p:cNvSpPr txBox="1"/>
          <p:nvPr/>
        </p:nvSpPr>
        <p:spPr>
          <a:xfrm>
            <a:off x="3132083" y="397065"/>
            <a:ext cx="7083972" cy="666786"/>
          </a:xfrm>
          <a:prstGeom prst="rect">
            <a:avLst/>
          </a:prstGeom>
          <a:noFill/>
        </p:spPr>
        <p:txBody>
          <a:bodyPr wrap="square">
            <a:spAutoFit/>
          </a:bodyPr>
          <a:lstStyle/>
          <a:p>
            <a:pPr defTabSz="914377"/>
            <a:r>
              <a:rPr lang="en-US" sz="3733" dirty="0">
                <a:solidFill>
                  <a:srgbClr val="2AADDA">
                    <a:lumMod val="50000"/>
                  </a:srgbClr>
                </a:solidFill>
                <a:latin typeface="Nunito Black" pitchFamily="2" charset="0"/>
                <a:ea typeface="微软雅黑"/>
              </a:rPr>
              <a:t>Chia </a:t>
            </a:r>
            <a:r>
              <a:rPr lang="en-US" sz="3733" dirty="0" err="1">
                <a:solidFill>
                  <a:srgbClr val="2AADDA">
                    <a:lumMod val="50000"/>
                  </a:srgbClr>
                </a:solidFill>
                <a:latin typeface="Nunito Black" pitchFamily="2" charset="0"/>
                <a:ea typeface="微软雅黑"/>
              </a:rPr>
              <a:t>sẻ</a:t>
            </a:r>
            <a:r>
              <a:rPr lang="en-US" sz="3733" dirty="0">
                <a:solidFill>
                  <a:srgbClr val="2AADDA">
                    <a:lumMod val="50000"/>
                  </a:srgbClr>
                </a:solidFill>
                <a:latin typeface="Nunito Black" pitchFamily="2" charset="0"/>
                <a:ea typeface="微软雅黑"/>
              </a:rPr>
              <a:t> </a:t>
            </a:r>
            <a:r>
              <a:rPr lang="en-US" sz="3733" dirty="0" err="1">
                <a:solidFill>
                  <a:srgbClr val="2AADDA">
                    <a:lumMod val="50000"/>
                  </a:srgbClr>
                </a:solidFill>
                <a:latin typeface="Nunito Black" pitchFamily="2" charset="0"/>
                <a:ea typeface="微软雅黑"/>
              </a:rPr>
              <a:t>về</a:t>
            </a:r>
            <a:r>
              <a:rPr lang="en-US" sz="3733" dirty="0">
                <a:solidFill>
                  <a:srgbClr val="2AADDA">
                    <a:lumMod val="50000"/>
                  </a:srgbClr>
                </a:solidFill>
                <a:latin typeface="Nunito Black" pitchFamily="2" charset="0"/>
                <a:ea typeface="微软雅黑"/>
              </a:rPr>
              <a:t> </a:t>
            </a:r>
            <a:r>
              <a:rPr lang="en-US" sz="3733" dirty="0" err="1">
                <a:solidFill>
                  <a:srgbClr val="2AADDA">
                    <a:lumMod val="50000"/>
                  </a:srgbClr>
                </a:solidFill>
                <a:latin typeface="Nunito Black" pitchFamily="2" charset="0"/>
                <a:ea typeface="微软雅黑"/>
              </a:rPr>
              <a:t>câu</a:t>
            </a:r>
            <a:r>
              <a:rPr lang="en-US" sz="3733" dirty="0">
                <a:solidFill>
                  <a:srgbClr val="2AADDA">
                    <a:lumMod val="50000"/>
                  </a:srgbClr>
                </a:solidFill>
                <a:latin typeface="Nunito Black" pitchFamily="2" charset="0"/>
                <a:ea typeface="微软雅黑"/>
              </a:rPr>
              <a:t> </a:t>
            </a:r>
            <a:r>
              <a:rPr lang="en-US" sz="3733" dirty="0" err="1">
                <a:solidFill>
                  <a:srgbClr val="2AADDA">
                    <a:lumMod val="50000"/>
                  </a:srgbClr>
                </a:solidFill>
                <a:latin typeface="Nunito Black" pitchFamily="2" charset="0"/>
                <a:ea typeface="微软雅黑"/>
              </a:rPr>
              <a:t>chuyện</a:t>
            </a:r>
            <a:r>
              <a:rPr lang="en-US" sz="3733" dirty="0">
                <a:solidFill>
                  <a:srgbClr val="2AADDA">
                    <a:lumMod val="50000"/>
                  </a:srgbClr>
                </a:solidFill>
                <a:latin typeface="Nunito Black" pitchFamily="2" charset="0"/>
                <a:ea typeface="微软雅黑"/>
              </a:rPr>
              <a:t> </a:t>
            </a:r>
            <a:r>
              <a:rPr lang="en-US" sz="3733" dirty="0" err="1">
                <a:solidFill>
                  <a:srgbClr val="2AADDA">
                    <a:lumMod val="50000"/>
                  </a:srgbClr>
                </a:solidFill>
                <a:latin typeface="Nunito Black" pitchFamily="2" charset="0"/>
                <a:ea typeface="微软雅黑"/>
              </a:rPr>
              <a:t>đã</a:t>
            </a:r>
            <a:r>
              <a:rPr lang="en-US" sz="3733" dirty="0">
                <a:solidFill>
                  <a:srgbClr val="2AADDA">
                    <a:lumMod val="50000"/>
                  </a:srgbClr>
                </a:solidFill>
                <a:latin typeface="Nunito Black" pitchFamily="2" charset="0"/>
                <a:ea typeface="微软雅黑"/>
              </a:rPr>
              <a:t> </a:t>
            </a:r>
            <a:r>
              <a:rPr lang="en-US" sz="3733" dirty="0" err="1">
                <a:solidFill>
                  <a:srgbClr val="2AADDA">
                    <a:lumMod val="50000"/>
                  </a:srgbClr>
                </a:solidFill>
                <a:latin typeface="Nunito Black" pitchFamily="2" charset="0"/>
                <a:ea typeface="微软雅黑"/>
              </a:rPr>
              <a:t>đọc</a:t>
            </a:r>
            <a:r>
              <a:rPr lang="en-US" sz="3733" dirty="0">
                <a:solidFill>
                  <a:srgbClr val="2AADDA">
                    <a:lumMod val="50000"/>
                  </a:srgbClr>
                </a:solidFill>
                <a:latin typeface="Nunito Black" pitchFamily="2" charset="0"/>
                <a:ea typeface="微软雅黑"/>
              </a:rPr>
              <a:t> </a:t>
            </a:r>
          </a:p>
        </p:txBody>
      </p:sp>
      <p:pic>
        <p:nvPicPr>
          <p:cNvPr id="5" name="Picture 4">
            <a:extLst>
              <a:ext uri="{FF2B5EF4-FFF2-40B4-BE49-F238E27FC236}">
                <a16:creationId xmlns:a16="http://schemas.microsoft.com/office/drawing/2014/main" id="{F0FF2E7C-96D5-4B66-A834-16028B0F1DEE}"/>
              </a:ext>
            </a:extLst>
          </p:cNvPr>
          <p:cNvPicPr>
            <a:picLocks noChangeAspect="1"/>
          </p:cNvPicPr>
          <p:nvPr/>
        </p:nvPicPr>
        <p:blipFill>
          <a:blip r:embed="rId5"/>
          <a:stretch>
            <a:fillRect/>
          </a:stretch>
        </p:blipFill>
        <p:spPr>
          <a:xfrm>
            <a:off x="1357804" y="2000469"/>
            <a:ext cx="9322077" cy="3327017"/>
          </a:xfrm>
          <a:prstGeom prst="rect">
            <a:avLst/>
          </a:prstGeom>
        </p:spPr>
      </p:pic>
    </p:spTree>
    <p:extLst>
      <p:ext uri="{BB962C8B-B14F-4D97-AF65-F5344CB8AC3E}">
        <p14:creationId xmlns:p14="http://schemas.microsoft.com/office/powerpoint/2010/main" val="36093324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510258E-1478-4820-8630-12DB980A41AC}"/>
              </a:ext>
            </a:extLst>
          </p:cNvPr>
          <p:cNvSpPr/>
          <p:nvPr/>
        </p:nvSpPr>
        <p:spPr>
          <a:xfrm>
            <a:off x="367862" y="546538"/>
            <a:ext cx="11456276" cy="5812221"/>
          </a:xfrm>
          <a:prstGeom prst="roundRect">
            <a:avLst/>
          </a:prstGeom>
          <a:ln w="38100"/>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aphicFrame>
        <p:nvGraphicFramePr>
          <p:cNvPr id="3" name="Table 2">
            <a:extLst>
              <a:ext uri="{FF2B5EF4-FFF2-40B4-BE49-F238E27FC236}">
                <a16:creationId xmlns:a16="http://schemas.microsoft.com/office/drawing/2014/main" id="{A48F39DF-6B0A-4E9C-877A-EC4BEE79248C}"/>
              </a:ext>
            </a:extLst>
          </p:cNvPr>
          <p:cNvGraphicFramePr>
            <a:graphicFrameLocks noGrp="1"/>
          </p:cNvGraphicFramePr>
          <p:nvPr>
            <p:extLst/>
          </p:nvPr>
        </p:nvGraphicFramePr>
        <p:xfrm>
          <a:off x="825062" y="1597572"/>
          <a:ext cx="10541876" cy="3272528"/>
        </p:xfrm>
        <a:graphic>
          <a:graphicData uri="http://schemas.openxmlformats.org/drawingml/2006/table">
            <a:tbl>
              <a:tblPr/>
              <a:tblGrid>
                <a:gridCol w="5270938">
                  <a:extLst>
                    <a:ext uri="{9D8B030D-6E8A-4147-A177-3AD203B41FA5}">
                      <a16:colId xmlns:a16="http://schemas.microsoft.com/office/drawing/2014/main" val="525095396"/>
                    </a:ext>
                  </a:extLst>
                </a:gridCol>
                <a:gridCol w="5270938">
                  <a:extLst>
                    <a:ext uri="{9D8B030D-6E8A-4147-A177-3AD203B41FA5}">
                      <a16:colId xmlns:a16="http://schemas.microsoft.com/office/drawing/2014/main" val="3722849274"/>
                    </a:ext>
                  </a:extLst>
                </a:gridCol>
              </a:tblGrid>
              <a:tr h="624830">
                <a:tc gridSpan="2">
                  <a:txBody>
                    <a:bodyPr/>
                    <a:lstStyle/>
                    <a:p>
                      <a:pPr algn="ctr"/>
                      <a:r>
                        <a:rPr lang="en-US" sz="2800" b="1" dirty="0">
                          <a:solidFill>
                            <a:srgbClr val="FF0000"/>
                          </a:solidFill>
                          <a:effectLst/>
                          <a:latin typeface="Nunito Black" pitchFamily="2" charset="0"/>
                        </a:rPr>
                        <a:t>PHIẾU ĐỌC SÁCH</a:t>
                      </a:r>
                      <a:endParaRPr lang="en-US" sz="2800" dirty="0">
                        <a:solidFill>
                          <a:srgbClr val="FF0000"/>
                        </a:solidFill>
                        <a:effectLst/>
                        <a:latin typeface="Nunito Black"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extLst>
                  <a:ext uri="{0D108BD9-81ED-4DB2-BD59-A6C34878D82A}">
                    <a16:rowId xmlns:a16="http://schemas.microsoft.com/office/drawing/2014/main" val="3854556088"/>
                  </a:ext>
                </a:extLst>
              </a:tr>
              <a:tr h="773208">
                <a:tc>
                  <a:txBody>
                    <a:bodyPr/>
                    <a:lstStyle/>
                    <a:p>
                      <a:pPr algn="l"/>
                      <a:r>
                        <a:rPr lang="en-US" sz="2800" dirty="0" err="1">
                          <a:solidFill>
                            <a:srgbClr val="7030A0"/>
                          </a:solidFill>
                          <a:effectLst/>
                          <a:latin typeface="Nunito Black" pitchFamily="2" charset="0"/>
                        </a:rPr>
                        <a:t>Tên</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bài</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Thánh</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Gióng</a:t>
                      </a:r>
                      <a:endParaRPr lang="en-US" sz="2800" dirty="0">
                        <a:solidFill>
                          <a:srgbClr val="7030A0"/>
                        </a:solidFill>
                        <a:effectLst/>
                        <a:latin typeface="Nunito Black"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n-US" sz="2800">
                          <a:solidFill>
                            <a:srgbClr val="7030A0"/>
                          </a:solidFill>
                          <a:effectLst/>
                          <a:latin typeface="Nunito Black" pitchFamily="2" charset="0"/>
                        </a:rPr>
                        <a:t>Tên cuốn sách: Thánh Gióng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2794917"/>
                  </a:ext>
                </a:extLst>
              </a:tr>
              <a:tr h="1249660">
                <a:tc>
                  <a:txBody>
                    <a:bodyPr/>
                    <a:lstStyle/>
                    <a:p>
                      <a:pPr algn="l"/>
                      <a:r>
                        <a:rPr lang="en-US" sz="2800" dirty="0" err="1">
                          <a:solidFill>
                            <a:srgbClr val="7030A0"/>
                          </a:solidFill>
                          <a:effectLst/>
                          <a:latin typeface="Nunito Black" pitchFamily="2" charset="0"/>
                        </a:rPr>
                        <a:t>Tác</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giả</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Dân</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gian</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Nhà</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xuất</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bản</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Mĩ</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Thuật</a:t>
                      </a:r>
                      <a:endParaRPr lang="en-US" sz="2800" dirty="0">
                        <a:solidFill>
                          <a:srgbClr val="7030A0"/>
                        </a:solidFill>
                        <a:effectLst/>
                        <a:latin typeface="Nunito Black" pitchFamily="2"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vi-VN" sz="2800">
                          <a:solidFill>
                            <a:srgbClr val="7030A0"/>
                          </a:solidFill>
                          <a:effectLst/>
                          <a:latin typeface="Nunito Black" pitchFamily="2" charset="0"/>
                        </a:rPr>
                        <a:t>Công lao của người đó: Diệt giặc Ân xâm lược.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38132273"/>
                  </a:ext>
                </a:extLst>
              </a:tr>
              <a:tr h="624830">
                <a:tc>
                  <a:txBody>
                    <a:bodyPr/>
                    <a:lstStyle/>
                    <a:p>
                      <a:pPr algn="l"/>
                      <a:r>
                        <a:rPr lang="en-US" sz="2800">
                          <a:solidFill>
                            <a:srgbClr val="7030A0"/>
                          </a:solidFill>
                          <a:effectLst/>
                          <a:latin typeface="Nunito Black" pitchFamily="2" charset="0"/>
                        </a:rPr>
                        <a:t>Tên vị thần: Thánh Gióng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a:r>
                        <a:rPr lang="en-US" sz="2800" dirty="0" err="1">
                          <a:solidFill>
                            <a:srgbClr val="7030A0"/>
                          </a:solidFill>
                          <a:effectLst/>
                          <a:latin typeface="Nunito Black" pitchFamily="2" charset="0"/>
                        </a:rPr>
                        <a:t>Mức</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độ</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yêu</a:t>
                      </a:r>
                      <a:r>
                        <a:rPr lang="en-US" sz="2800" dirty="0">
                          <a:solidFill>
                            <a:srgbClr val="7030A0"/>
                          </a:solidFill>
                          <a:effectLst/>
                          <a:latin typeface="Nunito Black" pitchFamily="2" charset="0"/>
                        </a:rPr>
                        <a:t> </a:t>
                      </a:r>
                      <a:r>
                        <a:rPr lang="en-US" sz="2800" dirty="0" err="1">
                          <a:solidFill>
                            <a:srgbClr val="7030A0"/>
                          </a:solidFill>
                          <a:effectLst/>
                          <a:latin typeface="Nunito Black" pitchFamily="2" charset="0"/>
                        </a:rPr>
                        <a:t>thích</a:t>
                      </a:r>
                      <a:r>
                        <a:rPr lang="en-US" sz="2800" dirty="0">
                          <a:solidFill>
                            <a:srgbClr val="7030A0"/>
                          </a:solidFill>
                          <a:effectLst/>
                          <a:latin typeface="Nunito Black" pitchFamily="2" charset="0"/>
                        </a:rPr>
                        <a:t>: 5 </a:t>
                      </a:r>
                      <a:r>
                        <a:rPr lang="en-US" sz="2800" dirty="0" err="1">
                          <a:solidFill>
                            <a:srgbClr val="7030A0"/>
                          </a:solidFill>
                          <a:effectLst/>
                          <a:latin typeface="Nunito Black" pitchFamily="2" charset="0"/>
                        </a:rPr>
                        <a:t>sao</a:t>
                      </a:r>
                      <a:r>
                        <a:rPr lang="en-US" sz="2800" dirty="0">
                          <a:solidFill>
                            <a:srgbClr val="7030A0"/>
                          </a:solidFill>
                          <a:effectLst/>
                          <a:latin typeface="Nunito Black" pitchFamily="2"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0855106"/>
                  </a:ext>
                </a:extLst>
              </a:tr>
            </a:tbl>
          </a:graphicData>
        </a:graphic>
      </p:graphicFrame>
    </p:spTree>
    <p:extLst>
      <p:ext uri="{BB962C8B-B14F-4D97-AF65-F5344CB8AC3E}">
        <p14:creationId xmlns:p14="http://schemas.microsoft.com/office/powerpoint/2010/main" val="2647779318"/>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6" y="0"/>
            <a:ext cx="12188388" cy="6858000"/>
          </a:xfrm>
          <a:prstGeom prst="rect">
            <a:avLst/>
          </a:prstGeom>
          <a:ln>
            <a:noFill/>
          </a:ln>
          <a:effectLst>
            <a:softEdge rad="112500"/>
          </a:effectLst>
        </p:spPr>
      </p:pic>
      <p:sp>
        <p:nvSpPr>
          <p:cNvPr id="26" name="云形 12">
            <a:extLst>
              <a:ext uri="{FF2B5EF4-FFF2-40B4-BE49-F238E27FC236}">
                <a16:creationId xmlns:a16="http://schemas.microsoft.com/office/drawing/2014/main" id="{89721C0D-2BF3-4574-9000-DCFD07419F87}"/>
              </a:ext>
            </a:extLst>
          </p:cNvPr>
          <p:cNvSpPr/>
          <p:nvPr/>
        </p:nvSpPr>
        <p:spPr>
          <a:xfrm rot="150597">
            <a:off x="-8233" y="69007"/>
            <a:ext cx="12079311" cy="5787077"/>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3600" b="1" dirty="0">
              <a:solidFill>
                <a:srgbClr val="95AD31"/>
              </a:solidFill>
              <a:latin typeface="微软雅黑" panose="020B0503020204020204" pitchFamily="34" charset="-122"/>
              <a:ea typeface="微软雅黑" panose="020B0503020204020204" pitchFamily="34" charset="-122"/>
            </a:endParaRPr>
          </a:p>
        </p:txBody>
      </p:sp>
      <p:grpSp>
        <p:nvGrpSpPr>
          <p:cNvPr id="27" name="Group 26">
            <a:extLst>
              <a:ext uri="{FF2B5EF4-FFF2-40B4-BE49-F238E27FC236}">
                <a16:creationId xmlns:a16="http://schemas.microsoft.com/office/drawing/2014/main" id="{76725D16-6C51-4CB6-A3DF-7BBCE1789137}"/>
              </a:ext>
            </a:extLst>
          </p:cNvPr>
          <p:cNvGrpSpPr/>
          <p:nvPr/>
        </p:nvGrpSpPr>
        <p:grpSpPr>
          <a:xfrm>
            <a:off x="2878510" y="1573683"/>
            <a:ext cx="7978676" cy="2337917"/>
            <a:chOff x="76504" y="514663"/>
            <a:chExt cx="7485060" cy="5687287"/>
          </a:xfrm>
          <a:solidFill>
            <a:schemeClr val="bg1"/>
          </a:solidFill>
        </p:grpSpPr>
        <p:sp>
          <p:nvSpPr>
            <p:cNvPr id="28" name="Rectangle: Rounded Corners 27">
              <a:extLst>
                <a:ext uri="{FF2B5EF4-FFF2-40B4-BE49-F238E27FC236}">
                  <a16:creationId xmlns:a16="http://schemas.microsoft.com/office/drawing/2014/main" id="{17D395F6-ACE8-47B5-84AE-FD3E4A01B400}"/>
                </a:ext>
              </a:extLst>
            </p:cNvPr>
            <p:cNvSpPr/>
            <p:nvPr/>
          </p:nvSpPr>
          <p:spPr>
            <a:xfrm>
              <a:off x="139597" y="564703"/>
              <a:ext cx="7364501" cy="5587207"/>
            </a:xfrm>
            <a:custGeom>
              <a:avLst/>
              <a:gdLst>
                <a:gd name="connsiteX0" fmla="*/ 0 w 7850167"/>
                <a:gd name="connsiteY0" fmla="*/ 298650 h 2296776"/>
                <a:gd name="connsiteX1" fmla="*/ 298650 w 7850167"/>
                <a:gd name="connsiteY1" fmla="*/ 0 h 2296776"/>
                <a:gd name="connsiteX2" fmla="*/ 711506 w 7850167"/>
                <a:gd name="connsiteY2" fmla="*/ 0 h 2296776"/>
                <a:gd name="connsiteX3" fmla="*/ 1124361 w 7850167"/>
                <a:gd name="connsiteY3" fmla="*/ 0 h 2296776"/>
                <a:gd name="connsiteX4" fmla="*/ 1754803 w 7850167"/>
                <a:gd name="connsiteY4" fmla="*/ 0 h 2296776"/>
                <a:gd name="connsiteX5" fmla="*/ 2385244 w 7850167"/>
                <a:gd name="connsiteY5" fmla="*/ 0 h 2296776"/>
                <a:gd name="connsiteX6" fmla="*/ 2798100 w 7850167"/>
                <a:gd name="connsiteY6" fmla="*/ 0 h 2296776"/>
                <a:gd name="connsiteX7" fmla="*/ 3210955 w 7850167"/>
                <a:gd name="connsiteY7" fmla="*/ 0 h 2296776"/>
                <a:gd name="connsiteX8" fmla="*/ 3913925 w 7850167"/>
                <a:gd name="connsiteY8" fmla="*/ 0 h 2296776"/>
                <a:gd name="connsiteX9" fmla="*/ 4471838 w 7850167"/>
                <a:gd name="connsiteY9" fmla="*/ 0 h 2296776"/>
                <a:gd name="connsiteX10" fmla="*/ 4957222 w 7850167"/>
                <a:gd name="connsiteY10" fmla="*/ 0 h 2296776"/>
                <a:gd name="connsiteX11" fmla="*/ 5370078 w 7850167"/>
                <a:gd name="connsiteY11" fmla="*/ 0 h 2296776"/>
                <a:gd name="connsiteX12" fmla="*/ 5782933 w 7850167"/>
                <a:gd name="connsiteY12" fmla="*/ 0 h 2296776"/>
                <a:gd name="connsiteX13" fmla="*/ 6268317 w 7850167"/>
                <a:gd name="connsiteY13" fmla="*/ 0 h 2296776"/>
                <a:gd name="connsiteX14" fmla="*/ 6898759 w 7850167"/>
                <a:gd name="connsiteY14" fmla="*/ 0 h 2296776"/>
                <a:gd name="connsiteX15" fmla="*/ 7551517 w 7850167"/>
                <a:gd name="connsiteY15" fmla="*/ 0 h 2296776"/>
                <a:gd name="connsiteX16" fmla="*/ 7850167 w 7850167"/>
                <a:gd name="connsiteY16" fmla="*/ 298650 h 2296776"/>
                <a:gd name="connsiteX17" fmla="*/ 7850167 w 7850167"/>
                <a:gd name="connsiteY17" fmla="*/ 814158 h 2296776"/>
                <a:gd name="connsiteX18" fmla="*/ 7850167 w 7850167"/>
                <a:gd name="connsiteY18" fmla="*/ 1380650 h 2296776"/>
                <a:gd name="connsiteX19" fmla="*/ 7850167 w 7850167"/>
                <a:gd name="connsiteY19" fmla="*/ 1998126 h 2296776"/>
                <a:gd name="connsiteX20" fmla="*/ 7551517 w 7850167"/>
                <a:gd name="connsiteY20" fmla="*/ 2296776 h 2296776"/>
                <a:gd name="connsiteX21" fmla="*/ 7211190 w 7850167"/>
                <a:gd name="connsiteY21" fmla="*/ 2296776 h 2296776"/>
                <a:gd name="connsiteX22" fmla="*/ 6798335 w 7850167"/>
                <a:gd name="connsiteY22" fmla="*/ 2296776 h 2296776"/>
                <a:gd name="connsiteX23" fmla="*/ 6095364 w 7850167"/>
                <a:gd name="connsiteY23" fmla="*/ 2296776 h 2296776"/>
                <a:gd name="connsiteX24" fmla="*/ 5755038 w 7850167"/>
                <a:gd name="connsiteY24" fmla="*/ 2296776 h 2296776"/>
                <a:gd name="connsiteX25" fmla="*/ 5052067 w 7850167"/>
                <a:gd name="connsiteY25" fmla="*/ 2296776 h 2296776"/>
                <a:gd name="connsiteX26" fmla="*/ 4349097 w 7850167"/>
                <a:gd name="connsiteY26" fmla="*/ 2296776 h 2296776"/>
                <a:gd name="connsiteX27" fmla="*/ 3936242 w 7850167"/>
                <a:gd name="connsiteY27" fmla="*/ 2296776 h 2296776"/>
                <a:gd name="connsiteX28" fmla="*/ 3595915 w 7850167"/>
                <a:gd name="connsiteY28" fmla="*/ 2296776 h 2296776"/>
                <a:gd name="connsiteX29" fmla="*/ 2965473 w 7850167"/>
                <a:gd name="connsiteY29" fmla="*/ 2296776 h 2296776"/>
                <a:gd name="connsiteX30" fmla="*/ 2625147 w 7850167"/>
                <a:gd name="connsiteY30" fmla="*/ 2296776 h 2296776"/>
                <a:gd name="connsiteX31" fmla="*/ 2067234 w 7850167"/>
                <a:gd name="connsiteY31" fmla="*/ 2296776 h 2296776"/>
                <a:gd name="connsiteX32" fmla="*/ 1726907 w 7850167"/>
                <a:gd name="connsiteY32" fmla="*/ 2296776 h 2296776"/>
                <a:gd name="connsiteX33" fmla="*/ 1168994 w 7850167"/>
                <a:gd name="connsiteY33" fmla="*/ 2296776 h 2296776"/>
                <a:gd name="connsiteX34" fmla="*/ 298650 w 7850167"/>
                <a:gd name="connsiteY34" fmla="*/ 2296776 h 2296776"/>
                <a:gd name="connsiteX35" fmla="*/ 0 w 7850167"/>
                <a:gd name="connsiteY35" fmla="*/ 1998126 h 2296776"/>
                <a:gd name="connsiteX36" fmla="*/ 0 w 7850167"/>
                <a:gd name="connsiteY36" fmla="*/ 1414639 h 2296776"/>
                <a:gd name="connsiteX37" fmla="*/ 0 w 7850167"/>
                <a:gd name="connsiteY37" fmla="*/ 831152 h 2296776"/>
                <a:gd name="connsiteX38" fmla="*/ 0 w 7850167"/>
                <a:gd name="connsiteY38" fmla="*/ 298650 h 229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850167" h="2296776" fill="none" extrusionOk="0">
                  <a:moveTo>
                    <a:pt x="0" y="298650"/>
                  </a:moveTo>
                  <a:cubicBezTo>
                    <a:pt x="9052" y="103113"/>
                    <a:pt x="130793" y="3072"/>
                    <a:pt x="298650" y="0"/>
                  </a:cubicBezTo>
                  <a:cubicBezTo>
                    <a:pt x="469263" y="-28475"/>
                    <a:pt x="592088" y="15938"/>
                    <a:pt x="711506" y="0"/>
                  </a:cubicBezTo>
                  <a:cubicBezTo>
                    <a:pt x="830924" y="-15938"/>
                    <a:pt x="919948" y="19548"/>
                    <a:pt x="1124361" y="0"/>
                  </a:cubicBezTo>
                  <a:cubicBezTo>
                    <a:pt x="1328774" y="-19548"/>
                    <a:pt x="1529836" y="67852"/>
                    <a:pt x="1754803" y="0"/>
                  </a:cubicBezTo>
                  <a:cubicBezTo>
                    <a:pt x="1979770" y="-67852"/>
                    <a:pt x="2226200" y="53822"/>
                    <a:pt x="2385244" y="0"/>
                  </a:cubicBezTo>
                  <a:cubicBezTo>
                    <a:pt x="2544288" y="-53822"/>
                    <a:pt x="2666804" y="4877"/>
                    <a:pt x="2798100" y="0"/>
                  </a:cubicBezTo>
                  <a:cubicBezTo>
                    <a:pt x="2929396" y="-4877"/>
                    <a:pt x="3119533" y="41756"/>
                    <a:pt x="3210955" y="0"/>
                  </a:cubicBezTo>
                  <a:cubicBezTo>
                    <a:pt x="3302377" y="-41756"/>
                    <a:pt x="3746124" y="21259"/>
                    <a:pt x="3913925" y="0"/>
                  </a:cubicBezTo>
                  <a:cubicBezTo>
                    <a:pt x="4081726" y="-21259"/>
                    <a:pt x="4210770" y="46028"/>
                    <a:pt x="4471838" y="0"/>
                  </a:cubicBezTo>
                  <a:cubicBezTo>
                    <a:pt x="4732906" y="-46028"/>
                    <a:pt x="4764735" y="21036"/>
                    <a:pt x="4957222" y="0"/>
                  </a:cubicBezTo>
                  <a:cubicBezTo>
                    <a:pt x="5149709" y="-21036"/>
                    <a:pt x="5173002" y="45339"/>
                    <a:pt x="5370078" y="0"/>
                  </a:cubicBezTo>
                  <a:cubicBezTo>
                    <a:pt x="5567154" y="-45339"/>
                    <a:pt x="5660505" y="46605"/>
                    <a:pt x="5782933" y="0"/>
                  </a:cubicBezTo>
                  <a:cubicBezTo>
                    <a:pt x="5905361" y="-46605"/>
                    <a:pt x="6162486" y="6813"/>
                    <a:pt x="6268317" y="0"/>
                  </a:cubicBezTo>
                  <a:cubicBezTo>
                    <a:pt x="6374148" y="-6813"/>
                    <a:pt x="6590663" y="60805"/>
                    <a:pt x="6898759" y="0"/>
                  </a:cubicBezTo>
                  <a:cubicBezTo>
                    <a:pt x="7206855" y="-60805"/>
                    <a:pt x="7268896" y="45748"/>
                    <a:pt x="7551517" y="0"/>
                  </a:cubicBezTo>
                  <a:cubicBezTo>
                    <a:pt x="7710521" y="41896"/>
                    <a:pt x="7862406" y="122917"/>
                    <a:pt x="7850167" y="298650"/>
                  </a:cubicBezTo>
                  <a:cubicBezTo>
                    <a:pt x="7864860" y="455975"/>
                    <a:pt x="7797042" y="675635"/>
                    <a:pt x="7850167" y="814158"/>
                  </a:cubicBezTo>
                  <a:cubicBezTo>
                    <a:pt x="7903292" y="952681"/>
                    <a:pt x="7798560" y="1177547"/>
                    <a:pt x="7850167" y="1380650"/>
                  </a:cubicBezTo>
                  <a:cubicBezTo>
                    <a:pt x="7901774" y="1583753"/>
                    <a:pt x="7839313" y="1825528"/>
                    <a:pt x="7850167" y="1998126"/>
                  </a:cubicBezTo>
                  <a:cubicBezTo>
                    <a:pt x="7844610" y="2169490"/>
                    <a:pt x="7696875" y="2296629"/>
                    <a:pt x="7551517" y="2296776"/>
                  </a:cubicBezTo>
                  <a:cubicBezTo>
                    <a:pt x="7467088" y="2308106"/>
                    <a:pt x="7351672" y="2257917"/>
                    <a:pt x="7211190" y="2296776"/>
                  </a:cubicBezTo>
                  <a:cubicBezTo>
                    <a:pt x="7070708" y="2335635"/>
                    <a:pt x="6881811" y="2248386"/>
                    <a:pt x="6798335" y="2296776"/>
                  </a:cubicBezTo>
                  <a:cubicBezTo>
                    <a:pt x="6714860" y="2345166"/>
                    <a:pt x="6402146" y="2235633"/>
                    <a:pt x="6095364" y="2296776"/>
                  </a:cubicBezTo>
                  <a:cubicBezTo>
                    <a:pt x="5788582" y="2357919"/>
                    <a:pt x="5889959" y="2293979"/>
                    <a:pt x="5755038" y="2296776"/>
                  </a:cubicBezTo>
                  <a:cubicBezTo>
                    <a:pt x="5620117" y="2299573"/>
                    <a:pt x="5246685" y="2267392"/>
                    <a:pt x="5052067" y="2296776"/>
                  </a:cubicBezTo>
                  <a:cubicBezTo>
                    <a:pt x="4857449" y="2326160"/>
                    <a:pt x="4589311" y="2281069"/>
                    <a:pt x="4349097" y="2296776"/>
                  </a:cubicBezTo>
                  <a:cubicBezTo>
                    <a:pt x="4108883" y="2312483"/>
                    <a:pt x="4113432" y="2249593"/>
                    <a:pt x="3936242" y="2296776"/>
                  </a:cubicBezTo>
                  <a:cubicBezTo>
                    <a:pt x="3759053" y="2343959"/>
                    <a:pt x="3758675" y="2275645"/>
                    <a:pt x="3595915" y="2296776"/>
                  </a:cubicBezTo>
                  <a:cubicBezTo>
                    <a:pt x="3433155" y="2317907"/>
                    <a:pt x="3249219" y="2253083"/>
                    <a:pt x="2965473" y="2296776"/>
                  </a:cubicBezTo>
                  <a:cubicBezTo>
                    <a:pt x="2681727" y="2340469"/>
                    <a:pt x="2698410" y="2256989"/>
                    <a:pt x="2625147" y="2296776"/>
                  </a:cubicBezTo>
                  <a:cubicBezTo>
                    <a:pt x="2551884" y="2336563"/>
                    <a:pt x="2345728" y="2266732"/>
                    <a:pt x="2067234" y="2296776"/>
                  </a:cubicBezTo>
                  <a:cubicBezTo>
                    <a:pt x="1788740" y="2326820"/>
                    <a:pt x="1858692" y="2296218"/>
                    <a:pt x="1726907" y="2296776"/>
                  </a:cubicBezTo>
                  <a:cubicBezTo>
                    <a:pt x="1595122" y="2297334"/>
                    <a:pt x="1439466" y="2245460"/>
                    <a:pt x="1168994" y="2296776"/>
                  </a:cubicBezTo>
                  <a:cubicBezTo>
                    <a:pt x="898522" y="2348092"/>
                    <a:pt x="500077" y="2201808"/>
                    <a:pt x="298650" y="2296776"/>
                  </a:cubicBezTo>
                  <a:cubicBezTo>
                    <a:pt x="143023" y="2270674"/>
                    <a:pt x="-20435" y="2152996"/>
                    <a:pt x="0" y="1998126"/>
                  </a:cubicBezTo>
                  <a:cubicBezTo>
                    <a:pt x="-7900" y="1845718"/>
                    <a:pt x="28853" y="1649357"/>
                    <a:pt x="0" y="1414639"/>
                  </a:cubicBezTo>
                  <a:cubicBezTo>
                    <a:pt x="-28853" y="1179921"/>
                    <a:pt x="41991" y="999103"/>
                    <a:pt x="0" y="831152"/>
                  </a:cubicBezTo>
                  <a:cubicBezTo>
                    <a:pt x="-41991" y="663201"/>
                    <a:pt x="7830" y="535107"/>
                    <a:pt x="0" y="298650"/>
                  </a:cubicBezTo>
                  <a:close/>
                </a:path>
                <a:path w="7850167" h="2296776" stroke="0" extrusionOk="0">
                  <a:moveTo>
                    <a:pt x="0" y="298650"/>
                  </a:moveTo>
                  <a:cubicBezTo>
                    <a:pt x="-18747" y="150590"/>
                    <a:pt x="127594" y="31774"/>
                    <a:pt x="298650" y="0"/>
                  </a:cubicBezTo>
                  <a:cubicBezTo>
                    <a:pt x="613811" y="-52037"/>
                    <a:pt x="659861" y="60223"/>
                    <a:pt x="1001620" y="0"/>
                  </a:cubicBezTo>
                  <a:cubicBezTo>
                    <a:pt x="1343379" y="-60223"/>
                    <a:pt x="1317652" y="59471"/>
                    <a:pt x="1559533" y="0"/>
                  </a:cubicBezTo>
                  <a:cubicBezTo>
                    <a:pt x="1801414" y="-59471"/>
                    <a:pt x="1884617" y="13860"/>
                    <a:pt x="1972389" y="0"/>
                  </a:cubicBezTo>
                  <a:cubicBezTo>
                    <a:pt x="2060161" y="-13860"/>
                    <a:pt x="2252387" y="13579"/>
                    <a:pt x="2530301" y="0"/>
                  </a:cubicBezTo>
                  <a:cubicBezTo>
                    <a:pt x="2808215" y="-13579"/>
                    <a:pt x="2733349" y="26092"/>
                    <a:pt x="2870628" y="0"/>
                  </a:cubicBezTo>
                  <a:cubicBezTo>
                    <a:pt x="3007907" y="-26092"/>
                    <a:pt x="3180351" y="51958"/>
                    <a:pt x="3356012" y="0"/>
                  </a:cubicBezTo>
                  <a:cubicBezTo>
                    <a:pt x="3531673" y="-51958"/>
                    <a:pt x="3754878" y="35413"/>
                    <a:pt x="3913925" y="0"/>
                  </a:cubicBezTo>
                  <a:cubicBezTo>
                    <a:pt x="4072972" y="-35413"/>
                    <a:pt x="4354868" y="28880"/>
                    <a:pt x="4471838" y="0"/>
                  </a:cubicBezTo>
                  <a:cubicBezTo>
                    <a:pt x="4588808" y="-28880"/>
                    <a:pt x="4928141" y="64687"/>
                    <a:pt x="5102280" y="0"/>
                  </a:cubicBezTo>
                  <a:cubicBezTo>
                    <a:pt x="5276419" y="-64687"/>
                    <a:pt x="5329053" y="17515"/>
                    <a:pt x="5515135" y="0"/>
                  </a:cubicBezTo>
                  <a:cubicBezTo>
                    <a:pt x="5701217" y="-17515"/>
                    <a:pt x="5762739" y="27621"/>
                    <a:pt x="6000519" y="0"/>
                  </a:cubicBezTo>
                  <a:cubicBezTo>
                    <a:pt x="6238299" y="-27621"/>
                    <a:pt x="6437884" y="60453"/>
                    <a:pt x="6630961" y="0"/>
                  </a:cubicBezTo>
                  <a:cubicBezTo>
                    <a:pt x="6824038" y="-60453"/>
                    <a:pt x="7352877" y="21437"/>
                    <a:pt x="7551517" y="0"/>
                  </a:cubicBezTo>
                  <a:cubicBezTo>
                    <a:pt x="7758832" y="-12128"/>
                    <a:pt x="7808462" y="113696"/>
                    <a:pt x="7850167" y="298650"/>
                  </a:cubicBezTo>
                  <a:cubicBezTo>
                    <a:pt x="7887017" y="408640"/>
                    <a:pt x="7802367" y="668095"/>
                    <a:pt x="7850167" y="848147"/>
                  </a:cubicBezTo>
                  <a:cubicBezTo>
                    <a:pt x="7897967" y="1028199"/>
                    <a:pt x="7799380" y="1268557"/>
                    <a:pt x="7850167" y="1448629"/>
                  </a:cubicBezTo>
                  <a:cubicBezTo>
                    <a:pt x="7900954" y="1628701"/>
                    <a:pt x="7793422" y="1752150"/>
                    <a:pt x="7850167" y="1998126"/>
                  </a:cubicBezTo>
                  <a:cubicBezTo>
                    <a:pt x="7882374" y="2143768"/>
                    <a:pt x="7696985" y="2318080"/>
                    <a:pt x="7551517" y="2296776"/>
                  </a:cubicBezTo>
                  <a:cubicBezTo>
                    <a:pt x="7280650" y="2315454"/>
                    <a:pt x="7172062" y="2268087"/>
                    <a:pt x="6993604" y="2296776"/>
                  </a:cubicBezTo>
                  <a:cubicBezTo>
                    <a:pt x="6815146" y="2325465"/>
                    <a:pt x="6654624" y="2289797"/>
                    <a:pt x="6435691" y="2296776"/>
                  </a:cubicBezTo>
                  <a:cubicBezTo>
                    <a:pt x="6216758" y="2303755"/>
                    <a:pt x="6084291" y="2244922"/>
                    <a:pt x="5805250" y="2296776"/>
                  </a:cubicBezTo>
                  <a:cubicBezTo>
                    <a:pt x="5526209" y="2348630"/>
                    <a:pt x="5355657" y="2250679"/>
                    <a:pt x="5174808" y="2296776"/>
                  </a:cubicBezTo>
                  <a:cubicBezTo>
                    <a:pt x="4993959" y="2342873"/>
                    <a:pt x="4823719" y="2281364"/>
                    <a:pt x="4689424" y="2296776"/>
                  </a:cubicBezTo>
                  <a:cubicBezTo>
                    <a:pt x="4555129" y="2312188"/>
                    <a:pt x="4483795" y="2291579"/>
                    <a:pt x="4349097" y="2296776"/>
                  </a:cubicBezTo>
                  <a:cubicBezTo>
                    <a:pt x="4214399" y="2301973"/>
                    <a:pt x="4157886" y="2290297"/>
                    <a:pt x="4008770" y="2296776"/>
                  </a:cubicBezTo>
                  <a:cubicBezTo>
                    <a:pt x="3859654" y="2303255"/>
                    <a:pt x="3713774" y="2291377"/>
                    <a:pt x="3595915" y="2296776"/>
                  </a:cubicBezTo>
                  <a:cubicBezTo>
                    <a:pt x="3478056" y="2302175"/>
                    <a:pt x="3341584" y="2275501"/>
                    <a:pt x="3255588" y="2296776"/>
                  </a:cubicBezTo>
                  <a:cubicBezTo>
                    <a:pt x="3169592" y="2318051"/>
                    <a:pt x="2805490" y="2215092"/>
                    <a:pt x="2552618" y="2296776"/>
                  </a:cubicBezTo>
                  <a:cubicBezTo>
                    <a:pt x="2299746" y="2378460"/>
                    <a:pt x="2229704" y="2295525"/>
                    <a:pt x="2139762" y="2296776"/>
                  </a:cubicBezTo>
                  <a:cubicBezTo>
                    <a:pt x="2049820" y="2298027"/>
                    <a:pt x="1783076" y="2240400"/>
                    <a:pt x="1509321" y="2296776"/>
                  </a:cubicBezTo>
                  <a:cubicBezTo>
                    <a:pt x="1235566" y="2353152"/>
                    <a:pt x="1284337" y="2267939"/>
                    <a:pt x="1168994" y="2296776"/>
                  </a:cubicBezTo>
                  <a:cubicBezTo>
                    <a:pt x="1053651" y="2325613"/>
                    <a:pt x="503059" y="2213605"/>
                    <a:pt x="298650" y="2296776"/>
                  </a:cubicBezTo>
                  <a:cubicBezTo>
                    <a:pt x="156812" y="2310549"/>
                    <a:pt x="-9635" y="2171823"/>
                    <a:pt x="0" y="1998126"/>
                  </a:cubicBezTo>
                  <a:cubicBezTo>
                    <a:pt x="-8737" y="1853729"/>
                    <a:pt x="63614" y="1649067"/>
                    <a:pt x="0" y="1448629"/>
                  </a:cubicBezTo>
                  <a:cubicBezTo>
                    <a:pt x="-63614" y="1248191"/>
                    <a:pt x="35426" y="1105471"/>
                    <a:pt x="0" y="865142"/>
                  </a:cubicBezTo>
                  <a:cubicBezTo>
                    <a:pt x="-35426" y="624813"/>
                    <a:pt x="4854" y="432369"/>
                    <a:pt x="0" y="298650"/>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dirty="0">
                <a:solidFill>
                  <a:prstClr val="black"/>
                </a:solidFill>
                <a:latin typeface="Calibri" panose="020F0502020204030204"/>
              </a:endParaRPr>
            </a:p>
          </p:txBody>
        </p:sp>
        <p:sp>
          <p:nvSpPr>
            <p:cNvPr id="29" name="Rectangle: Rounded Corners 28">
              <a:extLst>
                <a:ext uri="{FF2B5EF4-FFF2-40B4-BE49-F238E27FC236}">
                  <a16:creationId xmlns:a16="http://schemas.microsoft.com/office/drawing/2014/main" id="{5CE48478-646E-4643-9EE7-3FFE1F73CD8F}"/>
                </a:ext>
              </a:extLst>
            </p:cNvPr>
            <p:cNvSpPr/>
            <p:nvPr/>
          </p:nvSpPr>
          <p:spPr>
            <a:xfrm>
              <a:off x="112903" y="514663"/>
              <a:ext cx="7364501" cy="5587207"/>
            </a:xfrm>
            <a:custGeom>
              <a:avLst/>
              <a:gdLst>
                <a:gd name="connsiteX0" fmla="*/ 0 w 7850167"/>
                <a:gd name="connsiteY0" fmla="*/ 298650 h 2296776"/>
                <a:gd name="connsiteX1" fmla="*/ 298650 w 7850167"/>
                <a:gd name="connsiteY1" fmla="*/ 0 h 2296776"/>
                <a:gd name="connsiteX2" fmla="*/ 711506 w 7850167"/>
                <a:gd name="connsiteY2" fmla="*/ 0 h 2296776"/>
                <a:gd name="connsiteX3" fmla="*/ 1124361 w 7850167"/>
                <a:gd name="connsiteY3" fmla="*/ 0 h 2296776"/>
                <a:gd name="connsiteX4" fmla="*/ 1754803 w 7850167"/>
                <a:gd name="connsiteY4" fmla="*/ 0 h 2296776"/>
                <a:gd name="connsiteX5" fmla="*/ 2385244 w 7850167"/>
                <a:gd name="connsiteY5" fmla="*/ 0 h 2296776"/>
                <a:gd name="connsiteX6" fmla="*/ 2798100 w 7850167"/>
                <a:gd name="connsiteY6" fmla="*/ 0 h 2296776"/>
                <a:gd name="connsiteX7" fmla="*/ 3210955 w 7850167"/>
                <a:gd name="connsiteY7" fmla="*/ 0 h 2296776"/>
                <a:gd name="connsiteX8" fmla="*/ 3913925 w 7850167"/>
                <a:gd name="connsiteY8" fmla="*/ 0 h 2296776"/>
                <a:gd name="connsiteX9" fmla="*/ 4471838 w 7850167"/>
                <a:gd name="connsiteY9" fmla="*/ 0 h 2296776"/>
                <a:gd name="connsiteX10" fmla="*/ 4957222 w 7850167"/>
                <a:gd name="connsiteY10" fmla="*/ 0 h 2296776"/>
                <a:gd name="connsiteX11" fmla="*/ 5370078 w 7850167"/>
                <a:gd name="connsiteY11" fmla="*/ 0 h 2296776"/>
                <a:gd name="connsiteX12" fmla="*/ 5782933 w 7850167"/>
                <a:gd name="connsiteY12" fmla="*/ 0 h 2296776"/>
                <a:gd name="connsiteX13" fmla="*/ 6268317 w 7850167"/>
                <a:gd name="connsiteY13" fmla="*/ 0 h 2296776"/>
                <a:gd name="connsiteX14" fmla="*/ 6898759 w 7850167"/>
                <a:gd name="connsiteY14" fmla="*/ 0 h 2296776"/>
                <a:gd name="connsiteX15" fmla="*/ 7551517 w 7850167"/>
                <a:gd name="connsiteY15" fmla="*/ 0 h 2296776"/>
                <a:gd name="connsiteX16" fmla="*/ 7850167 w 7850167"/>
                <a:gd name="connsiteY16" fmla="*/ 298650 h 2296776"/>
                <a:gd name="connsiteX17" fmla="*/ 7850167 w 7850167"/>
                <a:gd name="connsiteY17" fmla="*/ 814158 h 2296776"/>
                <a:gd name="connsiteX18" fmla="*/ 7850167 w 7850167"/>
                <a:gd name="connsiteY18" fmla="*/ 1380650 h 2296776"/>
                <a:gd name="connsiteX19" fmla="*/ 7850167 w 7850167"/>
                <a:gd name="connsiteY19" fmla="*/ 1998126 h 2296776"/>
                <a:gd name="connsiteX20" fmla="*/ 7551517 w 7850167"/>
                <a:gd name="connsiteY20" fmla="*/ 2296776 h 2296776"/>
                <a:gd name="connsiteX21" fmla="*/ 7211190 w 7850167"/>
                <a:gd name="connsiteY21" fmla="*/ 2296776 h 2296776"/>
                <a:gd name="connsiteX22" fmla="*/ 6798335 w 7850167"/>
                <a:gd name="connsiteY22" fmla="*/ 2296776 h 2296776"/>
                <a:gd name="connsiteX23" fmla="*/ 6095364 w 7850167"/>
                <a:gd name="connsiteY23" fmla="*/ 2296776 h 2296776"/>
                <a:gd name="connsiteX24" fmla="*/ 5755038 w 7850167"/>
                <a:gd name="connsiteY24" fmla="*/ 2296776 h 2296776"/>
                <a:gd name="connsiteX25" fmla="*/ 5052067 w 7850167"/>
                <a:gd name="connsiteY25" fmla="*/ 2296776 h 2296776"/>
                <a:gd name="connsiteX26" fmla="*/ 4349097 w 7850167"/>
                <a:gd name="connsiteY26" fmla="*/ 2296776 h 2296776"/>
                <a:gd name="connsiteX27" fmla="*/ 3936242 w 7850167"/>
                <a:gd name="connsiteY27" fmla="*/ 2296776 h 2296776"/>
                <a:gd name="connsiteX28" fmla="*/ 3595915 w 7850167"/>
                <a:gd name="connsiteY28" fmla="*/ 2296776 h 2296776"/>
                <a:gd name="connsiteX29" fmla="*/ 2965473 w 7850167"/>
                <a:gd name="connsiteY29" fmla="*/ 2296776 h 2296776"/>
                <a:gd name="connsiteX30" fmla="*/ 2625147 w 7850167"/>
                <a:gd name="connsiteY30" fmla="*/ 2296776 h 2296776"/>
                <a:gd name="connsiteX31" fmla="*/ 2067234 w 7850167"/>
                <a:gd name="connsiteY31" fmla="*/ 2296776 h 2296776"/>
                <a:gd name="connsiteX32" fmla="*/ 1726907 w 7850167"/>
                <a:gd name="connsiteY32" fmla="*/ 2296776 h 2296776"/>
                <a:gd name="connsiteX33" fmla="*/ 1168994 w 7850167"/>
                <a:gd name="connsiteY33" fmla="*/ 2296776 h 2296776"/>
                <a:gd name="connsiteX34" fmla="*/ 298650 w 7850167"/>
                <a:gd name="connsiteY34" fmla="*/ 2296776 h 2296776"/>
                <a:gd name="connsiteX35" fmla="*/ 0 w 7850167"/>
                <a:gd name="connsiteY35" fmla="*/ 1998126 h 2296776"/>
                <a:gd name="connsiteX36" fmla="*/ 0 w 7850167"/>
                <a:gd name="connsiteY36" fmla="*/ 1414639 h 2296776"/>
                <a:gd name="connsiteX37" fmla="*/ 0 w 7850167"/>
                <a:gd name="connsiteY37" fmla="*/ 831152 h 2296776"/>
                <a:gd name="connsiteX38" fmla="*/ 0 w 7850167"/>
                <a:gd name="connsiteY38" fmla="*/ 298650 h 229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850167" h="2296776" fill="none" extrusionOk="0">
                  <a:moveTo>
                    <a:pt x="0" y="298650"/>
                  </a:moveTo>
                  <a:cubicBezTo>
                    <a:pt x="9052" y="103113"/>
                    <a:pt x="130793" y="3072"/>
                    <a:pt x="298650" y="0"/>
                  </a:cubicBezTo>
                  <a:cubicBezTo>
                    <a:pt x="469263" y="-28475"/>
                    <a:pt x="592088" y="15938"/>
                    <a:pt x="711506" y="0"/>
                  </a:cubicBezTo>
                  <a:cubicBezTo>
                    <a:pt x="830924" y="-15938"/>
                    <a:pt x="919948" y="19548"/>
                    <a:pt x="1124361" y="0"/>
                  </a:cubicBezTo>
                  <a:cubicBezTo>
                    <a:pt x="1328774" y="-19548"/>
                    <a:pt x="1529836" y="67852"/>
                    <a:pt x="1754803" y="0"/>
                  </a:cubicBezTo>
                  <a:cubicBezTo>
                    <a:pt x="1979770" y="-67852"/>
                    <a:pt x="2226200" y="53822"/>
                    <a:pt x="2385244" y="0"/>
                  </a:cubicBezTo>
                  <a:cubicBezTo>
                    <a:pt x="2544288" y="-53822"/>
                    <a:pt x="2666804" y="4877"/>
                    <a:pt x="2798100" y="0"/>
                  </a:cubicBezTo>
                  <a:cubicBezTo>
                    <a:pt x="2929396" y="-4877"/>
                    <a:pt x="3119533" y="41756"/>
                    <a:pt x="3210955" y="0"/>
                  </a:cubicBezTo>
                  <a:cubicBezTo>
                    <a:pt x="3302377" y="-41756"/>
                    <a:pt x="3746124" y="21259"/>
                    <a:pt x="3913925" y="0"/>
                  </a:cubicBezTo>
                  <a:cubicBezTo>
                    <a:pt x="4081726" y="-21259"/>
                    <a:pt x="4210770" y="46028"/>
                    <a:pt x="4471838" y="0"/>
                  </a:cubicBezTo>
                  <a:cubicBezTo>
                    <a:pt x="4732906" y="-46028"/>
                    <a:pt x="4764735" y="21036"/>
                    <a:pt x="4957222" y="0"/>
                  </a:cubicBezTo>
                  <a:cubicBezTo>
                    <a:pt x="5149709" y="-21036"/>
                    <a:pt x="5173002" y="45339"/>
                    <a:pt x="5370078" y="0"/>
                  </a:cubicBezTo>
                  <a:cubicBezTo>
                    <a:pt x="5567154" y="-45339"/>
                    <a:pt x="5660505" y="46605"/>
                    <a:pt x="5782933" y="0"/>
                  </a:cubicBezTo>
                  <a:cubicBezTo>
                    <a:pt x="5905361" y="-46605"/>
                    <a:pt x="6162486" y="6813"/>
                    <a:pt x="6268317" y="0"/>
                  </a:cubicBezTo>
                  <a:cubicBezTo>
                    <a:pt x="6374148" y="-6813"/>
                    <a:pt x="6590663" y="60805"/>
                    <a:pt x="6898759" y="0"/>
                  </a:cubicBezTo>
                  <a:cubicBezTo>
                    <a:pt x="7206855" y="-60805"/>
                    <a:pt x="7268896" y="45748"/>
                    <a:pt x="7551517" y="0"/>
                  </a:cubicBezTo>
                  <a:cubicBezTo>
                    <a:pt x="7710521" y="41896"/>
                    <a:pt x="7862406" y="122917"/>
                    <a:pt x="7850167" y="298650"/>
                  </a:cubicBezTo>
                  <a:cubicBezTo>
                    <a:pt x="7864860" y="455975"/>
                    <a:pt x="7797042" y="675635"/>
                    <a:pt x="7850167" y="814158"/>
                  </a:cubicBezTo>
                  <a:cubicBezTo>
                    <a:pt x="7903292" y="952681"/>
                    <a:pt x="7798560" y="1177547"/>
                    <a:pt x="7850167" y="1380650"/>
                  </a:cubicBezTo>
                  <a:cubicBezTo>
                    <a:pt x="7901774" y="1583753"/>
                    <a:pt x="7839313" y="1825528"/>
                    <a:pt x="7850167" y="1998126"/>
                  </a:cubicBezTo>
                  <a:cubicBezTo>
                    <a:pt x="7844610" y="2169490"/>
                    <a:pt x="7696875" y="2296629"/>
                    <a:pt x="7551517" y="2296776"/>
                  </a:cubicBezTo>
                  <a:cubicBezTo>
                    <a:pt x="7467088" y="2308106"/>
                    <a:pt x="7351672" y="2257917"/>
                    <a:pt x="7211190" y="2296776"/>
                  </a:cubicBezTo>
                  <a:cubicBezTo>
                    <a:pt x="7070708" y="2335635"/>
                    <a:pt x="6881811" y="2248386"/>
                    <a:pt x="6798335" y="2296776"/>
                  </a:cubicBezTo>
                  <a:cubicBezTo>
                    <a:pt x="6714860" y="2345166"/>
                    <a:pt x="6402146" y="2235633"/>
                    <a:pt x="6095364" y="2296776"/>
                  </a:cubicBezTo>
                  <a:cubicBezTo>
                    <a:pt x="5788582" y="2357919"/>
                    <a:pt x="5889959" y="2293979"/>
                    <a:pt x="5755038" y="2296776"/>
                  </a:cubicBezTo>
                  <a:cubicBezTo>
                    <a:pt x="5620117" y="2299573"/>
                    <a:pt x="5246685" y="2267392"/>
                    <a:pt x="5052067" y="2296776"/>
                  </a:cubicBezTo>
                  <a:cubicBezTo>
                    <a:pt x="4857449" y="2326160"/>
                    <a:pt x="4589311" y="2281069"/>
                    <a:pt x="4349097" y="2296776"/>
                  </a:cubicBezTo>
                  <a:cubicBezTo>
                    <a:pt x="4108883" y="2312483"/>
                    <a:pt x="4113432" y="2249593"/>
                    <a:pt x="3936242" y="2296776"/>
                  </a:cubicBezTo>
                  <a:cubicBezTo>
                    <a:pt x="3759053" y="2343959"/>
                    <a:pt x="3758675" y="2275645"/>
                    <a:pt x="3595915" y="2296776"/>
                  </a:cubicBezTo>
                  <a:cubicBezTo>
                    <a:pt x="3433155" y="2317907"/>
                    <a:pt x="3249219" y="2253083"/>
                    <a:pt x="2965473" y="2296776"/>
                  </a:cubicBezTo>
                  <a:cubicBezTo>
                    <a:pt x="2681727" y="2340469"/>
                    <a:pt x="2698410" y="2256989"/>
                    <a:pt x="2625147" y="2296776"/>
                  </a:cubicBezTo>
                  <a:cubicBezTo>
                    <a:pt x="2551884" y="2336563"/>
                    <a:pt x="2345728" y="2266732"/>
                    <a:pt x="2067234" y="2296776"/>
                  </a:cubicBezTo>
                  <a:cubicBezTo>
                    <a:pt x="1788740" y="2326820"/>
                    <a:pt x="1858692" y="2296218"/>
                    <a:pt x="1726907" y="2296776"/>
                  </a:cubicBezTo>
                  <a:cubicBezTo>
                    <a:pt x="1595122" y="2297334"/>
                    <a:pt x="1439466" y="2245460"/>
                    <a:pt x="1168994" y="2296776"/>
                  </a:cubicBezTo>
                  <a:cubicBezTo>
                    <a:pt x="898522" y="2348092"/>
                    <a:pt x="500077" y="2201808"/>
                    <a:pt x="298650" y="2296776"/>
                  </a:cubicBezTo>
                  <a:cubicBezTo>
                    <a:pt x="143023" y="2270674"/>
                    <a:pt x="-20435" y="2152996"/>
                    <a:pt x="0" y="1998126"/>
                  </a:cubicBezTo>
                  <a:cubicBezTo>
                    <a:pt x="-7900" y="1845718"/>
                    <a:pt x="28853" y="1649357"/>
                    <a:pt x="0" y="1414639"/>
                  </a:cubicBezTo>
                  <a:cubicBezTo>
                    <a:pt x="-28853" y="1179921"/>
                    <a:pt x="41991" y="999103"/>
                    <a:pt x="0" y="831152"/>
                  </a:cubicBezTo>
                  <a:cubicBezTo>
                    <a:pt x="-41991" y="663201"/>
                    <a:pt x="7830" y="535107"/>
                    <a:pt x="0" y="298650"/>
                  </a:cubicBezTo>
                  <a:close/>
                </a:path>
                <a:path w="7850167" h="2296776" stroke="0" extrusionOk="0">
                  <a:moveTo>
                    <a:pt x="0" y="298650"/>
                  </a:moveTo>
                  <a:cubicBezTo>
                    <a:pt x="-18747" y="150590"/>
                    <a:pt x="127594" y="31774"/>
                    <a:pt x="298650" y="0"/>
                  </a:cubicBezTo>
                  <a:cubicBezTo>
                    <a:pt x="613811" y="-52037"/>
                    <a:pt x="659861" y="60223"/>
                    <a:pt x="1001620" y="0"/>
                  </a:cubicBezTo>
                  <a:cubicBezTo>
                    <a:pt x="1343379" y="-60223"/>
                    <a:pt x="1317652" y="59471"/>
                    <a:pt x="1559533" y="0"/>
                  </a:cubicBezTo>
                  <a:cubicBezTo>
                    <a:pt x="1801414" y="-59471"/>
                    <a:pt x="1884617" y="13860"/>
                    <a:pt x="1972389" y="0"/>
                  </a:cubicBezTo>
                  <a:cubicBezTo>
                    <a:pt x="2060161" y="-13860"/>
                    <a:pt x="2252387" y="13579"/>
                    <a:pt x="2530301" y="0"/>
                  </a:cubicBezTo>
                  <a:cubicBezTo>
                    <a:pt x="2808215" y="-13579"/>
                    <a:pt x="2733349" y="26092"/>
                    <a:pt x="2870628" y="0"/>
                  </a:cubicBezTo>
                  <a:cubicBezTo>
                    <a:pt x="3007907" y="-26092"/>
                    <a:pt x="3180351" y="51958"/>
                    <a:pt x="3356012" y="0"/>
                  </a:cubicBezTo>
                  <a:cubicBezTo>
                    <a:pt x="3531673" y="-51958"/>
                    <a:pt x="3754878" y="35413"/>
                    <a:pt x="3913925" y="0"/>
                  </a:cubicBezTo>
                  <a:cubicBezTo>
                    <a:pt x="4072972" y="-35413"/>
                    <a:pt x="4354868" y="28880"/>
                    <a:pt x="4471838" y="0"/>
                  </a:cubicBezTo>
                  <a:cubicBezTo>
                    <a:pt x="4588808" y="-28880"/>
                    <a:pt x="4928141" y="64687"/>
                    <a:pt x="5102280" y="0"/>
                  </a:cubicBezTo>
                  <a:cubicBezTo>
                    <a:pt x="5276419" y="-64687"/>
                    <a:pt x="5329053" y="17515"/>
                    <a:pt x="5515135" y="0"/>
                  </a:cubicBezTo>
                  <a:cubicBezTo>
                    <a:pt x="5701217" y="-17515"/>
                    <a:pt x="5762739" y="27621"/>
                    <a:pt x="6000519" y="0"/>
                  </a:cubicBezTo>
                  <a:cubicBezTo>
                    <a:pt x="6238299" y="-27621"/>
                    <a:pt x="6437884" y="60453"/>
                    <a:pt x="6630961" y="0"/>
                  </a:cubicBezTo>
                  <a:cubicBezTo>
                    <a:pt x="6824038" y="-60453"/>
                    <a:pt x="7352877" y="21437"/>
                    <a:pt x="7551517" y="0"/>
                  </a:cubicBezTo>
                  <a:cubicBezTo>
                    <a:pt x="7758832" y="-12128"/>
                    <a:pt x="7808462" y="113696"/>
                    <a:pt x="7850167" y="298650"/>
                  </a:cubicBezTo>
                  <a:cubicBezTo>
                    <a:pt x="7887017" y="408640"/>
                    <a:pt x="7802367" y="668095"/>
                    <a:pt x="7850167" y="848147"/>
                  </a:cubicBezTo>
                  <a:cubicBezTo>
                    <a:pt x="7897967" y="1028199"/>
                    <a:pt x="7799380" y="1268557"/>
                    <a:pt x="7850167" y="1448629"/>
                  </a:cubicBezTo>
                  <a:cubicBezTo>
                    <a:pt x="7900954" y="1628701"/>
                    <a:pt x="7793422" y="1752150"/>
                    <a:pt x="7850167" y="1998126"/>
                  </a:cubicBezTo>
                  <a:cubicBezTo>
                    <a:pt x="7882374" y="2143768"/>
                    <a:pt x="7696985" y="2318080"/>
                    <a:pt x="7551517" y="2296776"/>
                  </a:cubicBezTo>
                  <a:cubicBezTo>
                    <a:pt x="7280650" y="2315454"/>
                    <a:pt x="7172062" y="2268087"/>
                    <a:pt x="6993604" y="2296776"/>
                  </a:cubicBezTo>
                  <a:cubicBezTo>
                    <a:pt x="6815146" y="2325465"/>
                    <a:pt x="6654624" y="2289797"/>
                    <a:pt x="6435691" y="2296776"/>
                  </a:cubicBezTo>
                  <a:cubicBezTo>
                    <a:pt x="6216758" y="2303755"/>
                    <a:pt x="6084291" y="2244922"/>
                    <a:pt x="5805250" y="2296776"/>
                  </a:cubicBezTo>
                  <a:cubicBezTo>
                    <a:pt x="5526209" y="2348630"/>
                    <a:pt x="5355657" y="2250679"/>
                    <a:pt x="5174808" y="2296776"/>
                  </a:cubicBezTo>
                  <a:cubicBezTo>
                    <a:pt x="4993959" y="2342873"/>
                    <a:pt x="4823719" y="2281364"/>
                    <a:pt x="4689424" y="2296776"/>
                  </a:cubicBezTo>
                  <a:cubicBezTo>
                    <a:pt x="4555129" y="2312188"/>
                    <a:pt x="4483795" y="2291579"/>
                    <a:pt x="4349097" y="2296776"/>
                  </a:cubicBezTo>
                  <a:cubicBezTo>
                    <a:pt x="4214399" y="2301973"/>
                    <a:pt x="4157886" y="2290297"/>
                    <a:pt x="4008770" y="2296776"/>
                  </a:cubicBezTo>
                  <a:cubicBezTo>
                    <a:pt x="3859654" y="2303255"/>
                    <a:pt x="3713774" y="2291377"/>
                    <a:pt x="3595915" y="2296776"/>
                  </a:cubicBezTo>
                  <a:cubicBezTo>
                    <a:pt x="3478056" y="2302175"/>
                    <a:pt x="3341584" y="2275501"/>
                    <a:pt x="3255588" y="2296776"/>
                  </a:cubicBezTo>
                  <a:cubicBezTo>
                    <a:pt x="3169592" y="2318051"/>
                    <a:pt x="2805490" y="2215092"/>
                    <a:pt x="2552618" y="2296776"/>
                  </a:cubicBezTo>
                  <a:cubicBezTo>
                    <a:pt x="2299746" y="2378460"/>
                    <a:pt x="2229704" y="2295525"/>
                    <a:pt x="2139762" y="2296776"/>
                  </a:cubicBezTo>
                  <a:cubicBezTo>
                    <a:pt x="2049820" y="2298027"/>
                    <a:pt x="1783076" y="2240400"/>
                    <a:pt x="1509321" y="2296776"/>
                  </a:cubicBezTo>
                  <a:cubicBezTo>
                    <a:pt x="1235566" y="2353152"/>
                    <a:pt x="1284337" y="2267939"/>
                    <a:pt x="1168994" y="2296776"/>
                  </a:cubicBezTo>
                  <a:cubicBezTo>
                    <a:pt x="1053651" y="2325613"/>
                    <a:pt x="503059" y="2213605"/>
                    <a:pt x="298650" y="2296776"/>
                  </a:cubicBezTo>
                  <a:cubicBezTo>
                    <a:pt x="156812" y="2310549"/>
                    <a:pt x="-9635" y="2171823"/>
                    <a:pt x="0" y="1998126"/>
                  </a:cubicBezTo>
                  <a:cubicBezTo>
                    <a:pt x="-8737" y="1853729"/>
                    <a:pt x="63614" y="1649067"/>
                    <a:pt x="0" y="1448629"/>
                  </a:cubicBezTo>
                  <a:cubicBezTo>
                    <a:pt x="-63614" y="1248191"/>
                    <a:pt x="35426" y="1105471"/>
                    <a:pt x="0" y="865142"/>
                  </a:cubicBezTo>
                  <a:cubicBezTo>
                    <a:pt x="-35426" y="624813"/>
                    <a:pt x="4854" y="432369"/>
                    <a:pt x="0" y="298650"/>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a:solidFill>
                  <a:prstClr val="black"/>
                </a:solidFill>
                <a:latin typeface="Calibri" panose="020F0502020204030204"/>
              </a:endParaRPr>
            </a:p>
          </p:txBody>
        </p:sp>
        <p:sp>
          <p:nvSpPr>
            <p:cNvPr id="30" name="Rectangle: Rounded Corners 29">
              <a:extLst>
                <a:ext uri="{FF2B5EF4-FFF2-40B4-BE49-F238E27FC236}">
                  <a16:creationId xmlns:a16="http://schemas.microsoft.com/office/drawing/2014/main" id="{04E513D1-5159-4D5D-8721-7A97C57F6A71}"/>
                </a:ext>
              </a:extLst>
            </p:cNvPr>
            <p:cNvSpPr/>
            <p:nvPr/>
          </p:nvSpPr>
          <p:spPr>
            <a:xfrm>
              <a:off x="197063" y="557879"/>
              <a:ext cx="7364501" cy="5587207"/>
            </a:xfrm>
            <a:custGeom>
              <a:avLst/>
              <a:gdLst>
                <a:gd name="connsiteX0" fmla="*/ 0 w 7850167"/>
                <a:gd name="connsiteY0" fmla="*/ 298650 h 2296776"/>
                <a:gd name="connsiteX1" fmla="*/ 298650 w 7850167"/>
                <a:gd name="connsiteY1" fmla="*/ 0 h 2296776"/>
                <a:gd name="connsiteX2" fmla="*/ 711506 w 7850167"/>
                <a:gd name="connsiteY2" fmla="*/ 0 h 2296776"/>
                <a:gd name="connsiteX3" fmla="*/ 1124361 w 7850167"/>
                <a:gd name="connsiteY3" fmla="*/ 0 h 2296776"/>
                <a:gd name="connsiteX4" fmla="*/ 1754803 w 7850167"/>
                <a:gd name="connsiteY4" fmla="*/ 0 h 2296776"/>
                <a:gd name="connsiteX5" fmla="*/ 2385244 w 7850167"/>
                <a:gd name="connsiteY5" fmla="*/ 0 h 2296776"/>
                <a:gd name="connsiteX6" fmla="*/ 2798100 w 7850167"/>
                <a:gd name="connsiteY6" fmla="*/ 0 h 2296776"/>
                <a:gd name="connsiteX7" fmla="*/ 3210955 w 7850167"/>
                <a:gd name="connsiteY7" fmla="*/ 0 h 2296776"/>
                <a:gd name="connsiteX8" fmla="*/ 3913925 w 7850167"/>
                <a:gd name="connsiteY8" fmla="*/ 0 h 2296776"/>
                <a:gd name="connsiteX9" fmla="*/ 4471838 w 7850167"/>
                <a:gd name="connsiteY9" fmla="*/ 0 h 2296776"/>
                <a:gd name="connsiteX10" fmla="*/ 4957222 w 7850167"/>
                <a:gd name="connsiteY10" fmla="*/ 0 h 2296776"/>
                <a:gd name="connsiteX11" fmla="*/ 5370078 w 7850167"/>
                <a:gd name="connsiteY11" fmla="*/ 0 h 2296776"/>
                <a:gd name="connsiteX12" fmla="*/ 5782933 w 7850167"/>
                <a:gd name="connsiteY12" fmla="*/ 0 h 2296776"/>
                <a:gd name="connsiteX13" fmla="*/ 6268317 w 7850167"/>
                <a:gd name="connsiteY13" fmla="*/ 0 h 2296776"/>
                <a:gd name="connsiteX14" fmla="*/ 6898759 w 7850167"/>
                <a:gd name="connsiteY14" fmla="*/ 0 h 2296776"/>
                <a:gd name="connsiteX15" fmla="*/ 7551517 w 7850167"/>
                <a:gd name="connsiteY15" fmla="*/ 0 h 2296776"/>
                <a:gd name="connsiteX16" fmla="*/ 7850167 w 7850167"/>
                <a:gd name="connsiteY16" fmla="*/ 298650 h 2296776"/>
                <a:gd name="connsiteX17" fmla="*/ 7850167 w 7850167"/>
                <a:gd name="connsiteY17" fmla="*/ 814158 h 2296776"/>
                <a:gd name="connsiteX18" fmla="*/ 7850167 w 7850167"/>
                <a:gd name="connsiteY18" fmla="*/ 1380650 h 2296776"/>
                <a:gd name="connsiteX19" fmla="*/ 7850167 w 7850167"/>
                <a:gd name="connsiteY19" fmla="*/ 1998126 h 2296776"/>
                <a:gd name="connsiteX20" fmla="*/ 7551517 w 7850167"/>
                <a:gd name="connsiteY20" fmla="*/ 2296776 h 2296776"/>
                <a:gd name="connsiteX21" fmla="*/ 7211190 w 7850167"/>
                <a:gd name="connsiteY21" fmla="*/ 2296776 h 2296776"/>
                <a:gd name="connsiteX22" fmla="*/ 6798335 w 7850167"/>
                <a:gd name="connsiteY22" fmla="*/ 2296776 h 2296776"/>
                <a:gd name="connsiteX23" fmla="*/ 6095364 w 7850167"/>
                <a:gd name="connsiteY23" fmla="*/ 2296776 h 2296776"/>
                <a:gd name="connsiteX24" fmla="*/ 5755038 w 7850167"/>
                <a:gd name="connsiteY24" fmla="*/ 2296776 h 2296776"/>
                <a:gd name="connsiteX25" fmla="*/ 5052067 w 7850167"/>
                <a:gd name="connsiteY25" fmla="*/ 2296776 h 2296776"/>
                <a:gd name="connsiteX26" fmla="*/ 4349097 w 7850167"/>
                <a:gd name="connsiteY26" fmla="*/ 2296776 h 2296776"/>
                <a:gd name="connsiteX27" fmla="*/ 3936242 w 7850167"/>
                <a:gd name="connsiteY27" fmla="*/ 2296776 h 2296776"/>
                <a:gd name="connsiteX28" fmla="*/ 3595915 w 7850167"/>
                <a:gd name="connsiteY28" fmla="*/ 2296776 h 2296776"/>
                <a:gd name="connsiteX29" fmla="*/ 2965473 w 7850167"/>
                <a:gd name="connsiteY29" fmla="*/ 2296776 h 2296776"/>
                <a:gd name="connsiteX30" fmla="*/ 2625147 w 7850167"/>
                <a:gd name="connsiteY30" fmla="*/ 2296776 h 2296776"/>
                <a:gd name="connsiteX31" fmla="*/ 2067234 w 7850167"/>
                <a:gd name="connsiteY31" fmla="*/ 2296776 h 2296776"/>
                <a:gd name="connsiteX32" fmla="*/ 1726907 w 7850167"/>
                <a:gd name="connsiteY32" fmla="*/ 2296776 h 2296776"/>
                <a:gd name="connsiteX33" fmla="*/ 1168994 w 7850167"/>
                <a:gd name="connsiteY33" fmla="*/ 2296776 h 2296776"/>
                <a:gd name="connsiteX34" fmla="*/ 298650 w 7850167"/>
                <a:gd name="connsiteY34" fmla="*/ 2296776 h 2296776"/>
                <a:gd name="connsiteX35" fmla="*/ 0 w 7850167"/>
                <a:gd name="connsiteY35" fmla="*/ 1998126 h 2296776"/>
                <a:gd name="connsiteX36" fmla="*/ 0 w 7850167"/>
                <a:gd name="connsiteY36" fmla="*/ 1414639 h 2296776"/>
                <a:gd name="connsiteX37" fmla="*/ 0 w 7850167"/>
                <a:gd name="connsiteY37" fmla="*/ 831152 h 2296776"/>
                <a:gd name="connsiteX38" fmla="*/ 0 w 7850167"/>
                <a:gd name="connsiteY38" fmla="*/ 298650 h 229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850167" h="2296776" fill="none" extrusionOk="0">
                  <a:moveTo>
                    <a:pt x="0" y="298650"/>
                  </a:moveTo>
                  <a:cubicBezTo>
                    <a:pt x="9052" y="103113"/>
                    <a:pt x="130793" y="3072"/>
                    <a:pt x="298650" y="0"/>
                  </a:cubicBezTo>
                  <a:cubicBezTo>
                    <a:pt x="469263" y="-28475"/>
                    <a:pt x="592088" y="15938"/>
                    <a:pt x="711506" y="0"/>
                  </a:cubicBezTo>
                  <a:cubicBezTo>
                    <a:pt x="830924" y="-15938"/>
                    <a:pt x="919948" y="19548"/>
                    <a:pt x="1124361" y="0"/>
                  </a:cubicBezTo>
                  <a:cubicBezTo>
                    <a:pt x="1328774" y="-19548"/>
                    <a:pt x="1529836" y="67852"/>
                    <a:pt x="1754803" y="0"/>
                  </a:cubicBezTo>
                  <a:cubicBezTo>
                    <a:pt x="1979770" y="-67852"/>
                    <a:pt x="2226200" y="53822"/>
                    <a:pt x="2385244" y="0"/>
                  </a:cubicBezTo>
                  <a:cubicBezTo>
                    <a:pt x="2544288" y="-53822"/>
                    <a:pt x="2666804" y="4877"/>
                    <a:pt x="2798100" y="0"/>
                  </a:cubicBezTo>
                  <a:cubicBezTo>
                    <a:pt x="2929396" y="-4877"/>
                    <a:pt x="3119533" y="41756"/>
                    <a:pt x="3210955" y="0"/>
                  </a:cubicBezTo>
                  <a:cubicBezTo>
                    <a:pt x="3302377" y="-41756"/>
                    <a:pt x="3746124" y="21259"/>
                    <a:pt x="3913925" y="0"/>
                  </a:cubicBezTo>
                  <a:cubicBezTo>
                    <a:pt x="4081726" y="-21259"/>
                    <a:pt x="4210770" y="46028"/>
                    <a:pt x="4471838" y="0"/>
                  </a:cubicBezTo>
                  <a:cubicBezTo>
                    <a:pt x="4732906" y="-46028"/>
                    <a:pt x="4764735" y="21036"/>
                    <a:pt x="4957222" y="0"/>
                  </a:cubicBezTo>
                  <a:cubicBezTo>
                    <a:pt x="5149709" y="-21036"/>
                    <a:pt x="5173002" y="45339"/>
                    <a:pt x="5370078" y="0"/>
                  </a:cubicBezTo>
                  <a:cubicBezTo>
                    <a:pt x="5567154" y="-45339"/>
                    <a:pt x="5660505" y="46605"/>
                    <a:pt x="5782933" y="0"/>
                  </a:cubicBezTo>
                  <a:cubicBezTo>
                    <a:pt x="5905361" y="-46605"/>
                    <a:pt x="6162486" y="6813"/>
                    <a:pt x="6268317" y="0"/>
                  </a:cubicBezTo>
                  <a:cubicBezTo>
                    <a:pt x="6374148" y="-6813"/>
                    <a:pt x="6590663" y="60805"/>
                    <a:pt x="6898759" y="0"/>
                  </a:cubicBezTo>
                  <a:cubicBezTo>
                    <a:pt x="7206855" y="-60805"/>
                    <a:pt x="7268896" y="45748"/>
                    <a:pt x="7551517" y="0"/>
                  </a:cubicBezTo>
                  <a:cubicBezTo>
                    <a:pt x="7710521" y="41896"/>
                    <a:pt x="7862406" y="122917"/>
                    <a:pt x="7850167" y="298650"/>
                  </a:cubicBezTo>
                  <a:cubicBezTo>
                    <a:pt x="7864860" y="455975"/>
                    <a:pt x="7797042" y="675635"/>
                    <a:pt x="7850167" y="814158"/>
                  </a:cubicBezTo>
                  <a:cubicBezTo>
                    <a:pt x="7903292" y="952681"/>
                    <a:pt x="7798560" y="1177547"/>
                    <a:pt x="7850167" y="1380650"/>
                  </a:cubicBezTo>
                  <a:cubicBezTo>
                    <a:pt x="7901774" y="1583753"/>
                    <a:pt x="7839313" y="1825528"/>
                    <a:pt x="7850167" y="1998126"/>
                  </a:cubicBezTo>
                  <a:cubicBezTo>
                    <a:pt x="7844610" y="2169490"/>
                    <a:pt x="7696875" y="2296629"/>
                    <a:pt x="7551517" y="2296776"/>
                  </a:cubicBezTo>
                  <a:cubicBezTo>
                    <a:pt x="7467088" y="2308106"/>
                    <a:pt x="7351672" y="2257917"/>
                    <a:pt x="7211190" y="2296776"/>
                  </a:cubicBezTo>
                  <a:cubicBezTo>
                    <a:pt x="7070708" y="2335635"/>
                    <a:pt x="6881811" y="2248386"/>
                    <a:pt x="6798335" y="2296776"/>
                  </a:cubicBezTo>
                  <a:cubicBezTo>
                    <a:pt x="6714860" y="2345166"/>
                    <a:pt x="6402146" y="2235633"/>
                    <a:pt x="6095364" y="2296776"/>
                  </a:cubicBezTo>
                  <a:cubicBezTo>
                    <a:pt x="5788582" y="2357919"/>
                    <a:pt x="5889959" y="2293979"/>
                    <a:pt x="5755038" y="2296776"/>
                  </a:cubicBezTo>
                  <a:cubicBezTo>
                    <a:pt x="5620117" y="2299573"/>
                    <a:pt x="5246685" y="2267392"/>
                    <a:pt x="5052067" y="2296776"/>
                  </a:cubicBezTo>
                  <a:cubicBezTo>
                    <a:pt x="4857449" y="2326160"/>
                    <a:pt x="4589311" y="2281069"/>
                    <a:pt x="4349097" y="2296776"/>
                  </a:cubicBezTo>
                  <a:cubicBezTo>
                    <a:pt x="4108883" y="2312483"/>
                    <a:pt x="4113432" y="2249593"/>
                    <a:pt x="3936242" y="2296776"/>
                  </a:cubicBezTo>
                  <a:cubicBezTo>
                    <a:pt x="3759053" y="2343959"/>
                    <a:pt x="3758675" y="2275645"/>
                    <a:pt x="3595915" y="2296776"/>
                  </a:cubicBezTo>
                  <a:cubicBezTo>
                    <a:pt x="3433155" y="2317907"/>
                    <a:pt x="3249219" y="2253083"/>
                    <a:pt x="2965473" y="2296776"/>
                  </a:cubicBezTo>
                  <a:cubicBezTo>
                    <a:pt x="2681727" y="2340469"/>
                    <a:pt x="2698410" y="2256989"/>
                    <a:pt x="2625147" y="2296776"/>
                  </a:cubicBezTo>
                  <a:cubicBezTo>
                    <a:pt x="2551884" y="2336563"/>
                    <a:pt x="2345728" y="2266732"/>
                    <a:pt x="2067234" y="2296776"/>
                  </a:cubicBezTo>
                  <a:cubicBezTo>
                    <a:pt x="1788740" y="2326820"/>
                    <a:pt x="1858692" y="2296218"/>
                    <a:pt x="1726907" y="2296776"/>
                  </a:cubicBezTo>
                  <a:cubicBezTo>
                    <a:pt x="1595122" y="2297334"/>
                    <a:pt x="1439466" y="2245460"/>
                    <a:pt x="1168994" y="2296776"/>
                  </a:cubicBezTo>
                  <a:cubicBezTo>
                    <a:pt x="898522" y="2348092"/>
                    <a:pt x="500077" y="2201808"/>
                    <a:pt x="298650" y="2296776"/>
                  </a:cubicBezTo>
                  <a:cubicBezTo>
                    <a:pt x="143023" y="2270674"/>
                    <a:pt x="-20435" y="2152996"/>
                    <a:pt x="0" y="1998126"/>
                  </a:cubicBezTo>
                  <a:cubicBezTo>
                    <a:pt x="-7900" y="1845718"/>
                    <a:pt x="28853" y="1649357"/>
                    <a:pt x="0" y="1414639"/>
                  </a:cubicBezTo>
                  <a:cubicBezTo>
                    <a:pt x="-28853" y="1179921"/>
                    <a:pt x="41991" y="999103"/>
                    <a:pt x="0" y="831152"/>
                  </a:cubicBezTo>
                  <a:cubicBezTo>
                    <a:pt x="-41991" y="663201"/>
                    <a:pt x="7830" y="535107"/>
                    <a:pt x="0" y="298650"/>
                  </a:cubicBezTo>
                  <a:close/>
                </a:path>
                <a:path w="7850167" h="2296776" stroke="0" extrusionOk="0">
                  <a:moveTo>
                    <a:pt x="0" y="298650"/>
                  </a:moveTo>
                  <a:cubicBezTo>
                    <a:pt x="-18747" y="150590"/>
                    <a:pt x="127594" y="31774"/>
                    <a:pt x="298650" y="0"/>
                  </a:cubicBezTo>
                  <a:cubicBezTo>
                    <a:pt x="613811" y="-52037"/>
                    <a:pt x="659861" y="60223"/>
                    <a:pt x="1001620" y="0"/>
                  </a:cubicBezTo>
                  <a:cubicBezTo>
                    <a:pt x="1343379" y="-60223"/>
                    <a:pt x="1317652" y="59471"/>
                    <a:pt x="1559533" y="0"/>
                  </a:cubicBezTo>
                  <a:cubicBezTo>
                    <a:pt x="1801414" y="-59471"/>
                    <a:pt x="1884617" y="13860"/>
                    <a:pt x="1972389" y="0"/>
                  </a:cubicBezTo>
                  <a:cubicBezTo>
                    <a:pt x="2060161" y="-13860"/>
                    <a:pt x="2252387" y="13579"/>
                    <a:pt x="2530301" y="0"/>
                  </a:cubicBezTo>
                  <a:cubicBezTo>
                    <a:pt x="2808215" y="-13579"/>
                    <a:pt x="2733349" y="26092"/>
                    <a:pt x="2870628" y="0"/>
                  </a:cubicBezTo>
                  <a:cubicBezTo>
                    <a:pt x="3007907" y="-26092"/>
                    <a:pt x="3180351" y="51958"/>
                    <a:pt x="3356012" y="0"/>
                  </a:cubicBezTo>
                  <a:cubicBezTo>
                    <a:pt x="3531673" y="-51958"/>
                    <a:pt x="3754878" y="35413"/>
                    <a:pt x="3913925" y="0"/>
                  </a:cubicBezTo>
                  <a:cubicBezTo>
                    <a:pt x="4072972" y="-35413"/>
                    <a:pt x="4354868" y="28880"/>
                    <a:pt x="4471838" y="0"/>
                  </a:cubicBezTo>
                  <a:cubicBezTo>
                    <a:pt x="4588808" y="-28880"/>
                    <a:pt x="4928141" y="64687"/>
                    <a:pt x="5102280" y="0"/>
                  </a:cubicBezTo>
                  <a:cubicBezTo>
                    <a:pt x="5276419" y="-64687"/>
                    <a:pt x="5329053" y="17515"/>
                    <a:pt x="5515135" y="0"/>
                  </a:cubicBezTo>
                  <a:cubicBezTo>
                    <a:pt x="5701217" y="-17515"/>
                    <a:pt x="5762739" y="27621"/>
                    <a:pt x="6000519" y="0"/>
                  </a:cubicBezTo>
                  <a:cubicBezTo>
                    <a:pt x="6238299" y="-27621"/>
                    <a:pt x="6437884" y="60453"/>
                    <a:pt x="6630961" y="0"/>
                  </a:cubicBezTo>
                  <a:cubicBezTo>
                    <a:pt x="6824038" y="-60453"/>
                    <a:pt x="7352877" y="21437"/>
                    <a:pt x="7551517" y="0"/>
                  </a:cubicBezTo>
                  <a:cubicBezTo>
                    <a:pt x="7758832" y="-12128"/>
                    <a:pt x="7808462" y="113696"/>
                    <a:pt x="7850167" y="298650"/>
                  </a:cubicBezTo>
                  <a:cubicBezTo>
                    <a:pt x="7887017" y="408640"/>
                    <a:pt x="7802367" y="668095"/>
                    <a:pt x="7850167" y="848147"/>
                  </a:cubicBezTo>
                  <a:cubicBezTo>
                    <a:pt x="7897967" y="1028199"/>
                    <a:pt x="7799380" y="1268557"/>
                    <a:pt x="7850167" y="1448629"/>
                  </a:cubicBezTo>
                  <a:cubicBezTo>
                    <a:pt x="7900954" y="1628701"/>
                    <a:pt x="7793422" y="1752150"/>
                    <a:pt x="7850167" y="1998126"/>
                  </a:cubicBezTo>
                  <a:cubicBezTo>
                    <a:pt x="7882374" y="2143768"/>
                    <a:pt x="7696985" y="2318080"/>
                    <a:pt x="7551517" y="2296776"/>
                  </a:cubicBezTo>
                  <a:cubicBezTo>
                    <a:pt x="7280650" y="2315454"/>
                    <a:pt x="7172062" y="2268087"/>
                    <a:pt x="6993604" y="2296776"/>
                  </a:cubicBezTo>
                  <a:cubicBezTo>
                    <a:pt x="6815146" y="2325465"/>
                    <a:pt x="6654624" y="2289797"/>
                    <a:pt x="6435691" y="2296776"/>
                  </a:cubicBezTo>
                  <a:cubicBezTo>
                    <a:pt x="6216758" y="2303755"/>
                    <a:pt x="6084291" y="2244922"/>
                    <a:pt x="5805250" y="2296776"/>
                  </a:cubicBezTo>
                  <a:cubicBezTo>
                    <a:pt x="5526209" y="2348630"/>
                    <a:pt x="5355657" y="2250679"/>
                    <a:pt x="5174808" y="2296776"/>
                  </a:cubicBezTo>
                  <a:cubicBezTo>
                    <a:pt x="4993959" y="2342873"/>
                    <a:pt x="4823719" y="2281364"/>
                    <a:pt x="4689424" y="2296776"/>
                  </a:cubicBezTo>
                  <a:cubicBezTo>
                    <a:pt x="4555129" y="2312188"/>
                    <a:pt x="4483795" y="2291579"/>
                    <a:pt x="4349097" y="2296776"/>
                  </a:cubicBezTo>
                  <a:cubicBezTo>
                    <a:pt x="4214399" y="2301973"/>
                    <a:pt x="4157886" y="2290297"/>
                    <a:pt x="4008770" y="2296776"/>
                  </a:cubicBezTo>
                  <a:cubicBezTo>
                    <a:pt x="3859654" y="2303255"/>
                    <a:pt x="3713774" y="2291377"/>
                    <a:pt x="3595915" y="2296776"/>
                  </a:cubicBezTo>
                  <a:cubicBezTo>
                    <a:pt x="3478056" y="2302175"/>
                    <a:pt x="3341584" y="2275501"/>
                    <a:pt x="3255588" y="2296776"/>
                  </a:cubicBezTo>
                  <a:cubicBezTo>
                    <a:pt x="3169592" y="2318051"/>
                    <a:pt x="2805490" y="2215092"/>
                    <a:pt x="2552618" y="2296776"/>
                  </a:cubicBezTo>
                  <a:cubicBezTo>
                    <a:pt x="2299746" y="2378460"/>
                    <a:pt x="2229704" y="2295525"/>
                    <a:pt x="2139762" y="2296776"/>
                  </a:cubicBezTo>
                  <a:cubicBezTo>
                    <a:pt x="2049820" y="2298027"/>
                    <a:pt x="1783076" y="2240400"/>
                    <a:pt x="1509321" y="2296776"/>
                  </a:cubicBezTo>
                  <a:cubicBezTo>
                    <a:pt x="1235566" y="2353152"/>
                    <a:pt x="1284337" y="2267939"/>
                    <a:pt x="1168994" y="2296776"/>
                  </a:cubicBezTo>
                  <a:cubicBezTo>
                    <a:pt x="1053651" y="2325613"/>
                    <a:pt x="503059" y="2213605"/>
                    <a:pt x="298650" y="2296776"/>
                  </a:cubicBezTo>
                  <a:cubicBezTo>
                    <a:pt x="156812" y="2310549"/>
                    <a:pt x="-9635" y="2171823"/>
                    <a:pt x="0" y="1998126"/>
                  </a:cubicBezTo>
                  <a:cubicBezTo>
                    <a:pt x="-8737" y="1853729"/>
                    <a:pt x="63614" y="1649067"/>
                    <a:pt x="0" y="1448629"/>
                  </a:cubicBezTo>
                  <a:cubicBezTo>
                    <a:pt x="-63614" y="1248191"/>
                    <a:pt x="35426" y="1105471"/>
                    <a:pt x="0" y="865142"/>
                  </a:cubicBezTo>
                  <a:cubicBezTo>
                    <a:pt x="-35426" y="624813"/>
                    <a:pt x="4854" y="432369"/>
                    <a:pt x="0" y="298650"/>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a:solidFill>
                  <a:prstClr val="black"/>
                </a:solidFill>
                <a:latin typeface="Calibri" panose="020F0502020204030204"/>
              </a:endParaRPr>
            </a:p>
          </p:txBody>
        </p:sp>
        <p:sp>
          <p:nvSpPr>
            <p:cNvPr id="31" name="Rectangle: Rounded Corners 30">
              <a:extLst>
                <a:ext uri="{FF2B5EF4-FFF2-40B4-BE49-F238E27FC236}">
                  <a16:creationId xmlns:a16="http://schemas.microsoft.com/office/drawing/2014/main" id="{7C718C2F-EE0A-4B52-837D-5D008F6AB76E}"/>
                </a:ext>
              </a:extLst>
            </p:cNvPr>
            <p:cNvSpPr/>
            <p:nvPr/>
          </p:nvSpPr>
          <p:spPr>
            <a:xfrm>
              <a:off x="76504" y="614743"/>
              <a:ext cx="7364501" cy="5587207"/>
            </a:xfrm>
            <a:custGeom>
              <a:avLst/>
              <a:gdLst>
                <a:gd name="connsiteX0" fmla="*/ 0 w 7850167"/>
                <a:gd name="connsiteY0" fmla="*/ 298650 h 2296776"/>
                <a:gd name="connsiteX1" fmla="*/ 298650 w 7850167"/>
                <a:gd name="connsiteY1" fmla="*/ 0 h 2296776"/>
                <a:gd name="connsiteX2" fmla="*/ 1001620 w 7850167"/>
                <a:gd name="connsiteY2" fmla="*/ 0 h 2296776"/>
                <a:gd name="connsiteX3" fmla="*/ 1559533 w 7850167"/>
                <a:gd name="connsiteY3" fmla="*/ 0 h 2296776"/>
                <a:gd name="connsiteX4" fmla="*/ 1972389 w 7850167"/>
                <a:gd name="connsiteY4" fmla="*/ 0 h 2296776"/>
                <a:gd name="connsiteX5" fmla="*/ 2530301 w 7850167"/>
                <a:gd name="connsiteY5" fmla="*/ 0 h 2296776"/>
                <a:gd name="connsiteX6" fmla="*/ 2870628 w 7850167"/>
                <a:gd name="connsiteY6" fmla="*/ 0 h 2296776"/>
                <a:gd name="connsiteX7" fmla="*/ 3356012 w 7850167"/>
                <a:gd name="connsiteY7" fmla="*/ 0 h 2296776"/>
                <a:gd name="connsiteX8" fmla="*/ 3913925 w 7850167"/>
                <a:gd name="connsiteY8" fmla="*/ 0 h 2296776"/>
                <a:gd name="connsiteX9" fmla="*/ 4471838 w 7850167"/>
                <a:gd name="connsiteY9" fmla="*/ 0 h 2296776"/>
                <a:gd name="connsiteX10" fmla="*/ 5102280 w 7850167"/>
                <a:gd name="connsiteY10" fmla="*/ 0 h 2296776"/>
                <a:gd name="connsiteX11" fmla="*/ 5515135 w 7850167"/>
                <a:gd name="connsiteY11" fmla="*/ 0 h 2296776"/>
                <a:gd name="connsiteX12" fmla="*/ 6000519 w 7850167"/>
                <a:gd name="connsiteY12" fmla="*/ 0 h 2296776"/>
                <a:gd name="connsiteX13" fmla="*/ 6630961 w 7850167"/>
                <a:gd name="connsiteY13" fmla="*/ 0 h 2296776"/>
                <a:gd name="connsiteX14" fmla="*/ 7551517 w 7850167"/>
                <a:gd name="connsiteY14" fmla="*/ 0 h 2296776"/>
                <a:gd name="connsiteX15" fmla="*/ 7850167 w 7850167"/>
                <a:gd name="connsiteY15" fmla="*/ 298650 h 2296776"/>
                <a:gd name="connsiteX16" fmla="*/ 7850167 w 7850167"/>
                <a:gd name="connsiteY16" fmla="*/ 848147 h 2296776"/>
                <a:gd name="connsiteX17" fmla="*/ 7850167 w 7850167"/>
                <a:gd name="connsiteY17" fmla="*/ 1448629 h 2296776"/>
                <a:gd name="connsiteX18" fmla="*/ 7850167 w 7850167"/>
                <a:gd name="connsiteY18" fmla="*/ 1998126 h 2296776"/>
                <a:gd name="connsiteX19" fmla="*/ 7551517 w 7850167"/>
                <a:gd name="connsiteY19" fmla="*/ 2296776 h 2296776"/>
                <a:gd name="connsiteX20" fmla="*/ 6993604 w 7850167"/>
                <a:gd name="connsiteY20" fmla="*/ 2296776 h 2296776"/>
                <a:gd name="connsiteX21" fmla="*/ 6435691 w 7850167"/>
                <a:gd name="connsiteY21" fmla="*/ 2296776 h 2296776"/>
                <a:gd name="connsiteX22" fmla="*/ 5805250 w 7850167"/>
                <a:gd name="connsiteY22" fmla="*/ 2296776 h 2296776"/>
                <a:gd name="connsiteX23" fmla="*/ 5174808 w 7850167"/>
                <a:gd name="connsiteY23" fmla="*/ 2296776 h 2296776"/>
                <a:gd name="connsiteX24" fmla="*/ 4689424 w 7850167"/>
                <a:gd name="connsiteY24" fmla="*/ 2296776 h 2296776"/>
                <a:gd name="connsiteX25" fmla="*/ 4349097 w 7850167"/>
                <a:gd name="connsiteY25" fmla="*/ 2296776 h 2296776"/>
                <a:gd name="connsiteX26" fmla="*/ 4008770 w 7850167"/>
                <a:gd name="connsiteY26" fmla="*/ 2296776 h 2296776"/>
                <a:gd name="connsiteX27" fmla="*/ 3595915 w 7850167"/>
                <a:gd name="connsiteY27" fmla="*/ 2296776 h 2296776"/>
                <a:gd name="connsiteX28" fmla="*/ 3255588 w 7850167"/>
                <a:gd name="connsiteY28" fmla="*/ 2296776 h 2296776"/>
                <a:gd name="connsiteX29" fmla="*/ 2552618 w 7850167"/>
                <a:gd name="connsiteY29" fmla="*/ 2296776 h 2296776"/>
                <a:gd name="connsiteX30" fmla="*/ 2139762 w 7850167"/>
                <a:gd name="connsiteY30" fmla="*/ 2296776 h 2296776"/>
                <a:gd name="connsiteX31" fmla="*/ 1509321 w 7850167"/>
                <a:gd name="connsiteY31" fmla="*/ 2296776 h 2296776"/>
                <a:gd name="connsiteX32" fmla="*/ 1168994 w 7850167"/>
                <a:gd name="connsiteY32" fmla="*/ 2296776 h 2296776"/>
                <a:gd name="connsiteX33" fmla="*/ 298650 w 7850167"/>
                <a:gd name="connsiteY33" fmla="*/ 2296776 h 2296776"/>
                <a:gd name="connsiteX34" fmla="*/ 0 w 7850167"/>
                <a:gd name="connsiteY34" fmla="*/ 1998126 h 2296776"/>
                <a:gd name="connsiteX35" fmla="*/ 0 w 7850167"/>
                <a:gd name="connsiteY35" fmla="*/ 1448629 h 2296776"/>
                <a:gd name="connsiteX36" fmla="*/ 0 w 7850167"/>
                <a:gd name="connsiteY36" fmla="*/ 865142 h 2296776"/>
                <a:gd name="connsiteX37" fmla="*/ 0 w 7850167"/>
                <a:gd name="connsiteY37" fmla="*/ 298650 h 229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50167" h="2296776" extrusionOk="0">
                  <a:moveTo>
                    <a:pt x="0" y="298650"/>
                  </a:moveTo>
                  <a:cubicBezTo>
                    <a:pt x="-18747" y="150590"/>
                    <a:pt x="127594" y="31774"/>
                    <a:pt x="298650" y="0"/>
                  </a:cubicBezTo>
                  <a:cubicBezTo>
                    <a:pt x="613811" y="-52037"/>
                    <a:pt x="659861" y="60223"/>
                    <a:pt x="1001620" y="0"/>
                  </a:cubicBezTo>
                  <a:cubicBezTo>
                    <a:pt x="1343379" y="-60223"/>
                    <a:pt x="1317652" y="59471"/>
                    <a:pt x="1559533" y="0"/>
                  </a:cubicBezTo>
                  <a:cubicBezTo>
                    <a:pt x="1801414" y="-59471"/>
                    <a:pt x="1884617" y="13860"/>
                    <a:pt x="1972389" y="0"/>
                  </a:cubicBezTo>
                  <a:cubicBezTo>
                    <a:pt x="2060161" y="-13860"/>
                    <a:pt x="2252387" y="13579"/>
                    <a:pt x="2530301" y="0"/>
                  </a:cubicBezTo>
                  <a:cubicBezTo>
                    <a:pt x="2808215" y="-13579"/>
                    <a:pt x="2733349" y="26092"/>
                    <a:pt x="2870628" y="0"/>
                  </a:cubicBezTo>
                  <a:cubicBezTo>
                    <a:pt x="3007907" y="-26092"/>
                    <a:pt x="3180351" y="51958"/>
                    <a:pt x="3356012" y="0"/>
                  </a:cubicBezTo>
                  <a:cubicBezTo>
                    <a:pt x="3531673" y="-51958"/>
                    <a:pt x="3754878" y="35413"/>
                    <a:pt x="3913925" y="0"/>
                  </a:cubicBezTo>
                  <a:cubicBezTo>
                    <a:pt x="4072972" y="-35413"/>
                    <a:pt x="4354868" y="28880"/>
                    <a:pt x="4471838" y="0"/>
                  </a:cubicBezTo>
                  <a:cubicBezTo>
                    <a:pt x="4588808" y="-28880"/>
                    <a:pt x="4928141" y="64687"/>
                    <a:pt x="5102280" y="0"/>
                  </a:cubicBezTo>
                  <a:cubicBezTo>
                    <a:pt x="5276419" y="-64687"/>
                    <a:pt x="5329053" y="17515"/>
                    <a:pt x="5515135" y="0"/>
                  </a:cubicBezTo>
                  <a:cubicBezTo>
                    <a:pt x="5701217" y="-17515"/>
                    <a:pt x="5762739" y="27621"/>
                    <a:pt x="6000519" y="0"/>
                  </a:cubicBezTo>
                  <a:cubicBezTo>
                    <a:pt x="6238299" y="-27621"/>
                    <a:pt x="6437884" y="60453"/>
                    <a:pt x="6630961" y="0"/>
                  </a:cubicBezTo>
                  <a:cubicBezTo>
                    <a:pt x="6824038" y="-60453"/>
                    <a:pt x="7352877" y="21437"/>
                    <a:pt x="7551517" y="0"/>
                  </a:cubicBezTo>
                  <a:cubicBezTo>
                    <a:pt x="7758832" y="-12128"/>
                    <a:pt x="7808462" y="113696"/>
                    <a:pt x="7850167" y="298650"/>
                  </a:cubicBezTo>
                  <a:cubicBezTo>
                    <a:pt x="7887017" y="408640"/>
                    <a:pt x="7802367" y="668095"/>
                    <a:pt x="7850167" y="848147"/>
                  </a:cubicBezTo>
                  <a:cubicBezTo>
                    <a:pt x="7897967" y="1028199"/>
                    <a:pt x="7799380" y="1268557"/>
                    <a:pt x="7850167" y="1448629"/>
                  </a:cubicBezTo>
                  <a:cubicBezTo>
                    <a:pt x="7900954" y="1628701"/>
                    <a:pt x="7793422" y="1752150"/>
                    <a:pt x="7850167" y="1998126"/>
                  </a:cubicBezTo>
                  <a:cubicBezTo>
                    <a:pt x="7882374" y="2143768"/>
                    <a:pt x="7696985" y="2318080"/>
                    <a:pt x="7551517" y="2296776"/>
                  </a:cubicBezTo>
                  <a:cubicBezTo>
                    <a:pt x="7280650" y="2315454"/>
                    <a:pt x="7172062" y="2268087"/>
                    <a:pt x="6993604" y="2296776"/>
                  </a:cubicBezTo>
                  <a:cubicBezTo>
                    <a:pt x="6815146" y="2325465"/>
                    <a:pt x="6654624" y="2289797"/>
                    <a:pt x="6435691" y="2296776"/>
                  </a:cubicBezTo>
                  <a:cubicBezTo>
                    <a:pt x="6216758" y="2303755"/>
                    <a:pt x="6084291" y="2244922"/>
                    <a:pt x="5805250" y="2296776"/>
                  </a:cubicBezTo>
                  <a:cubicBezTo>
                    <a:pt x="5526209" y="2348630"/>
                    <a:pt x="5355657" y="2250679"/>
                    <a:pt x="5174808" y="2296776"/>
                  </a:cubicBezTo>
                  <a:cubicBezTo>
                    <a:pt x="4993959" y="2342873"/>
                    <a:pt x="4823719" y="2281364"/>
                    <a:pt x="4689424" y="2296776"/>
                  </a:cubicBezTo>
                  <a:cubicBezTo>
                    <a:pt x="4555129" y="2312188"/>
                    <a:pt x="4483795" y="2291579"/>
                    <a:pt x="4349097" y="2296776"/>
                  </a:cubicBezTo>
                  <a:cubicBezTo>
                    <a:pt x="4214399" y="2301973"/>
                    <a:pt x="4157886" y="2290297"/>
                    <a:pt x="4008770" y="2296776"/>
                  </a:cubicBezTo>
                  <a:cubicBezTo>
                    <a:pt x="3859654" y="2303255"/>
                    <a:pt x="3713774" y="2291377"/>
                    <a:pt x="3595915" y="2296776"/>
                  </a:cubicBezTo>
                  <a:cubicBezTo>
                    <a:pt x="3478056" y="2302175"/>
                    <a:pt x="3341584" y="2275501"/>
                    <a:pt x="3255588" y="2296776"/>
                  </a:cubicBezTo>
                  <a:cubicBezTo>
                    <a:pt x="3169592" y="2318051"/>
                    <a:pt x="2805490" y="2215092"/>
                    <a:pt x="2552618" y="2296776"/>
                  </a:cubicBezTo>
                  <a:cubicBezTo>
                    <a:pt x="2299746" y="2378460"/>
                    <a:pt x="2229704" y="2295525"/>
                    <a:pt x="2139762" y="2296776"/>
                  </a:cubicBezTo>
                  <a:cubicBezTo>
                    <a:pt x="2049820" y="2298027"/>
                    <a:pt x="1783076" y="2240400"/>
                    <a:pt x="1509321" y="2296776"/>
                  </a:cubicBezTo>
                  <a:cubicBezTo>
                    <a:pt x="1235566" y="2353152"/>
                    <a:pt x="1284337" y="2267939"/>
                    <a:pt x="1168994" y="2296776"/>
                  </a:cubicBezTo>
                  <a:cubicBezTo>
                    <a:pt x="1053651" y="2325613"/>
                    <a:pt x="503059" y="2213605"/>
                    <a:pt x="298650" y="2296776"/>
                  </a:cubicBezTo>
                  <a:cubicBezTo>
                    <a:pt x="156812" y="2310549"/>
                    <a:pt x="-9635" y="2171823"/>
                    <a:pt x="0" y="1998126"/>
                  </a:cubicBezTo>
                  <a:cubicBezTo>
                    <a:pt x="-8737" y="1853729"/>
                    <a:pt x="63614" y="1649067"/>
                    <a:pt x="0" y="1448629"/>
                  </a:cubicBezTo>
                  <a:cubicBezTo>
                    <a:pt x="-63614" y="1248191"/>
                    <a:pt x="35426" y="1105471"/>
                    <a:pt x="0" y="865142"/>
                  </a:cubicBezTo>
                  <a:cubicBezTo>
                    <a:pt x="-35426" y="624813"/>
                    <a:pt x="4854" y="432369"/>
                    <a:pt x="0" y="298650"/>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dirty="0">
                <a:solidFill>
                  <a:prstClr val="black"/>
                </a:solidFill>
                <a:latin typeface="Calibri" panose="020F0502020204030204"/>
              </a:endParaRPr>
            </a:p>
          </p:txBody>
        </p:sp>
      </p:grpSp>
      <p:pic>
        <p:nvPicPr>
          <p:cNvPr id="14" name="图片 1">
            <a:extLst>
              <a:ext uri="{FF2B5EF4-FFF2-40B4-BE49-F238E27FC236}">
                <a16:creationId xmlns:a16="http://schemas.microsoft.com/office/drawing/2014/main" id="{C082B2EC-8FD3-4D0B-8781-EE86D65CA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04384" flipH="1">
            <a:off x="-89166" y="3431099"/>
            <a:ext cx="4239807" cy="3245160"/>
          </a:xfrm>
          <a:prstGeom prst="rect">
            <a:avLst/>
          </a:prstGeom>
        </p:spPr>
      </p:pic>
      <p:sp>
        <p:nvSpPr>
          <p:cNvPr id="15" name="TextBox 14">
            <a:extLst>
              <a:ext uri="{FF2B5EF4-FFF2-40B4-BE49-F238E27FC236}">
                <a16:creationId xmlns:a16="http://schemas.microsoft.com/office/drawing/2014/main" id="{25B02EDD-F2BE-412B-AE50-377DAB222D67}"/>
              </a:ext>
            </a:extLst>
          </p:cNvPr>
          <p:cNvSpPr txBox="1"/>
          <p:nvPr/>
        </p:nvSpPr>
        <p:spPr>
          <a:xfrm>
            <a:off x="738112" y="4440462"/>
            <a:ext cx="2954529" cy="1077218"/>
          </a:xfrm>
          <a:prstGeom prst="rect">
            <a:avLst/>
          </a:prstGeom>
          <a:noFill/>
        </p:spPr>
        <p:txBody>
          <a:bodyPr wrap="square" rtlCol="0">
            <a:spAutoFit/>
          </a:bodyPr>
          <a:lstStyle/>
          <a:p>
            <a:pPr algn="ctr" defTabSz="914377"/>
            <a:r>
              <a:rPr lang="vi-VN" sz="3200">
                <a:solidFill>
                  <a:srgbClr val="70AD47">
                    <a:lumMod val="75000"/>
                  </a:srgbClr>
                </a:solidFill>
                <a:effectLst>
                  <a:glow rad="63500">
                    <a:srgbClr val="ED7D31">
                      <a:satMod val="175000"/>
                      <a:alpha val="40000"/>
                    </a:srgbClr>
                  </a:glow>
                </a:effectLst>
                <a:latin typeface="Coiny" panose="02000903060500060000" pitchFamily="2" charset="0"/>
              </a:rPr>
              <a:t>TRÌNH BÀY </a:t>
            </a:r>
          </a:p>
          <a:p>
            <a:pPr algn="ctr" defTabSz="914377"/>
            <a:r>
              <a:rPr lang="vi-VN" sz="3200">
                <a:solidFill>
                  <a:srgbClr val="70AD47">
                    <a:lumMod val="75000"/>
                  </a:srgbClr>
                </a:solidFill>
                <a:effectLst>
                  <a:glow rad="63500">
                    <a:srgbClr val="ED7D31">
                      <a:satMod val="175000"/>
                      <a:alpha val="40000"/>
                    </a:srgbClr>
                  </a:glow>
                </a:effectLst>
                <a:latin typeface="Coiny" panose="02000903060500060000" pitchFamily="2" charset="0"/>
              </a:rPr>
              <a:t>TRƯỚC LỚP</a:t>
            </a:r>
            <a:endParaRPr lang="vi-VN" sz="3200" dirty="0" err="1">
              <a:solidFill>
                <a:srgbClr val="70AD47">
                  <a:lumMod val="75000"/>
                </a:srgbClr>
              </a:solidFill>
              <a:effectLst>
                <a:glow rad="63500">
                  <a:srgbClr val="ED7D31">
                    <a:satMod val="175000"/>
                    <a:alpha val="40000"/>
                  </a:srgbClr>
                </a:glow>
              </a:effectLst>
              <a:latin typeface="Coiny" panose="02000903060500060000" pitchFamily="2" charset="0"/>
            </a:endParaRPr>
          </a:p>
        </p:txBody>
      </p:sp>
      <p:sp>
        <p:nvSpPr>
          <p:cNvPr id="12" name="TextBox 11">
            <a:extLst>
              <a:ext uri="{FF2B5EF4-FFF2-40B4-BE49-F238E27FC236}">
                <a16:creationId xmlns:a16="http://schemas.microsoft.com/office/drawing/2014/main" id="{8ECA842E-50B4-49C2-8ECD-DD913E6B8392}"/>
              </a:ext>
            </a:extLst>
          </p:cNvPr>
          <p:cNvSpPr txBox="1"/>
          <p:nvPr/>
        </p:nvSpPr>
        <p:spPr>
          <a:xfrm>
            <a:off x="3268718" y="1986455"/>
            <a:ext cx="7115503" cy="1754326"/>
          </a:xfrm>
          <a:prstGeom prst="rect">
            <a:avLst/>
          </a:prstGeom>
          <a:noFill/>
        </p:spPr>
        <p:txBody>
          <a:bodyPr wrap="square" rtlCol="0">
            <a:spAutoFit/>
          </a:bodyPr>
          <a:lstStyle/>
          <a:p>
            <a:pPr algn="just"/>
            <a:r>
              <a:rPr lang="vi-VN" sz="3600" dirty="0">
                <a:ln>
                  <a:solidFill>
                    <a:sysClr val="windowText" lastClr="000000"/>
                  </a:solidFill>
                </a:ln>
                <a:solidFill>
                  <a:srgbClr val="00B050"/>
                </a:solidFill>
                <a:latin typeface="Nunito Black" pitchFamily="2" charset="0"/>
              </a:rPr>
              <a:t>Kể với bạn về công lao của vị thần (hoặc người có công với đất nước) trong bài đã đọc. </a:t>
            </a:r>
          </a:p>
        </p:txBody>
      </p:sp>
    </p:spTree>
    <p:extLst>
      <p:ext uri="{BB962C8B-B14F-4D97-AF65-F5344CB8AC3E}">
        <p14:creationId xmlns:p14="http://schemas.microsoft.com/office/powerpoint/2010/main" val="7809573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anim calcmode="lin" valueType="num">
                                      <p:cBhvr>
                                        <p:cTn id="1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8A4B991-7E1C-4C04-A9F1-7486A9ACF0C2}"/>
              </a:ext>
            </a:extLst>
          </p:cNvPr>
          <p:cNvGrpSpPr/>
          <p:nvPr/>
        </p:nvGrpSpPr>
        <p:grpSpPr>
          <a:xfrm>
            <a:off x="1123984" y="1395065"/>
            <a:ext cx="9290096" cy="3515993"/>
            <a:chOff x="76504" y="514663"/>
            <a:chExt cx="7485060" cy="5687287"/>
          </a:xfrm>
          <a:solidFill>
            <a:schemeClr val="bg1"/>
          </a:solidFill>
        </p:grpSpPr>
        <p:sp>
          <p:nvSpPr>
            <p:cNvPr id="7" name="Rectangle: Rounded Corners 6">
              <a:extLst>
                <a:ext uri="{FF2B5EF4-FFF2-40B4-BE49-F238E27FC236}">
                  <a16:creationId xmlns:a16="http://schemas.microsoft.com/office/drawing/2014/main" id="{84D949AB-34EC-4058-AB53-4A25BC6746DC}"/>
                </a:ext>
              </a:extLst>
            </p:cNvPr>
            <p:cNvSpPr/>
            <p:nvPr/>
          </p:nvSpPr>
          <p:spPr>
            <a:xfrm>
              <a:off x="197063" y="557879"/>
              <a:ext cx="7364501" cy="5587207"/>
            </a:xfrm>
            <a:custGeom>
              <a:avLst/>
              <a:gdLst>
                <a:gd name="connsiteX0" fmla="*/ 0 w 9140464"/>
                <a:gd name="connsiteY0" fmla="*/ 449139 h 3454122"/>
                <a:gd name="connsiteX1" fmla="*/ 449139 w 9140464"/>
                <a:gd name="connsiteY1" fmla="*/ 0 h 3454122"/>
                <a:gd name="connsiteX2" fmla="*/ 873023 w 9140464"/>
                <a:gd name="connsiteY2" fmla="*/ 0 h 3454122"/>
                <a:gd name="connsiteX3" fmla="*/ 1296907 w 9140464"/>
                <a:gd name="connsiteY3" fmla="*/ 0 h 3454122"/>
                <a:gd name="connsiteX4" fmla="*/ 1720791 w 9140464"/>
                <a:gd name="connsiteY4" fmla="*/ 0 h 3454122"/>
                <a:gd name="connsiteX5" fmla="*/ 2227096 w 9140464"/>
                <a:gd name="connsiteY5" fmla="*/ 0 h 3454122"/>
                <a:gd name="connsiteX6" fmla="*/ 2898246 w 9140464"/>
                <a:gd name="connsiteY6" fmla="*/ 0 h 3454122"/>
                <a:gd name="connsiteX7" fmla="*/ 3322130 w 9140464"/>
                <a:gd name="connsiteY7" fmla="*/ 0 h 3454122"/>
                <a:gd name="connsiteX8" fmla="*/ 3910857 w 9140464"/>
                <a:gd name="connsiteY8" fmla="*/ 0 h 3454122"/>
                <a:gd name="connsiteX9" fmla="*/ 4499585 w 9140464"/>
                <a:gd name="connsiteY9" fmla="*/ 0 h 3454122"/>
                <a:gd name="connsiteX10" fmla="*/ 4923469 w 9140464"/>
                <a:gd name="connsiteY10" fmla="*/ 0 h 3454122"/>
                <a:gd name="connsiteX11" fmla="*/ 5512196 w 9140464"/>
                <a:gd name="connsiteY11" fmla="*/ 0 h 3454122"/>
                <a:gd name="connsiteX12" fmla="*/ 6100924 w 9140464"/>
                <a:gd name="connsiteY12" fmla="*/ 0 h 3454122"/>
                <a:gd name="connsiteX13" fmla="*/ 6689651 w 9140464"/>
                <a:gd name="connsiteY13" fmla="*/ 0 h 3454122"/>
                <a:gd name="connsiteX14" fmla="*/ 7113535 w 9140464"/>
                <a:gd name="connsiteY14" fmla="*/ 0 h 3454122"/>
                <a:gd name="connsiteX15" fmla="*/ 7619841 w 9140464"/>
                <a:gd name="connsiteY15" fmla="*/ 0 h 3454122"/>
                <a:gd name="connsiteX16" fmla="*/ 8043725 w 9140464"/>
                <a:gd name="connsiteY16" fmla="*/ 0 h 3454122"/>
                <a:gd name="connsiteX17" fmla="*/ 8691325 w 9140464"/>
                <a:gd name="connsiteY17" fmla="*/ 0 h 3454122"/>
                <a:gd name="connsiteX18" fmla="*/ 9140464 w 9140464"/>
                <a:gd name="connsiteY18" fmla="*/ 449139 h 3454122"/>
                <a:gd name="connsiteX19" fmla="*/ 9140464 w 9140464"/>
                <a:gd name="connsiteY19" fmla="*/ 1011425 h 3454122"/>
                <a:gd name="connsiteX20" fmla="*/ 9140464 w 9140464"/>
                <a:gd name="connsiteY20" fmla="*/ 1471477 h 3454122"/>
                <a:gd name="connsiteX21" fmla="*/ 9140464 w 9140464"/>
                <a:gd name="connsiteY21" fmla="*/ 1905970 h 3454122"/>
                <a:gd name="connsiteX22" fmla="*/ 9140464 w 9140464"/>
                <a:gd name="connsiteY22" fmla="*/ 2442697 h 3454122"/>
                <a:gd name="connsiteX23" fmla="*/ 9140464 w 9140464"/>
                <a:gd name="connsiteY23" fmla="*/ 3004983 h 3454122"/>
                <a:gd name="connsiteX24" fmla="*/ 8691325 w 9140464"/>
                <a:gd name="connsiteY24" fmla="*/ 3454122 h 3454122"/>
                <a:gd name="connsiteX25" fmla="*/ 8102597 w 9140464"/>
                <a:gd name="connsiteY25" fmla="*/ 3454122 h 3454122"/>
                <a:gd name="connsiteX26" fmla="*/ 7596292 w 9140464"/>
                <a:gd name="connsiteY26" fmla="*/ 3454122 h 3454122"/>
                <a:gd name="connsiteX27" fmla="*/ 6925142 w 9140464"/>
                <a:gd name="connsiteY27" fmla="*/ 3454122 h 3454122"/>
                <a:gd name="connsiteX28" fmla="*/ 6171571 w 9140464"/>
                <a:gd name="connsiteY28" fmla="*/ 3454122 h 3454122"/>
                <a:gd name="connsiteX29" fmla="*/ 5830109 w 9140464"/>
                <a:gd name="connsiteY29" fmla="*/ 3454122 h 3454122"/>
                <a:gd name="connsiteX30" fmla="*/ 5158960 w 9140464"/>
                <a:gd name="connsiteY30" fmla="*/ 3454122 h 3454122"/>
                <a:gd name="connsiteX31" fmla="*/ 4487810 w 9140464"/>
                <a:gd name="connsiteY31" fmla="*/ 3454122 h 3454122"/>
                <a:gd name="connsiteX32" fmla="*/ 4063926 w 9140464"/>
                <a:gd name="connsiteY32" fmla="*/ 3454122 h 3454122"/>
                <a:gd name="connsiteX33" fmla="*/ 3392777 w 9140464"/>
                <a:gd name="connsiteY33" fmla="*/ 3454122 h 3454122"/>
                <a:gd name="connsiteX34" fmla="*/ 2968893 w 9140464"/>
                <a:gd name="connsiteY34" fmla="*/ 3454122 h 3454122"/>
                <a:gd name="connsiteX35" fmla="*/ 2627431 w 9140464"/>
                <a:gd name="connsiteY35" fmla="*/ 3454122 h 3454122"/>
                <a:gd name="connsiteX36" fmla="*/ 2121125 w 9140464"/>
                <a:gd name="connsiteY36" fmla="*/ 3454122 h 3454122"/>
                <a:gd name="connsiteX37" fmla="*/ 1449976 w 9140464"/>
                <a:gd name="connsiteY37" fmla="*/ 3454122 h 3454122"/>
                <a:gd name="connsiteX38" fmla="*/ 449139 w 9140464"/>
                <a:gd name="connsiteY38" fmla="*/ 3454122 h 3454122"/>
                <a:gd name="connsiteX39" fmla="*/ 0 w 9140464"/>
                <a:gd name="connsiteY39" fmla="*/ 3004983 h 3454122"/>
                <a:gd name="connsiteX40" fmla="*/ 0 w 9140464"/>
                <a:gd name="connsiteY40" fmla="*/ 2519373 h 3454122"/>
                <a:gd name="connsiteX41" fmla="*/ 0 w 9140464"/>
                <a:gd name="connsiteY41" fmla="*/ 2008204 h 3454122"/>
                <a:gd name="connsiteX42" fmla="*/ 0 w 9140464"/>
                <a:gd name="connsiteY42" fmla="*/ 1522593 h 3454122"/>
                <a:gd name="connsiteX43" fmla="*/ 0 w 9140464"/>
                <a:gd name="connsiteY43" fmla="*/ 985866 h 3454122"/>
                <a:gd name="connsiteX44" fmla="*/ 0 w 9140464"/>
                <a:gd name="connsiteY44" fmla="*/ 449139 h 345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40464" h="3454122" fill="none" extrusionOk="0">
                  <a:moveTo>
                    <a:pt x="0" y="449139"/>
                  </a:moveTo>
                  <a:cubicBezTo>
                    <a:pt x="5239" y="242398"/>
                    <a:pt x="189010" y="68642"/>
                    <a:pt x="449139" y="0"/>
                  </a:cubicBezTo>
                  <a:cubicBezTo>
                    <a:pt x="627389" y="-35647"/>
                    <a:pt x="766111" y="42677"/>
                    <a:pt x="873023" y="0"/>
                  </a:cubicBezTo>
                  <a:cubicBezTo>
                    <a:pt x="979935" y="-42677"/>
                    <a:pt x="1186245" y="16933"/>
                    <a:pt x="1296907" y="0"/>
                  </a:cubicBezTo>
                  <a:cubicBezTo>
                    <a:pt x="1407569" y="-16933"/>
                    <a:pt x="1608108" y="23277"/>
                    <a:pt x="1720791" y="0"/>
                  </a:cubicBezTo>
                  <a:cubicBezTo>
                    <a:pt x="1833474" y="-23277"/>
                    <a:pt x="2062707" y="40214"/>
                    <a:pt x="2227096" y="0"/>
                  </a:cubicBezTo>
                  <a:cubicBezTo>
                    <a:pt x="2391486" y="-40214"/>
                    <a:pt x="2606276" y="74368"/>
                    <a:pt x="2898246" y="0"/>
                  </a:cubicBezTo>
                  <a:cubicBezTo>
                    <a:pt x="3190216" y="-74368"/>
                    <a:pt x="3147081" y="3537"/>
                    <a:pt x="3322130" y="0"/>
                  </a:cubicBezTo>
                  <a:cubicBezTo>
                    <a:pt x="3497179" y="-3537"/>
                    <a:pt x="3671228" y="25587"/>
                    <a:pt x="3910857" y="0"/>
                  </a:cubicBezTo>
                  <a:cubicBezTo>
                    <a:pt x="4150486" y="-25587"/>
                    <a:pt x="4379994" y="2155"/>
                    <a:pt x="4499585" y="0"/>
                  </a:cubicBezTo>
                  <a:cubicBezTo>
                    <a:pt x="4619176" y="-2155"/>
                    <a:pt x="4744008" y="14874"/>
                    <a:pt x="4923469" y="0"/>
                  </a:cubicBezTo>
                  <a:cubicBezTo>
                    <a:pt x="5102930" y="-14874"/>
                    <a:pt x="5386697" y="14170"/>
                    <a:pt x="5512196" y="0"/>
                  </a:cubicBezTo>
                  <a:cubicBezTo>
                    <a:pt x="5637695" y="-14170"/>
                    <a:pt x="5891963" y="38875"/>
                    <a:pt x="6100924" y="0"/>
                  </a:cubicBezTo>
                  <a:cubicBezTo>
                    <a:pt x="6309885" y="-38875"/>
                    <a:pt x="6528877" y="57788"/>
                    <a:pt x="6689651" y="0"/>
                  </a:cubicBezTo>
                  <a:cubicBezTo>
                    <a:pt x="6850425" y="-57788"/>
                    <a:pt x="6953479" y="49792"/>
                    <a:pt x="7113535" y="0"/>
                  </a:cubicBezTo>
                  <a:cubicBezTo>
                    <a:pt x="7273591" y="-49792"/>
                    <a:pt x="7442961" y="51896"/>
                    <a:pt x="7619841" y="0"/>
                  </a:cubicBezTo>
                  <a:cubicBezTo>
                    <a:pt x="7796721" y="-51896"/>
                    <a:pt x="7863519" y="6334"/>
                    <a:pt x="8043725" y="0"/>
                  </a:cubicBezTo>
                  <a:cubicBezTo>
                    <a:pt x="8223931" y="-6334"/>
                    <a:pt x="8392060" y="12311"/>
                    <a:pt x="8691325" y="0"/>
                  </a:cubicBezTo>
                  <a:cubicBezTo>
                    <a:pt x="8917620" y="-40013"/>
                    <a:pt x="9147742" y="238911"/>
                    <a:pt x="9140464" y="449139"/>
                  </a:cubicBezTo>
                  <a:cubicBezTo>
                    <a:pt x="9199564" y="643271"/>
                    <a:pt x="9093331" y="733750"/>
                    <a:pt x="9140464" y="1011425"/>
                  </a:cubicBezTo>
                  <a:cubicBezTo>
                    <a:pt x="9187597" y="1289100"/>
                    <a:pt x="9116482" y="1363027"/>
                    <a:pt x="9140464" y="1471477"/>
                  </a:cubicBezTo>
                  <a:cubicBezTo>
                    <a:pt x="9164446" y="1579927"/>
                    <a:pt x="9098730" y="1713604"/>
                    <a:pt x="9140464" y="1905970"/>
                  </a:cubicBezTo>
                  <a:cubicBezTo>
                    <a:pt x="9182198" y="2098336"/>
                    <a:pt x="9130385" y="2217172"/>
                    <a:pt x="9140464" y="2442697"/>
                  </a:cubicBezTo>
                  <a:cubicBezTo>
                    <a:pt x="9150543" y="2668222"/>
                    <a:pt x="9121396" y="2801919"/>
                    <a:pt x="9140464" y="3004983"/>
                  </a:cubicBezTo>
                  <a:cubicBezTo>
                    <a:pt x="9123906" y="3282589"/>
                    <a:pt x="8942250" y="3467977"/>
                    <a:pt x="8691325" y="3454122"/>
                  </a:cubicBezTo>
                  <a:cubicBezTo>
                    <a:pt x="8560665" y="3484137"/>
                    <a:pt x="8393882" y="3418086"/>
                    <a:pt x="8102597" y="3454122"/>
                  </a:cubicBezTo>
                  <a:cubicBezTo>
                    <a:pt x="7811312" y="3490158"/>
                    <a:pt x="7809917" y="3441820"/>
                    <a:pt x="7596292" y="3454122"/>
                  </a:cubicBezTo>
                  <a:cubicBezTo>
                    <a:pt x="7382668" y="3466424"/>
                    <a:pt x="7187636" y="3385176"/>
                    <a:pt x="6925142" y="3454122"/>
                  </a:cubicBezTo>
                  <a:cubicBezTo>
                    <a:pt x="6662648" y="3523068"/>
                    <a:pt x="6538273" y="3422435"/>
                    <a:pt x="6171571" y="3454122"/>
                  </a:cubicBezTo>
                  <a:cubicBezTo>
                    <a:pt x="5804869" y="3485809"/>
                    <a:pt x="5958493" y="3447989"/>
                    <a:pt x="5830109" y="3454122"/>
                  </a:cubicBezTo>
                  <a:cubicBezTo>
                    <a:pt x="5701725" y="3460255"/>
                    <a:pt x="5351255" y="3384357"/>
                    <a:pt x="5158960" y="3454122"/>
                  </a:cubicBezTo>
                  <a:cubicBezTo>
                    <a:pt x="4966665" y="3523887"/>
                    <a:pt x="4760883" y="3383268"/>
                    <a:pt x="4487810" y="3454122"/>
                  </a:cubicBezTo>
                  <a:cubicBezTo>
                    <a:pt x="4214737" y="3524976"/>
                    <a:pt x="4261664" y="3428255"/>
                    <a:pt x="4063926" y="3454122"/>
                  </a:cubicBezTo>
                  <a:cubicBezTo>
                    <a:pt x="3866188" y="3479989"/>
                    <a:pt x="3529393" y="3422445"/>
                    <a:pt x="3392777" y="3454122"/>
                  </a:cubicBezTo>
                  <a:cubicBezTo>
                    <a:pt x="3256161" y="3485799"/>
                    <a:pt x="3167802" y="3449342"/>
                    <a:pt x="2968893" y="3454122"/>
                  </a:cubicBezTo>
                  <a:cubicBezTo>
                    <a:pt x="2769984" y="3458902"/>
                    <a:pt x="2713647" y="3418862"/>
                    <a:pt x="2627431" y="3454122"/>
                  </a:cubicBezTo>
                  <a:cubicBezTo>
                    <a:pt x="2541215" y="3489382"/>
                    <a:pt x="2270574" y="3416271"/>
                    <a:pt x="2121125" y="3454122"/>
                  </a:cubicBezTo>
                  <a:cubicBezTo>
                    <a:pt x="1971676" y="3491973"/>
                    <a:pt x="1737835" y="3425811"/>
                    <a:pt x="1449976" y="3454122"/>
                  </a:cubicBezTo>
                  <a:cubicBezTo>
                    <a:pt x="1162117" y="3482433"/>
                    <a:pt x="736347" y="3399291"/>
                    <a:pt x="449139" y="3454122"/>
                  </a:cubicBezTo>
                  <a:cubicBezTo>
                    <a:pt x="213689" y="3482747"/>
                    <a:pt x="-38885" y="3218491"/>
                    <a:pt x="0" y="3004983"/>
                  </a:cubicBezTo>
                  <a:cubicBezTo>
                    <a:pt x="-57456" y="2823658"/>
                    <a:pt x="6680" y="2728772"/>
                    <a:pt x="0" y="2519373"/>
                  </a:cubicBezTo>
                  <a:cubicBezTo>
                    <a:pt x="-6680" y="2309974"/>
                    <a:pt x="14310" y="2235619"/>
                    <a:pt x="0" y="2008204"/>
                  </a:cubicBezTo>
                  <a:cubicBezTo>
                    <a:pt x="-14310" y="1780789"/>
                    <a:pt x="3025" y="1631553"/>
                    <a:pt x="0" y="1522593"/>
                  </a:cubicBezTo>
                  <a:cubicBezTo>
                    <a:pt x="-3025" y="1413633"/>
                    <a:pt x="63370" y="1171858"/>
                    <a:pt x="0" y="985866"/>
                  </a:cubicBezTo>
                  <a:cubicBezTo>
                    <a:pt x="-63370" y="799874"/>
                    <a:pt x="25181" y="685251"/>
                    <a:pt x="0" y="449139"/>
                  </a:cubicBezTo>
                  <a:close/>
                </a:path>
                <a:path w="9140464" h="3454122" stroke="0" extrusionOk="0">
                  <a:moveTo>
                    <a:pt x="0" y="449139"/>
                  </a:moveTo>
                  <a:cubicBezTo>
                    <a:pt x="-14792" y="214405"/>
                    <a:pt x="190344" y="55809"/>
                    <a:pt x="449139" y="0"/>
                  </a:cubicBezTo>
                  <a:cubicBezTo>
                    <a:pt x="666923" y="-7299"/>
                    <a:pt x="869875" y="83226"/>
                    <a:pt x="1202710" y="0"/>
                  </a:cubicBezTo>
                  <a:cubicBezTo>
                    <a:pt x="1535545" y="-83226"/>
                    <a:pt x="1606338" y="35678"/>
                    <a:pt x="1791438" y="0"/>
                  </a:cubicBezTo>
                  <a:cubicBezTo>
                    <a:pt x="1976538" y="-35678"/>
                    <a:pt x="2107919" y="39494"/>
                    <a:pt x="2215322" y="0"/>
                  </a:cubicBezTo>
                  <a:cubicBezTo>
                    <a:pt x="2322725" y="-39494"/>
                    <a:pt x="2591477" y="49521"/>
                    <a:pt x="2804049" y="0"/>
                  </a:cubicBezTo>
                  <a:cubicBezTo>
                    <a:pt x="3016621" y="-49521"/>
                    <a:pt x="2992203" y="28773"/>
                    <a:pt x="3145511" y="0"/>
                  </a:cubicBezTo>
                  <a:cubicBezTo>
                    <a:pt x="3298819" y="-28773"/>
                    <a:pt x="3524100" y="59043"/>
                    <a:pt x="3651817" y="0"/>
                  </a:cubicBezTo>
                  <a:cubicBezTo>
                    <a:pt x="3779534" y="-59043"/>
                    <a:pt x="4044940" y="25270"/>
                    <a:pt x="4240545" y="0"/>
                  </a:cubicBezTo>
                  <a:cubicBezTo>
                    <a:pt x="4436150" y="-25270"/>
                    <a:pt x="4708893" y="13324"/>
                    <a:pt x="4829272" y="0"/>
                  </a:cubicBezTo>
                  <a:cubicBezTo>
                    <a:pt x="4949651" y="-13324"/>
                    <a:pt x="5207676" y="5311"/>
                    <a:pt x="5500422" y="0"/>
                  </a:cubicBezTo>
                  <a:cubicBezTo>
                    <a:pt x="5793168" y="-5311"/>
                    <a:pt x="5780689" y="17583"/>
                    <a:pt x="5924305" y="0"/>
                  </a:cubicBezTo>
                  <a:cubicBezTo>
                    <a:pt x="6067921" y="-17583"/>
                    <a:pt x="6294939" y="22442"/>
                    <a:pt x="6430611" y="0"/>
                  </a:cubicBezTo>
                  <a:cubicBezTo>
                    <a:pt x="6566283" y="-22442"/>
                    <a:pt x="6797374" y="240"/>
                    <a:pt x="7101761" y="0"/>
                  </a:cubicBezTo>
                  <a:cubicBezTo>
                    <a:pt x="7406148" y="-240"/>
                    <a:pt x="7448745" y="35976"/>
                    <a:pt x="7608066" y="0"/>
                  </a:cubicBezTo>
                  <a:cubicBezTo>
                    <a:pt x="7767388" y="-35976"/>
                    <a:pt x="7907873" y="50773"/>
                    <a:pt x="8114372" y="0"/>
                  </a:cubicBezTo>
                  <a:cubicBezTo>
                    <a:pt x="8320871" y="-50773"/>
                    <a:pt x="8452615" y="37318"/>
                    <a:pt x="8691325" y="0"/>
                  </a:cubicBezTo>
                  <a:cubicBezTo>
                    <a:pt x="8877610" y="24465"/>
                    <a:pt x="9150338" y="187880"/>
                    <a:pt x="9140464" y="449139"/>
                  </a:cubicBezTo>
                  <a:cubicBezTo>
                    <a:pt x="9172726" y="642644"/>
                    <a:pt x="9108800" y="746644"/>
                    <a:pt x="9140464" y="985866"/>
                  </a:cubicBezTo>
                  <a:cubicBezTo>
                    <a:pt x="9172128" y="1225088"/>
                    <a:pt x="9073921" y="1331269"/>
                    <a:pt x="9140464" y="1548152"/>
                  </a:cubicBezTo>
                  <a:cubicBezTo>
                    <a:pt x="9207007" y="1765035"/>
                    <a:pt x="9105827" y="1906164"/>
                    <a:pt x="9140464" y="2008204"/>
                  </a:cubicBezTo>
                  <a:cubicBezTo>
                    <a:pt x="9175101" y="2110244"/>
                    <a:pt x="9082775" y="2378571"/>
                    <a:pt x="9140464" y="2544931"/>
                  </a:cubicBezTo>
                  <a:cubicBezTo>
                    <a:pt x="9198153" y="2711291"/>
                    <a:pt x="9100297" y="2905039"/>
                    <a:pt x="9140464" y="3004983"/>
                  </a:cubicBezTo>
                  <a:cubicBezTo>
                    <a:pt x="9102674" y="3269678"/>
                    <a:pt x="8972043" y="3494475"/>
                    <a:pt x="8691325" y="3454122"/>
                  </a:cubicBezTo>
                  <a:cubicBezTo>
                    <a:pt x="8488487" y="3499067"/>
                    <a:pt x="8394000" y="3427991"/>
                    <a:pt x="8267441" y="3454122"/>
                  </a:cubicBezTo>
                  <a:cubicBezTo>
                    <a:pt x="8140882" y="3480253"/>
                    <a:pt x="7996813" y="3446066"/>
                    <a:pt x="7925979" y="3454122"/>
                  </a:cubicBezTo>
                  <a:cubicBezTo>
                    <a:pt x="7855145" y="3462178"/>
                    <a:pt x="7681628" y="3440719"/>
                    <a:pt x="7584517" y="3454122"/>
                  </a:cubicBezTo>
                  <a:cubicBezTo>
                    <a:pt x="7487406" y="3467525"/>
                    <a:pt x="7352323" y="3411417"/>
                    <a:pt x="7160633" y="3454122"/>
                  </a:cubicBezTo>
                  <a:cubicBezTo>
                    <a:pt x="6968943" y="3496827"/>
                    <a:pt x="6908420" y="3414422"/>
                    <a:pt x="6819171" y="3454122"/>
                  </a:cubicBezTo>
                  <a:cubicBezTo>
                    <a:pt x="6729922" y="3493822"/>
                    <a:pt x="6343874" y="3402752"/>
                    <a:pt x="6065600" y="3454122"/>
                  </a:cubicBezTo>
                  <a:cubicBezTo>
                    <a:pt x="5787326" y="3505492"/>
                    <a:pt x="5739116" y="3445744"/>
                    <a:pt x="5641716" y="3454122"/>
                  </a:cubicBezTo>
                  <a:cubicBezTo>
                    <a:pt x="5544316" y="3462500"/>
                    <a:pt x="5282112" y="3383051"/>
                    <a:pt x="4970567" y="3454122"/>
                  </a:cubicBezTo>
                  <a:cubicBezTo>
                    <a:pt x="4659022" y="3525193"/>
                    <a:pt x="4786422" y="3419004"/>
                    <a:pt x="4629105" y="3454122"/>
                  </a:cubicBezTo>
                  <a:cubicBezTo>
                    <a:pt x="4471788" y="3489240"/>
                    <a:pt x="4160557" y="3391308"/>
                    <a:pt x="4040377" y="3454122"/>
                  </a:cubicBezTo>
                  <a:cubicBezTo>
                    <a:pt x="3920197" y="3516936"/>
                    <a:pt x="3589319" y="3422521"/>
                    <a:pt x="3369228" y="3454122"/>
                  </a:cubicBezTo>
                  <a:cubicBezTo>
                    <a:pt x="3149137" y="3485723"/>
                    <a:pt x="3055551" y="3422725"/>
                    <a:pt x="2780500" y="3454122"/>
                  </a:cubicBezTo>
                  <a:cubicBezTo>
                    <a:pt x="2505449" y="3485519"/>
                    <a:pt x="2383519" y="3451312"/>
                    <a:pt x="2191773" y="3454122"/>
                  </a:cubicBezTo>
                  <a:cubicBezTo>
                    <a:pt x="2000027" y="3456932"/>
                    <a:pt x="1663566" y="3403764"/>
                    <a:pt x="1520623" y="3454122"/>
                  </a:cubicBezTo>
                  <a:cubicBezTo>
                    <a:pt x="1377680" y="3504480"/>
                    <a:pt x="1238114" y="3450224"/>
                    <a:pt x="1096739" y="3454122"/>
                  </a:cubicBezTo>
                  <a:cubicBezTo>
                    <a:pt x="955364" y="3458020"/>
                    <a:pt x="696920" y="3385058"/>
                    <a:pt x="449139" y="3454122"/>
                  </a:cubicBezTo>
                  <a:cubicBezTo>
                    <a:pt x="191334" y="3493824"/>
                    <a:pt x="-3582" y="3320139"/>
                    <a:pt x="0" y="3004983"/>
                  </a:cubicBezTo>
                  <a:cubicBezTo>
                    <a:pt x="-49721" y="2764485"/>
                    <a:pt x="49632" y="2619360"/>
                    <a:pt x="0" y="2468256"/>
                  </a:cubicBezTo>
                  <a:cubicBezTo>
                    <a:pt x="-49632" y="2317152"/>
                    <a:pt x="60336" y="2062757"/>
                    <a:pt x="0" y="1931529"/>
                  </a:cubicBezTo>
                  <a:cubicBezTo>
                    <a:pt x="-60336" y="1800301"/>
                    <a:pt x="38243" y="1570223"/>
                    <a:pt x="0" y="1394801"/>
                  </a:cubicBezTo>
                  <a:cubicBezTo>
                    <a:pt x="-38243" y="1219379"/>
                    <a:pt x="10296" y="1038294"/>
                    <a:pt x="0" y="934749"/>
                  </a:cubicBezTo>
                  <a:cubicBezTo>
                    <a:pt x="-10296" y="831204"/>
                    <a:pt x="34250" y="558990"/>
                    <a:pt x="0" y="449139"/>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a:solidFill>
                  <a:prstClr val="black"/>
                </a:solidFill>
                <a:latin typeface="Nunito Black" pitchFamily="2" charset="0"/>
                <a:ea typeface="微软雅黑"/>
              </a:endParaRPr>
            </a:p>
          </p:txBody>
        </p:sp>
        <p:sp>
          <p:nvSpPr>
            <p:cNvPr id="5" name="Rectangle: Rounded Corners 4">
              <a:extLst>
                <a:ext uri="{FF2B5EF4-FFF2-40B4-BE49-F238E27FC236}">
                  <a16:creationId xmlns:a16="http://schemas.microsoft.com/office/drawing/2014/main" id="{7BF5A474-7948-4FC0-A3B0-5545A180D3EA}"/>
                </a:ext>
              </a:extLst>
            </p:cNvPr>
            <p:cNvSpPr/>
            <p:nvPr/>
          </p:nvSpPr>
          <p:spPr>
            <a:xfrm>
              <a:off x="139597" y="564703"/>
              <a:ext cx="7364501" cy="5587207"/>
            </a:xfrm>
            <a:custGeom>
              <a:avLst/>
              <a:gdLst>
                <a:gd name="connsiteX0" fmla="*/ 0 w 9140464"/>
                <a:gd name="connsiteY0" fmla="*/ 449139 h 3454122"/>
                <a:gd name="connsiteX1" fmla="*/ 449139 w 9140464"/>
                <a:gd name="connsiteY1" fmla="*/ 0 h 3454122"/>
                <a:gd name="connsiteX2" fmla="*/ 873023 w 9140464"/>
                <a:gd name="connsiteY2" fmla="*/ 0 h 3454122"/>
                <a:gd name="connsiteX3" fmla="*/ 1296907 w 9140464"/>
                <a:gd name="connsiteY3" fmla="*/ 0 h 3454122"/>
                <a:gd name="connsiteX4" fmla="*/ 1720791 w 9140464"/>
                <a:gd name="connsiteY4" fmla="*/ 0 h 3454122"/>
                <a:gd name="connsiteX5" fmla="*/ 2227096 w 9140464"/>
                <a:gd name="connsiteY5" fmla="*/ 0 h 3454122"/>
                <a:gd name="connsiteX6" fmla="*/ 2898246 w 9140464"/>
                <a:gd name="connsiteY6" fmla="*/ 0 h 3454122"/>
                <a:gd name="connsiteX7" fmla="*/ 3322130 w 9140464"/>
                <a:gd name="connsiteY7" fmla="*/ 0 h 3454122"/>
                <a:gd name="connsiteX8" fmla="*/ 3910857 w 9140464"/>
                <a:gd name="connsiteY8" fmla="*/ 0 h 3454122"/>
                <a:gd name="connsiteX9" fmla="*/ 4499585 w 9140464"/>
                <a:gd name="connsiteY9" fmla="*/ 0 h 3454122"/>
                <a:gd name="connsiteX10" fmla="*/ 4923469 w 9140464"/>
                <a:gd name="connsiteY10" fmla="*/ 0 h 3454122"/>
                <a:gd name="connsiteX11" fmla="*/ 5512196 w 9140464"/>
                <a:gd name="connsiteY11" fmla="*/ 0 h 3454122"/>
                <a:gd name="connsiteX12" fmla="*/ 6100924 w 9140464"/>
                <a:gd name="connsiteY12" fmla="*/ 0 h 3454122"/>
                <a:gd name="connsiteX13" fmla="*/ 6689651 w 9140464"/>
                <a:gd name="connsiteY13" fmla="*/ 0 h 3454122"/>
                <a:gd name="connsiteX14" fmla="*/ 7113535 w 9140464"/>
                <a:gd name="connsiteY14" fmla="*/ 0 h 3454122"/>
                <a:gd name="connsiteX15" fmla="*/ 7619841 w 9140464"/>
                <a:gd name="connsiteY15" fmla="*/ 0 h 3454122"/>
                <a:gd name="connsiteX16" fmla="*/ 8043725 w 9140464"/>
                <a:gd name="connsiteY16" fmla="*/ 0 h 3454122"/>
                <a:gd name="connsiteX17" fmla="*/ 8691325 w 9140464"/>
                <a:gd name="connsiteY17" fmla="*/ 0 h 3454122"/>
                <a:gd name="connsiteX18" fmla="*/ 9140464 w 9140464"/>
                <a:gd name="connsiteY18" fmla="*/ 449139 h 3454122"/>
                <a:gd name="connsiteX19" fmla="*/ 9140464 w 9140464"/>
                <a:gd name="connsiteY19" fmla="*/ 1011425 h 3454122"/>
                <a:gd name="connsiteX20" fmla="*/ 9140464 w 9140464"/>
                <a:gd name="connsiteY20" fmla="*/ 1471477 h 3454122"/>
                <a:gd name="connsiteX21" fmla="*/ 9140464 w 9140464"/>
                <a:gd name="connsiteY21" fmla="*/ 1905970 h 3454122"/>
                <a:gd name="connsiteX22" fmla="*/ 9140464 w 9140464"/>
                <a:gd name="connsiteY22" fmla="*/ 2442697 h 3454122"/>
                <a:gd name="connsiteX23" fmla="*/ 9140464 w 9140464"/>
                <a:gd name="connsiteY23" fmla="*/ 3004983 h 3454122"/>
                <a:gd name="connsiteX24" fmla="*/ 8691325 w 9140464"/>
                <a:gd name="connsiteY24" fmla="*/ 3454122 h 3454122"/>
                <a:gd name="connsiteX25" fmla="*/ 8102597 w 9140464"/>
                <a:gd name="connsiteY25" fmla="*/ 3454122 h 3454122"/>
                <a:gd name="connsiteX26" fmla="*/ 7596292 w 9140464"/>
                <a:gd name="connsiteY26" fmla="*/ 3454122 h 3454122"/>
                <a:gd name="connsiteX27" fmla="*/ 6925142 w 9140464"/>
                <a:gd name="connsiteY27" fmla="*/ 3454122 h 3454122"/>
                <a:gd name="connsiteX28" fmla="*/ 6171571 w 9140464"/>
                <a:gd name="connsiteY28" fmla="*/ 3454122 h 3454122"/>
                <a:gd name="connsiteX29" fmla="*/ 5830109 w 9140464"/>
                <a:gd name="connsiteY29" fmla="*/ 3454122 h 3454122"/>
                <a:gd name="connsiteX30" fmla="*/ 5158960 w 9140464"/>
                <a:gd name="connsiteY30" fmla="*/ 3454122 h 3454122"/>
                <a:gd name="connsiteX31" fmla="*/ 4487810 w 9140464"/>
                <a:gd name="connsiteY31" fmla="*/ 3454122 h 3454122"/>
                <a:gd name="connsiteX32" fmla="*/ 4063926 w 9140464"/>
                <a:gd name="connsiteY32" fmla="*/ 3454122 h 3454122"/>
                <a:gd name="connsiteX33" fmla="*/ 3392777 w 9140464"/>
                <a:gd name="connsiteY33" fmla="*/ 3454122 h 3454122"/>
                <a:gd name="connsiteX34" fmla="*/ 2968893 w 9140464"/>
                <a:gd name="connsiteY34" fmla="*/ 3454122 h 3454122"/>
                <a:gd name="connsiteX35" fmla="*/ 2627431 w 9140464"/>
                <a:gd name="connsiteY35" fmla="*/ 3454122 h 3454122"/>
                <a:gd name="connsiteX36" fmla="*/ 2121125 w 9140464"/>
                <a:gd name="connsiteY36" fmla="*/ 3454122 h 3454122"/>
                <a:gd name="connsiteX37" fmla="*/ 1449976 w 9140464"/>
                <a:gd name="connsiteY37" fmla="*/ 3454122 h 3454122"/>
                <a:gd name="connsiteX38" fmla="*/ 449139 w 9140464"/>
                <a:gd name="connsiteY38" fmla="*/ 3454122 h 3454122"/>
                <a:gd name="connsiteX39" fmla="*/ 0 w 9140464"/>
                <a:gd name="connsiteY39" fmla="*/ 3004983 h 3454122"/>
                <a:gd name="connsiteX40" fmla="*/ 0 w 9140464"/>
                <a:gd name="connsiteY40" fmla="*/ 2519373 h 3454122"/>
                <a:gd name="connsiteX41" fmla="*/ 0 w 9140464"/>
                <a:gd name="connsiteY41" fmla="*/ 2008204 h 3454122"/>
                <a:gd name="connsiteX42" fmla="*/ 0 w 9140464"/>
                <a:gd name="connsiteY42" fmla="*/ 1522593 h 3454122"/>
                <a:gd name="connsiteX43" fmla="*/ 0 w 9140464"/>
                <a:gd name="connsiteY43" fmla="*/ 985866 h 3454122"/>
                <a:gd name="connsiteX44" fmla="*/ 0 w 9140464"/>
                <a:gd name="connsiteY44" fmla="*/ 449139 h 345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40464" h="3454122" fill="none" extrusionOk="0">
                  <a:moveTo>
                    <a:pt x="0" y="449139"/>
                  </a:moveTo>
                  <a:cubicBezTo>
                    <a:pt x="5239" y="242398"/>
                    <a:pt x="189010" y="68642"/>
                    <a:pt x="449139" y="0"/>
                  </a:cubicBezTo>
                  <a:cubicBezTo>
                    <a:pt x="627389" y="-35647"/>
                    <a:pt x="766111" y="42677"/>
                    <a:pt x="873023" y="0"/>
                  </a:cubicBezTo>
                  <a:cubicBezTo>
                    <a:pt x="979935" y="-42677"/>
                    <a:pt x="1186245" y="16933"/>
                    <a:pt x="1296907" y="0"/>
                  </a:cubicBezTo>
                  <a:cubicBezTo>
                    <a:pt x="1407569" y="-16933"/>
                    <a:pt x="1608108" y="23277"/>
                    <a:pt x="1720791" y="0"/>
                  </a:cubicBezTo>
                  <a:cubicBezTo>
                    <a:pt x="1833474" y="-23277"/>
                    <a:pt x="2062707" y="40214"/>
                    <a:pt x="2227096" y="0"/>
                  </a:cubicBezTo>
                  <a:cubicBezTo>
                    <a:pt x="2391486" y="-40214"/>
                    <a:pt x="2606276" y="74368"/>
                    <a:pt x="2898246" y="0"/>
                  </a:cubicBezTo>
                  <a:cubicBezTo>
                    <a:pt x="3190216" y="-74368"/>
                    <a:pt x="3147081" y="3537"/>
                    <a:pt x="3322130" y="0"/>
                  </a:cubicBezTo>
                  <a:cubicBezTo>
                    <a:pt x="3497179" y="-3537"/>
                    <a:pt x="3671228" y="25587"/>
                    <a:pt x="3910857" y="0"/>
                  </a:cubicBezTo>
                  <a:cubicBezTo>
                    <a:pt x="4150486" y="-25587"/>
                    <a:pt x="4379994" y="2155"/>
                    <a:pt x="4499585" y="0"/>
                  </a:cubicBezTo>
                  <a:cubicBezTo>
                    <a:pt x="4619176" y="-2155"/>
                    <a:pt x="4744008" y="14874"/>
                    <a:pt x="4923469" y="0"/>
                  </a:cubicBezTo>
                  <a:cubicBezTo>
                    <a:pt x="5102930" y="-14874"/>
                    <a:pt x="5386697" y="14170"/>
                    <a:pt x="5512196" y="0"/>
                  </a:cubicBezTo>
                  <a:cubicBezTo>
                    <a:pt x="5637695" y="-14170"/>
                    <a:pt x="5891963" y="38875"/>
                    <a:pt x="6100924" y="0"/>
                  </a:cubicBezTo>
                  <a:cubicBezTo>
                    <a:pt x="6309885" y="-38875"/>
                    <a:pt x="6528877" y="57788"/>
                    <a:pt x="6689651" y="0"/>
                  </a:cubicBezTo>
                  <a:cubicBezTo>
                    <a:pt x="6850425" y="-57788"/>
                    <a:pt x="6953479" y="49792"/>
                    <a:pt x="7113535" y="0"/>
                  </a:cubicBezTo>
                  <a:cubicBezTo>
                    <a:pt x="7273591" y="-49792"/>
                    <a:pt x="7442961" y="51896"/>
                    <a:pt x="7619841" y="0"/>
                  </a:cubicBezTo>
                  <a:cubicBezTo>
                    <a:pt x="7796721" y="-51896"/>
                    <a:pt x="7863519" y="6334"/>
                    <a:pt x="8043725" y="0"/>
                  </a:cubicBezTo>
                  <a:cubicBezTo>
                    <a:pt x="8223931" y="-6334"/>
                    <a:pt x="8392060" y="12311"/>
                    <a:pt x="8691325" y="0"/>
                  </a:cubicBezTo>
                  <a:cubicBezTo>
                    <a:pt x="8917620" y="-40013"/>
                    <a:pt x="9147742" y="238911"/>
                    <a:pt x="9140464" y="449139"/>
                  </a:cubicBezTo>
                  <a:cubicBezTo>
                    <a:pt x="9199564" y="643271"/>
                    <a:pt x="9093331" y="733750"/>
                    <a:pt x="9140464" y="1011425"/>
                  </a:cubicBezTo>
                  <a:cubicBezTo>
                    <a:pt x="9187597" y="1289100"/>
                    <a:pt x="9116482" y="1363027"/>
                    <a:pt x="9140464" y="1471477"/>
                  </a:cubicBezTo>
                  <a:cubicBezTo>
                    <a:pt x="9164446" y="1579927"/>
                    <a:pt x="9098730" y="1713604"/>
                    <a:pt x="9140464" y="1905970"/>
                  </a:cubicBezTo>
                  <a:cubicBezTo>
                    <a:pt x="9182198" y="2098336"/>
                    <a:pt x="9130385" y="2217172"/>
                    <a:pt x="9140464" y="2442697"/>
                  </a:cubicBezTo>
                  <a:cubicBezTo>
                    <a:pt x="9150543" y="2668222"/>
                    <a:pt x="9121396" y="2801919"/>
                    <a:pt x="9140464" y="3004983"/>
                  </a:cubicBezTo>
                  <a:cubicBezTo>
                    <a:pt x="9123906" y="3282589"/>
                    <a:pt x="8942250" y="3467977"/>
                    <a:pt x="8691325" y="3454122"/>
                  </a:cubicBezTo>
                  <a:cubicBezTo>
                    <a:pt x="8560665" y="3484137"/>
                    <a:pt x="8393882" y="3418086"/>
                    <a:pt x="8102597" y="3454122"/>
                  </a:cubicBezTo>
                  <a:cubicBezTo>
                    <a:pt x="7811312" y="3490158"/>
                    <a:pt x="7809917" y="3441820"/>
                    <a:pt x="7596292" y="3454122"/>
                  </a:cubicBezTo>
                  <a:cubicBezTo>
                    <a:pt x="7382668" y="3466424"/>
                    <a:pt x="7187636" y="3385176"/>
                    <a:pt x="6925142" y="3454122"/>
                  </a:cubicBezTo>
                  <a:cubicBezTo>
                    <a:pt x="6662648" y="3523068"/>
                    <a:pt x="6538273" y="3422435"/>
                    <a:pt x="6171571" y="3454122"/>
                  </a:cubicBezTo>
                  <a:cubicBezTo>
                    <a:pt x="5804869" y="3485809"/>
                    <a:pt x="5958493" y="3447989"/>
                    <a:pt x="5830109" y="3454122"/>
                  </a:cubicBezTo>
                  <a:cubicBezTo>
                    <a:pt x="5701725" y="3460255"/>
                    <a:pt x="5351255" y="3384357"/>
                    <a:pt x="5158960" y="3454122"/>
                  </a:cubicBezTo>
                  <a:cubicBezTo>
                    <a:pt x="4966665" y="3523887"/>
                    <a:pt x="4760883" y="3383268"/>
                    <a:pt x="4487810" y="3454122"/>
                  </a:cubicBezTo>
                  <a:cubicBezTo>
                    <a:pt x="4214737" y="3524976"/>
                    <a:pt x="4261664" y="3428255"/>
                    <a:pt x="4063926" y="3454122"/>
                  </a:cubicBezTo>
                  <a:cubicBezTo>
                    <a:pt x="3866188" y="3479989"/>
                    <a:pt x="3529393" y="3422445"/>
                    <a:pt x="3392777" y="3454122"/>
                  </a:cubicBezTo>
                  <a:cubicBezTo>
                    <a:pt x="3256161" y="3485799"/>
                    <a:pt x="3167802" y="3449342"/>
                    <a:pt x="2968893" y="3454122"/>
                  </a:cubicBezTo>
                  <a:cubicBezTo>
                    <a:pt x="2769984" y="3458902"/>
                    <a:pt x="2713647" y="3418862"/>
                    <a:pt x="2627431" y="3454122"/>
                  </a:cubicBezTo>
                  <a:cubicBezTo>
                    <a:pt x="2541215" y="3489382"/>
                    <a:pt x="2270574" y="3416271"/>
                    <a:pt x="2121125" y="3454122"/>
                  </a:cubicBezTo>
                  <a:cubicBezTo>
                    <a:pt x="1971676" y="3491973"/>
                    <a:pt x="1737835" y="3425811"/>
                    <a:pt x="1449976" y="3454122"/>
                  </a:cubicBezTo>
                  <a:cubicBezTo>
                    <a:pt x="1162117" y="3482433"/>
                    <a:pt x="736347" y="3399291"/>
                    <a:pt x="449139" y="3454122"/>
                  </a:cubicBezTo>
                  <a:cubicBezTo>
                    <a:pt x="213689" y="3482747"/>
                    <a:pt x="-38885" y="3218491"/>
                    <a:pt x="0" y="3004983"/>
                  </a:cubicBezTo>
                  <a:cubicBezTo>
                    <a:pt x="-57456" y="2823658"/>
                    <a:pt x="6680" y="2728772"/>
                    <a:pt x="0" y="2519373"/>
                  </a:cubicBezTo>
                  <a:cubicBezTo>
                    <a:pt x="-6680" y="2309974"/>
                    <a:pt x="14310" y="2235619"/>
                    <a:pt x="0" y="2008204"/>
                  </a:cubicBezTo>
                  <a:cubicBezTo>
                    <a:pt x="-14310" y="1780789"/>
                    <a:pt x="3025" y="1631553"/>
                    <a:pt x="0" y="1522593"/>
                  </a:cubicBezTo>
                  <a:cubicBezTo>
                    <a:pt x="-3025" y="1413633"/>
                    <a:pt x="63370" y="1171858"/>
                    <a:pt x="0" y="985866"/>
                  </a:cubicBezTo>
                  <a:cubicBezTo>
                    <a:pt x="-63370" y="799874"/>
                    <a:pt x="25181" y="685251"/>
                    <a:pt x="0" y="449139"/>
                  </a:cubicBezTo>
                  <a:close/>
                </a:path>
                <a:path w="9140464" h="3454122" stroke="0" extrusionOk="0">
                  <a:moveTo>
                    <a:pt x="0" y="449139"/>
                  </a:moveTo>
                  <a:cubicBezTo>
                    <a:pt x="-14792" y="214405"/>
                    <a:pt x="190344" y="55809"/>
                    <a:pt x="449139" y="0"/>
                  </a:cubicBezTo>
                  <a:cubicBezTo>
                    <a:pt x="666923" y="-7299"/>
                    <a:pt x="869875" y="83226"/>
                    <a:pt x="1202710" y="0"/>
                  </a:cubicBezTo>
                  <a:cubicBezTo>
                    <a:pt x="1535545" y="-83226"/>
                    <a:pt x="1606338" y="35678"/>
                    <a:pt x="1791438" y="0"/>
                  </a:cubicBezTo>
                  <a:cubicBezTo>
                    <a:pt x="1976538" y="-35678"/>
                    <a:pt x="2107919" y="39494"/>
                    <a:pt x="2215322" y="0"/>
                  </a:cubicBezTo>
                  <a:cubicBezTo>
                    <a:pt x="2322725" y="-39494"/>
                    <a:pt x="2591477" y="49521"/>
                    <a:pt x="2804049" y="0"/>
                  </a:cubicBezTo>
                  <a:cubicBezTo>
                    <a:pt x="3016621" y="-49521"/>
                    <a:pt x="2992203" y="28773"/>
                    <a:pt x="3145511" y="0"/>
                  </a:cubicBezTo>
                  <a:cubicBezTo>
                    <a:pt x="3298819" y="-28773"/>
                    <a:pt x="3524100" y="59043"/>
                    <a:pt x="3651817" y="0"/>
                  </a:cubicBezTo>
                  <a:cubicBezTo>
                    <a:pt x="3779534" y="-59043"/>
                    <a:pt x="4044940" y="25270"/>
                    <a:pt x="4240545" y="0"/>
                  </a:cubicBezTo>
                  <a:cubicBezTo>
                    <a:pt x="4436150" y="-25270"/>
                    <a:pt x="4708893" y="13324"/>
                    <a:pt x="4829272" y="0"/>
                  </a:cubicBezTo>
                  <a:cubicBezTo>
                    <a:pt x="4949651" y="-13324"/>
                    <a:pt x="5207676" y="5311"/>
                    <a:pt x="5500422" y="0"/>
                  </a:cubicBezTo>
                  <a:cubicBezTo>
                    <a:pt x="5793168" y="-5311"/>
                    <a:pt x="5780689" y="17583"/>
                    <a:pt x="5924305" y="0"/>
                  </a:cubicBezTo>
                  <a:cubicBezTo>
                    <a:pt x="6067921" y="-17583"/>
                    <a:pt x="6294939" y="22442"/>
                    <a:pt x="6430611" y="0"/>
                  </a:cubicBezTo>
                  <a:cubicBezTo>
                    <a:pt x="6566283" y="-22442"/>
                    <a:pt x="6797374" y="240"/>
                    <a:pt x="7101761" y="0"/>
                  </a:cubicBezTo>
                  <a:cubicBezTo>
                    <a:pt x="7406148" y="-240"/>
                    <a:pt x="7448745" y="35976"/>
                    <a:pt x="7608066" y="0"/>
                  </a:cubicBezTo>
                  <a:cubicBezTo>
                    <a:pt x="7767388" y="-35976"/>
                    <a:pt x="7907873" y="50773"/>
                    <a:pt x="8114372" y="0"/>
                  </a:cubicBezTo>
                  <a:cubicBezTo>
                    <a:pt x="8320871" y="-50773"/>
                    <a:pt x="8452615" y="37318"/>
                    <a:pt x="8691325" y="0"/>
                  </a:cubicBezTo>
                  <a:cubicBezTo>
                    <a:pt x="8877610" y="24465"/>
                    <a:pt x="9150338" y="187880"/>
                    <a:pt x="9140464" y="449139"/>
                  </a:cubicBezTo>
                  <a:cubicBezTo>
                    <a:pt x="9172726" y="642644"/>
                    <a:pt x="9108800" y="746644"/>
                    <a:pt x="9140464" y="985866"/>
                  </a:cubicBezTo>
                  <a:cubicBezTo>
                    <a:pt x="9172128" y="1225088"/>
                    <a:pt x="9073921" y="1331269"/>
                    <a:pt x="9140464" y="1548152"/>
                  </a:cubicBezTo>
                  <a:cubicBezTo>
                    <a:pt x="9207007" y="1765035"/>
                    <a:pt x="9105827" y="1906164"/>
                    <a:pt x="9140464" y="2008204"/>
                  </a:cubicBezTo>
                  <a:cubicBezTo>
                    <a:pt x="9175101" y="2110244"/>
                    <a:pt x="9082775" y="2378571"/>
                    <a:pt x="9140464" y="2544931"/>
                  </a:cubicBezTo>
                  <a:cubicBezTo>
                    <a:pt x="9198153" y="2711291"/>
                    <a:pt x="9100297" y="2905039"/>
                    <a:pt x="9140464" y="3004983"/>
                  </a:cubicBezTo>
                  <a:cubicBezTo>
                    <a:pt x="9102674" y="3269678"/>
                    <a:pt x="8972043" y="3494475"/>
                    <a:pt x="8691325" y="3454122"/>
                  </a:cubicBezTo>
                  <a:cubicBezTo>
                    <a:pt x="8488487" y="3499067"/>
                    <a:pt x="8394000" y="3427991"/>
                    <a:pt x="8267441" y="3454122"/>
                  </a:cubicBezTo>
                  <a:cubicBezTo>
                    <a:pt x="8140882" y="3480253"/>
                    <a:pt x="7996813" y="3446066"/>
                    <a:pt x="7925979" y="3454122"/>
                  </a:cubicBezTo>
                  <a:cubicBezTo>
                    <a:pt x="7855145" y="3462178"/>
                    <a:pt x="7681628" y="3440719"/>
                    <a:pt x="7584517" y="3454122"/>
                  </a:cubicBezTo>
                  <a:cubicBezTo>
                    <a:pt x="7487406" y="3467525"/>
                    <a:pt x="7352323" y="3411417"/>
                    <a:pt x="7160633" y="3454122"/>
                  </a:cubicBezTo>
                  <a:cubicBezTo>
                    <a:pt x="6968943" y="3496827"/>
                    <a:pt x="6908420" y="3414422"/>
                    <a:pt x="6819171" y="3454122"/>
                  </a:cubicBezTo>
                  <a:cubicBezTo>
                    <a:pt x="6729922" y="3493822"/>
                    <a:pt x="6343874" y="3402752"/>
                    <a:pt x="6065600" y="3454122"/>
                  </a:cubicBezTo>
                  <a:cubicBezTo>
                    <a:pt x="5787326" y="3505492"/>
                    <a:pt x="5739116" y="3445744"/>
                    <a:pt x="5641716" y="3454122"/>
                  </a:cubicBezTo>
                  <a:cubicBezTo>
                    <a:pt x="5544316" y="3462500"/>
                    <a:pt x="5282112" y="3383051"/>
                    <a:pt x="4970567" y="3454122"/>
                  </a:cubicBezTo>
                  <a:cubicBezTo>
                    <a:pt x="4659022" y="3525193"/>
                    <a:pt x="4786422" y="3419004"/>
                    <a:pt x="4629105" y="3454122"/>
                  </a:cubicBezTo>
                  <a:cubicBezTo>
                    <a:pt x="4471788" y="3489240"/>
                    <a:pt x="4160557" y="3391308"/>
                    <a:pt x="4040377" y="3454122"/>
                  </a:cubicBezTo>
                  <a:cubicBezTo>
                    <a:pt x="3920197" y="3516936"/>
                    <a:pt x="3589319" y="3422521"/>
                    <a:pt x="3369228" y="3454122"/>
                  </a:cubicBezTo>
                  <a:cubicBezTo>
                    <a:pt x="3149137" y="3485723"/>
                    <a:pt x="3055551" y="3422725"/>
                    <a:pt x="2780500" y="3454122"/>
                  </a:cubicBezTo>
                  <a:cubicBezTo>
                    <a:pt x="2505449" y="3485519"/>
                    <a:pt x="2383519" y="3451312"/>
                    <a:pt x="2191773" y="3454122"/>
                  </a:cubicBezTo>
                  <a:cubicBezTo>
                    <a:pt x="2000027" y="3456932"/>
                    <a:pt x="1663566" y="3403764"/>
                    <a:pt x="1520623" y="3454122"/>
                  </a:cubicBezTo>
                  <a:cubicBezTo>
                    <a:pt x="1377680" y="3504480"/>
                    <a:pt x="1238114" y="3450224"/>
                    <a:pt x="1096739" y="3454122"/>
                  </a:cubicBezTo>
                  <a:cubicBezTo>
                    <a:pt x="955364" y="3458020"/>
                    <a:pt x="696920" y="3385058"/>
                    <a:pt x="449139" y="3454122"/>
                  </a:cubicBezTo>
                  <a:cubicBezTo>
                    <a:pt x="191334" y="3493824"/>
                    <a:pt x="-3582" y="3320139"/>
                    <a:pt x="0" y="3004983"/>
                  </a:cubicBezTo>
                  <a:cubicBezTo>
                    <a:pt x="-49721" y="2764485"/>
                    <a:pt x="49632" y="2619360"/>
                    <a:pt x="0" y="2468256"/>
                  </a:cubicBezTo>
                  <a:cubicBezTo>
                    <a:pt x="-49632" y="2317152"/>
                    <a:pt x="60336" y="2062757"/>
                    <a:pt x="0" y="1931529"/>
                  </a:cubicBezTo>
                  <a:cubicBezTo>
                    <a:pt x="-60336" y="1800301"/>
                    <a:pt x="38243" y="1570223"/>
                    <a:pt x="0" y="1394801"/>
                  </a:cubicBezTo>
                  <a:cubicBezTo>
                    <a:pt x="-38243" y="1219379"/>
                    <a:pt x="10296" y="1038294"/>
                    <a:pt x="0" y="934749"/>
                  </a:cubicBezTo>
                  <a:cubicBezTo>
                    <a:pt x="-10296" y="831204"/>
                    <a:pt x="34250" y="558990"/>
                    <a:pt x="0" y="449139"/>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dirty="0">
                <a:solidFill>
                  <a:prstClr val="black"/>
                </a:solidFill>
                <a:latin typeface="Nunito Black" pitchFamily="2" charset="0"/>
                <a:ea typeface="微软雅黑"/>
              </a:endParaRPr>
            </a:p>
          </p:txBody>
        </p:sp>
        <p:sp>
          <p:nvSpPr>
            <p:cNvPr id="6" name="Rectangle: Rounded Corners 5">
              <a:extLst>
                <a:ext uri="{FF2B5EF4-FFF2-40B4-BE49-F238E27FC236}">
                  <a16:creationId xmlns:a16="http://schemas.microsoft.com/office/drawing/2014/main" id="{3EAF7857-80B5-475C-958C-960D4F34EAA4}"/>
                </a:ext>
              </a:extLst>
            </p:cNvPr>
            <p:cNvSpPr/>
            <p:nvPr/>
          </p:nvSpPr>
          <p:spPr>
            <a:xfrm>
              <a:off x="112903" y="514663"/>
              <a:ext cx="7364501" cy="5587207"/>
            </a:xfrm>
            <a:custGeom>
              <a:avLst/>
              <a:gdLst>
                <a:gd name="connsiteX0" fmla="*/ 0 w 9140464"/>
                <a:gd name="connsiteY0" fmla="*/ 449139 h 3454122"/>
                <a:gd name="connsiteX1" fmla="*/ 449139 w 9140464"/>
                <a:gd name="connsiteY1" fmla="*/ 0 h 3454122"/>
                <a:gd name="connsiteX2" fmla="*/ 873023 w 9140464"/>
                <a:gd name="connsiteY2" fmla="*/ 0 h 3454122"/>
                <a:gd name="connsiteX3" fmla="*/ 1296907 w 9140464"/>
                <a:gd name="connsiteY3" fmla="*/ 0 h 3454122"/>
                <a:gd name="connsiteX4" fmla="*/ 1720791 w 9140464"/>
                <a:gd name="connsiteY4" fmla="*/ 0 h 3454122"/>
                <a:gd name="connsiteX5" fmla="*/ 2227096 w 9140464"/>
                <a:gd name="connsiteY5" fmla="*/ 0 h 3454122"/>
                <a:gd name="connsiteX6" fmla="*/ 2898246 w 9140464"/>
                <a:gd name="connsiteY6" fmla="*/ 0 h 3454122"/>
                <a:gd name="connsiteX7" fmla="*/ 3322130 w 9140464"/>
                <a:gd name="connsiteY7" fmla="*/ 0 h 3454122"/>
                <a:gd name="connsiteX8" fmla="*/ 3910857 w 9140464"/>
                <a:gd name="connsiteY8" fmla="*/ 0 h 3454122"/>
                <a:gd name="connsiteX9" fmla="*/ 4499585 w 9140464"/>
                <a:gd name="connsiteY9" fmla="*/ 0 h 3454122"/>
                <a:gd name="connsiteX10" fmla="*/ 4923469 w 9140464"/>
                <a:gd name="connsiteY10" fmla="*/ 0 h 3454122"/>
                <a:gd name="connsiteX11" fmla="*/ 5512196 w 9140464"/>
                <a:gd name="connsiteY11" fmla="*/ 0 h 3454122"/>
                <a:gd name="connsiteX12" fmla="*/ 6100924 w 9140464"/>
                <a:gd name="connsiteY12" fmla="*/ 0 h 3454122"/>
                <a:gd name="connsiteX13" fmla="*/ 6689651 w 9140464"/>
                <a:gd name="connsiteY13" fmla="*/ 0 h 3454122"/>
                <a:gd name="connsiteX14" fmla="*/ 7113535 w 9140464"/>
                <a:gd name="connsiteY14" fmla="*/ 0 h 3454122"/>
                <a:gd name="connsiteX15" fmla="*/ 7619841 w 9140464"/>
                <a:gd name="connsiteY15" fmla="*/ 0 h 3454122"/>
                <a:gd name="connsiteX16" fmla="*/ 8043725 w 9140464"/>
                <a:gd name="connsiteY16" fmla="*/ 0 h 3454122"/>
                <a:gd name="connsiteX17" fmla="*/ 8691325 w 9140464"/>
                <a:gd name="connsiteY17" fmla="*/ 0 h 3454122"/>
                <a:gd name="connsiteX18" fmla="*/ 9140464 w 9140464"/>
                <a:gd name="connsiteY18" fmla="*/ 449139 h 3454122"/>
                <a:gd name="connsiteX19" fmla="*/ 9140464 w 9140464"/>
                <a:gd name="connsiteY19" fmla="*/ 1011425 h 3454122"/>
                <a:gd name="connsiteX20" fmla="*/ 9140464 w 9140464"/>
                <a:gd name="connsiteY20" fmla="*/ 1471477 h 3454122"/>
                <a:gd name="connsiteX21" fmla="*/ 9140464 w 9140464"/>
                <a:gd name="connsiteY21" fmla="*/ 1905970 h 3454122"/>
                <a:gd name="connsiteX22" fmla="*/ 9140464 w 9140464"/>
                <a:gd name="connsiteY22" fmla="*/ 2442697 h 3454122"/>
                <a:gd name="connsiteX23" fmla="*/ 9140464 w 9140464"/>
                <a:gd name="connsiteY23" fmla="*/ 3004983 h 3454122"/>
                <a:gd name="connsiteX24" fmla="*/ 8691325 w 9140464"/>
                <a:gd name="connsiteY24" fmla="*/ 3454122 h 3454122"/>
                <a:gd name="connsiteX25" fmla="*/ 8102597 w 9140464"/>
                <a:gd name="connsiteY25" fmla="*/ 3454122 h 3454122"/>
                <a:gd name="connsiteX26" fmla="*/ 7596292 w 9140464"/>
                <a:gd name="connsiteY26" fmla="*/ 3454122 h 3454122"/>
                <a:gd name="connsiteX27" fmla="*/ 6925142 w 9140464"/>
                <a:gd name="connsiteY27" fmla="*/ 3454122 h 3454122"/>
                <a:gd name="connsiteX28" fmla="*/ 6171571 w 9140464"/>
                <a:gd name="connsiteY28" fmla="*/ 3454122 h 3454122"/>
                <a:gd name="connsiteX29" fmla="*/ 5830109 w 9140464"/>
                <a:gd name="connsiteY29" fmla="*/ 3454122 h 3454122"/>
                <a:gd name="connsiteX30" fmla="*/ 5158960 w 9140464"/>
                <a:gd name="connsiteY30" fmla="*/ 3454122 h 3454122"/>
                <a:gd name="connsiteX31" fmla="*/ 4487810 w 9140464"/>
                <a:gd name="connsiteY31" fmla="*/ 3454122 h 3454122"/>
                <a:gd name="connsiteX32" fmla="*/ 4063926 w 9140464"/>
                <a:gd name="connsiteY32" fmla="*/ 3454122 h 3454122"/>
                <a:gd name="connsiteX33" fmla="*/ 3392777 w 9140464"/>
                <a:gd name="connsiteY33" fmla="*/ 3454122 h 3454122"/>
                <a:gd name="connsiteX34" fmla="*/ 2968893 w 9140464"/>
                <a:gd name="connsiteY34" fmla="*/ 3454122 h 3454122"/>
                <a:gd name="connsiteX35" fmla="*/ 2627431 w 9140464"/>
                <a:gd name="connsiteY35" fmla="*/ 3454122 h 3454122"/>
                <a:gd name="connsiteX36" fmla="*/ 2121125 w 9140464"/>
                <a:gd name="connsiteY36" fmla="*/ 3454122 h 3454122"/>
                <a:gd name="connsiteX37" fmla="*/ 1449976 w 9140464"/>
                <a:gd name="connsiteY37" fmla="*/ 3454122 h 3454122"/>
                <a:gd name="connsiteX38" fmla="*/ 449139 w 9140464"/>
                <a:gd name="connsiteY38" fmla="*/ 3454122 h 3454122"/>
                <a:gd name="connsiteX39" fmla="*/ 0 w 9140464"/>
                <a:gd name="connsiteY39" fmla="*/ 3004983 h 3454122"/>
                <a:gd name="connsiteX40" fmla="*/ 0 w 9140464"/>
                <a:gd name="connsiteY40" fmla="*/ 2519373 h 3454122"/>
                <a:gd name="connsiteX41" fmla="*/ 0 w 9140464"/>
                <a:gd name="connsiteY41" fmla="*/ 2008204 h 3454122"/>
                <a:gd name="connsiteX42" fmla="*/ 0 w 9140464"/>
                <a:gd name="connsiteY42" fmla="*/ 1522593 h 3454122"/>
                <a:gd name="connsiteX43" fmla="*/ 0 w 9140464"/>
                <a:gd name="connsiteY43" fmla="*/ 985866 h 3454122"/>
                <a:gd name="connsiteX44" fmla="*/ 0 w 9140464"/>
                <a:gd name="connsiteY44" fmla="*/ 449139 h 345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40464" h="3454122" fill="none" extrusionOk="0">
                  <a:moveTo>
                    <a:pt x="0" y="449139"/>
                  </a:moveTo>
                  <a:cubicBezTo>
                    <a:pt x="5239" y="242398"/>
                    <a:pt x="189010" y="68642"/>
                    <a:pt x="449139" y="0"/>
                  </a:cubicBezTo>
                  <a:cubicBezTo>
                    <a:pt x="627389" y="-35647"/>
                    <a:pt x="766111" y="42677"/>
                    <a:pt x="873023" y="0"/>
                  </a:cubicBezTo>
                  <a:cubicBezTo>
                    <a:pt x="979935" y="-42677"/>
                    <a:pt x="1186245" y="16933"/>
                    <a:pt x="1296907" y="0"/>
                  </a:cubicBezTo>
                  <a:cubicBezTo>
                    <a:pt x="1407569" y="-16933"/>
                    <a:pt x="1608108" y="23277"/>
                    <a:pt x="1720791" y="0"/>
                  </a:cubicBezTo>
                  <a:cubicBezTo>
                    <a:pt x="1833474" y="-23277"/>
                    <a:pt x="2062707" y="40214"/>
                    <a:pt x="2227096" y="0"/>
                  </a:cubicBezTo>
                  <a:cubicBezTo>
                    <a:pt x="2391486" y="-40214"/>
                    <a:pt x="2606276" y="74368"/>
                    <a:pt x="2898246" y="0"/>
                  </a:cubicBezTo>
                  <a:cubicBezTo>
                    <a:pt x="3190216" y="-74368"/>
                    <a:pt x="3147081" y="3537"/>
                    <a:pt x="3322130" y="0"/>
                  </a:cubicBezTo>
                  <a:cubicBezTo>
                    <a:pt x="3497179" y="-3537"/>
                    <a:pt x="3671228" y="25587"/>
                    <a:pt x="3910857" y="0"/>
                  </a:cubicBezTo>
                  <a:cubicBezTo>
                    <a:pt x="4150486" y="-25587"/>
                    <a:pt x="4379994" y="2155"/>
                    <a:pt x="4499585" y="0"/>
                  </a:cubicBezTo>
                  <a:cubicBezTo>
                    <a:pt x="4619176" y="-2155"/>
                    <a:pt x="4744008" y="14874"/>
                    <a:pt x="4923469" y="0"/>
                  </a:cubicBezTo>
                  <a:cubicBezTo>
                    <a:pt x="5102930" y="-14874"/>
                    <a:pt x="5386697" y="14170"/>
                    <a:pt x="5512196" y="0"/>
                  </a:cubicBezTo>
                  <a:cubicBezTo>
                    <a:pt x="5637695" y="-14170"/>
                    <a:pt x="5891963" y="38875"/>
                    <a:pt x="6100924" y="0"/>
                  </a:cubicBezTo>
                  <a:cubicBezTo>
                    <a:pt x="6309885" y="-38875"/>
                    <a:pt x="6528877" y="57788"/>
                    <a:pt x="6689651" y="0"/>
                  </a:cubicBezTo>
                  <a:cubicBezTo>
                    <a:pt x="6850425" y="-57788"/>
                    <a:pt x="6953479" y="49792"/>
                    <a:pt x="7113535" y="0"/>
                  </a:cubicBezTo>
                  <a:cubicBezTo>
                    <a:pt x="7273591" y="-49792"/>
                    <a:pt x="7442961" y="51896"/>
                    <a:pt x="7619841" y="0"/>
                  </a:cubicBezTo>
                  <a:cubicBezTo>
                    <a:pt x="7796721" y="-51896"/>
                    <a:pt x="7863519" y="6334"/>
                    <a:pt x="8043725" y="0"/>
                  </a:cubicBezTo>
                  <a:cubicBezTo>
                    <a:pt x="8223931" y="-6334"/>
                    <a:pt x="8392060" y="12311"/>
                    <a:pt x="8691325" y="0"/>
                  </a:cubicBezTo>
                  <a:cubicBezTo>
                    <a:pt x="8917620" y="-40013"/>
                    <a:pt x="9147742" y="238911"/>
                    <a:pt x="9140464" y="449139"/>
                  </a:cubicBezTo>
                  <a:cubicBezTo>
                    <a:pt x="9199564" y="643271"/>
                    <a:pt x="9093331" y="733750"/>
                    <a:pt x="9140464" y="1011425"/>
                  </a:cubicBezTo>
                  <a:cubicBezTo>
                    <a:pt x="9187597" y="1289100"/>
                    <a:pt x="9116482" y="1363027"/>
                    <a:pt x="9140464" y="1471477"/>
                  </a:cubicBezTo>
                  <a:cubicBezTo>
                    <a:pt x="9164446" y="1579927"/>
                    <a:pt x="9098730" y="1713604"/>
                    <a:pt x="9140464" y="1905970"/>
                  </a:cubicBezTo>
                  <a:cubicBezTo>
                    <a:pt x="9182198" y="2098336"/>
                    <a:pt x="9130385" y="2217172"/>
                    <a:pt x="9140464" y="2442697"/>
                  </a:cubicBezTo>
                  <a:cubicBezTo>
                    <a:pt x="9150543" y="2668222"/>
                    <a:pt x="9121396" y="2801919"/>
                    <a:pt x="9140464" y="3004983"/>
                  </a:cubicBezTo>
                  <a:cubicBezTo>
                    <a:pt x="9123906" y="3282589"/>
                    <a:pt x="8942250" y="3467977"/>
                    <a:pt x="8691325" y="3454122"/>
                  </a:cubicBezTo>
                  <a:cubicBezTo>
                    <a:pt x="8560665" y="3484137"/>
                    <a:pt x="8393882" y="3418086"/>
                    <a:pt x="8102597" y="3454122"/>
                  </a:cubicBezTo>
                  <a:cubicBezTo>
                    <a:pt x="7811312" y="3490158"/>
                    <a:pt x="7809917" y="3441820"/>
                    <a:pt x="7596292" y="3454122"/>
                  </a:cubicBezTo>
                  <a:cubicBezTo>
                    <a:pt x="7382668" y="3466424"/>
                    <a:pt x="7187636" y="3385176"/>
                    <a:pt x="6925142" y="3454122"/>
                  </a:cubicBezTo>
                  <a:cubicBezTo>
                    <a:pt x="6662648" y="3523068"/>
                    <a:pt x="6538273" y="3422435"/>
                    <a:pt x="6171571" y="3454122"/>
                  </a:cubicBezTo>
                  <a:cubicBezTo>
                    <a:pt x="5804869" y="3485809"/>
                    <a:pt x="5958493" y="3447989"/>
                    <a:pt x="5830109" y="3454122"/>
                  </a:cubicBezTo>
                  <a:cubicBezTo>
                    <a:pt x="5701725" y="3460255"/>
                    <a:pt x="5351255" y="3384357"/>
                    <a:pt x="5158960" y="3454122"/>
                  </a:cubicBezTo>
                  <a:cubicBezTo>
                    <a:pt x="4966665" y="3523887"/>
                    <a:pt x="4760883" y="3383268"/>
                    <a:pt x="4487810" y="3454122"/>
                  </a:cubicBezTo>
                  <a:cubicBezTo>
                    <a:pt x="4214737" y="3524976"/>
                    <a:pt x="4261664" y="3428255"/>
                    <a:pt x="4063926" y="3454122"/>
                  </a:cubicBezTo>
                  <a:cubicBezTo>
                    <a:pt x="3866188" y="3479989"/>
                    <a:pt x="3529393" y="3422445"/>
                    <a:pt x="3392777" y="3454122"/>
                  </a:cubicBezTo>
                  <a:cubicBezTo>
                    <a:pt x="3256161" y="3485799"/>
                    <a:pt x="3167802" y="3449342"/>
                    <a:pt x="2968893" y="3454122"/>
                  </a:cubicBezTo>
                  <a:cubicBezTo>
                    <a:pt x="2769984" y="3458902"/>
                    <a:pt x="2713647" y="3418862"/>
                    <a:pt x="2627431" y="3454122"/>
                  </a:cubicBezTo>
                  <a:cubicBezTo>
                    <a:pt x="2541215" y="3489382"/>
                    <a:pt x="2270574" y="3416271"/>
                    <a:pt x="2121125" y="3454122"/>
                  </a:cubicBezTo>
                  <a:cubicBezTo>
                    <a:pt x="1971676" y="3491973"/>
                    <a:pt x="1737835" y="3425811"/>
                    <a:pt x="1449976" y="3454122"/>
                  </a:cubicBezTo>
                  <a:cubicBezTo>
                    <a:pt x="1162117" y="3482433"/>
                    <a:pt x="736347" y="3399291"/>
                    <a:pt x="449139" y="3454122"/>
                  </a:cubicBezTo>
                  <a:cubicBezTo>
                    <a:pt x="213689" y="3482747"/>
                    <a:pt x="-38885" y="3218491"/>
                    <a:pt x="0" y="3004983"/>
                  </a:cubicBezTo>
                  <a:cubicBezTo>
                    <a:pt x="-57456" y="2823658"/>
                    <a:pt x="6680" y="2728772"/>
                    <a:pt x="0" y="2519373"/>
                  </a:cubicBezTo>
                  <a:cubicBezTo>
                    <a:pt x="-6680" y="2309974"/>
                    <a:pt x="14310" y="2235619"/>
                    <a:pt x="0" y="2008204"/>
                  </a:cubicBezTo>
                  <a:cubicBezTo>
                    <a:pt x="-14310" y="1780789"/>
                    <a:pt x="3025" y="1631553"/>
                    <a:pt x="0" y="1522593"/>
                  </a:cubicBezTo>
                  <a:cubicBezTo>
                    <a:pt x="-3025" y="1413633"/>
                    <a:pt x="63370" y="1171858"/>
                    <a:pt x="0" y="985866"/>
                  </a:cubicBezTo>
                  <a:cubicBezTo>
                    <a:pt x="-63370" y="799874"/>
                    <a:pt x="25181" y="685251"/>
                    <a:pt x="0" y="449139"/>
                  </a:cubicBezTo>
                  <a:close/>
                </a:path>
                <a:path w="9140464" h="3454122" stroke="0" extrusionOk="0">
                  <a:moveTo>
                    <a:pt x="0" y="449139"/>
                  </a:moveTo>
                  <a:cubicBezTo>
                    <a:pt x="-14792" y="214405"/>
                    <a:pt x="190344" y="55809"/>
                    <a:pt x="449139" y="0"/>
                  </a:cubicBezTo>
                  <a:cubicBezTo>
                    <a:pt x="666923" y="-7299"/>
                    <a:pt x="869875" y="83226"/>
                    <a:pt x="1202710" y="0"/>
                  </a:cubicBezTo>
                  <a:cubicBezTo>
                    <a:pt x="1535545" y="-83226"/>
                    <a:pt x="1606338" y="35678"/>
                    <a:pt x="1791438" y="0"/>
                  </a:cubicBezTo>
                  <a:cubicBezTo>
                    <a:pt x="1976538" y="-35678"/>
                    <a:pt x="2107919" y="39494"/>
                    <a:pt x="2215322" y="0"/>
                  </a:cubicBezTo>
                  <a:cubicBezTo>
                    <a:pt x="2322725" y="-39494"/>
                    <a:pt x="2591477" y="49521"/>
                    <a:pt x="2804049" y="0"/>
                  </a:cubicBezTo>
                  <a:cubicBezTo>
                    <a:pt x="3016621" y="-49521"/>
                    <a:pt x="2992203" y="28773"/>
                    <a:pt x="3145511" y="0"/>
                  </a:cubicBezTo>
                  <a:cubicBezTo>
                    <a:pt x="3298819" y="-28773"/>
                    <a:pt x="3524100" y="59043"/>
                    <a:pt x="3651817" y="0"/>
                  </a:cubicBezTo>
                  <a:cubicBezTo>
                    <a:pt x="3779534" y="-59043"/>
                    <a:pt x="4044940" y="25270"/>
                    <a:pt x="4240545" y="0"/>
                  </a:cubicBezTo>
                  <a:cubicBezTo>
                    <a:pt x="4436150" y="-25270"/>
                    <a:pt x="4708893" y="13324"/>
                    <a:pt x="4829272" y="0"/>
                  </a:cubicBezTo>
                  <a:cubicBezTo>
                    <a:pt x="4949651" y="-13324"/>
                    <a:pt x="5207676" y="5311"/>
                    <a:pt x="5500422" y="0"/>
                  </a:cubicBezTo>
                  <a:cubicBezTo>
                    <a:pt x="5793168" y="-5311"/>
                    <a:pt x="5780689" y="17583"/>
                    <a:pt x="5924305" y="0"/>
                  </a:cubicBezTo>
                  <a:cubicBezTo>
                    <a:pt x="6067921" y="-17583"/>
                    <a:pt x="6294939" y="22442"/>
                    <a:pt x="6430611" y="0"/>
                  </a:cubicBezTo>
                  <a:cubicBezTo>
                    <a:pt x="6566283" y="-22442"/>
                    <a:pt x="6797374" y="240"/>
                    <a:pt x="7101761" y="0"/>
                  </a:cubicBezTo>
                  <a:cubicBezTo>
                    <a:pt x="7406148" y="-240"/>
                    <a:pt x="7448745" y="35976"/>
                    <a:pt x="7608066" y="0"/>
                  </a:cubicBezTo>
                  <a:cubicBezTo>
                    <a:pt x="7767388" y="-35976"/>
                    <a:pt x="7907873" y="50773"/>
                    <a:pt x="8114372" y="0"/>
                  </a:cubicBezTo>
                  <a:cubicBezTo>
                    <a:pt x="8320871" y="-50773"/>
                    <a:pt x="8452615" y="37318"/>
                    <a:pt x="8691325" y="0"/>
                  </a:cubicBezTo>
                  <a:cubicBezTo>
                    <a:pt x="8877610" y="24465"/>
                    <a:pt x="9150338" y="187880"/>
                    <a:pt x="9140464" y="449139"/>
                  </a:cubicBezTo>
                  <a:cubicBezTo>
                    <a:pt x="9172726" y="642644"/>
                    <a:pt x="9108800" y="746644"/>
                    <a:pt x="9140464" y="985866"/>
                  </a:cubicBezTo>
                  <a:cubicBezTo>
                    <a:pt x="9172128" y="1225088"/>
                    <a:pt x="9073921" y="1331269"/>
                    <a:pt x="9140464" y="1548152"/>
                  </a:cubicBezTo>
                  <a:cubicBezTo>
                    <a:pt x="9207007" y="1765035"/>
                    <a:pt x="9105827" y="1906164"/>
                    <a:pt x="9140464" y="2008204"/>
                  </a:cubicBezTo>
                  <a:cubicBezTo>
                    <a:pt x="9175101" y="2110244"/>
                    <a:pt x="9082775" y="2378571"/>
                    <a:pt x="9140464" y="2544931"/>
                  </a:cubicBezTo>
                  <a:cubicBezTo>
                    <a:pt x="9198153" y="2711291"/>
                    <a:pt x="9100297" y="2905039"/>
                    <a:pt x="9140464" y="3004983"/>
                  </a:cubicBezTo>
                  <a:cubicBezTo>
                    <a:pt x="9102674" y="3269678"/>
                    <a:pt x="8972043" y="3494475"/>
                    <a:pt x="8691325" y="3454122"/>
                  </a:cubicBezTo>
                  <a:cubicBezTo>
                    <a:pt x="8488487" y="3499067"/>
                    <a:pt x="8394000" y="3427991"/>
                    <a:pt x="8267441" y="3454122"/>
                  </a:cubicBezTo>
                  <a:cubicBezTo>
                    <a:pt x="8140882" y="3480253"/>
                    <a:pt x="7996813" y="3446066"/>
                    <a:pt x="7925979" y="3454122"/>
                  </a:cubicBezTo>
                  <a:cubicBezTo>
                    <a:pt x="7855145" y="3462178"/>
                    <a:pt x="7681628" y="3440719"/>
                    <a:pt x="7584517" y="3454122"/>
                  </a:cubicBezTo>
                  <a:cubicBezTo>
                    <a:pt x="7487406" y="3467525"/>
                    <a:pt x="7352323" y="3411417"/>
                    <a:pt x="7160633" y="3454122"/>
                  </a:cubicBezTo>
                  <a:cubicBezTo>
                    <a:pt x="6968943" y="3496827"/>
                    <a:pt x="6908420" y="3414422"/>
                    <a:pt x="6819171" y="3454122"/>
                  </a:cubicBezTo>
                  <a:cubicBezTo>
                    <a:pt x="6729922" y="3493822"/>
                    <a:pt x="6343874" y="3402752"/>
                    <a:pt x="6065600" y="3454122"/>
                  </a:cubicBezTo>
                  <a:cubicBezTo>
                    <a:pt x="5787326" y="3505492"/>
                    <a:pt x="5739116" y="3445744"/>
                    <a:pt x="5641716" y="3454122"/>
                  </a:cubicBezTo>
                  <a:cubicBezTo>
                    <a:pt x="5544316" y="3462500"/>
                    <a:pt x="5282112" y="3383051"/>
                    <a:pt x="4970567" y="3454122"/>
                  </a:cubicBezTo>
                  <a:cubicBezTo>
                    <a:pt x="4659022" y="3525193"/>
                    <a:pt x="4786422" y="3419004"/>
                    <a:pt x="4629105" y="3454122"/>
                  </a:cubicBezTo>
                  <a:cubicBezTo>
                    <a:pt x="4471788" y="3489240"/>
                    <a:pt x="4160557" y="3391308"/>
                    <a:pt x="4040377" y="3454122"/>
                  </a:cubicBezTo>
                  <a:cubicBezTo>
                    <a:pt x="3920197" y="3516936"/>
                    <a:pt x="3589319" y="3422521"/>
                    <a:pt x="3369228" y="3454122"/>
                  </a:cubicBezTo>
                  <a:cubicBezTo>
                    <a:pt x="3149137" y="3485723"/>
                    <a:pt x="3055551" y="3422725"/>
                    <a:pt x="2780500" y="3454122"/>
                  </a:cubicBezTo>
                  <a:cubicBezTo>
                    <a:pt x="2505449" y="3485519"/>
                    <a:pt x="2383519" y="3451312"/>
                    <a:pt x="2191773" y="3454122"/>
                  </a:cubicBezTo>
                  <a:cubicBezTo>
                    <a:pt x="2000027" y="3456932"/>
                    <a:pt x="1663566" y="3403764"/>
                    <a:pt x="1520623" y="3454122"/>
                  </a:cubicBezTo>
                  <a:cubicBezTo>
                    <a:pt x="1377680" y="3504480"/>
                    <a:pt x="1238114" y="3450224"/>
                    <a:pt x="1096739" y="3454122"/>
                  </a:cubicBezTo>
                  <a:cubicBezTo>
                    <a:pt x="955364" y="3458020"/>
                    <a:pt x="696920" y="3385058"/>
                    <a:pt x="449139" y="3454122"/>
                  </a:cubicBezTo>
                  <a:cubicBezTo>
                    <a:pt x="191334" y="3493824"/>
                    <a:pt x="-3582" y="3320139"/>
                    <a:pt x="0" y="3004983"/>
                  </a:cubicBezTo>
                  <a:cubicBezTo>
                    <a:pt x="-49721" y="2764485"/>
                    <a:pt x="49632" y="2619360"/>
                    <a:pt x="0" y="2468256"/>
                  </a:cubicBezTo>
                  <a:cubicBezTo>
                    <a:pt x="-49632" y="2317152"/>
                    <a:pt x="60336" y="2062757"/>
                    <a:pt x="0" y="1931529"/>
                  </a:cubicBezTo>
                  <a:cubicBezTo>
                    <a:pt x="-60336" y="1800301"/>
                    <a:pt x="38243" y="1570223"/>
                    <a:pt x="0" y="1394801"/>
                  </a:cubicBezTo>
                  <a:cubicBezTo>
                    <a:pt x="-38243" y="1219379"/>
                    <a:pt x="10296" y="1038294"/>
                    <a:pt x="0" y="934749"/>
                  </a:cubicBezTo>
                  <a:cubicBezTo>
                    <a:pt x="-10296" y="831204"/>
                    <a:pt x="34250" y="558990"/>
                    <a:pt x="0" y="449139"/>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a:solidFill>
                  <a:prstClr val="black"/>
                </a:solidFill>
                <a:latin typeface="Nunito Black" pitchFamily="2" charset="0"/>
                <a:ea typeface="微软雅黑"/>
              </a:endParaRPr>
            </a:p>
          </p:txBody>
        </p:sp>
        <p:sp>
          <p:nvSpPr>
            <p:cNvPr id="8" name="Rectangle: Rounded Corners 7">
              <a:extLst>
                <a:ext uri="{FF2B5EF4-FFF2-40B4-BE49-F238E27FC236}">
                  <a16:creationId xmlns:a16="http://schemas.microsoft.com/office/drawing/2014/main" id="{80389EA7-422D-4F5E-A4B7-BEB5192DC46D}"/>
                </a:ext>
              </a:extLst>
            </p:cNvPr>
            <p:cNvSpPr/>
            <p:nvPr/>
          </p:nvSpPr>
          <p:spPr>
            <a:xfrm>
              <a:off x="76504" y="614743"/>
              <a:ext cx="7364501" cy="5587207"/>
            </a:xfrm>
            <a:custGeom>
              <a:avLst/>
              <a:gdLst>
                <a:gd name="connsiteX0" fmla="*/ 0 w 9140464"/>
                <a:gd name="connsiteY0" fmla="*/ 449139 h 3454122"/>
                <a:gd name="connsiteX1" fmla="*/ 449139 w 9140464"/>
                <a:gd name="connsiteY1" fmla="*/ 0 h 3454122"/>
                <a:gd name="connsiteX2" fmla="*/ 1202710 w 9140464"/>
                <a:gd name="connsiteY2" fmla="*/ 0 h 3454122"/>
                <a:gd name="connsiteX3" fmla="*/ 1791438 w 9140464"/>
                <a:gd name="connsiteY3" fmla="*/ 0 h 3454122"/>
                <a:gd name="connsiteX4" fmla="*/ 2215322 w 9140464"/>
                <a:gd name="connsiteY4" fmla="*/ 0 h 3454122"/>
                <a:gd name="connsiteX5" fmla="*/ 2804049 w 9140464"/>
                <a:gd name="connsiteY5" fmla="*/ 0 h 3454122"/>
                <a:gd name="connsiteX6" fmla="*/ 3145511 w 9140464"/>
                <a:gd name="connsiteY6" fmla="*/ 0 h 3454122"/>
                <a:gd name="connsiteX7" fmla="*/ 3651817 w 9140464"/>
                <a:gd name="connsiteY7" fmla="*/ 0 h 3454122"/>
                <a:gd name="connsiteX8" fmla="*/ 4240545 w 9140464"/>
                <a:gd name="connsiteY8" fmla="*/ 0 h 3454122"/>
                <a:gd name="connsiteX9" fmla="*/ 4829272 w 9140464"/>
                <a:gd name="connsiteY9" fmla="*/ 0 h 3454122"/>
                <a:gd name="connsiteX10" fmla="*/ 5500422 w 9140464"/>
                <a:gd name="connsiteY10" fmla="*/ 0 h 3454122"/>
                <a:gd name="connsiteX11" fmla="*/ 5924305 w 9140464"/>
                <a:gd name="connsiteY11" fmla="*/ 0 h 3454122"/>
                <a:gd name="connsiteX12" fmla="*/ 6430611 w 9140464"/>
                <a:gd name="connsiteY12" fmla="*/ 0 h 3454122"/>
                <a:gd name="connsiteX13" fmla="*/ 7101761 w 9140464"/>
                <a:gd name="connsiteY13" fmla="*/ 0 h 3454122"/>
                <a:gd name="connsiteX14" fmla="*/ 7608066 w 9140464"/>
                <a:gd name="connsiteY14" fmla="*/ 0 h 3454122"/>
                <a:gd name="connsiteX15" fmla="*/ 8114372 w 9140464"/>
                <a:gd name="connsiteY15" fmla="*/ 0 h 3454122"/>
                <a:gd name="connsiteX16" fmla="*/ 8691325 w 9140464"/>
                <a:gd name="connsiteY16" fmla="*/ 0 h 3454122"/>
                <a:gd name="connsiteX17" fmla="*/ 9140464 w 9140464"/>
                <a:gd name="connsiteY17" fmla="*/ 449139 h 3454122"/>
                <a:gd name="connsiteX18" fmla="*/ 9140464 w 9140464"/>
                <a:gd name="connsiteY18" fmla="*/ 985866 h 3454122"/>
                <a:gd name="connsiteX19" fmla="*/ 9140464 w 9140464"/>
                <a:gd name="connsiteY19" fmla="*/ 1548152 h 3454122"/>
                <a:gd name="connsiteX20" fmla="*/ 9140464 w 9140464"/>
                <a:gd name="connsiteY20" fmla="*/ 2008204 h 3454122"/>
                <a:gd name="connsiteX21" fmla="*/ 9140464 w 9140464"/>
                <a:gd name="connsiteY21" fmla="*/ 2544931 h 3454122"/>
                <a:gd name="connsiteX22" fmla="*/ 9140464 w 9140464"/>
                <a:gd name="connsiteY22" fmla="*/ 3004983 h 3454122"/>
                <a:gd name="connsiteX23" fmla="*/ 8691325 w 9140464"/>
                <a:gd name="connsiteY23" fmla="*/ 3454122 h 3454122"/>
                <a:gd name="connsiteX24" fmla="*/ 8267441 w 9140464"/>
                <a:gd name="connsiteY24" fmla="*/ 3454122 h 3454122"/>
                <a:gd name="connsiteX25" fmla="*/ 7925979 w 9140464"/>
                <a:gd name="connsiteY25" fmla="*/ 3454122 h 3454122"/>
                <a:gd name="connsiteX26" fmla="*/ 7584517 w 9140464"/>
                <a:gd name="connsiteY26" fmla="*/ 3454122 h 3454122"/>
                <a:gd name="connsiteX27" fmla="*/ 7160633 w 9140464"/>
                <a:gd name="connsiteY27" fmla="*/ 3454122 h 3454122"/>
                <a:gd name="connsiteX28" fmla="*/ 6819171 w 9140464"/>
                <a:gd name="connsiteY28" fmla="*/ 3454122 h 3454122"/>
                <a:gd name="connsiteX29" fmla="*/ 6065600 w 9140464"/>
                <a:gd name="connsiteY29" fmla="*/ 3454122 h 3454122"/>
                <a:gd name="connsiteX30" fmla="*/ 5641716 w 9140464"/>
                <a:gd name="connsiteY30" fmla="*/ 3454122 h 3454122"/>
                <a:gd name="connsiteX31" fmla="*/ 4970567 w 9140464"/>
                <a:gd name="connsiteY31" fmla="*/ 3454122 h 3454122"/>
                <a:gd name="connsiteX32" fmla="*/ 4629105 w 9140464"/>
                <a:gd name="connsiteY32" fmla="*/ 3454122 h 3454122"/>
                <a:gd name="connsiteX33" fmla="*/ 4040377 w 9140464"/>
                <a:gd name="connsiteY33" fmla="*/ 3454122 h 3454122"/>
                <a:gd name="connsiteX34" fmla="*/ 3369228 w 9140464"/>
                <a:gd name="connsiteY34" fmla="*/ 3454122 h 3454122"/>
                <a:gd name="connsiteX35" fmla="*/ 2780500 w 9140464"/>
                <a:gd name="connsiteY35" fmla="*/ 3454122 h 3454122"/>
                <a:gd name="connsiteX36" fmla="*/ 2191773 w 9140464"/>
                <a:gd name="connsiteY36" fmla="*/ 3454122 h 3454122"/>
                <a:gd name="connsiteX37" fmla="*/ 1520623 w 9140464"/>
                <a:gd name="connsiteY37" fmla="*/ 3454122 h 3454122"/>
                <a:gd name="connsiteX38" fmla="*/ 1096739 w 9140464"/>
                <a:gd name="connsiteY38" fmla="*/ 3454122 h 3454122"/>
                <a:gd name="connsiteX39" fmla="*/ 449139 w 9140464"/>
                <a:gd name="connsiteY39" fmla="*/ 3454122 h 3454122"/>
                <a:gd name="connsiteX40" fmla="*/ 0 w 9140464"/>
                <a:gd name="connsiteY40" fmla="*/ 3004983 h 3454122"/>
                <a:gd name="connsiteX41" fmla="*/ 0 w 9140464"/>
                <a:gd name="connsiteY41" fmla="*/ 2468256 h 3454122"/>
                <a:gd name="connsiteX42" fmla="*/ 0 w 9140464"/>
                <a:gd name="connsiteY42" fmla="*/ 1931529 h 3454122"/>
                <a:gd name="connsiteX43" fmla="*/ 0 w 9140464"/>
                <a:gd name="connsiteY43" fmla="*/ 1394801 h 3454122"/>
                <a:gd name="connsiteX44" fmla="*/ 0 w 9140464"/>
                <a:gd name="connsiteY44" fmla="*/ 934749 h 3454122"/>
                <a:gd name="connsiteX45" fmla="*/ 0 w 9140464"/>
                <a:gd name="connsiteY45" fmla="*/ 449139 h 3454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140464" h="3454122" extrusionOk="0">
                  <a:moveTo>
                    <a:pt x="0" y="449139"/>
                  </a:moveTo>
                  <a:cubicBezTo>
                    <a:pt x="-14792" y="214405"/>
                    <a:pt x="190344" y="55809"/>
                    <a:pt x="449139" y="0"/>
                  </a:cubicBezTo>
                  <a:cubicBezTo>
                    <a:pt x="666923" y="-7299"/>
                    <a:pt x="869875" y="83226"/>
                    <a:pt x="1202710" y="0"/>
                  </a:cubicBezTo>
                  <a:cubicBezTo>
                    <a:pt x="1535545" y="-83226"/>
                    <a:pt x="1606338" y="35678"/>
                    <a:pt x="1791438" y="0"/>
                  </a:cubicBezTo>
                  <a:cubicBezTo>
                    <a:pt x="1976538" y="-35678"/>
                    <a:pt x="2107919" y="39494"/>
                    <a:pt x="2215322" y="0"/>
                  </a:cubicBezTo>
                  <a:cubicBezTo>
                    <a:pt x="2322725" y="-39494"/>
                    <a:pt x="2591477" y="49521"/>
                    <a:pt x="2804049" y="0"/>
                  </a:cubicBezTo>
                  <a:cubicBezTo>
                    <a:pt x="3016621" y="-49521"/>
                    <a:pt x="2992203" y="28773"/>
                    <a:pt x="3145511" y="0"/>
                  </a:cubicBezTo>
                  <a:cubicBezTo>
                    <a:pt x="3298819" y="-28773"/>
                    <a:pt x="3524100" y="59043"/>
                    <a:pt x="3651817" y="0"/>
                  </a:cubicBezTo>
                  <a:cubicBezTo>
                    <a:pt x="3779534" y="-59043"/>
                    <a:pt x="4044940" y="25270"/>
                    <a:pt x="4240545" y="0"/>
                  </a:cubicBezTo>
                  <a:cubicBezTo>
                    <a:pt x="4436150" y="-25270"/>
                    <a:pt x="4708893" y="13324"/>
                    <a:pt x="4829272" y="0"/>
                  </a:cubicBezTo>
                  <a:cubicBezTo>
                    <a:pt x="4949651" y="-13324"/>
                    <a:pt x="5207676" y="5311"/>
                    <a:pt x="5500422" y="0"/>
                  </a:cubicBezTo>
                  <a:cubicBezTo>
                    <a:pt x="5793168" y="-5311"/>
                    <a:pt x="5780689" y="17583"/>
                    <a:pt x="5924305" y="0"/>
                  </a:cubicBezTo>
                  <a:cubicBezTo>
                    <a:pt x="6067921" y="-17583"/>
                    <a:pt x="6294939" y="22442"/>
                    <a:pt x="6430611" y="0"/>
                  </a:cubicBezTo>
                  <a:cubicBezTo>
                    <a:pt x="6566283" y="-22442"/>
                    <a:pt x="6797374" y="240"/>
                    <a:pt x="7101761" y="0"/>
                  </a:cubicBezTo>
                  <a:cubicBezTo>
                    <a:pt x="7406148" y="-240"/>
                    <a:pt x="7448745" y="35976"/>
                    <a:pt x="7608066" y="0"/>
                  </a:cubicBezTo>
                  <a:cubicBezTo>
                    <a:pt x="7767388" y="-35976"/>
                    <a:pt x="7907873" y="50773"/>
                    <a:pt x="8114372" y="0"/>
                  </a:cubicBezTo>
                  <a:cubicBezTo>
                    <a:pt x="8320871" y="-50773"/>
                    <a:pt x="8452615" y="37318"/>
                    <a:pt x="8691325" y="0"/>
                  </a:cubicBezTo>
                  <a:cubicBezTo>
                    <a:pt x="8877610" y="24465"/>
                    <a:pt x="9150338" y="187880"/>
                    <a:pt x="9140464" y="449139"/>
                  </a:cubicBezTo>
                  <a:cubicBezTo>
                    <a:pt x="9172726" y="642644"/>
                    <a:pt x="9108800" y="746644"/>
                    <a:pt x="9140464" y="985866"/>
                  </a:cubicBezTo>
                  <a:cubicBezTo>
                    <a:pt x="9172128" y="1225088"/>
                    <a:pt x="9073921" y="1331269"/>
                    <a:pt x="9140464" y="1548152"/>
                  </a:cubicBezTo>
                  <a:cubicBezTo>
                    <a:pt x="9207007" y="1765035"/>
                    <a:pt x="9105827" y="1906164"/>
                    <a:pt x="9140464" y="2008204"/>
                  </a:cubicBezTo>
                  <a:cubicBezTo>
                    <a:pt x="9175101" y="2110244"/>
                    <a:pt x="9082775" y="2378571"/>
                    <a:pt x="9140464" y="2544931"/>
                  </a:cubicBezTo>
                  <a:cubicBezTo>
                    <a:pt x="9198153" y="2711291"/>
                    <a:pt x="9100297" y="2905039"/>
                    <a:pt x="9140464" y="3004983"/>
                  </a:cubicBezTo>
                  <a:cubicBezTo>
                    <a:pt x="9102674" y="3269678"/>
                    <a:pt x="8972043" y="3494475"/>
                    <a:pt x="8691325" y="3454122"/>
                  </a:cubicBezTo>
                  <a:cubicBezTo>
                    <a:pt x="8488487" y="3499067"/>
                    <a:pt x="8394000" y="3427991"/>
                    <a:pt x="8267441" y="3454122"/>
                  </a:cubicBezTo>
                  <a:cubicBezTo>
                    <a:pt x="8140882" y="3480253"/>
                    <a:pt x="7996813" y="3446066"/>
                    <a:pt x="7925979" y="3454122"/>
                  </a:cubicBezTo>
                  <a:cubicBezTo>
                    <a:pt x="7855145" y="3462178"/>
                    <a:pt x="7681628" y="3440719"/>
                    <a:pt x="7584517" y="3454122"/>
                  </a:cubicBezTo>
                  <a:cubicBezTo>
                    <a:pt x="7487406" y="3467525"/>
                    <a:pt x="7352323" y="3411417"/>
                    <a:pt x="7160633" y="3454122"/>
                  </a:cubicBezTo>
                  <a:cubicBezTo>
                    <a:pt x="6968943" y="3496827"/>
                    <a:pt x="6908420" y="3414422"/>
                    <a:pt x="6819171" y="3454122"/>
                  </a:cubicBezTo>
                  <a:cubicBezTo>
                    <a:pt x="6729922" y="3493822"/>
                    <a:pt x="6343874" y="3402752"/>
                    <a:pt x="6065600" y="3454122"/>
                  </a:cubicBezTo>
                  <a:cubicBezTo>
                    <a:pt x="5787326" y="3505492"/>
                    <a:pt x="5739116" y="3445744"/>
                    <a:pt x="5641716" y="3454122"/>
                  </a:cubicBezTo>
                  <a:cubicBezTo>
                    <a:pt x="5544316" y="3462500"/>
                    <a:pt x="5282112" y="3383051"/>
                    <a:pt x="4970567" y="3454122"/>
                  </a:cubicBezTo>
                  <a:cubicBezTo>
                    <a:pt x="4659022" y="3525193"/>
                    <a:pt x="4786422" y="3419004"/>
                    <a:pt x="4629105" y="3454122"/>
                  </a:cubicBezTo>
                  <a:cubicBezTo>
                    <a:pt x="4471788" y="3489240"/>
                    <a:pt x="4160557" y="3391308"/>
                    <a:pt x="4040377" y="3454122"/>
                  </a:cubicBezTo>
                  <a:cubicBezTo>
                    <a:pt x="3920197" y="3516936"/>
                    <a:pt x="3589319" y="3422521"/>
                    <a:pt x="3369228" y="3454122"/>
                  </a:cubicBezTo>
                  <a:cubicBezTo>
                    <a:pt x="3149137" y="3485723"/>
                    <a:pt x="3055551" y="3422725"/>
                    <a:pt x="2780500" y="3454122"/>
                  </a:cubicBezTo>
                  <a:cubicBezTo>
                    <a:pt x="2505449" y="3485519"/>
                    <a:pt x="2383519" y="3451312"/>
                    <a:pt x="2191773" y="3454122"/>
                  </a:cubicBezTo>
                  <a:cubicBezTo>
                    <a:pt x="2000027" y="3456932"/>
                    <a:pt x="1663566" y="3403764"/>
                    <a:pt x="1520623" y="3454122"/>
                  </a:cubicBezTo>
                  <a:cubicBezTo>
                    <a:pt x="1377680" y="3504480"/>
                    <a:pt x="1238114" y="3450224"/>
                    <a:pt x="1096739" y="3454122"/>
                  </a:cubicBezTo>
                  <a:cubicBezTo>
                    <a:pt x="955364" y="3458020"/>
                    <a:pt x="696920" y="3385058"/>
                    <a:pt x="449139" y="3454122"/>
                  </a:cubicBezTo>
                  <a:cubicBezTo>
                    <a:pt x="191334" y="3493824"/>
                    <a:pt x="-3582" y="3320139"/>
                    <a:pt x="0" y="3004983"/>
                  </a:cubicBezTo>
                  <a:cubicBezTo>
                    <a:pt x="-49721" y="2764485"/>
                    <a:pt x="49632" y="2619360"/>
                    <a:pt x="0" y="2468256"/>
                  </a:cubicBezTo>
                  <a:cubicBezTo>
                    <a:pt x="-49632" y="2317152"/>
                    <a:pt x="60336" y="2062757"/>
                    <a:pt x="0" y="1931529"/>
                  </a:cubicBezTo>
                  <a:cubicBezTo>
                    <a:pt x="-60336" y="1800301"/>
                    <a:pt x="38243" y="1570223"/>
                    <a:pt x="0" y="1394801"/>
                  </a:cubicBezTo>
                  <a:cubicBezTo>
                    <a:pt x="-38243" y="1219379"/>
                    <a:pt x="10296" y="1038294"/>
                    <a:pt x="0" y="934749"/>
                  </a:cubicBezTo>
                  <a:cubicBezTo>
                    <a:pt x="-10296" y="831204"/>
                    <a:pt x="34250" y="558990"/>
                    <a:pt x="0" y="449139"/>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defTabSz="914377">
                <a:defRPr/>
              </a:pPr>
              <a:endParaRPr lang="en-US" dirty="0">
                <a:solidFill>
                  <a:prstClr val="black"/>
                </a:solidFill>
                <a:latin typeface="Nunito Black" pitchFamily="2" charset="0"/>
                <a:ea typeface="微软雅黑"/>
              </a:endParaRPr>
            </a:p>
          </p:txBody>
        </p:sp>
      </p:grpSp>
      <p:sp>
        <p:nvSpPr>
          <p:cNvPr id="3" name="TextBox 2">
            <a:extLst>
              <a:ext uri="{FF2B5EF4-FFF2-40B4-BE49-F238E27FC236}">
                <a16:creationId xmlns:a16="http://schemas.microsoft.com/office/drawing/2014/main" id="{9C044C1E-6915-4865-91FE-AC7A91E057A4}"/>
              </a:ext>
            </a:extLst>
          </p:cNvPr>
          <p:cNvSpPr txBox="1"/>
          <p:nvPr/>
        </p:nvSpPr>
        <p:spPr>
          <a:xfrm>
            <a:off x="1273616" y="2014445"/>
            <a:ext cx="8990832" cy="1569660"/>
          </a:xfrm>
          <a:prstGeom prst="rect">
            <a:avLst/>
          </a:prstGeom>
          <a:noFill/>
        </p:spPr>
        <p:txBody>
          <a:bodyPr wrap="square">
            <a:spAutoFit/>
          </a:bodyPr>
          <a:lstStyle/>
          <a:p>
            <a:pPr defTabSz="914377">
              <a:defRPr/>
            </a:pPr>
            <a:r>
              <a:rPr lang="vi-VN" sz="4800" b="1" dirty="0">
                <a:solidFill>
                  <a:srgbClr val="FF0000"/>
                </a:solidFill>
                <a:latin typeface="+mj-lt"/>
                <a:ea typeface="微软雅黑"/>
              </a:rPr>
              <a:t>Thánh Gióng diệt giặc Ân xâm lược vào thời Hùng Vương thứ 6.</a:t>
            </a:r>
          </a:p>
        </p:txBody>
      </p:sp>
    </p:spTree>
    <p:extLst>
      <p:ext uri="{BB962C8B-B14F-4D97-AF65-F5344CB8AC3E}">
        <p14:creationId xmlns:p14="http://schemas.microsoft.com/office/powerpoint/2010/main" val="909367940"/>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6" y="0"/>
            <a:ext cx="12188388" cy="6858000"/>
          </a:xfrm>
          <a:prstGeom prst="rect">
            <a:avLst/>
          </a:prstGeom>
          <a:ln>
            <a:noFill/>
          </a:ln>
          <a:effectLst>
            <a:softEdge rad="112500"/>
          </a:effectLst>
        </p:spPr>
      </p:pic>
      <p:sp>
        <p:nvSpPr>
          <p:cNvPr id="26" name="云形 12">
            <a:extLst>
              <a:ext uri="{FF2B5EF4-FFF2-40B4-BE49-F238E27FC236}">
                <a16:creationId xmlns:a16="http://schemas.microsoft.com/office/drawing/2014/main" id="{89721C0D-2BF3-4574-9000-DCFD07419F87}"/>
              </a:ext>
            </a:extLst>
          </p:cNvPr>
          <p:cNvSpPr/>
          <p:nvPr/>
        </p:nvSpPr>
        <p:spPr>
          <a:xfrm rot="150597">
            <a:off x="-8233" y="69007"/>
            <a:ext cx="12079311" cy="5787077"/>
          </a:xfrm>
          <a:prstGeom prst="cloud">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grpSp>
        <p:nvGrpSpPr>
          <p:cNvPr id="27" name="Group 26">
            <a:extLst>
              <a:ext uri="{FF2B5EF4-FFF2-40B4-BE49-F238E27FC236}">
                <a16:creationId xmlns:a16="http://schemas.microsoft.com/office/drawing/2014/main" id="{76725D16-6C51-4CB6-A3DF-7BBCE1789137}"/>
              </a:ext>
            </a:extLst>
          </p:cNvPr>
          <p:cNvGrpSpPr/>
          <p:nvPr/>
        </p:nvGrpSpPr>
        <p:grpSpPr>
          <a:xfrm>
            <a:off x="2878510" y="1573683"/>
            <a:ext cx="8998180" cy="2337917"/>
            <a:chOff x="76504" y="514663"/>
            <a:chExt cx="7485060" cy="5687287"/>
          </a:xfrm>
          <a:solidFill>
            <a:schemeClr val="bg1"/>
          </a:solidFill>
        </p:grpSpPr>
        <p:sp>
          <p:nvSpPr>
            <p:cNvPr id="28" name="Rectangle: Rounded Corners 27">
              <a:extLst>
                <a:ext uri="{FF2B5EF4-FFF2-40B4-BE49-F238E27FC236}">
                  <a16:creationId xmlns:a16="http://schemas.microsoft.com/office/drawing/2014/main" id="{17D395F6-ACE8-47B5-84AE-FD3E4A01B400}"/>
                </a:ext>
              </a:extLst>
            </p:cNvPr>
            <p:cNvSpPr/>
            <p:nvPr/>
          </p:nvSpPr>
          <p:spPr>
            <a:xfrm>
              <a:off x="139597" y="564703"/>
              <a:ext cx="7364501" cy="5587207"/>
            </a:xfrm>
            <a:custGeom>
              <a:avLst/>
              <a:gdLst>
                <a:gd name="connsiteX0" fmla="*/ 0 w 8853250"/>
                <a:gd name="connsiteY0" fmla="*/ 298650 h 2296776"/>
                <a:gd name="connsiteX1" fmla="*/ 298650 w 8853250"/>
                <a:gd name="connsiteY1" fmla="*/ 0 h 2296776"/>
                <a:gd name="connsiteX2" fmla="*/ 888361 w 8853250"/>
                <a:gd name="connsiteY2" fmla="*/ 0 h 2296776"/>
                <a:gd name="connsiteX3" fmla="*/ 1312952 w 8853250"/>
                <a:gd name="connsiteY3" fmla="*/ 0 h 2296776"/>
                <a:gd name="connsiteX4" fmla="*/ 1737544 w 8853250"/>
                <a:gd name="connsiteY4" fmla="*/ 0 h 2296776"/>
                <a:gd name="connsiteX5" fmla="*/ 2492374 w 8853250"/>
                <a:gd name="connsiteY5" fmla="*/ 0 h 2296776"/>
                <a:gd name="connsiteX6" fmla="*/ 3082085 w 8853250"/>
                <a:gd name="connsiteY6" fmla="*/ 0 h 2296776"/>
                <a:gd name="connsiteX7" fmla="*/ 3589236 w 8853250"/>
                <a:gd name="connsiteY7" fmla="*/ 0 h 2296776"/>
                <a:gd name="connsiteX8" fmla="*/ 4013827 w 8853250"/>
                <a:gd name="connsiteY8" fmla="*/ 0 h 2296776"/>
                <a:gd name="connsiteX9" fmla="*/ 4438419 w 8853250"/>
                <a:gd name="connsiteY9" fmla="*/ 0 h 2296776"/>
                <a:gd name="connsiteX10" fmla="*/ 4945570 w 8853250"/>
                <a:gd name="connsiteY10" fmla="*/ 0 h 2296776"/>
                <a:gd name="connsiteX11" fmla="*/ 5617841 w 8853250"/>
                <a:gd name="connsiteY11" fmla="*/ 0 h 2296776"/>
                <a:gd name="connsiteX12" fmla="*/ 6042432 w 8853250"/>
                <a:gd name="connsiteY12" fmla="*/ 0 h 2296776"/>
                <a:gd name="connsiteX13" fmla="*/ 6632143 w 8853250"/>
                <a:gd name="connsiteY13" fmla="*/ 0 h 2296776"/>
                <a:gd name="connsiteX14" fmla="*/ 7221854 w 8853250"/>
                <a:gd name="connsiteY14" fmla="*/ 0 h 2296776"/>
                <a:gd name="connsiteX15" fmla="*/ 7646445 w 8853250"/>
                <a:gd name="connsiteY15" fmla="*/ 0 h 2296776"/>
                <a:gd name="connsiteX16" fmla="*/ 8554600 w 8853250"/>
                <a:gd name="connsiteY16" fmla="*/ 0 h 2296776"/>
                <a:gd name="connsiteX17" fmla="*/ 8853250 w 8853250"/>
                <a:gd name="connsiteY17" fmla="*/ 298650 h 2296776"/>
                <a:gd name="connsiteX18" fmla="*/ 8853250 w 8853250"/>
                <a:gd name="connsiteY18" fmla="*/ 899132 h 2296776"/>
                <a:gd name="connsiteX19" fmla="*/ 8853250 w 8853250"/>
                <a:gd name="connsiteY19" fmla="*/ 1448629 h 2296776"/>
                <a:gd name="connsiteX20" fmla="*/ 8853250 w 8853250"/>
                <a:gd name="connsiteY20" fmla="*/ 1998126 h 2296776"/>
                <a:gd name="connsiteX21" fmla="*/ 8554600 w 8853250"/>
                <a:gd name="connsiteY21" fmla="*/ 2296776 h 2296776"/>
                <a:gd name="connsiteX22" fmla="*/ 8130008 w 8853250"/>
                <a:gd name="connsiteY22" fmla="*/ 2296776 h 2296776"/>
                <a:gd name="connsiteX23" fmla="*/ 7375179 w 8853250"/>
                <a:gd name="connsiteY23" fmla="*/ 2296776 h 2296776"/>
                <a:gd name="connsiteX24" fmla="*/ 6950587 w 8853250"/>
                <a:gd name="connsiteY24" fmla="*/ 2296776 h 2296776"/>
                <a:gd name="connsiteX25" fmla="*/ 6608555 w 8853250"/>
                <a:gd name="connsiteY25" fmla="*/ 2296776 h 2296776"/>
                <a:gd name="connsiteX26" fmla="*/ 5936284 w 8853250"/>
                <a:gd name="connsiteY26" fmla="*/ 2296776 h 2296776"/>
                <a:gd name="connsiteX27" fmla="*/ 5594252 w 8853250"/>
                <a:gd name="connsiteY27" fmla="*/ 2296776 h 2296776"/>
                <a:gd name="connsiteX28" fmla="*/ 5004542 w 8853250"/>
                <a:gd name="connsiteY28" fmla="*/ 2296776 h 2296776"/>
                <a:gd name="connsiteX29" fmla="*/ 4662509 w 8853250"/>
                <a:gd name="connsiteY29" fmla="*/ 2296776 h 2296776"/>
                <a:gd name="connsiteX30" fmla="*/ 4072799 w 8853250"/>
                <a:gd name="connsiteY30" fmla="*/ 2296776 h 2296776"/>
                <a:gd name="connsiteX31" fmla="*/ 3565647 w 8853250"/>
                <a:gd name="connsiteY31" fmla="*/ 2296776 h 2296776"/>
                <a:gd name="connsiteX32" fmla="*/ 2893377 w 8853250"/>
                <a:gd name="connsiteY32" fmla="*/ 2296776 h 2296776"/>
                <a:gd name="connsiteX33" fmla="*/ 2138547 w 8853250"/>
                <a:gd name="connsiteY33" fmla="*/ 2296776 h 2296776"/>
                <a:gd name="connsiteX34" fmla="*/ 1796515 w 8853250"/>
                <a:gd name="connsiteY34" fmla="*/ 2296776 h 2296776"/>
                <a:gd name="connsiteX35" fmla="*/ 1124245 w 8853250"/>
                <a:gd name="connsiteY35" fmla="*/ 2296776 h 2296776"/>
                <a:gd name="connsiteX36" fmla="*/ 298650 w 8853250"/>
                <a:gd name="connsiteY36" fmla="*/ 2296776 h 2296776"/>
                <a:gd name="connsiteX37" fmla="*/ 0 w 8853250"/>
                <a:gd name="connsiteY37" fmla="*/ 1998126 h 2296776"/>
                <a:gd name="connsiteX38" fmla="*/ 0 w 8853250"/>
                <a:gd name="connsiteY38" fmla="*/ 1482618 h 2296776"/>
                <a:gd name="connsiteX39" fmla="*/ 0 w 8853250"/>
                <a:gd name="connsiteY39" fmla="*/ 967111 h 2296776"/>
                <a:gd name="connsiteX40" fmla="*/ 0 w 8853250"/>
                <a:gd name="connsiteY40" fmla="*/ 298650 h 229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53250" h="2296776" fill="none" extrusionOk="0">
                  <a:moveTo>
                    <a:pt x="0" y="298650"/>
                  </a:moveTo>
                  <a:cubicBezTo>
                    <a:pt x="40068" y="141339"/>
                    <a:pt x="159662" y="15158"/>
                    <a:pt x="298650" y="0"/>
                  </a:cubicBezTo>
                  <a:cubicBezTo>
                    <a:pt x="534654" y="-61204"/>
                    <a:pt x="678585" y="2603"/>
                    <a:pt x="888361" y="0"/>
                  </a:cubicBezTo>
                  <a:cubicBezTo>
                    <a:pt x="1098137" y="-2603"/>
                    <a:pt x="1114155" y="19005"/>
                    <a:pt x="1312952" y="0"/>
                  </a:cubicBezTo>
                  <a:cubicBezTo>
                    <a:pt x="1511749" y="-19005"/>
                    <a:pt x="1635998" y="5132"/>
                    <a:pt x="1737544" y="0"/>
                  </a:cubicBezTo>
                  <a:cubicBezTo>
                    <a:pt x="1839090" y="-5132"/>
                    <a:pt x="2281903" y="64428"/>
                    <a:pt x="2492374" y="0"/>
                  </a:cubicBezTo>
                  <a:cubicBezTo>
                    <a:pt x="2702845" y="-64428"/>
                    <a:pt x="2927546" y="48582"/>
                    <a:pt x="3082085" y="0"/>
                  </a:cubicBezTo>
                  <a:cubicBezTo>
                    <a:pt x="3236624" y="-48582"/>
                    <a:pt x="3417136" y="3014"/>
                    <a:pt x="3589236" y="0"/>
                  </a:cubicBezTo>
                  <a:cubicBezTo>
                    <a:pt x="3761336" y="-3014"/>
                    <a:pt x="3907050" y="41580"/>
                    <a:pt x="4013827" y="0"/>
                  </a:cubicBezTo>
                  <a:cubicBezTo>
                    <a:pt x="4120604" y="-41580"/>
                    <a:pt x="4343733" y="41686"/>
                    <a:pt x="4438419" y="0"/>
                  </a:cubicBezTo>
                  <a:cubicBezTo>
                    <a:pt x="4533105" y="-41686"/>
                    <a:pt x="4823337" y="36975"/>
                    <a:pt x="4945570" y="0"/>
                  </a:cubicBezTo>
                  <a:cubicBezTo>
                    <a:pt x="5067803" y="-36975"/>
                    <a:pt x="5332741" y="53598"/>
                    <a:pt x="5617841" y="0"/>
                  </a:cubicBezTo>
                  <a:cubicBezTo>
                    <a:pt x="5902941" y="-53598"/>
                    <a:pt x="5886817" y="2539"/>
                    <a:pt x="6042432" y="0"/>
                  </a:cubicBezTo>
                  <a:cubicBezTo>
                    <a:pt x="6198047" y="-2539"/>
                    <a:pt x="6410263" y="43558"/>
                    <a:pt x="6632143" y="0"/>
                  </a:cubicBezTo>
                  <a:cubicBezTo>
                    <a:pt x="6854023" y="-43558"/>
                    <a:pt x="6989297" y="8955"/>
                    <a:pt x="7221854" y="0"/>
                  </a:cubicBezTo>
                  <a:cubicBezTo>
                    <a:pt x="7454411" y="-8955"/>
                    <a:pt x="7527618" y="15037"/>
                    <a:pt x="7646445" y="0"/>
                  </a:cubicBezTo>
                  <a:cubicBezTo>
                    <a:pt x="7765272" y="-15037"/>
                    <a:pt x="8165884" y="28413"/>
                    <a:pt x="8554600" y="0"/>
                  </a:cubicBezTo>
                  <a:cubicBezTo>
                    <a:pt x="8725352" y="-3113"/>
                    <a:pt x="8845644" y="160969"/>
                    <a:pt x="8853250" y="298650"/>
                  </a:cubicBezTo>
                  <a:cubicBezTo>
                    <a:pt x="8919995" y="536521"/>
                    <a:pt x="8813273" y="631369"/>
                    <a:pt x="8853250" y="899132"/>
                  </a:cubicBezTo>
                  <a:cubicBezTo>
                    <a:pt x="8893227" y="1166895"/>
                    <a:pt x="8808583" y="1232630"/>
                    <a:pt x="8853250" y="1448629"/>
                  </a:cubicBezTo>
                  <a:cubicBezTo>
                    <a:pt x="8897917" y="1664628"/>
                    <a:pt x="8850174" y="1768970"/>
                    <a:pt x="8853250" y="1998126"/>
                  </a:cubicBezTo>
                  <a:cubicBezTo>
                    <a:pt x="8821490" y="2188923"/>
                    <a:pt x="8704172" y="2277220"/>
                    <a:pt x="8554600" y="2296776"/>
                  </a:cubicBezTo>
                  <a:cubicBezTo>
                    <a:pt x="8428439" y="2333464"/>
                    <a:pt x="8329621" y="2294238"/>
                    <a:pt x="8130008" y="2296776"/>
                  </a:cubicBezTo>
                  <a:cubicBezTo>
                    <a:pt x="7930395" y="2299314"/>
                    <a:pt x="7580346" y="2260498"/>
                    <a:pt x="7375179" y="2296776"/>
                  </a:cubicBezTo>
                  <a:cubicBezTo>
                    <a:pt x="7170012" y="2333054"/>
                    <a:pt x="7134837" y="2291837"/>
                    <a:pt x="6950587" y="2296776"/>
                  </a:cubicBezTo>
                  <a:cubicBezTo>
                    <a:pt x="6766337" y="2301715"/>
                    <a:pt x="6684292" y="2274680"/>
                    <a:pt x="6608555" y="2296776"/>
                  </a:cubicBezTo>
                  <a:cubicBezTo>
                    <a:pt x="6532818" y="2318872"/>
                    <a:pt x="6232946" y="2257757"/>
                    <a:pt x="5936284" y="2296776"/>
                  </a:cubicBezTo>
                  <a:cubicBezTo>
                    <a:pt x="5639622" y="2335795"/>
                    <a:pt x="5757654" y="2276730"/>
                    <a:pt x="5594252" y="2296776"/>
                  </a:cubicBezTo>
                  <a:cubicBezTo>
                    <a:pt x="5430850" y="2316822"/>
                    <a:pt x="5270605" y="2235739"/>
                    <a:pt x="5004542" y="2296776"/>
                  </a:cubicBezTo>
                  <a:cubicBezTo>
                    <a:pt x="4738479" y="2357813"/>
                    <a:pt x="4822801" y="2256010"/>
                    <a:pt x="4662509" y="2296776"/>
                  </a:cubicBezTo>
                  <a:cubicBezTo>
                    <a:pt x="4502217" y="2337542"/>
                    <a:pt x="4264150" y="2235143"/>
                    <a:pt x="4072799" y="2296776"/>
                  </a:cubicBezTo>
                  <a:cubicBezTo>
                    <a:pt x="3881448" y="2358409"/>
                    <a:pt x="3752845" y="2247802"/>
                    <a:pt x="3565647" y="2296776"/>
                  </a:cubicBezTo>
                  <a:cubicBezTo>
                    <a:pt x="3378449" y="2345750"/>
                    <a:pt x="3090025" y="2257386"/>
                    <a:pt x="2893377" y="2296776"/>
                  </a:cubicBezTo>
                  <a:cubicBezTo>
                    <a:pt x="2696729" y="2336166"/>
                    <a:pt x="2476324" y="2282725"/>
                    <a:pt x="2138547" y="2296776"/>
                  </a:cubicBezTo>
                  <a:cubicBezTo>
                    <a:pt x="1800770" y="2310827"/>
                    <a:pt x="1926866" y="2264070"/>
                    <a:pt x="1796515" y="2296776"/>
                  </a:cubicBezTo>
                  <a:cubicBezTo>
                    <a:pt x="1666164" y="2329482"/>
                    <a:pt x="1432211" y="2250261"/>
                    <a:pt x="1124245" y="2296776"/>
                  </a:cubicBezTo>
                  <a:cubicBezTo>
                    <a:pt x="816279" y="2343291"/>
                    <a:pt x="664311" y="2264195"/>
                    <a:pt x="298650" y="2296776"/>
                  </a:cubicBezTo>
                  <a:cubicBezTo>
                    <a:pt x="137605" y="2298592"/>
                    <a:pt x="-35009" y="2160067"/>
                    <a:pt x="0" y="1998126"/>
                  </a:cubicBezTo>
                  <a:cubicBezTo>
                    <a:pt x="-58415" y="1864249"/>
                    <a:pt x="41422" y="1587694"/>
                    <a:pt x="0" y="1482618"/>
                  </a:cubicBezTo>
                  <a:cubicBezTo>
                    <a:pt x="-41422" y="1377542"/>
                    <a:pt x="22244" y="1202611"/>
                    <a:pt x="0" y="967111"/>
                  </a:cubicBezTo>
                  <a:cubicBezTo>
                    <a:pt x="-22244" y="731611"/>
                    <a:pt x="67726" y="476103"/>
                    <a:pt x="0" y="298650"/>
                  </a:cubicBezTo>
                  <a:close/>
                </a:path>
                <a:path w="8853250" h="2296776" stroke="0" extrusionOk="0">
                  <a:moveTo>
                    <a:pt x="0" y="298650"/>
                  </a:moveTo>
                  <a:cubicBezTo>
                    <a:pt x="-18747" y="150590"/>
                    <a:pt x="127594" y="31774"/>
                    <a:pt x="298650" y="0"/>
                  </a:cubicBezTo>
                  <a:cubicBezTo>
                    <a:pt x="486809" y="-7073"/>
                    <a:pt x="680885" y="8710"/>
                    <a:pt x="1053480" y="0"/>
                  </a:cubicBezTo>
                  <a:cubicBezTo>
                    <a:pt x="1426075" y="-8710"/>
                    <a:pt x="1492851" y="20046"/>
                    <a:pt x="1643190" y="0"/>
                  </a:cubicBezTo>
                  <a:cubicBezTo>
                    <a:pt x="1793529" y="-20046"/>
                    <a:pt x="1877405" y="46017"/>
                    <a:pt x="2067782" y="0"/>
                  </a:cubicBezTo>
                  <a:cubicBezTo>
                    <a:pt x="2258159" y="-46017"/>
                    <a:pt x="2516101" y="22681"/>
                    <a:pt x="2657493" y="0"/>
                  </a:cubicBezTo>
                  <a:cubicBezTo>
                    <a:pt x="2798885" y="-22681"/>
                    <a:pt x="2892034" y="13511"/>
                    <a:pt x="2999525" y="0"/>
                  </a:cubicBezTo>
                  <a:cubicBezTo>
                    <a:pt x="3107016" y="-13511"/>
                    <a:pt x="3379441" y="41147"/>
                    <a:pt x="3506676" y="0"/>
                  </a:cubicBezTo>
                  <a:cubicBezTo>
                    <a:pt x="3633911" y="-41147"/>
                    <a:pt x="3850323" y="68111"/>
                    <a:pt x="4096387" y="0"/>
                  </a:cubicBezTo>
                  <a:cubicBezTo>
                    <a:pt x="4342451" y="-68111"/>
                    <a:pt x="4452291" y="7904"/>
                    <a:pt x="4686098" y="0"/>
                  </a:cubicBezTo>
                  <a:cubicBezTo>
                    <a:pt x="4919905" y="-7904"/>
                    <a:pt x="5064276" y="76287"/>
                    <a:pt x="5358368" y="0"/>
                  </a:cubicBezTo>
                  <a:cubicBezTo>
                    <a:pt x="5652460" y="-76287"/>
                    <a:pt x="5664481" y="1483"/>
                    <a:pt x="5782960" y="0"/>
                  </a:cubicBezTo>
                  <a:cubicBezTo>
                    <a:pt x="5901439" y="-1483"/>
                    <a:pt x="6127933" y="26846"/>
                    <a:pt x="6290111" y="0"/>
                  </a:cubicBezTo>
                  <a:cubicBezTo>
                    <a:pt x="6452289" y="-26846"/>
                    <a:pt x="6705270" y="59472"/>
                    <a:pt x="6962381" y="0"/>
                  </a:cubicBezTo>
                  <a:cubicBezTo>
                    <a:pt x="7219492" y="-59472"/>
                    <a:pt x="7350153" y="55227"/>
                    <a:pt x="7469532" y="0"/>
                  </a:cubicBezTo>
                  <a:cubicBezTo>
                    <a:pt x="7588911" y="-55227"/>
                    <a:pt x="7845930" y="28984"/>
                    <a:pt x="7976683" y="0"/>
                  </a:cubicBezTo>
                  <a:cubicBezTo>
                    <a:pt x="8107436" y="-28984"/>
                    <a:pt x="8385134" y="32915"/>
                    <a:pt x="8554600" y="0"/>
                  </a:cubicBezTo>
                  <a:cubicBezTo>
                    <a:pt x="8691509" y="11102"/>
                    <a:pt x="8866159" y="116446"/>
                    <a:pt x="8853250" y="298650"/>
                  </a:cubicBezTo>
                  <a:cubicBezTo>
                    <a:pt x="8873454" y="427892"/>
                    <a:pt x="8831896" y="743817"/>
                    <a:pt x="8853250" y="882137"/>
                  </a:cubicBezTo>
                  <a:cubicBezTo>
                    <a:pt x="8874604" y="1020457"/>
                    <a:pt x="8812899" y="1189367"/>
                    <a:pt x="8853250" y="1482618"/>
                  </a:cubicBezTo>
                  <a:cubicBezTo>
                    <a:pt x="8893601" y="1775869"/>
                    <a:pt x="8794340" y="1894313"/>
                    <a:pt x="8853250" y="1998126"/>
                  </a:cubicBezTo>
                  <a:cubicBezTo>
                    <a:pt x="8862154" y="2171267"/>
                    <a:pt x="8731007" y="2299204"/>
                    <a:pt x="8554600" y="2296776"/>
                  </a:cubicBezTo>
                  <a:cubicBezTo>
                    <a:pt x="8230354" y="2328295"/>
                    <a:pt x="8042612" y="2293435"/>
                    <a:pt x="7882330" y="2296776"/>
                  </a:cubicBezTo>
                  <a:cubicBezTo>
                    <a:pt x="7722048" y="2300117"/>
                    <a:pt x="7360042" y="2263917"/>
                    <a:pt x="7210060" y="2296776"/>
                  </a:cubicBezTo>
                  <a:cubicBezTo>
                    <a:pt x="7060078" y="2329635"/>
                    <a:pt x="6850723" y="2254079"/>
                    <a:pt x="6702908" y="2296776"/>
                  </a:cubicBezTo>
                  <a:cubicBezTo>
                    <a:pt x="6555093" y="2339473"/>
                    <a:pt x="6500643" y="2284691"/>
                    <a:pt x="6360876" y="2296776"/>
                  </a:cubicBezTo>
                  <a:cubicBezTo>
                    <a:pt x="6221109" y="2308861"/>
                    <a:pt x="6138335" y="2278020"/>
                    <a:pt x="6018844" y="2296776"/>
                  </a:cubicBezTo>
                  <a:cubicBezTo>
                    <a:pt x="5899353" y="2315532"/>
                    <a:pt x="5792754" y="2247059"/>
                    <a:pt x="5594252" y="2296776"/>
                  </a:cubicBezTo>
                  <a:cubicBezTo>
                    <a:pt x="5395750" y="2346493"/>
                    <a:pt x="5342301" y="2265938"/>
                    <a:pt x="5252220" y="2296776"/>
                  </a:cubicBezTo>
                  <a:cubicBezTo>
                    <a:pt x="5162139" y="2327614"/>
                    <a:pt x="4715938" y="2243134"/>
                    <a:pt x="4497390" y="2296776"/>
                  </a:cubicBezTo>
                  <a:cubicBezTo>
                    <a:pt x="4278842" y="2350418"/>
                    <a:pt x="4220305" y="2272589"/>
                    <a:pt x="4072799" y="2296776"/>
                  </a:cubicBezTo>
                  <a:cubicBezTo>
                    <a:pt x="3925293" y="2320963"/>
                    <a:pt x="3647427" y="2256572"/>
                    <a:pt x="3400528" y="2296776"/>
                  </a:cubicBezTo>
                  <a:cubicBezTo>
                    <a:pt x="3153629" y="2336980"/>
                    <a:pt x="3182778" y="2275309"/>
                    <a:pt x="3058496" y="2296776"/>
                  </a:cubicBezTo>
                  <a:cubicBezTo>
                    <a:pt x="2934214" y="2318243"/>
                    <a:pt x="2637322" y="2235363"/>
                    <a:pt x="2468785" y="2296776"/>
                  </a:cubicBezTo>
                  <a:cubicBezTo>
                    <a:pt x="2300248" y="2358189"/>
                    <a:pt x="2095578" y="2248924"/>
                    <a:pt x="1796515" y="2296776"/>
                  </a:cubicBezTo>
                  <a:cubicBezTo>
                    <a:pt x="1497452" y="2344628"/>
                    <a:pt x="1472598" y="2233138"/>
                    <a:pt x="1206805" y="2296776"/>
                  </a:cubicBezTo>
                  <a:cubicBezTo>
                    <a:pt x="941012" y="2360414"/>
                    <a:pt x="650808" y="2272328"/>
                    <a:pt x="298650" y="2296776"/>
                  </a:cubicBezTo>
                  <a:cubicBezTo>
                    <a:pt x="95590" y="2282484"/>
                    <a:pt x="-3868" y="2155978"/>
                    <a:pt x="0" y="1998126"/>
                  </a:cubicBezTo>
                  <a:cubicBezTo>
                    <a:pt x="-61913" y="1764927"/>
                    <a:pt x="52846" y="1709652"/>
                    <a:pt x="0" y="1448629"/>
                  </a:cubicBezTo>
                  <a:cubicBezTo>
                    <a:pt x="-52846" y="1187606"/>
                    <a:pt x="23884" y="1048380"/>
                    <a:pt x="0" y="899132"/>
                  </a:cubicBezTo>
                  <a:cubicBezTo>
                    <a:pt x="-23884" y="749884"/>
                    <a:pt x="14853" y="440945"/>
                    <a:pt x="0" y="298650"/>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5CE48478-646E-4643-9EE7-3FFE1F73CD8F}"/>
                </a:ext>
              </a:extLst>
            </p:cNvPr>
            <p:cNvSpPr/>
            <p:nvPr/>
          </p:nvSpPr>
          <p:spPr>
            <a:xfrm>
              <a:off x="112903" y="514663"/>
              <a:ext cx="7364501" cy="5587207"/>
            </a:xfrm>
            <a:custGeom>
              <a:avLst/>
              <a:gdLst>
                <a:gd name="connsiteX0" fmla="*/ 0 w 8853250"/>
                <a:gd name="connsiteY0" fmla="*/ 298650 h 2296776"/>
                <a:gd name="connsiteX1" fmla="*/ 298650 w 8853250"/>
                <a:gd name="connsiteY1" fmla="*/ 0 h 2296776"/>
                <a:gd name="connsiteX2" fmla="*/ 888361 w 8853250"/>
                <a:gd name="connsiteY2" fmla="*/ 0 h 2296776"/>
                <a:gd name="connsiteX3" fmla="*/ 1312952 w 8853250"/>
                <a:gd name="connsiteY3" fmla="*/ 0 h 2296776"/>
                <a:gd name="connsiteX4" fmla="*/ 1737544 w 8853250"/>
                <a:gd name="connsiteY4" fmla="*/ 0 h 2296776"/>
                <a:gd name="connsiteX5" fmla="*/ 2492374 w 8853250"/>
                <a:gd name="connsiteY5" fmla="*/ 0 h 2296776"/>
                <a:gd name="connsiteX6" fmla="*/ 3082085 w 8853250"/>
                <a:gd name="connsiteY6" fmla="*/ 0 h 2296776"/>
                <a:gd name="connsiteX7" fmla="*/ 3589236 w 8853250"/>
                <a:gd name="connsiteY7" fmla="*/ 0 h 2296776"/>
                <a:gd name="connsiteX8" fmla="*/ 4013827 w 8853250"/>
                <a:gd name="connsiteY8" fmla="*/ 0 h 2296776"/>
                <a:gd name="connsiteX9" fmla="*/ 4438419 w 8853250"/>
                <a:gd name="connsiteY9" fmla="*/ 0 h 2296776"/>
                <a:gd name="connsiteX10" fmla="*/ 4945570 w 8853250"/>
                <a:gd name="connsiteY10" fmla="*/ 0 h 2296776"/>
                <a:gd name="connsiteX11" fmla="*/ 5617841 w 8853250"/>
                <a:gd name="connsiteY11" fmla="*/ 0 h 2296776"/>
                <a:gd name="connsiteX12" fmla="*/ 6042432 w 8853250"/>
                <a:gd name="connsiteY12" fmla="*/ 0 h 2296776"/>
                <a:gd name="connsiteX13" fmla="*/ 6632143 w 8853250"/>
                <a:gd name="connsiteY13" fmla="*/ 0 h 2296776"/>
                <a:gd name="connsiteX14" fmla="*/ 7221854 w 8853250"/>
                <a:gd name="connsiteY14" fmla="*/ 0 h 2296776"/>
                <a:gd name="connsiteX15" fmla="*/ 7646445 w 8853250"/>
                <a:gd name="connsiteY15" fmla="*/ 0 h 2296776"/>
                <a:gd name="connsiteX16" fmla="*/ 8554600 w 8853250"/>
                <a:gd name="connsiteY16" fmla="*/ 0 h 2296776"/>
                <a:gd name="connsiteX17" fmla="*/ 8853250 w 8853250"/>
                <a:gd name="connsiteY17" fmla="*/ 298650 h 2296776"/>
                <a:gd name="connsiteX18" fmla="*/ 8853250 w 8853250"/>
                <a:gd name="connsiteY18" fmla="*/ 899132 h 2296776"/>
                <a:gd name="connsiteX19" fmla="*/ 8853250 w 8853250"/>
                <a:gd name="connsiteY19" fmla="*/ 1448629 h 2296776"/>
                <a:gd name="connsiteX20" fmla="*/ 8853250 w 8853250"/>
                <a:gd name="connsiteY20" fmla="*/ 1998126 h 2296776"/>
                <a:gd name="connsiteX21" fmla="*/ 8554600 w 8853250"/>
                <a:gd name="connsiteY21" fmla="*/ 2296776 h 2296776"/>
                <a:gd name="connsiteX22" fmla="*/ 8130008 w 8853250"/>
                <a:gd name="connsiteY22" fmla="*/ 2296776 h 2296776"/>
                <a:gd name="connsiteX23" fmla="*/ 7375179 w 8853250"/>
                <a:gd name="connsiteY23" fmla="*/ 2296776 h 2296776"/>
                <a:gd name="connsiteX24" fmla="*/ 6950587 w 8853250"/>
                <a:gd name="connsiteY24" fmla="*/ 2296776 h 2296776"/>
                <a:gd name="connsiteX25" fmla="*/ 6608555 w 8853250"/>
                <a:gd name="connsiteY25" fmla="*/ 2296776 h 2296776"/>
                <a:gd name="connsiteX26" fmla="*/ 5936284 w 8853250"/>
                <a:gd name="connsiteY26" fmla="*/ 2296776 h 2296776"/>
                <a:gd name="connsiteX27" fmla="*/ 5594252 w 8853250"/>
                <a:gd name="connsiteY27" fmla="*/ 2296776 h 2296776"/>
                <a:gd name="connsiteX28" fmla="*/ 5004542 w 8853250"/>
                <a:gd name="connsiteY28" fmla="*/ 2296776 h 2296776"/>
                <a:gd name="connsiteX29" fmla="*/ 4662509 w 8853250"/>
                <a:gd name="connsiteY29" fmla="*/ 2296776 h 2296776"/>
                <a:gd name="connsiteX30" fmla="*/ 4072799 w 8853250"/>
                <a:gd name="connsiteY30" fmla="*/ 2296776 h 2296776"/>
                <a:gd name="connsiteX31" fmla="*/ 3565647 w 8853250"/>
                <a:gd name="connsiteY31" fmla="*/ 2296776 h 2296776"/>
                <a:gd name="connsiteX32" fmla="*/ 2893377 w 8853250"/>
                <a:gd name="connsiteY32" fmla="*/ 2296776 h 2296776"/>
                <a:gd name="connsiteX33" fmla="*/ 2138547 w 8853250"/>
                <a:gd name="connsiteY33" fmla="*/ 2296776 h 2296776"/>
                <a:gd name="connsiteX34" fmla="*/ 1796515 w 8853250"/>
                <a:gd name="connsiteY34" fmla="*/ 2296776 h 2296776"/>
                <a:gd name="connsiteX35" fmla="*/ 1124245 w 8853250"/>
                <a:gd name="connsiteY35" fmla="*/ 2296776 h 2296776"/>
                <a:gd name="connsiteX36" fmla="*/ 298650 w 8853250"/>
                <a:gd name="connsiteY36" fmla="*/ 2296776 h 2296776"/>
                <a:gd name="connsiteX37" fmla="*/ 0 w 8853250"/>
                <a:gd name="connsiteY37" fmla="*/ 1998126 h 2296776"/>
                <a:gd name="connsiteX38" fmla="*/ 0 w 8853250"/>
                <a:gd name="connsiteY38" fmla="*/ 1482618 h 2296776"/>
                <a:gd name="connsiteX39" fmla="*/ 0 w 8853250"/>
                <a:gd name="connsiteY39" fmla="*/ 967111 h 2296776"/>
                <a:gd name="connsiteX40" fmla="*/ 0 w 8853250"/>
                <a:gd name="connsiteY40" fmla="*/ 298650 h 229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53250" h="2296776" fill="none" extrusionOk="0">
                  <a:moveTo>
                    <a:pt x="0" y="298650"/>
                  </a:moveTo>
                  <a:cubicBezTo>
                    <a:pt x="40068" y="141339"/>
                    <a:pt x="159662" y="15158"/>
                    <a:pt x="298650" y="0"/>
                  </a:cubicBezTo>
                  <a:cubicBezTo>
                    <a:pt x="534654" y="-61204"/>
                    <a:pt x="678585" y="2603"/>
                    <a:pt x="888361" y="0"/>
                  </a:cubicBezTo>
                  <a:cubicBezTo>
                    <a:pt x="1098137" y="-2603"/>
                    <a:pt x="1114155" y="19005"/>
                    <a:pt x="1312952" y="0"/>
                  </a:cubicBezTo>
                  <a:cubicBezTo>
                    <a:pt x="1511749" y="-19005"/>
                    <a:pt x="1635998" y="5132"/>
                    <a:pt x="1737544" y="0"/>
                  </a:cubicBezTo>
                  <a:cubicBezTo>
                    <a:pt x="1839090" y="-5132"/>
                    <a:pt x="2281903" y="64428"/>
                    <a:pt x="2492374" y="0"/>
                  </a:cubicBezTo>
                  <a:cubicBezTo>
                    <a:pt x="2702845" y="-64428"/>
                    <a:pt x="2927546" y="48582"/>
                    <a:pt x="3082085" y="0"/>
                  </a:cubicBezTo>
                  <a:cubicBezTo>
                    <a:pt x="3236624" y="-48582"/>
                    <a:pt x="3417136" y="3014"/>
                    <a:pt x="3589236" y="0"/>
                  </a:cubicBezTo>
                  <a:cubicBezTo>
                    <a:pt x="3761336" y="-3014"/>
                    <a:pt x="3907050" y="41580"/>
                    <a:pt x="4013827" y="0"/>
                  </a:cubicBezTo>
                  <a:cubicBezTo>
                    <a:pt x="4120604" y="-41580"/>
                    <a:pt x="4343733" y="41686"/>
                    <a:pt x="4438419" y="0"/>
                  </a:cubicBezTo>
                  <a:cubicBezTo>
                    <a:pt x="4533105" y="-41686"/>
                    <a:pt x="4823337" y="36975"/>
                    <a:pt x="4945570" y="0"/>
                  </a:cubicBezTo>
                  <a:cubicBezTo>
                    <a:pt x="5067803" y="-36975"/>
                    <a:pt x="5332741" y="53598"/>
                    <a:pt x="5617841" y="0"/>
                  </a:cubicBezTo>
                  <a:cubicBezTo>
                    <a:pt x="5902941" y="-53598"/>
                    <a:pt x="5886817" y="2539"/>
                    <a:pt x="6042432" y="0"/>
                  </a:cubicBezTo>
                  <a:cubicBezTo>
                    <a:pt x="6198047" y="-2539"/>
                    <a:pt x="6410263" y="43558"/>
                    <a:pt x="6632143" y="0"/>
                  </a:cubicBezTo>
                  <a:cubicBezTo>
                    <a:pt x="6854023" y="-43558"/>
                    <a:pt x="6989297" y="8955"/>
                    <a:pt x="7221854" y="0"/>
                  </a:cubicBezTo>
                  <a:cubicBezTo>
                    <a:pt x="7454411" y="-8955"/>
                    <a:pt x="7527618" y="15037"/>
                    <a:pt x="7646445" y="0"/>
                  </a:cubicBezTo>
                  <a:cubicBezTo>
                    <a:pt x="7765272" y="-15037"/>
                    <a:pt x="8165884" y="28413"/>
                    <a:pt x="8554600" y="0"/>
                  </a:cubicBezTo>
                  <a:cubicBezTo>
                    <a:pt x="8725352" y="-3113"/>
                    <a:pt x="8845644" y="160969"/>
                    <a:pt x="8853250" y="298650"/>
                  </a:cubicBezTo>
                  <a:cubicBezTo>
                    <a:pt x="8919995" y="536521"/>
                    <a:pt x="8813273" y="631369"/>
                    <a:pt x="8853250" y="899132"/>
                  </a:cubicBezTo>
                  <a:cubicBezTo>
                    <a:pt x="8893227" y="1166895"/>
                    <a:pt x="8808583" y="1232630"/>
                    <a:pt x="8853250" y="1448629"/>
                  </a:cubicBezTo>
                  <a:cubicBezTo>
                    <a:pt x="8897917" y="1664628"/>
                    <a:pt x="8850174" y="1768970"/>
                    <a:pt x="8853250" y="1998126"/>
                  </a:cubicBezTo>
                  <a:cubicBezTo>
                    <a:pt x="8821490" y="2188923"/>
                    <a:pt x="8704172" y="2277220"/>
                    <a:pt x="8554600" y="2296776"/>
                  </a:cubicBezTo>
                  <a:cubicBezTo>
                    <a:pt x="8428439" y="2333464"/>
                    <a:pt x="8329621" y="2294238"/>
                    <a:pt x="8130008" y="2296776"/>
                  </a:cubicBezTo>
                  <a:cubicBezTo>
                    <a:pt x="7930395" y="2299314"/>
                    <a:pt x="7580346" y="2260498"/>
                    <a:pt x="7375179" y="2296776"/>
                  </a:cubicBezTo>
                  <a:cubicBezTo>
                    <a:pt x="7170012" y="2333054"/>
                    <a:pt x="7134837" y="2291837"/>
                    <a:pt x="6950587" y="2296776"/>
                  </a:cubicBezTo>
                  <a:cubicBezTo>
                    <a:pt x="6766337" y="2301715"/>
                    <a:pt x="6684292" y="2274680"/>
                    <a:pt x="6608555" y="2296776"/>
                  </a:cubicBezTo>
                  <a:cubicBezTo>
                    <a:pt x="6532818" y="2318872"/>
                    <a:pt x="6232946" y="2257757"/>
                    <a:pt x="5936284" y="2296776"/>
                  </a:cubicBezTo>
                  <a:cubicBezTo>
                    <a:pt x="5639622" y="2335795"/>
                    <a:pt x="5757654" y="2276730"/>
                    <a:pt x="5594252" y="2296776"/>
                  </a:cubicBezTo>
                  <a:cubicBezTo>
                    <a:pt x="5430850" y="2316822"/>
                    <a:pt x="5270605" y="2235739"/>
                    <a:pt x="5004542" y="2296776"/>
                  </a:cubicBezTo>
                  <a:cubicBezTo>
                    <a:pt x="4738479" y="2357813"/>
                    <a:pt x="4822801" y="2256010"/>
                    <a:pt x="4662509" y="2296776"/>
                  </a:cubicBezTo>
                  <a:cubicBezTo>
                    <a:pt x="4502217" y="2337542"/>
                    <a:pt x="4264150" y="2235143"/>
                    <a:pt x="4072799" y="2296776"/>
                  </a:cubicBezTo>
                  <a:cubicBezTo>
                    <a:pt x="3881448" y="2358409"/>
                    <a:pt x="3752845" y="2247802"/>
                    <a:pt x="3565647" y="2296776"/>
                  </a:cubicBezTo>
                  <a:cubicBezTo>
                    <a:pt x="3378449" y="2345750"/>
                    <a:pt x="3090025" y="2257386"/>
                    <a:pt x="2893377" y="2296776"/>
                  </a:cubicBezTo>
                  <a:cubicBezTo>
                    <a:pt x="2696729" y="2336166"/>
                    <a:pt x="2476324" y="2282725"/>
                    <a:pt x="2138547" y="2296776"/>
                  </a:cubicBezTo>
                  <a:cubicBezTo>
                    <a:pt x="1800770" y="2310827"/>
                    <a:pt x="1926866" y="2264070"/>
                    <a:pt x="1796515" y="2296776"/>
                  </a:cubicBezTo>
                  <a:cubicBezTo>
                    <a:pt x="1666164" y="2329482"/>
                    <a:pt x="1432211" y="2250261"/>
                    <a:pt x="1124245" y="2296776"/>
                  </a:cubicBezTo>
                  <a:cubicBezTo>
                    <a:pt x="816279" y="2343291"/>
                    <a:pt x="664311" y="2264195"/>
                    <a:pt x="298650" y="2296776"/>
                  </a:cubicBezTo>
                  <a:cubicBezTo>
                    <a:pt x="137605" y="2298592"/>
                    <a:pt x="-35009" y="2160067"/>
                    <a:pt x="0" y="1998126"/>
                  </a:cubicBezTo>
                  <a:cubicBezTo>
                    <a:pt x="-58415" y="1864249"/>
                    <a:pt x="41422" y="1587694"/>
                    <a:pt x="0" y="1482618"/>
                  </a:cubicBezTo>
                  <a:cubicBezTo>
                    <a:pt x="-41422" y="1377542"/>
                    <a:pt x="22244" y="1202611"/>
                    <a:pt x="0" y="967111"/>
                  </a:cubicBezTo>
                  <a:cubicBezTo>
                    <a:pt x="-22244" y="731611"/>
                    <a:pt x="67726" y="476103"/>
                    <a:pt x="0" y="298650"/>
                  </a:cubicBezTo>
                  <a:close/>
                </a:path>
                <a:path w="8853250" h="2296776" stroke="0" extrusionOk="0">
                  <a:moveTo>
                    <a:pt x="0" y="298650"/>
                  </a:moveTo>
                  <a:cubicBezTo>
                    <a:pt x="-18747" y="150590"/>
                    <a:pt x="127594" y="31774"/>
                    <a:pt x="298650" y="0"/>
                  </a:cubicBezTo>
                  <a:cubicBezTo>
                    <a:pt x="486809" y="-7073"/>
                    <a:pt x="680885" y="8710"/>
                    <a:pt x="1053480" y="0"/>
                  </a:cubicBezTo>
                  <a:cubicBezTo>
                    <a:pt x="1426075" y="-8710"/>
                    <a:pt x="1492851" y="20046"/>
                    <a:pt x="1643190" y="0"/>
                  </a:cubicBezTo>
                  <a:cubicBezTo>
                    <a:pt x="1793529" y="-20046"/>
                    <a:pt x="1877405" y="46017"/>
                    <a:pt x="2067782" y="0"/>
                  </a:cubicBezTo>
                  <a:cubicBezTo>
                    <a:pt x="2258159" y="-46017"/>
                    <a:pt x="2516101" y="22681"/>
                    <a:pt x="2657493" y="0"/>
                  </a:cubicBezTo>
                  <a:cubicBezTo>
                    <a:pt x="2798885" y="-22681"/>
                    <a:pt x="2892034" y="13511"/>
                    <a:pt x="2999525" y="0"/>
                  </a:cubicBezTo>
                  <a:cubicBezTo>
                    <a:pt x="3107016" y="-13511"/>
                    <a:pt x="3379441" y="41147"/>
                    <a:pt x="3506676" y="0"/>
                  </a:cubicBezTo>
                  <a:cubicBezTo>
                    <a:pt x="3633911" y="-41147"/>
                    <a:pt x="3850323" y="68111"/>
                    <a:pt x="4096387" y="0"/>
                  </a:cubicBezTo>
                  <a:cubicBezTo>
                    <a:pt x="4342451" y="-68111"/>
                    <a:pt x="4452291" y="7904"/>
                    <a:pt x="4686098" y="0"/>
                  </a:cubicBezTo>
                  <a:cubicBezTo>
                    <a:pt x="4919905" y="-7904"/>
                    <a:pt x="5064276" y="76287"/>
                    <a:pt x="5358368" y="0"/>
                  </a:cubicBezTo>
                  <a:cubicBezTo>
                    <a:pt x="5652460" y="-76287"/>
                    <a:pt x="5664481" y="1483"/>
                    <a:pt x="5782960" y="0"/>
                  </a:cubicBezTo>
                  <a:cubicBezTo>
                    <a:pt x="5901439" y="-1483"/>
                    <a:pt x="6127933" y="26846"/>
                    <a:pt x="6290111" y="0"/>
                  </a:cubicBezTo>
                  <a:cubicBezTo>
                    <a:pt x="6452289" y="-26846"/>
                    <a:pt x="6705270" y="59472"/>
                    <a:pt x="6962381" y="0"/>
                  </a:cubicBezTo>
                  <a:cubicBezTo>
                    <a:pt x="7219492" y="-59472"/>
                    <a:pt x="7350153" y="55227"/>
                    <a:pt x="7469532" y="0"/>
                  </a:cubicBezTo>
                  <a:cubicBezTo>
                    <a:pt x="7588911" y="-55227"/>
                    <a:pt x="7845930" y="28984"/>
                    <a:pt x="7976683" y="0"/>
                  </a:cubicBezTo>
                  <a:cubicBezTo>
                    <a:pt x="8107436" y="-28984"/>
                    <a:pt x="8385134" y="32915"/>
                    <a:pt x="8554600" y="0"/>
                  </a:cubicBezTo>
                  <a:cubicBezTo>
                    <a:pt x="8691509" y="11102"/>
                    <a:pt x="8866159" y="116446"/>
                    <a:pt x="8853250" y="298650"/>
                  </a:cubicBezTo>
                  <a:cubicBezTo>
                    <a:pt x="8873454" y="427892"/>
                    <a:pt x="8831896" y="743817"/>
                    <a:pt x="8853250" y="882137"/>
                  </a:cubicBezTo>
                  <a:cubicBezTo>
                    <a:pt x="8874604" y="1020457"/>
                    <a:pt x="8812899" y="1189367"/>
                    <a:pt x="8853250" y="1482618"/>
                  </a:cubicBezTo>
                  <a:cubicBezTo>
                    <a:pt x="8893601" y="1775869"/>
                    <a:pt x="8794340" y="1894313"/>
                    <a:pt x="8853250" y="1998126"/>
                  </a:cubicBezTo>
                  <a:cubicBezTo>
                    <a:pt x="8862154" y="2171267"/>
                    <a:pt x="8731007" y="2299204"/>
                    <a:pt x="8554600" y="2296776"/>
                  </a:cubicBezTo>
                  <a:cubicBezTo>
                    <a:pt x="8230354" y="2328295"/>
                    <a:pt x="8042612" y="2293435"/>
                    <a:pt x="7882330" y="2296776"/>
                  </a:cubicBezTo>
                  <a:cubicBezTo>
                    <a:pt x="7722048" y="2300117"/>
                    <a:pt x="7360042" y="2263917"/>
                    <a:pt x="7210060" y="2296776"/>
                  </a:cubicBezTo>
                  <a:cubicBezTo>
                    <a:pt x="7060078" y="2329635"/>
                    <a:pt x="6850723" y="2254079"/>
                    <a:pt x="6702908" y="2296776"/>
                  </a:cubicBezTo>
                  <a:cubicBezTo>
                    <a:pt x="6555093" y="2339473"/>
                    <a:pt x="6500643" y="2284691"/>
                    <a:pt x="6360876" y="2296776"/>
                  </a:cubicBezTo>
                  <a:cubicBezTo>
                    <a:pt x="6221109" y="2308861"/>
                    <a:pt x="6138335" y="2278020"/>
                    <a:pt x="6018844" y="2296776"/>
                  </a:cubicBezTo>
                  <a:cubicBezTo>
                    <a:pt x="5899353" y="2315532"/>
                    <a:pt x="5792754" y="2247059"/>
                    <a:pt x="5594252" y="2296776"/>
                  </a:cubicBezTo>
                  <a:cubicBezTo>
                    <a:pt x="5395750" y="2346493"/>
                    <a:pt x="5342301" y="2265938"/>
                    <a:pt x="5252220" y="2296776"/>
                  </a:cubicBezTo>
                  <a:cubicBezTo>
                    <a:pt x="5162139" y="2327614"/>
                    <a:pt x="4715938" y="2243134"/>
                    <a:pt x="4497390" y="2296776"/>
                  </a:cubicBezTo>
                  <a:cubicBezTo>
                    <a:pt x="4278842" y="2350418"/>
                    <a:pt x="4220305" y="2272589"/>
                    <a:pt x="4072799" y="2296776"/>
                  </a:cubicBezTo>
                  <a:cubicBezTo>
                    <a:pt x="3925293" y="2320963"/>
                    <a:pt x="3647427" y="2256572"/>
                    <a:pt x="3400528" y="2296776"/>
                  </a:cubicBezTo>
                  <a:cubicBezTo>
                    <a:pt x="3153629" y="2336980"/>
                    <a:pt x="3182778" y="2275309"/>
                    <a:pt x="3058496" y="2296776"/>
                  </a:cubicBezTo>
                  <a:cubicBezTo>
                    <a:pt x="2934214" y="2318243"/>
                    <a:pt x="2637322" y="2235363"/>
                    <a:pt x="2468785" y="2296776"/>
                  </a:cubicBezTo>
                  <a:cubicBezTo>
                    <a:pt x="2300248" y="2358189"/>
                    <a:pt x="2095578" y="2248924"/>
                    <a:pt x="1796515" y="2296776"/>
                  </a:cubicBezTo>
                  <a:cubicBezTo>
                    <a:pt x="1497452" y="2344628"/>
                    <a:pt x="1472598" y="2233138"/>
                    <a:pt x="1206805" y="2296776"/>
                  </a:cubicBezTo>
                  <a:cubicBezTo>
                    <a:pt x="941012" y="2360414"/>
                    <a:pt x="650808" y="2272328"/>
                    <a:pt x="298650" y="2296776"/>
                  </a:cubicBezTo>
                  <a:cubicBezTo>
                    <a:pt x="95590" y="2282484"/>
                    <a:pt x="-3868" y="2155978"/>
                    <a:pt x="0" y="1998126"/>
                  </a:cubicBezTo>
                  <a:cubicBezTo>
                    <a:pt x="-61913" y="1764927"/>
                    <a:pt x="52846" y="1709652"/>
                    <a:pt x="0" y="1448629"/>
                  </a:cubicBezTo>
                  <a:cubicBezTo>
                    <a:pt x="-52846" y="1187606"/>
                    <a:pt x="23884" y="1048380"/>
                    <a:pt x="0" y="899132"/>
                  </a:cubicBezTo>
                  <a:cubicBezTo>
                    <a:pt x="-23884" y="749884"/>
                    <a:pt x="14853" y="440945"/>
                    <a:pt x="0" y="298650"/>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04E513D1-5159-4D5D-8721-7A97C57F6A71}"/>
                </a:ext>
              </a:extLst>
            </p:cNvPr>
            <p:cNvSpPr/>
            <p:nvPr/>
          </p:nvSpPr>
          <p:spPr>
            <a:xfrm>
              <a:off x="197063" y="557879"/>
              <a:ext cx="7364501" cy="5587207"/>
            </a:xfrm>
            <a:custGeom>
              <a:avLst/>
              <a:gdLst>
                <a:gd name="connsiteX0" fmla="*/ 0 w 8853250"/>
                <a:gd name="connsiteY0" fmla="*/ 298650 h 2296776"/>
                <a:gd name="connsiteX1" fmla="*/ 298650 w 8853250"/>
                <a:gd name="connsiteY1" fmla="*/ 0 h 2296776"/>
                <a:gd name="connsiteX2" fmla="*/ 888361 w 8853250"/>
                <a:gd name="connsiteY2" fmla="*/ 0 h 2296776"/>
                <a:gd name="connsiteX3" fmla="*/ 1312952 w 8853250"/>
                <a:gd name="connsiteY3" fmla="*/ 0 h 2296776"/>
                <a:gd name="connsiteX4" fmla="*/ 1737544 w 8853250"/>
                <a:gd name="connsiteY4" fmla="*/ 0 h 2296776"/>
                <a:gd name="connsiteX5" fmla="*/ 2492374 w 8853250"/>
                <a:gd name="connsiteY5" fmla="*/ 0 h 2296776"/>
                <a:gd name="connsiteX6" fmla="*/ 3082085 w 8853250"/>
                <a:gd name="connsiteY6" fmla="*/ 0 h 2296776"/>
                <a:gd name="connsiteX7" fmla="*/ 3589236 w 8853250"/>
                <a:gd name="connsiteY7" fmla="*/ 0 h 2296776"/>
                <a:gd name="connsiteX8" fmla="*/ 4013827 w 8853250"/>
                <a:gd name="connsiteY8" fmla="*/ 0 h 2296776"/>
                <a:gd name="connsiteX9" fmla="*/ 4438419 w 8853250"/>
                <a:gd name="connsiteY9" fmla="*/ 0 h 2296776"/>
                <a:gd name="connsiteX10" fmla="*/ 4945570 w 8853250"/>
                <a:gd name="connsiteY10" fmla="*/ 0 h 2296776"/>
                <a:gd name="connsiteX11" fmla="*/ 5617841 w 8853250"/>
                <a:gd name="connsiteY11" fmla="*/ 0 h 2296776"/>
                <a:gd name="connsiteX12" fmla="*/ 6042432 w 8853250"/>
                <a:gd name="connsiteY12" fmla="*/ 0 h 2296776"/>
                <a:gd name="connsiteX13" fmla="*/ 6632143 w 8853250"/>
                <a:gd name="connsiteY13" fmla="*/ 0 h 2296776"/>
                <a:gd name="connsiteX14" fmla="*/ 7221854 w 8853250"/>
                <a:gd name="connsiteY14" fmla="*/ 0 h 2296776"/>
                <a:gd name="connsiteX15" fmla="*/ 7646445 w 8853250"/>
                <a:gd name="connsiteY15" fmla="*/ 0 h 2296776"/>
                <a:gd name="connsiteX16" fmla="*/ 8554600 w 8853250"/>
                <a:gd name="connsiteY16" fmla="*/ 0 h 2296776"/>
                <a:gd name="connsiteX17" fmla="*/ 8853250 w 8853250"/>
                <a:gd name="connsiteY17" fmla="*/ 298650 h 2296776"/>
                <a:gd name="connsiteX18" fmla="*/ 8853250 w 8853250"/>
                <a:gd name="connsiteY18" fmla="*/ 899132 h 2296776"/>
                <a:gd name="connsiteX19" fmla="*/ 8853250 w 8853250"/>
                <a:gd name="connsiteY19" fmla="*/ 1448629 h 2296776"/>
                <a:gd name="connsiteX20" fmla="*/ 8853250 w 8853250"/>
                <a:gd name="connsiteY20" fmla="*/ 1998126 h 2296776"/>
                <a:gd name="connsiteX21" fmla="*/ 8554600 w 8853250"/>
                <a:gd name="connsiteY21" fmla="*/ 2296776 h 2296776"/>
                <a:gd name="connsiteX22" fmla="*/ 8130008 w 8853250"/>
                <a:gd name="connsiteY22" fmla="*/ 2296776 h 2296776"/>
                <a:gd name="connsiteX23" fmla="*/ 7375179 w 8853250"/>
                <a:gd name="connsiteY23" fmla="*/ 2296776 h 2296776"/>
                <a:gd name="connsiteX24" fmla="*/ 6950587 w 8853250"/>
                <a:gd name="connsiteY24" fmla="*/ 2296776 h 2296776"/>
                <a:gd name="connsiteX25" fmla="*/ 6608555 w 8853250"/>
                <a:gd name="connsiteY25" fmla="*/ 2296776 h 2296776"/>
                <a:gd name="connsiteX26" fmla="*/ 5936284 w 8853250"/>
                <a:gd name="connsiteY26" fmla="*/ 2296776 h 2296776"/>
                <a:gd name="connsiteX27" fmla="*/ 5594252 w 8853250"/>
                <a:gd name="connsiteY27" fmla="*/ 2296776 h 2296776"/>
                <a:gd name="connsiteX28" fmla="*/ 5004542 w 8853250"/>
                <a:gd name="connsiteY28" fmla="*/ 2296776 h 2296776"/>
                <a:gd name="connsiteX29" fmla="*/ 4662509 w 8853250"/>
                <a:gd name="connsiteY29" fmla="*/ 2296776 h 2296776"/>
                <a:gd name="connsiteX30" fmla="*/ 4072799 w 8853250"/>
                <a:gd name="connsiteY30" fmla="*/ 2296776 h 2296776"/>
                <a:gd name="connsiteX31" fmla="*/ 3565647 w 8853250"/>
                <a:gd name="connsiteY31" fmla="*/ 2296776 h 2296776"/>
                <a:gd name="connsiteX32" fmla="*/ 2893377 w 8853250"/>
                <a:gd name="connsiteY32" fmla="*/ 2296776 h 2296776"/>
                <a:gd name="connsiteX33" fmla="*/ 2138547 w 8853250"/>
                <a:gd name="connsiteY33" fmla="*/ 2296776 h 2296776"/>
                <a:gd name="connsiteX34" fmla="*/ 1796515 w 8853250"/>
                <a:gd name="connsiteY34" fmla="*/ 2296776 h 2296776"/>
                <a:gd name="connsiteX35" fmla="*/ 1124245 w 8853250"/>
                <a:gd name="connsiteY35" fmla="*/ 2296776 h 2296776"/>
                <a:gd name="connsiteX36" fmla="*/ 298650 w 8853250"/>
                <a:gd name="connsiteY36" fmla="*/ 2296776 h 2296776"/>
                <a:gd name="connsiteX37" fmla="*/ 0 w 8853250"/>
                <a:gd name="connsiteY37" fmla="*/ 1998126 h 2296776"/>
                <a:gd name="connsiteX38" fmla="*/ 0 w 8853250"/>
                <a:gd name="connsiteY38" fmla="*/ 1482618 h 2296776"/>
                <a:gd name="connsiteX39" fmla="*/ 0 w 8853250"/>
                <a:gd name="connsiteY39" fmla="*/ 967111 h 2296776"/>
                <a:gd name="connsiteX40" fmla="*/ 0 w 8853250"/>
                <a:gd name="connsiteY40" fmla="*/ 298650 h 229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53250" h="2296776" fill="none" extrusionOk="0">
                  <a:moveTo>
                    <a:pt x="0" y="298650"/>
                  </a:moveTo>
                  <a:cubicBezTo>
                    <a:pt x="40068" y="141339"/>
                    <a:pt x="159662" y="15158"/>
                    <a:pt x="298650" y="0"/>
                  </a:cubicBezTo>
                  <a:cubicBezTo>
                    <a:pt x="534654" y="-61204"/>
                    <a:pt x="678585" y="2603"/>
                    <a:pt x="888361" y="0"/>
                  </a:cubicBezTo>
                  <a:cubicBezTo>
                    <a:pt x="1098137" y="-2603"/>
                    <a:pt x="1114155" y="19005"/>
                    <a:pt x="1312952" y="0"/>
                  </a:cubicBezTo>
                  <a:cubicBezTo>
                    <a:pt x="1511749" y="-19005"/>
                    <a:pt x="1635998" y="5132"/>
                    <a:pt x="1737544" y="0"/>
                  </a:cubicBezTo>
                  <a:cubicBezTo>
                    <a:pt x="1839090" y="-5132"/>
                    <a:pt x="2281903" y="64428"/>
                    <a:pt x="2492374" y="0"/>
                  </a:cubicBezTo>
                  <a:cubicBezTo>
                    <a:pt x="2702845" y="-64428"/>
                    <a:pt x="2927546" y="48582"/>
                    <a:pt x="3082085" y="0"/>
                  </a:cubicBezTo>
                  <a:cubicBezTo>
                    <a:pt x="3236624" y="-48582"/>
                    <a:pt x="3417136" y="3014"/>
                    <a:pt x="3589236" y="0"/>
                  </a:cubicBezTo>
                  <a:cubicBezTo>
                    <a:pt x="3761336" y="-3014"/>
                    <a:pt x="3907050" y="41580"/>
                    <a:pt x="4013827" y="0"/>
                  </a:cubicBezTo>
                  <a:cubicBezTo>
                    <a:pt x="4120604" y="-41580"/>
                    <a:pt x="4343733" y="41686"/>
                    <a:pt x="4438419" y="0"/>
                  </a:cubicBezTo>
                  <a:cubicBezTo>
                    <a:pt x="4533105" y="-41686"/>
                    <a:pt x="4823337" y="36975"/>
                    <a:pt x="4945570" y="0"/>
                  </a:cubicBezTo>
                  <a:cubicBezTo>
                    <a:pt x="5067803" y="-36975"/>
                    <a:pt x="5332741" y="53598"/>
                    <a:pt x="5617841" y="0"/>
                  </a:cubicBezTo>
                  <a:cubicBezTo>
                    <a:pt x="5902941" y="-53598"/>
                    <a:pt x="5886817" y="2539"/>
                    <a:pt x="6042432" y="0"/>
                  </a:cubicBezTo>
                  <a:cubicBezTo>
                    <a:pt x="6198047" y="-2539"/>
                    <a:pt x="6410263" y="43558"/>
                    <a:pt x="6632143" y="0"/>
                  </a:cubicBezTo>
                  <a:cubicBezTo>
                    <a:pt x="6854023" y="-43558"/>
                    <a:pt x="6989297" y="8955"/>
                    <a:pt x="7221854" y="0"/>
                  </a:cubicBezTo>
                  <a:cubicBezTo>
                    <a:pt x="7454411" y="-8955"/>
                    <a:pt x="7527618" y="15037"/>
                    <a:pt x="7646445" y="0"/>
                  </a:cubicBezTo>
                  <a:cubicBezTo>
                    <a:pt x="7765272" y="-15037"/>
                    <a:pt x="8165884" y="28413"/>
                    <a:pt x="8554600" y="0"/>
                  </a:cubicBezTo>
                  <a:cubicBezTo>
                    <a:pt x="8725352" y="-3113"/>
                    <a:pt x="8845644" y="160969"/>
                    <a:pt x="8853250" y="298650"/>
                  </a:cubicBezTo>
                  <a:cubicBezTo>
                    <a:pt x="8919995" y="536521"/>
                    <a:pt x="8813273" y="631369"/>
                    <a:pt x="8853250" y="899132"/>
                  </a:cubicBezTo>
                  <a:cubicBezTo>
                    <a:pt x="8893227" y="1166895"/>
                    <a:pt x="8808583" y="1232630"/>
                    <a:pt x="8853250" y="1448629"/>
                  </a:cubicBezTo>
                  <a:cubicBezTo>
                    <a:pt x="8897917" y="1664628"/>
                    <a:pt x="8850174" y="1768970"/>
                    <a:pt x="8853250" y="1998126"/>
                  </a:cubicBezTo>
                  <a:cubicBezTo>
                    <a:pt x="8821490" y="2188923"/>
                    <a:pt x="8704172" y="2277220"/>
                    <a:pt x="8554600" y="2296776"/>
                  </a:cubicBezTo>
                  <a:cubicBezTo>
                    <a:pt x="8428439" y="2333464"/>
                    <a:pt x="8329621" y="2294238"/>
                    <a:pt x="8130008" y="2296776"/>
                  </a:cubicBezTo>
                  <a:cubicBezTo>
                    <a:pt x="7930395" y="2299314"/>
                    <a:pt x="7580346" y="2260498"/>
                    <a:pt x="7375179" y="2296776"/>
                  </a:cubicBezTo>
                  <a:cubicBezTo>
                    <a:pt x="7170012" y="2333054"/>
                    <a:pt x="7134837" y="2291837"/>
                    <a:pt x="6950587" y="2296776"/>
                  </a:cubicBezTo>
                  <a:cubicBezTo>
                    <a:pt x="6766337" y="2301715"/>
                    <a:pt x="6684292" y="2274680"/>
                    <a:pt x="6608555" y="2296776"/>
                  </a:cubicBezTo>
                  <a:cubicBezTo>
                    <a:pt x="6532818" y="2318872"/>
                    <a:pt x="6232946" y="2257757"/>
                    <a:pt x="5936284" y="2296776"/>
                  </a:cubicBezTo>
                  <a:cubicBezTo>
                    <a:pt x="5639622" y="2335795"/>
                    <a:pt x="5757654" y="2276730"/>
                    <a:pt x="5594252" y="2296776"/>
                  </a:cubicBezTo>
                  <a:cubicBezTo>
                    <a:pt x="5430850" y="2316822"/>
                    <a:pt x="5270605" y="2235739"/>
                    <a:pt x="5004542" y="2296776"/>
                  </a:cubicBezTo>
                  <a:cubicBezTo>
                    <a:pt x="4738479" y="2357813"/>
                    <a:pt x="4822801" y="2256010"/>
                    <a:pt x="4662509" y="2296776"/>
                  </a:cubicBezTo>
                  <a:cubicBezTo>
                    <a:pt x="4502217" y="2337542"/>
                    <a:pt x="4264150" y="2235143"/>
                    <a:pt x="4072799" y="2296776"/>
                  </a:cubicBezTo>
                  <a:cubicBezTo>
                    <a:pt x="3881448" y="2358409"/>
                    <a:pt x="3752845" y="2247802"/>
                    <a:pt x="3565647" y="2296776"/>
                  </a:cubicBezTo>
                  <a:cubicBezTo>
                    <a:pt x="3378449" y="2345750"/>
                    <a:pt x="3090025" y="2257386"/>
                    <a:pt x="2893377" y="2296776"/>
                  </a:cubicBezTo>
                  <a:cubicBezTo>
                    <a:pt x="2696729" y="2336166"/>
                    <a:pt x="2476324" y="2282725"/>
                    <a:pt x="2138547" y="2296776"/>
                  </a:cubicBezTo>
                  <a:cubicBezTo>
                    <a:pt x="1800770" y="2310827"/>
                    <a:pt x="1926866" y="2264070"/>
                    <a:pt x="1796515" y="2296776"/>
                  </a:cubicBezTo>
                  <a:cubicBezTo>
                    <a:pt x="1666164" y="2329482"/>
                    <a:pt x="1432211" y="2250261"/>
                    <a:pt x="1124245" y="2296776"/>
                  </a:cubicBezTo>
                  <a:cubicBezTo>
                    <a:pt x="816279" y="2343291"/>
                    <a:pt x="664311" y="2264195"/>
                    <a:pt x="298650" y="2296776"/>
                  </a:cubicBezTo>
                  <a:cubicBezTo>
                    <a:pt x="137605" y="2298592"/>
                    <a:pt x="-35009" y="2160067"/>
                    <a:pt x="0" y="1998126"/>
                  </a:cubicBezTo>
                  <a:cubicBezTo>
                    <a:pt x="-58415" y="1864249"/>
                    <a:pt x="41422" y="1587694"/>
                    <a:pt x="0" y="1482618"/>
                  </a:cubicBezTo>
                  <a:cubicBezTo>
                    <a:pt x="-41422" y="1377542"/>
                    <a:pt x="22244" y="1202611"/>
                    <a:pt x="0" y="967111"/>
                  </a:cubicBezTo>
                  <a:cubicBezTo>
                    <a:pt x="-22244" y="731611"/>
                    <a:pt x="67726" y="476103"/>
                    <a:pt x="0" y="298650"/>
                  </a:cubicBezTo>
                  <a:close/>
                </a:path>
                <a:path w="8853250" h="2296776" stroke="0" extrusionOk="0">
                  <a:moveTo>
                    <a:pt x="0" y="298650"/>
                  </a:moveTo>
                  <a:cubicBezTo>
                    <a:pt x="-18747" y="150590"/>
                    <a:pt x="127594" y="31774"/>
                    <a:pt x="298650" y="0"/>
                  </a:cubicBezTo>
                  <a:cubicBezTo>
                    <a:pt x="486809" y="-7073"/>
                    <a:pt x="680885" y="8710"/>
                    <a:pt x="1053480" y="0"/>
                  </a:cubicBezTo>
                  <a:cubicBezTo>
                    <a:pt x="1426075" y="-8710"/>
                    <a:pt x="1492851" y="20046"/>
                    <a:pt x="1643190" y="0"/>
                  </a:cubicBezTo>
                  <a:cubicBezTo>
                    <a:pt x="1793529" y="-20046"/>
                    <a:pt x="1877405" y="46017"/>
                    <a:pt x="2067782" y="0"/>
                  </a:cubicBezTo>
                  <a:cubicBezTo>
                    <a:pt x="2258159" y="-46017"/>
                    <a:pt x="2516101" y="22681"/>
                    <a:pt x="2657493" y="0"/>
                  </a:cubicBezTo>
                  <a:cubicBezTo>
                    <a:pt x="2798885" y="-22681"/>
                    <a:pt x="2892034" y="13511"/>
                    <a:pt x="2999525" y="0"/>
                  </a:cubicBezTo>
                  <a:cubicBezTo>
                    <a:pt x="3107016" y="-13511"/>
                    <a:pt x="3379441" y="41147"/>
                    <a:pt x="3506676" y="0"/>
                  </a:cubicBezTo>
                  <a:cubicBezTo>
                    <a:pt x="3633911" y="-41147"/>
                    <a:pt x="3850323" y="68111"/>
                    <a:pt x="4096387" y="0"/>
                  </a:cubicBezTo>
                  <a:cubicBezTo>
                    <a:pt x="4342451" y="-68111"/>
                    <a:pt x="4452291" y="7904"/>
                    <a:pt x="4686098" y="0"/>
                  </a:cubicBezTo>
                  <a:cubicBezTo>
                    <a:pt x="4919905" y="-7904"/>
                    <a:pt x="5064276" y="76287"/>
                    <a:pt x="5358368" y="0"/>
                  </a:cubicBezTo>
                  <a:cubicBezTo>
                    <a:pt x="5652460" y="-76287"/>
                    <a:pt x="5664481" y="1483"/>
                    <a:pt x="5782960" y="0"/>
                  </a:cubicBezTo>
                  <a:cubicBezTo>
                    <a:pt x="5901439" y="-1483"/>
                    <a:pt x="6127933" y="26846"/>
                    <a:pt x="6290111" y="0"/>
                  </a:cubicBezTo>
                  <a:cubicBezTo>
                    <a:pt x="6452289" y="-26846"/>
                    <a:pt x="6705270" y="59472"/>
                    <a:pt x="6962381" y="0"/>
                  </a:cubicBezTo>
                  <a:cubicBezTo>
                    <a:pt x="7219492" y="-59472"/>
                    <a:pt x="7350153" y="55227"/>
                    <a:pt x="7469532" y="0"/>
                  </a:cubicBezTo>
                  <a:cubicBezTo>
                    <a:pt x="7588911" y="-55227"/>
                    <a:pt x="7845930" y="28984"/>
                    <a:pt x="7976683" y="0"/>
                  </a:cubicBezTo>
                  <a:cubicBezTo>
                    <a:pt x="8107436" y="-28984"/>
                    <a:pt x="8385134" y="32915"/>
                    <a:pt x="8554600" y="0"/>
                  </a:cubicBezTo>
                  <a:cubicBezTo>
                    <a:pt x="8691509" y="11102"/>
                    <a:pt x="8866159" y="116446"/>
                    <a:pt x="8853250" y="298650"/>
                  </a:cubicBezTo>
                  <a:cubicBezTo>
                    <a:pt x="8873454" y="427892"/>
                    <a:pt x="8831896" y="743817"/>
                    <a:pt x="8853250" y="882137"/>
                  </a:cubicBezTo>
                  <a:cubicBezTo>
                    <a:pt x="8874604" y="1020457"/>
                    <a:pt x="8812899" y="1189367"/>
                    <a:pt x="8853250" y="1482618"/>
                  </a:cubicBezTo>
                  <a:cubicBezTo>
                    <a:pt x="8893601" y="1775869"/>
                    <a:pt x="8794340" y="1894313"/>
                    <a:pt x="8853250" y="1998126"/>
                  </a:cubicBezTo>
                  <a:cubicBezTo>
                    <a:pt x="8862154" y="2171267"/>
                    <a:pt x="8731007" y="2299204"/>
                    <a:pt x="8554600" y="2296776"/>
                  </a:cubicBezTo>
                  <a:cubicBezTo>
                    <a:pt x="8230354" y="2328295"/>
                    <a:pt x="8042612" y="2293435"/>
                    <a:pt x="7882330" y="2296776"/>
                  </a:cubicBezTo>
                  <a:cubicBezTo>
                    <a:pt x="7722048" y="2300117"/>
                    <a:pt x="7360042" y="2263917"/>
                    <a:pt x="7210060" y="2296776"/>
                  </a:cubicBezTo>
                  <a:cubicBezTo>
                    <a:pt x="7060078" y="2329635"/>
                    <a:pt x="6850723" y="2254079"/>
                    <a:pt x="6702908" y="2296776"/>
                  </a:cubicBezTo>
                  <a:cubicBezTo>
                    <a:pt x="6555093" y="2339473"/>
                    <a:pt x="6500643" y="2284691"/>
                    <a:pt x="6360876" y="2296776"/>
                  </a:cubicBezTo>
                  <a:cubicBezTo>
                    <a:pt x="6221109" y="2308861"/>
                    <a:pt x="6138335" y="2278020"/>
                    <a:pt x="6018844" y="2296776"/>
                  </a:cubicBezTo>
                  <a:cubicBezTo>
                    <a:pt x="5899353" y="2315532"/>
                    <a:pt x="5792754" y="2247059"/>
                    <a:pt x="5594252" y="2296776"/>
                  </a:cubicBezTo>
                  <a:cubicBezTo>
                    <a:pt x="5395750" y="2346493"/>
                    <a:pt x="5342301" y="2265938"/>
                    <a:pt x="5252220" y="2296776"/>
                  </a:cubicBezTo>
                  <a:cubicBezTo>
                    <a:pt x="5162139" y="2327614"/>
                    <a:pt x="4715938" y="2243134"/>
                    <a:pt x="4497390" y="2296776"/>
                  </a:cubicBezTo>
                  <a:cubicBezTo>
                    <a:pt x="4278842" y="2350418"/>
                    <a:pt x="4220305" y="2272589"/>
                    <a:pt x="4072799" y="2296776"/>
                  </a:cubicBezTo>
                  <a:cubicBezTo>
                    <a:pt x="3925293" y="2320963"/>
                    <a:pt x="3647427" y="2256572"/>
                    <a:pt x="3400528" y="2296776"/>
                  </a:cubicBezTo>
                  <a:cubicBezTo>
                    <a:pt x="3153629" y="2336980"/>
                    <a:pt x="3182778" y="2275309"/>
                    <a:pt x="3058496" y="2296776"/>
                  </a:cubicBezTo>
                  <a:cubicBezTo>
                    <a:pt x="2934214" y="2318243"/>
                    <a:pt x="2637322" y="2235363"/>
                    <a:pt x="2468785" y="2296776"/>
                  </a:cubicBezTo>
                  <a:cubicBezTo>
                    <a:pt x="2300248" y="2358189"/>
                    <a:pt x="2095578" y="2248924"/>
                    <a:pt x="1796515" y="2296776"/>
                  </a:cubicBezTo>
                  <a:cubicBezTo>
                    <a:pt x="1497452" y="2344628"/>
                    <a:pt x="1472598" y="2233138"/>
                    <a:pt x="1206805" y="2296776"/>
                  </a:cubicBezTo>
                  <a:cubicBezTo>
                    <a:pt x="941012" y="2360414"/>
                    <a:pt x="650808" y="2272328"/>
                    <a:pt x="298650" y="2296776"/>
                  </a:cubicBezTo>
                  <a:cubicBezTo>
                    <a:pt x="95590" y="2282484"/>
                    <a:pt x="-3868" y="2155978"/>
                    <a:pt x="0" y="1998126"/>
                  </a:cubicBezTo>
                  <a:cubicBezTo>
                    <a:pt x="-61913" y="1764927"/>
                    <a:pt x="52846" y="1709652"/>
                    <a:pt x="0" y="1448629"/>
                  </a:cubicBezTo>
                  <a:cubicBezTo>
                    <a:pt x="-52846" y="1187606"/>
                    <a:pt x="23884" y="1048380"/>
                    <a:pt x="0" y="899132"/>
                  </a:cubicBezTo>
                  <a:cubicBezTo>
                    <a:pt x="-23884" y="749884"/>
                    <a:pt x="14853" y="440945"/>
                    <a:pt x="0" y="298650"/>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Rectangle: Rounded Corners 30">
              <a:extLst>
                <a:ext uri="{FF2B5EF4-FFF2-40B4-BE49-F238E27FC236}">
                  <a16:creationId xmlns:a16="http://schemas.microsoft.com/office/drawing/2014/main" id="{7C718C2F-EE0A-4B52-837D-5D008F6AB76E}"/>
                </a:ext>
              </a:extLst>
            </p:cNvPr>
            <p:cNvSpPr/>
            <p:nvPr/>
          </p:nvSpPr>
          <p:spPr>
            <a:xfrm>
              <a:off x="76504" y="614743"/>
              <a:ext cx="7364501" cy="5587207"/>
            </a:xfrm>
            <a:custGeom>
              <a:avLst/>
              <a:gdLst>
                <a:gd name="connsiteX0" fmla="*/ 0 w 8853250"/>
                <a:gd name="connsiteY0" fmla="*/ 298650 h 2296776"/>
                <a:gd name="connsiteX1" fmla="*/ 298650 w 8853250"/>
                <a:gd name="connsiteY1" fmla="*/ 0 h 2296776"/>
                <a:gd name="connsiteX2" fmla="*/ 1053480 w 8853250"/>
                <a:gd name="connsiteY2" fmla="*/ 0 h 2296776"/>
                <a:gd name="connsiteX3" fmla="*/ 1643190 w 8853250"/>
                <a:gd name="connsiteY3" fmla="*/ 0 h 2296776"/>
                <a:gd name="connsiteX4" fmla="*/ 2067782 w 8853250"/>
                <a:gd name="connsiteY4" fmla="*/ 0 h 2296776"/>
                <a:gd name="connsiteX5" fmla="*/ 2657493 w 8853250"/>
                <a:gd name="connsiteY5" fmla="*/ 0 h 2296776"/>
                <a:gd name="connsiteX6" fmla="*/ 2999525 w 8853250"/>
                <a:gd name="connsiteY6" fmla="*/ 0 h 2296776"/>
                <a:gd name="connsiteX7" fmla="*/ 3506676 w 8853250"/>
                <a:gd name="connsiteY7" fmla="*/ 0 h 2296776"/>
                <a:gd name="connsiteX8" fmla="*/ 4096387 w 8853250"/>
                <a:gd name="connsiteY8" fmla="*/ 0 h 2296776"/>
                <a:gd name="connsiteX9" fmla="*/ 4686098 w 8853250"/>
                <a:gd name="connsiteY9" fmla="*/ 0 h 2296776"/>
                <a:gd name="connsiteX10" fmla="*/ 5358368 w 8853250"/>
                <a:gd name="connsiteY10" fmla="*/ 0 h 2296776"/>
                <a:gd name="connsiteX11" fmla="*/ 5782960 w 8853250"/>
                <a:gd name="connsiteY11" fmla="*/ 0 h 2296776"/>
                <a:gd name="connsiteX12" fmla="*/ 6290111 w 8853250"/>
                <a:gd name="connsiteY12" fmla="*/ 0 h 2296776"/>
                <a:gd name="connsiteX13" fmla="*/ 6962381 w 8853250"/>
                <a:gd name="connsiteY13" fmla="*/ 0 h 2296776"/>
                <a:gd name="connsiteX14" fmla="*/ 7469532 w 8853250"/>
                <a:gd name="connsiteY14" fmla="*/ 0 h 2296776"/>
                <a:gd name="connsiteX15" fmla="*/ 7976683 w 8853250"/>
                <a:gd name="connsiteY15" fmla="*/ 0 h 2296776"/>
                <a:gd name="connsiteX16" fmla="*/ 8554600 w 8853250"/>
                <a:gd name="connsiteY16" fmla="*/ 0 h 2296776"/>
                <a:gd name="connsiteX17" fmla="*/ 8853250 w 8853250"/>
                <a:gd name="connsiteY17" fmla="*/ 298650 h 2296776"/>
                <a:gd name="connsiteX18" fmla="*/ 8853250 w 8853250"/>
                <a:gd name="connsiteY18" fmla="*/ 882137 h 2296776"/>
                <a:gd name="connsiteX19" fmla="*/ 8853250 w 8853250"/>
                <a:gd name="connsiteY19" fmla="*/ 1482618 h 2296776"/>
                <a:gd name="connsiteX20" fmla="*/ 8853250 w 8853250"/>
                <a:gd name="connsiteY20" fmla="*/ 1998126 h 2296776"/>
                <a:gd name="connsiteX21" fmla="*/ 8554600 w 8853250"/>
                <a:gd name="connsiteY21" fmla="*/ 2296776 h 2296776"/>
                <a:gd name="connsiteX22" fmla="*/ 7882330 w 8853250"/>
                <a:gd name="connsiteY22" fmla="*/ 2296776 h 2296776"/>
                <a:gd name="connsiteX23" fmla="*/ 7210060 w 8853250"/>
                <a:gd name="connsiteY23" fmla="*/ 2296776 h 2296776"/>
                <a:gd name="connsiteX24" fmla="*/ 6702908 w 8853250"/>
                <a:gd name="connsiteY24" fmla="*/ 2296776 h 2296776"/>
                <a:gd name="connsiteX25" fmla="*/ 6360876 w 8853250"/>
                <a:gd name="connsiteY25" fmla="*/ 2296776 h 2296776"/>
                <a:gd name="connsiteX26" fmla="*/ 6018844 w 8853250"/>
                <a:gd name="connsiteY26" fmla="*/ 2296776 h 2296776"/>
                <a:gd name="connsiteX27" fmla="*/ 5594252 w 8853250"/>
                <a:gd name="connsiteY27" fmla="*/ 2296776 h 2296776"/>
                <a:gd name="connsiteX28" fmla="*/ 5252220 w 8853250"/>
                <a:gd name="connsiteY28" fmla="*/ 2296776 h 2296776"/>
                <a:gd name="connsiteX29" fmla="*/ 4497390 w 8853250"/>
                <a:gd name="connsiteY29" fmla="*/ 2296776 h 2296776"/>
                <a:gd name="connsiteX30" fmla="*/ 4072799 w 8853250"/>
                <a:gd name="connsiteY30" fmla="*/ 2296776 h 2296776"/>
                <a:gd name="connsiteX31" fmla="*/ 3400528 w 8853250"/>
                <a:gd name="connsiteY31" fmla="*/ 2296776 h 2296776"/>
                <a:gd name="connsiteX32" fmla="*/ 3058496 w 8853250"/>
                <a:gd name="connsiteY32" fmla="*/ 2296776 h 2296776"/>
                <a:gd name="connsiteX33" fmla="*/ 2468785 w 8853250"/>
                <a:gd name="connsiteY33" fmla="*/ 2296776 h 2296776"/>
                <a:gd name="connsiteX34" fmla="*/ 1796515 w 8853250"/>
                <a:gd name="connsiteY34" fmla="*/ 2296776 h 2296776"/>
                <a:gd name="connsiteX35" fmla="*/ 1206805 w 8853250"/>
                <a:gd name="connsiteY35" fmla="*/ 2296776 h 2296776"/>
                <a:gd name="connsiteX36" fmla="*/ 298650 w 8853250"/>
                <a:gd name="connsiteY36" fmla="*/ 2296776 h 2296776"/>
                <a:gd name="connsiteX37" fmla="*/ 0 w 8853250"/>
                <a:gd name="connsiteY37" fmla="*/ 1998126 h 2296776"/>
                <a:gd name="connsiteX38" fmla="*/ 0 w 8853250"/>
                <a:gd name="connsiteY38" fmla="*/ 1448629 h 2296776"/>
                <a:gd name="connsiteX39" fmla="*/ 0 w 8853250"/>
                <a:gd name="connsiteY39" fmla="*/ 899132 h 2296776"/>
                <a:gd name="connsiteX40" fmla="*/ 0 w 8853250"/>
                <a:gd name="connsiteY40" fmla="*/ 298650 h 2296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53250" h="2296776" extrusionOk="0">
                  <a:moveTo>
                    <a:pt x="0" y="298650"/>
                  </a:moveTo>
                  <a:cubicBezTo>
                    <a:pt x="-18747" y="150590"/>
                    <a:pt x="127594" y="31774"/>
                    <a:pt x="298650" y="0"/>
                  </a:cubicBezTo>
                  <a:cubicBezTo>
                    <a:pt x="486809" y="-7073"/>
                    <a:pt x="680885" y="8710"/>
                    <a:pt x="1053480" y="0"/>
                  </a:cubicBezTo>
                  <a:cubicBezTo>
                    <a:pt x="1426075" y="-8710"/>
                    <a:pt x="1492851" y="20046"/>
                    <a:pt x="1643190" y="0"/>
                  </a:cubicBezTo>
                  <a:cubicBezTo>
                    <a:pt x="1793529" y="-20046"/>
                    <a:pt x="1877405" y="46017"/>
                    <a:pt x="2067782" y="0"/>
                  </a:cubicBezTo>
                  <a:cubicBezTo>
                    <a:pt x="2258159" y="-46017"/>
                    <a:pt x="2516101" y="22681"/>
                    <a:pt x="2657493" y="0"/>
                  </a:cubicBezTo>
                  <a:cubicBezTo>
                    <a:pt x="2798885" y="-22681"/>
                    <a:pt x="2892034" y="13511"/>
                    <a:pt x="2999525" y="0"/>
                  </a:cubicBezTo>
                  <a:cubicBezTo>
                    <a:pt x="3107016" y="-13511"/>
                    <a:pt x="3379441" y="41147"/>
                    <a:pt x="3506676" y="0"/>
                  </a:cubicBezTo>
                  <a:cubicBezTo>
                    <a:pt x="3633911" y="-41147"/>
                    <a:pt x="3850323" y="68111"/>
                    <a:pt x="4096387" y="0"/>
                  </a:cubicBezTo>
                  <a:cubicBezTo>
                    <a:pt x="4342451" y="-68111"/>
                    <a:pt x="4452291" y="7904"/>
                    <a:pt x="4686098" y="0"/>
                  </a:cubicBezTo>
                  <a:cubicBezTo>
                    <a:pt x="4919905" y="-7904"/>
                    <a:pt x="5064276" y="76287"/>
                    <a:pt x="5358368" y="0"/>
                  </a:cubicBezTo>
                  <a:cubicBezTo>
                    <a:pt x="5652460" y="-76287"/>
                    <a:pt x="5664481" y="1483"/>
                    <a:pt x="5782960" y="0"/>
                  </a:cubicBezTo>
                  <a:cubicBezTo>
                    <a:pt x="5901439" y="-1483"/>
                    <a:pt x="6127933" y="26846"/>
                    <a:pt x="6290111" y="0"/>
                  </a:cubicBezTo>
                  <a:cubicBezTo>
                    <a:pt x="6452289" y="-26846"/>
                    <a:pt x="6705270" y="59472"/>
                    <a:pt x="6962381" y="0"/>
                  </a:cubicBezTo>
                  <a:cubicBezTo>
                    <a:pt x="7219492" y="-59472"/>
                    <a:pt x="7350153" y="55227"/>
                    <a:pt x="7469532" y="0"/>
                  </a:cubicBezTo>
                  <a:cubicBezTo>
                    <a:pt x="7588911" y="-55227"/>
                    <a:pt x="7845930" y="28984"/>
                    <a:pt x="7976683" y="0"/>
                  </a:cubicBezTo>
                  <a:cubicBezTo>
                    <a:pt x="8107436" y="-28984"/>
                    <a:pt x="8385134" y="32915"/>
                    <a:pt x="8554600" y="0"/>
                  </a:cubicBezTo>
                  <a:cubicBezTo>
                    <a:pt x="8691509" y="11102"/>
                    <a:pt x="8866159" y="116446"/>
                    <a:pt x="8853250" y="298650"/>
                  </a:cubicBezTo>
                  <a:cubicBezTo>
                    <a:pt x="8873454" y="427892"/>
                    <a:pt x="8831896" y="743817"/>
                    <a:pt x="8853250" y="882137"/>
                  </a:cubicBezTo>
                  <a:cubicBezTo>
                    <a:pt x="8874604" y="1020457"/>
                    <a:pt x="8812899" y="1189367"/>
                    <a:pt x="8853250" y="1482618"/>
                  </a:cubicBezTo>
                  <a:cubicBezTo>
                    <a:pt x="8893601" y="1775869"/>
                    <a:pt x="8794340" y="1894313"/>
                    <a:pt x="8853250" y="1998126"/>
                  </a:cubicBezTo>
                  <a:cubicBezTo>
                    <a:pt x="8862154" y="2171267"/>
                    <a:pt x="8731007" y="2299204"/>
                    <a:pt x="8554600" y="2296776"/>
                  </a:cubicBezTo>
                  <a:cubicBezTo>
                    <a:pt x="8230354" y="2328295"/>
                    <a:pt x="8042612" y="2293435"/>
                    <a:pt x="7882330" y="2296776"/>
                  </a:cubicBezTo>
                  <a:cubicBezTo>
                    <a:pt x="7722048" y="2300117"/>
                    <a:pt x="7360042" y="2263917"/>
                    <a:pt x="7210060" y="2296776"/>
                  </a:cubicBezTo>
                  <a:cubicBezTo>
                    <a:pt x="7060078" y="2329635"/>
                    <a:pt x="6850723" y="2254079"/>
                    <a:pt x="6702908" y="2296776"/>
                  </a:cubicBezTo>
                  <a:cubicBezTo>
                    <a:pt x="6555093" y="2339473"/>
                    <a:pt x="6500643" y="2284691"/>
                    <a:pt x="6360876" y="2296776"/>
                  </a:cubicBezTo>
                  <a:cubicBezTo>
                    <a:pt x="6221109" y="2308861"/>
                    <a:pt x="6138335" y="2278020"/>
                    <a:pt x="6018844" y="2296776"/>
                  </a:cubicBezTo>
                  <a:cubicBezTo>
                    <a:pt x="5899353" y="2315532"/>
                    <a:pt x="5792754" y="2247059"/>
                    <a:pt x="5594252" y="2296776"/>
                  </a:cubicBezTo>
                  <a:cubicBezTo>
                    <a:pt x="5395750" y="2346493"/>
                    <a:pt x="5342301" y="2265938"/>
                    <a:pt x="5252220" y="2296776"/>
                  </a:cubicBezTo>
                  <a:cubicBezTo>
                    <a:pt x="5162139" y="2327614"/>
                    <a:pt x="4715938" y="2243134"/>
                    <a:pt x="4497390" y="2296776"/>
                  </a:cubicBezTo>
                  <a:cubicBezTo>
                    <a:pt x="4278842" y="2350418"/>
                    <a:pt x="4220305" y="2272589"/>
                    <a:pt x="4072799" y="2296776"/>
                  </a:cubicBezTo>
                  <a:cubicBezTo>
                    <a:pt x="3925293" y="2320963"/>
                    <a:pt x="3647427" y="2256572"/>
                    <a:pt x="3400528" y="2296776"/>
                  </a:cubicBezTo>
                  <a:cubicBezTo>
                    <a:pt x="3153629" y="2336980"/>
                    <a:pt x="3182778" y="2275309"/>
                    <a:pt x="3058496" y="2296776"/>
                  </a:cubicBezTo>
                  <a:cubicBezTo>
                    <a:pt x="2934214" y="2318243"/>
                    <a:pt x="2637322" y="2235363"/>
                    <a:pt x="2468785" y="2296776"/>
                  </a:cubicBezTo>
                  <a:cubicBezTo>
                    <a:pt x="2300248" y="2358189"/>
                    <a:pt x="2095578" y="2248924"/>
                    <a:pt x="1796515" y="2296776"/>
                  </a:cubicBezTo>
                  <a:cubicBezTo>
                    <a:pt x="1497452" y="2344628"/>
                    <a:pt x="1472598" y="2233138"/>
                    <a:pt x="1206805" y="2296776"/>
                  </a:cubicBezTo>
                  <a:cubicBezTo>
                    <a:pt x="941012" y="2360414"/>
                    <a:pt x="650808" y="2272328"/>
                    <a:pt x="298650" y="2296776"/>
                  </a:cubicBezTo>
                  <a:cubicBezTo>
                    <a:pt x="95590" y="2282484"/>
                    <a:pt x="-3868" y="2155978"/>
                    <a:pt x="0" y="1998126"/>
                  </a:cubicBezTo>
                  <a:cubicBezTo>
                    <a:pt x="-61913" y="1764927"/>
                    <a:pt x="52846" y="1709652"/>
                    <a:pt x="0" y="1448629"/>
                  </a:cubicBezTo>
                  <a:cubicBezTo>
                    <a:pt x="-52846" y="1187606"/>
                    <a:pt x="23884" y="1048380"/>
                    <a:pt x="0" y="899132"/>
                  </a:cubicBezTo>
                  <a:cubicBezTo>
                    <a:pt x="-23884" y="749884"/>
                    <a:pt x="14853" y="440945"/>
                    <a:pt x="0" y="298650"/>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 name="TextBox 3">
            <a:extLst>
              <a:ext uri="{FF2B5EF4-FFF2-40B4-BE49-F238E27FC236}">
                <a16:creationId xmlns:a16="http://schemas.microsoft.com/office/drawing/2014/main" id="{79C485BC-1F86-4860-B33C-6C69AE36ABAD}"/>
              </a:ext>
            </a:extLst>
          </p:cNvPr>
          <p:cNvSpPr txBox="1"/>
          <p:nvPr/>
        </p:nvSpPr>
        <p:spPr>
          <a:xfrm>
            <a:off x="3268718" y="1986455"/>
            <a:ext cx="8463042" cy="1200329"/>
          </a:xfrm>
          <a:prstGeom prst="rect">
            <a:avLst/>
          </a:prstGeom>
          <a:noFill/>
        </p:spPr>
        <p:txBody>
          <a:bodyPr wrap="square" rtlCol="0">
            <a:spAutoFit/>
          </a:bodyPr>
          <a:lstStyle/>
          <a:p>
            <a:pPr lvl="0" algn="ctr"/>
            <a:r>
              <a:rPr lang="en-US" sz="3600" dirty="0">
                <a:ln>
                  <a:solidFill>
                    <a:sysClr val="windowText" lastClr="000000"/>
                  </a:solidFill>
                </a:ln>
                <a:solidFill>
                  <a:srgbClr val="00B050"/>
                </a:solidFill>
                <a:latin typeface="Nunito Black" pitchFamily="2" charset="0"/>
              </a:rPr>
              <a:t>N</a:t>
            </a:r>
            <a:r>
              <a:rPr lang="vi-VN" sz="3600" dirty="0">
                <a:ln>
                  <a:solidFill>
                    <a:sysClr val="windowText" lastClr="000000"/>
                  </a:solidFill>
                </a:ln>
                <a:solidFill>
                  <a:srgbClr val="00B050"/>
                </a:solidFill>
                <a:latin typeface="Nunito Black" pitchFamily="2" charset="0"/>
              </a:rPr>
              <a:t>êu cảm xúc</a:t>
            </a:r>
            <a:r>
              <a:rPr lang="en-US" sz="3600" dirty="0">
                <a:ln>
                  <a:solidFill>
                    <a:sysClr val="windowText" lastClr="000000"/>
                  </a:solidFill>
                </a:ln>
                <a:solidFill>
                  <a:srgbClr val="00B050"/>
                </a:solidFill>
                <a:latin typeface="Nunito Black" pitchFamily="2" charset="0"/>
              </a:rPr>
              <a:t> </a:t>
            </a:r>
            <a:r>
              <a:rPr lang="en-US" sz="3600" dirty="0" err="1">
                <a:ln>
                  <a:solidFill>
                    <a:sysClr val="windowText" lastClr="000000"/>
                  </a:solidFill>
                </a:ln>
                <a:solidFill>
                  <a:srgbClr val="00B050"/>
                </a:solidFill>
                <a:latin typeface="Nunito Black" pitchFamily="2" charset="0"/>
              </a:rPr>
              <a:t>của</a:t>
            </a:r>
            <a:r>
              <a:rPr lang="en-US" sz="3600" dirty="0">
                <a:ln>
                  <a:solidFill>
                    <a:sysClr val="windowText" lastClr="000000"/>
                  </a:solidFill>
                </a:ln>
                <a:solidFill>
                  <a:srgbClr val="00B050"/>
                </a:solidFill>
                <a:latin typeface="Nunito Black" pitchFamily="2" charset="0"/>
              </a:rPr>
              <a:t> </a:t>
            </a:r>
            <a:r>
              <a:rPr lang="en-US" sz="3600" dirty="0" err="1">
                <a:ln>
                  <a:solidFill>
                    <a:sysClr val="windowText" lastClr="000000"/>
                  </a:solidFill>
                </a:ln>
                <a:solidFill>
                  <a:srgbClr val="00B050"/>
                </a:solidFill>
                <a:latin typeface="Nunito Black" pitchFamily="2" charset="0"/>
              </a:rPr>
              <a:t>em</a:t>
            </a:r>
            <a:r>
              <a:rPr lang="vi-VN" sz="3600" dirty="0">
                <a:ln>
                  <a:solidFill>
                    <a:sysClr val="windowText" lastClr="000000"/>
                  </a:solidFill>
                </a:ln>
                <a:solidFill>
                  <a:srgbClr val="00B050"/>
                </a:solidFill>
                <a:latin typeface="Nunito Black" pitchFamily="2" charset="0"/>
              </a:rPr>
              <a:t> và bài học rút ra được từ bài đọc.  </a:t>
            </a:r>
          </a:p>
        </p:txBody>
      </p:sp>
    </p:spTree>
    <p:extLst>
      <p:ext uri="{BB962C8B-B14F-4D97-AF65-F5344CB8AC3E}">
        <p14:creationId xmlns:p14="http://schemas.microsoft.com/office/powerpoint/2010/main" val="25339613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4"/>
            <a:ext cx="12192000" cy="6857836"/>
          </a:xfrm>
          <a:prstGeom prst="rect">
            <a:avLst/>
          </a:prstGeom>
        </p:spPr>
      </p:pic>
      <p:pic>
        <p:nvPicPr>
          <p:cNvPr id="8194" name="Picture 2" descr="C:\Users\Administrator\Desktop\可爱卡通手绘边框-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1604" y="426358"/>
            <a:ext cx="7488832" cy="6496047"/>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Administrator\Desktop\可爱卡通手绘边框-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8376369" y="323193"/>
            <a:ext cx="2051310" cy="200266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76" y="526980"/>
            <a:ext cx="4304950" cy="203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44472" y="2666081"/>
            <a:ext cx="1081394" cy="511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3" r="333"/>
          <a:stretch/>
        </p:blipFill>
        <p:spPr bwMode="auto">
          <a:xfrm>
            <a:off x="140494" y="5081736"/>
            <a:ext cx="11911013" cy="17725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Administrator\Desktop\56e262d2db7d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28248" y="258790"/>
            <a:ext cx="788414" cy="7199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istrator\Desktop\56e262d2db7dc.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28448" y="2252272"/>
            <a:ext cx="840716" cy="767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istrator\Desktop\56e262d2db7dc.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905" y="708984"/>
            <a:ext cx="751549" cy="6863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istrator\Desktop\56e262d2db7dc.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0372" y="509168"/>
            <a:ext cx="1345394" cy="1228624"/>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2">
            <a:extLst>
              <a:ext uri="{FF2B5EF4-FFF2-40B4-BE49-F238E27FC236}">
                <a16:creationId xmlns:a16="http://schemas.microsoft.com/office/drawing/2014/main" id="{4C95A71C-B637-4C19-918C-4F8D348578A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39551" y="3700036"/>
            <a:ext cx="3092435" cy="3154283"/>
          </a:xfrm>
          <a:prstGeom prst="rect">
            <a:avLst/>
          </a:prstGeom>
          <a:effectLst>
            <a:glow rad="419100">
              <a:schemeClr val="accent3">
                <a:lumMod val="60000"/>
                <a:lumOff val="40000"/>
                <a:alpha val="73000"/>
              </a:schemeClr>
            </a:glow>
          </a:effectLst>
        </p:spPr>
      </p:pic>
      <p:pic>
        <p:nvPicPr>
          <p:cNvPr id="5" name="Picture 4">
            <a:extLst>
              <a:ext uri="{FF2B5EF4-FFF2-40B4-BE49-F238E27FC236}">
                <a16:creationId xmlns:a16="http://schemas.microsoft.com/office/drawing/2014/main" id="{479F5C4D-51FF-4B04-B4E5-156B3C93238E}"/>
              </a:ext>
            </a:extLst>
          </p:cNvPr>
          <p:cNvPicPr>
            <a:picLocks noChangeAspect="1"/>
          </p:cNvPicPr>
          <p:nvPr/>
        </p:nvPicPr>
        <p:blipFill>
          <a:blip r:embed="rId13"/>
          <a:stretch>
            <a:fillRect/>
          </a:stretch>
        </p:blipFill>
        <p:spPr>
          <a:xfrm>
            <a:off x="4162886" y="2252272"/>
            <a:ext cx="4493141" cy="3023878"/>
          </a:xfrm>
          <a:prstGeom prst="rect">
            <a:avLst/>
          </a:prstGeom>
        </p:spPr>
      </p:pic>
    </p:spTree>
    <p:extLst>
      <p:ext uri="{BB962C8B-B14F-4D97-AF65-F5344CB8AC3E}">
        <p14:creationId xmlns:p14="http://schemas.microsoft.com/office/powerpoint/2010/main" val="113015868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repeatCount="indefinite"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repeatCount="indefinite"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2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anim calcmode="lin" valueType="num">
                                      <p:cBhvr>
                                        <p:cTn id="18" dur="2000" fill="hold"/>
                                        <p:tgtEl>
                                          <p:spTgt spid="14"/>
                                        </p:tgtEl>
                                        <p:attrNameLst>
                                          <p:attrName>ppt_x</p:attrName>
                                        </p:attrNameLst>
                                      </p:cBhvr>
                                      <p:tavLst>
                                        <p:tav tm="0">
                                          <p:val>
                                            <p:strVal val="#ppt_x"/>
                                          </p:val>
                                        </p:tav>
                                        <p:tav tm="100000">
                                          <p:val>
                                            <p:strVal val="#ppt_x"/>
                                          </p:val>
                                        </p:tav>
                                      </p:tavLst>
                                    </p:anim>
                                    <p:anim calcmode="lin" valueType="num">
                                      <p:cBhvr>
                                        <p:cTn id="19" dur="2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repeatCount="indefinite"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anim calcmode="lin" valueType="num">
                                      <p:cBhvr>
                                        <p:cTn id="23" dur="2000" fill="hold"/>
                                        <p:tgtEl>
                                          <p:spTgt spid="15"/>
                                        </p:tgtEl>
                                        <p:attrNameLst>
                                          <p:attrName>ppt_x</p:attrName>
                                        </p:attrNameLst>
                                      </p:cBhvr>
                                      <p:tavLst>
                                        <p:tav tm="0">
                                          <p:val>
                                            <p:strVal val="#ppt_x"/>
                                          </p:val>
                                        </p:tav>
                                        <p:tav tm="100000">
                                          <p:val>
                                            <p:strVal val="#ppt_x"/>
                                          </p:val>
                                        </p:tav>
                                      </p:tavLst>
                                    </p:anim>
                                    <p:anim calcmode="lin" valueType="num">
                                      <p:cBhvr>
                                        <p:cTn id="24" dur="2000" fill="hold"/>
                                        <p:tgtEl>
                                          <p:spTgt spid="15"/>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8197"/>
                                        </p:tgtEl>
                                        <p:attrNameLst>
                                          <p:attrName>style.visibility</p:attrName>
                                        </p:attrNameLst>
                                      </p:cBhvr>
                                      <p:to>
                                        <p:strVal val="visible"/>
                                      </p:to>
                                    </p:set>
                                    <p:animEffect transition="in" filter="fade">
                                      <p:cBhvr>
                                        <p:cTn id="28" dur="1000"/>
                                        <p:tgtEl>
                                          <p:spTgt spid="8197"/>
                                        </p:tgtEl>
                                      </p:cBhvr>
                                    </p:animEffect>
                                    <p:anim calcmode="lin" valueType="num">
                                      <p:cBhvr>
                                        <p:cTn id="29" dur="1000" fill="hold"/>
                                        <p:tgtEl>
                                          <p:spTgt spid="8197"/>
                                        </p:tgtEl>
                                        <p:attrNameLst>
                                          <p:attrName>ppt_x</p:attrName>
                                        </p:attrNameLst>
                                      </p:cBhvr>
                                      <p:tavLst>
                                        <p:tav tm="0">
                                          <p:val>
                                            <p:strVal val="#ppt_x"/>
                                          </p:val>
                                        </p:tav>
                                        <p:tav tm="100000">
                                          <p:val>
                                            <p:strVal val="#ppt_x"/>
                                          </p:val>
                                        </p:tav>
                                      </p:tavLst>
                                    </p:anim>
                                    <p:anim calcmode="lin" valueType="num">
                                      <p:cBhvr>
                                        <p:cTn id="30" dur="1000" fill="hold"/>
                                        <p:tgtEl>
                                          <p:spTgt spid="8197"/>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53" presetClass="entr" presetSubtype="16"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par>
                          <p:cTn id="37" fill="hold">
                            <p:stCondLst>
                              <p:cond delay="4000"/>
                            </p:stCondLst>
                            <p:childTnLst>
                              <p:par>
                                <p:cTn id="38" presetID="26" presetClass="entr" presetSubtype="0" fill="hold" nodeType="afterEffect">
                                  <p:stCondLst>
                                    <p:cond delay="0"/>
                                  </p:stCondLst>
                                  <p:childTnLst>
                                    <p:set>
                                      <p:cBhvr>
                                        <p:cTn id="39" dur="1" fill="hold">
                                          <p:stCondLst>
                                            <p:cond delay="0"/>
                                          </p:stCondLst>
                                        </p:cTn>
                                        <p:tgtEl>
                                          <p:spTgt spid="8194"/>
                                        </p:tgtEl>
                                        <p:attrNameLst>
                                          <p:attrName>style.visibility</p:attrName>
                                        </p:attrNameLst>
                                      </p:cBhvr>
                                      <p:to>
                                        <p:strVal val="visible"/>
                                      </p:to>
                                    </p:set>
                                    <p:animEffect transition="in" filter="wipe(down)">
                                      <p:cBhvr>
                                        <p:cTn id="40" dur="580">
                                          <p:stCondLst>
                                            <p:cond delay="0"/>
                                          </p:stCondLst>
                                        </p:cTn>
                                        <p:tgtEl>
                                          <p:spTgt spid="8194"/>
                                        </p:tgtEl>
                                      </p:cBhvr>
                                    </p:animEffect>
                                    <p:anim calcmode="lin" valueType="num">
                                      <p:cBhvr>
                                        <p:cTn id="41" dur="1822" tmFilter="0,0; 0.14,0.36; 0.43,0.73; 0.71,0.91; 1.0,1.0">
                                          <p:stCondLst>
                                            <p:cond delay="0"/>
                                          </p:stCondLst>
                                        </p:cTn>
                                        <p:tgtEl>
                                          <p:spTgt spid="819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819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819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819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8194"/>
                                        </p:tgtEl>
                                        <p:attrNameLst>
                                          <p:attrName>ppt_y</p:attrName>
                                        </p:attrNameLst>
                                      </p:cBhvr>
                                      <p:tavLst>
                                        <p:tav tm="0" fmla="#ppt_y-sin(pi*$)/81">
                                          <p:val>
                                            <p:fltVal val="0"/>
                                          </p:val>
                                        </p:tav>
                                        <p:tav tm="100000">
                                          <p:val>
                                            <p:fltVal val="1"/>
                                          </p:val>
                                        </p:tav>
                                      </p:tavLst>
                                    </p:anim>
                                    <p:animScale>
                                      <p:cBhvr>
                                        <p:cTn id="46" dur="26">
                                          <p:stCondLst>
                                            <p:cond delay="650"/>
                                          </p:stCondLst>
                                        </p:cTn>
                                        <p:tgtEl>
                                          <p:spTgt spid="8194"/>
                                        </p:tgtEl>
                                      </p:cBhvr>
                                      <p:to x="100000" y="60000"/>
                                    </p:animScale>
                                    <p:animScale>
                                      <p:cBhvr>
                                        <p:cTn id="47" dur="166" decel="50000">
                                          <p:stCondLst>
                                            <p:cond delay="676"/>
                                          </p:stCondLst>
                                        </p:cTn>
                                        <p:tgtEl>
                                          <p:spTgt spid="8194"/>
                                        </p:tgtEl>
                                      </p:cBhvr>
                                      <p:to x="100000" y="100000"/>
                                    </p:animScale>
                                    <p:animScale>
                                      <p:cBhvr>
                                        <p:cTn id="48" dur="26">
                                          <p:stCondLst>
                                            <p:cond delay="1312"/>
                                          </p:stCondLst>
                                        </p:cTn>
                                        <p:tgtEl>
                                          <p:spTgt spid="8194"/>
                                        </p:tgtEl>
                                      </p:cBhvr>
                                      <p:to x="100000" y="80000"/>
                                    </p:animScale>
                                    <p:animScale>
                                      <p:cBhvr>
                                        <p:cTn id="49" dur="166" decel="50000">
                                          <p:stCondLst>
                                            <p:cond delay="1338"/>
                                          </p:stCondLst>
                                        </p:cTn>
                                        <p:tgtEl>
                                          <p:spTgt spid="8194"/>
                                        </p:tgtEl>
                                      </p:cBhvr>
                                      <p:to x="100000" y="100000"/>
                                    </p:animScale>
                                    <p:animScale>
                                      <p:cBhvr>
                                        <p:cTn id="50" dur="26">
                                          <p:stCondLst>
                                            <p:cond delay="1642"/>
                                          </p:stCondLst>
                                        </p:cTn>
                                        <p:tgtEl>
                                          <p:spTgt spid="8194"/>
                                        </p:tgtEl>
                                      </p:cBhvr>
                                      <p:to x="100000" y="90000"/>
                                    </p:animScale>
                                    <p:animScale>
                                      <p:cBhvr>
                                        <p:cTn id="51" dur="166" decel="50000">
                                          <p:stCondLst>
                                            <p:cond delay="1668"/>
                                          </p:stCondLst>
                                        </p:cTn>
                                        <p:tgtEl>
                                          <p:spTgt spid="8194"/>
                                        </p:tgtEl>
                                      </p:cBhvr>
                                      <p:to x="100000" y="100000"/>
                                    </p:animScale>
                                    <p:animScale>
                                      <p:cBhvr>
                                        <p:cTn id="52" dur="26">
                                          <p:stCondLst>
                                            <p:cond delay="1808"/>
                                          </p:stCondLst>
                                        </p:cTn>
                                        <p:tgtEl>
                                          <p:spTgt spid="8194"/>
                                        </p:tgtEl>
                                      </p:cBhvr>
                                      <p:to x="100000" y="95000"/>
                                    </p:animScale>
                                    <p:animScale>
                                      <p:cBhvr>
                                        <p:cTn id="53" dur="166" decel="50000">
                                          <p:stCondLst>
                                            <p:cond delay="1834"/>
                                          </p:stCondLst>
                                        </p:cTn>
                                        <p:tgtEl>
                                          <p:spTgt spid="8194"/>
                                        </p:tgtEl>
                                      </p:cBhvr>
                                      <p:to x="100000" y="100000"/>
                                    </p:animScale>
                                  </p:childTnLst>
                                </p:cTn>
                              </p:par>
                            </p:childTnLst>
                          </p:cTn>
                        </p:par>
                        <p:par>
                          <p:cTn id="54" fill="hold">
                            <p:stCondLst>
                              <p:cond delay="6000"/>
                            </p:stCondLst>
                            <p:childTnLst>
                              <p:par>
                                <p:cTn id="55" presetID="2" presetClass="entr" presetSubtype="3" fill="hold" nodeType="afterEffect">
                                  <p:stCondLst>
                                    <p:cond delay="0"/>
                                  </p:stCondLst>
                                  <p:childTnLst>
                                    <p:set>
                                      <p:cBhvr>
                                        <p:cTn id="56" dur="1" fill="hold">
                                          <p:stCondLst>
                                            <p:cond delay="0"/>
                                          </p:stCondLst>
                                        </p:cTn>
                                        <p:tgtEl>
                                          <p:spTgt spid="8195"/>
                                        </p:tgtEl>
                                        <p:attrNameLst>
                                          <p:attrName>style.visibility</p:attrName>
                                        </p:attrNameLst>
                                      </p:cBhvr>
                                      <p:to>
                                        <p:strVal val="visible"/>
                                      </p:to>
                                    </p:set>
                                    <p:anim calcmode="lin" valueType="num">
                                      <p:cBhvr additive="base">
                                        <p:cTn id="57" dur="500" fill="hold"/>
                                        <p:tgtEl>
                                          <p:spTgt spid="8195"/>
                                        </p:tgtEl>
                                        <p:attrNameLst>
                                          <p:attrName>ppt_x</p:attrName>
                                        </p:attrNameLst>
                                      </p:cBhvr>
                                      <p:tavLst>
                                        <p:tav tm="0">
                                          <p:val>
                                            <p:strVal val="1+#ppt_w/2"/>
                                          </p:val>
                                        </p:tav>
                                        <p:tav tm="100000">
                                          <p:val>
                                            <p:strVal val="#ppt_x"/>
                                          </p:val>
                                        </p:tav>
                                      </p:tavLst>
                                    </p:anim>
                                    <p:anim calcmode="lin" valueType="num">
                                      <p:cBhvr additive="base">
                                        <p:cTn id="58" dur="500" fill="hold"/>
                                        <p:tgtEl>
                                          <p:spTgt spid="8195"/>
                                        </p:tgtEl>
                                        <p:attrNameLst>
                                          <p:attrName>ppt_y</p:attrName>
                                        </p:attrNameLst>
                                      </p:cBhvr>
                                      <p:tavLst>
                                        <p:tav tm="0">
                                          <p:val>
                                            <p:strVal val="0-#ppt_h/2"/>
                                          </p:val>
                                        </p:tav>
                                        <p:tav tm="100000">
                                          <p:val>
                                            <p:strVal val="#ppt_y"/>
                                          </p:val>
                                        </p:tav>
                                      </p:tavLst>
                                    </p:anim>
                                  </p:childTnLst>
                                </p:cTn>
                              </p:par>
                            </p:childTnLst>
                          </p:cTn>
                        </p:par>
                        <p:par>
                          <p:cTn id="59" fill="hold">
                            <p:stCondLst>
                              <p:cond delay="6500"/>
                            </p:stCondLst>
                            <p:childTnLst>
                              <p:par>
                                <p:cTn id="60" presetID="8" presetClass="emph" presetSubtype="0" fill="hold" nodeType="afterEffect">
                                  <p:stCondLst>
                                    <p:cond delay="0"/>
                                  </p:stCondLst>
                                  <p:childTnLst>
                                    <p:animRot by="21600000">
                                      <p:cBhvr>
                                        <p:cTn id="61" dur="2000" fill="hold"/>
                                        <p:tgtEl>
                                          <p:spTgt spid="8194"/>
                                        </p:tgtEl>
                                        <p:attrNameLst>
                                          <p:attrName>r</p:attrName>
                                        </p:attrNameLst>
                                      </p:cBhvr>
                                    </p:animRot>
                                  </p:childTnLst>
                                </p:cTn>
                              </p:par>
                            </p:childTnLst>
                          </p:cTn>
                        </p:par>
                        <p:par>
                          <p:cTn id="62" fill="hold">
                            <p:stCondLst>
                              <p:cond delay="8500"/>
                            </p:stCondLst>
                            <p:childTnLst>
                              <p:par>
                                <p:cTn id="63" presetID="10" presetClass="entr" presetSubtype="0" fill="hold"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barn(inVertical)">
                                      <p:cBhvr>
                                        <p:cTn id="7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97216" y="82647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pic>
        <p:nvPicPr>
          <p:cNvPr id="10" name="图片 2">
            <a:extLst>
              <a:ext uri="{FF2B5EF4-FFF2-40B4-BE49-F238E27FC236}">
                <a16:creationId xmlns:a16="http://schemas.microsoft.com/office/drawing/2014/main" id="{1BB351B6-2635-4068-AA57-71A4C442F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38264" y="5576154"/>
            <a:ext cx="778189" cy="1203867"/>
          </a:xfrm>
          <a:prstGeom prst="rect">
            <a:avLst/>
          </a:prstGeom>
        </p:spPr>
      </p:pic>
      <p:pic>
        <p:nvPicPr>
          <p:cNvPr id="11" name="图片 7">
            <a:extLst>
              <a:ext uri="{FF2B5EF4-FFF2-40B4-BE49-F238E27FC236}">
                <a16:creationId xmlns:a16="http://schemas.microsoft.com/office/drawing/2014/main" id="{DEB17272-7614-420F-9390-4B25FCA43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985" y="5976849"/>
            <a:ext cx="434146" cy="803172"/>
          </a:xfrm>
          <a:prstGeom prst="rect">
            <a:avLst/>
          </a:prstGeom>
        </p:spPr>
      </p:pic>
      <p:pic>
        <p:nvPicPr>
          <p:cNvPr id="12" name="图片 5">
            <a:extLst>
              <a:ext uri="{FF2B5EF4-FFF2-40B4-BE49-F238E27FC236}">
                <a16:creationId xmlns:a16="http://schemas.microsoft.com/office/drawing/2014/main" id="{45A9A7DC-1BF6-4D4E-95DC-ABEBC75E9F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350" y="4800436"/>
            <a:ext cx="1500544" cy="2057564"/>
          </a:xfrm>
          <a:prstGeom prst="rect">
            <a:avLst/>
          </a:prstGeom>
        </p:spPr>
      </p:pic>
      <p:sp>
        <p:nvSpPr>
          <p:cNvPr id="14" name="TextBox 13">
            <a:extLst>
              <a:ext uri="{FF2B5EF4-FFF2-40B4-BE49-F238E27FC236}">
                <a16:creationId xmlns:a16="http://schemas.microsoft.com/office/drawing/2014/main" id="{EA368E21-218A-4A03-83BE-069CA1E4855A}"/>
              </a:ext>
            </a:extLst>
          </p:cNvPr>
          <p:cNvSpPr txBox="1"/>
          <p:nvPr/>
        </p:nvSpPr>
        <p:spPr>
          <a:xfrm>
            <a:off x="2537754" y="2001605"/>
            <a:ext cx="6903365" cy="1938992"/>
          </a:xfrm>
          <a:prstGeom prst="rect">
            <a:avLst/>
          </a:prstGeom>
          <a:noFill/>
          <a:scene3d>
            <a:camera prst="orthographicFront"/>
            <a:lightRig rig="threePt" dir="t"/>
          </a:scene3d>
          <a:sp3d>
            <a:bevelT w="165100" prst="coolSlant"/>
          </a:sp3d>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Times New Roman" panose="02020603050405020304" pitchFamily="18" charset="0"/>
                <a:cs typeface="Times New Roman" panose="02020603050405020304" pitchFamily="18" charset="0"/>
              </a:rPr>
              <a:t>TẠM BIỆT CÁC 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070C0"/>
                </a:solidFill>
                <a:effectLst>
                  <a:outerShdw dist="50800" dir="3600000" algn="t" rotWithShape="0">
                    <a:prstClr val="white"/>
                  </a:outerShdw>
                </a:effectLst>
                <a:uLnTx/>
                <a:uFillTx/>
                <a:latin typeface="Times New Roman" panose="02020603050405020304" pitchFamily="18" charset="0"/>
                <a:cs typeface="Times New Roman" panose="02020603050405020304" pitchFamily="18" charset="0"/>
              </a:rPr>
              <a:t>VÀ HẸN GẶP LẠI</a:t>
            </a:r>
          </a:p>
        </p:txBody>
      </p:sp>
      <p:pic>
        <p:nvPicPr>
          <p:cNvPr id="18" name="图片 9">
            <a:extLst>
              <a:ext uri="{FF2B5EF4-FFF2-40B4-BE49-F238E27FC236}">
                <a16:creationId xmlns:a16="http://schemas.microsoft.com/office/drawing/2014/main" id="{BF475FCF-C4BF-4BD1-AAB0-49AADA8CE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885714" y="0"/>
            <a:ext cx="1306286" cy="1008000"/>
          </a:xfrm>
          <a:prstGeom prst="rect">
            <a:avLst/>
          </a:prstGeom>
        </p:spPr>
      </p:pic>
      <p:pic>
        <p:nvPicPr>
          <p:cNvPr id="19" name="图片 10">
            <a:extLst>
              <a:ext uri="{FF2B5EF4-FFF2-40B4-BE49-F238E27FC236}">
                <a16:creationId xmlns:a16="http://schemas.microsoft.com/office/drawing/2014/main" id="{9A3503AB-1F95-4F98-9760-1C7CD59FEA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289989" y="1100378"/>
            <a:ext cx="886629" cy="1207544"/>
          </a:xfrm>
          <a:prstGeom prst="rect">
            <a:avLst/>
          </a:prstGeom>
        </p:spPr>
      </p:pic>
      <p:pic>
        <p:nvPicPr>
          <p:cNvPr id="21" name="图片 5">
            <a:extLst>
              <a:ext uri="{FF2B5EF4-FFF2-40B4-BE49-F238E27FC236}">
                <a16:creationId xmlns:a16="http://schemas.microsoft.com/office/drawing/2014/main" id="{2A43648C-77BE-4633-8473-219E7C2D53F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106" y="-70269"/>
            <a:ext cx="1387879" cy="1683657"/>
          </a:xfrm>
          <a:prstGeom prst="rect">
            <a:avLst/>
          </a:prstGeom>
        </p:spPr>
      </p:pic>
    </p:spTree>
    <p:extLst>
      <p:ext uri="{BB962C8B-B14F-4D97-AF65-F5344CB8AC3E}">
        <p14:creationId xmlns:p14="http://schemas.microsoft.com/office/powerpoint/2010/main" val="2676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êm Qua Em Mơ Gặp Bác Hồ">
            <a:hlinkClick r:id="" action="ppaction://media"/>
            <a:extLst>
              <a:ext uri="{FF2B5EF4-FFF2-40B4-BE49-F238E27FC236}">
                <a16:creationId xmlns:a16="http://schemas.microsoft.com/office/drawing/2014/main" id="{1A70AE3A-FD21-4E18-B98B-F70764A1FEF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4526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51496" y="800017"/>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grpSp>
        <p:nvGrpSpPr>
          <p:cNvPr id="2" name="Group 1"/>
          <p:cNvGrpSpPr/>
          <p:nvPr/>
        </p:nvGrpSpPr>
        <p:grpSpPr>
          <a:xfrm>
            <a:off x="3735978" y="0"/>
            <a:ext cx="8660674" cy="3195544"/>
            <a:chOff x="5035664" y="648873"/>
            <a:chExt cx="9963647" cy="3195544"/>
          </a:xfrm>
        </p:grpSpPr>
        <p:pic>
          <p:nvPicPr>
            <p:cNvPr id="9" name="图片 9">
              <a:extLst>
                <a:ext uri="{FF2B5EF4-FFF2-40B4-BE49-F238E27FC236}">
                  <a16:creationId xmlns:a16="http://schemas.microsoft.com/office/drawing/2014/main" id="{077C3EBB-A636-4150-8305-FA7C7600C6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flipH="1">
              <a:off x="5035664" y="648873"/>
              <a:ext cx="9963647" cy="3195544"/>
            </a:xfrm>
            <a:prstGeom prst="rect">
              <a:avLst/>
            </a:prstGeom>
          </p:spPr>
        </p:pic>
        <p:sp>
          <p:nvSpPr>
            <p:cNvPr id="10" name="Speech Bubble: Rectangle with Corners Rounded 4">
              <a:extLst>
                <a:ext uri="{FF2B5EF4-FFF2-40B4-BE49-F238E27FC236}">
                  <a16:creationId xmlns:a16="http://schemas.microsoft.com/office/drawing/2014/main" id="{F05EBE59-6458-40F2-9EFF-212C108A6CD2}"/>
                </a:ext>
              </a:extLst>
            </p:cNvPr>
            <p:cNvSpPr/>
            <p:nvPr/>
          </p:nvSpPr>
          <p:spPr>
            <a:xfrm>
              <a:off x="6258414" y="1001240"/>
              <a:ext cx="7478533" cy="2011299"/>
            </a:xfrm>
            <a:prstGeom prst="wedgeRoundRectCallout">
              <a:avLst>
                <a:gd name="adj1" fmla="val -48505"/>
                <a:gd name="adj2" fmla="val 6297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4000" dirty="0">
                  <a:solidFill>
                    <a:srgbClr val="17406D">
                      <a:lumMod val="50000"/>
                    </a:srgbClr>
                  </a:solidFill>
                  <a:latin typeface="Times New Roman" panose="02020603050405020304" pitchFamily="18" charset="0"/>
                  <a:cs typeface="Times New Roman" panose="02020603050405020304" pitchFamily="18" charset="0"/>
                </a:rPr>
                <a:t>N</a:t>
              </a:r>
              <a:r>
                <a:rPr kumimoji="0" lang="vi-VN" sz="4000" b="0"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rPr>
                <a:t>êu cảm xúc của em khi nghe bài hát</a:t>
              </a:r>
            </a:p>
          </p:txBody>
        </p:sp>
      </p:grpSp>
      <p:pic>
        <p:nvPicPr>
          <p:cNvPr id="3" name="Picture 2">
            <a:extLst>
              <a:ext uri="{FF2B5EF4-FFF2-40B4-BE49-F238E27FC236}">
                <a16:creationId xmlns:a16="http://schemas.microsoft.com/office/drawing/2014/main" id="{D4689792-86E8-D316-0FFD-75DF8251EF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2294020" y="2021415"/>
            <a:ext cx="2819594" cy="3946460"/>
          </a:xfrm>
          <a:prstGeom prst="rect">
            <a:avLst/>
          </a:prstGeom>
        </p:spPr>
      </p:pic>
    </p:spTree>
    <p:extLst>
      <p:ext uri="{BB962C8B-B14F-4D97-AF65-F5344CB8AC3E}">
        <p14:creationId xmlns:p14="http://schemas.microsoft.com/office/powerpoint/2010/main" val="2341562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53" presetClass="entr" presetSubtype="52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7">
            <a:extLst>
              <a:ext uri="{FF2B5EF4-FFF2-40B4-BE49-F238E27FC236}">
                <a16:creationId xmlns:a16="http://schemas.microsoft.com/office/drawing/2014/main" id="{FC6D12AF-ACCE-4614-B0A2-D3051191A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23" y="4963623"/>
            <a:ext cx="1466850" cy="1809750"/>
          </a:xfrm>
          <a:prstGeom prst="rect">
            <a:avLst/>
          </a:prstGeom>
        </p:spPr>
      </p:pic>
      <p:pic>
        <p:nvPicPr>
          <p:cNvPr id="9" name="Picture 8">
            <a:extLst>
              <a:ext uri="{FF2B5EF4-FFF2-40B4-BE49-F238E27FC236}">
                <a16:creationId xmlns:a16="http://schemas.microsoft.com/office/drawing/2014/main" id="{47A25D41-675C-4A1A-9D8F-29439B7434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7732" y="-527396"/>
            <a:ext cx="5052061" cy="6858000"/>
          </a:xfrm>
          <a:prstGeom prst="rect">
            <a:avLst/>
          </a:prstGeom>
        </p:spPr>
      </p:pic>
      <p:pic>
        <p:nvPicPr>
          <p:cNvPr id="10" name="Picture 9">
            <a:extLst>
              <a:ext uri="{FF2B5EF4-FFF2-40B4-BE49-F238E27FC236}">
                <a16:creationId xmlns:a16="http://schemas.microsoft.com/office/drawing/2014/main" id="{F5A4BC40-33AD-4561-A99B-D42D5DB471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7732" y="2343626"/>
            <a:ext cx="2869856" cy="2749322"/>
          </a:xfrm>
          <a:prstGeom prst="rect">
            <a:avLst/>
          </a:prstGeom>
        </p:spPr>
      </p:pic>
      <p:pic>
        <p:nvPicPr>
          <p:cNvPr id="2" name="Picture 1">
            <a:extLst>
              <a:ext uri="{FF2B5EF4-FFF2-40B4-BE49-F238E27FC236}">
                <a16:creationId xmlns:a16="http://schemas.microsoft.com/office/drawing/2014/main" id="{911064C9-3DA2-E471-3D36-709F183AB4A1}"/>
              </a:ext>
            </a:extLst>
          </p:cNvPr>
          <p:cNvPicPr>
            <a:picLocks noChangeAspect="1"/>
          </p:cNvPicPr>
          <p:nvPr/>
        </p:nvPicPr>
        <p:blipFill>
          <a:blip r:embed="rId6"/>
          <a:stretch>
            <a:fillRect/>
          </a:stretch>
        </p:blipFill>
        <p:spPr>
          <a:xfrm>
            <a:off x="2302957" y="1684318"/>
            <a:ext cx="4328535" cy="1908213"/>
          </a:xfrm>
          <a:prstGeom prst="rect">
            <a:avLst/>
          </a:prstGeom>
        </p:spPr>
      </p:pic>
    </p:spTree>
    <p:extLst>
      <p:ext uri="{BB962C8B-B14F-4D97-AF65-F5344CB8AC3E}">
        <p14:creationId xmlns:p14="http://schemas.microsoft.com/office/powerpoint/2010/main" val="404362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1" y="624254"/>
            <a:ext cx="4994031"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Times New Roman"/>
              <a:cs typeface="+mn-cs"/>
            </a:endParaRPr>
          </a:p>
        </p:txBody>
      </p:sp>
      <p:sp>
        <p:nvSpPr>
          <p:cNvPr id="3" name="TextBox 28"/>
          <p:cNvSpPr txBox="1"/>
          <p:nvPr/>
        </p:nvSpPr>
        <p:spPr>
          <a:xfrm>
            <a:off x="4436745" y="4780915"/>
            <a:ext cx="2926080" cy="2015168"/>
          </a:xfrm>
          <a:prstGeom prst="cloud">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srgbClr val="FFFFFF"/>
                </a:solidFill>
                <a:effectLst/>
                <a:uLnTx/>
                <a:uFillTx/>
                <a:latin typeface="Arial" panose="020B0604020202020204"/>
                <a:ea typeface="inpin heiti" charset="-122"/>
                <a:cs typeface="Calibri" panose="020F0502020204030204" charset="0"/>
              </a:rPr>
              <a:t>MẮT DÕI</a:t>
            </a:r>
          </a:p>
        </p:txBody>
      </p:sp>
      <p:sp>
        <p:nvSpPr>
          <p:cNvPr id="4" name="TextBox 28"/>
          <p:cNvSpPr txBox="1"/>
          <p:nvPr/>
        </p:nvSpPr>
        <p:spPr>
          <a:xfrm>
            <a:off x="8503285" y="1634490"/>
            <a:ext cx="3124835" cy="2032894"/>
          </a:xfrm>
          <a:prstGeom prst="cloud">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TAI NGHE</a:t>
            </a:r>
          </a:p>
        </p:txBody>
      </p:sp>
      <p:sp>
        <p:nvSpPr>
          <p:cNvPr id="5" name="TextBox 28"/>
          <p:cNvSpPr txBox="1"/>
          <p:nvPr/>
        </p:nvSpPr>
        <p:spPr>
          <a:xfrm>
            <a:off x="756920" y="1541780"/>
            <a:ext cx="2813050" cy="205901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0" cap="none" spc="0" normalizeH="0" baseline="0" noProof="0" dirty="0">
                <a:ln>
                  <a:noFill/>
                </a:ln>
                <a:solidFill>
                  <a:prstClr val="black"/>
                </a:solidFill>
                <a:effectLst/>
                <a:uLnTx/>
                <a:uFillTx/>
                <a:latin typeface="Arial" panose="020B0604020202020204"/>
                <a:ea typeface="inpin heiti" charset="-122"/>
                <a:cs typeface="Calibri" panose="020F0502020204030204" charset="0"/>
              </a:rPr>
              <a:t>TAY DÒ</a:t>
            </a:r>
          </a:p>
        </p:txBody>
      </p:sp>
      <p:pic>
        <p:nvPicPr>
          <p:cNvPr id="6"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221855" y="1954530"/>
            <a:ext cx="1369060" cy="13690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796873" y="2011912"/>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heck out Arrow icon created by 4B Icons | Graphic design posters, Mini  drawings, Desktop wallpap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89227" y="3822789"/>
            <a:ext cx="1120775" cy="11207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300" y="201295"/>
            <a:ext cx="4821555" cy="993775"/>
          </a:xfrm>
          <a:prstGeom prst="rect">
            <a:avLst/>
          </a:prstGeom>
        </p:spPr>
      </p:pic>
      <p:pic>
        <p:nvPicPr>
          <p:cNvPr id="10" name="Picture 2" descr="Cute girl read book cartoon character illustration Free Vecto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0" b="90000" l="52556" r="98562">
                        <a14:foregroundMark x1="65815" y1="31600" x2="73802" y2="44200"/>
                        <a14:foregroundMark x1="85623" y1="34000" x2="78275" y2="42200"/>
                        <a14:foregroundMark x1="67891" y1="51600" x2="72045" y2="54000"/>
                        <a14:foregroundMark x1="74441" y1="49200" x2="74441" y2="55800"/>
                        <a14:foregroundMark x1="75719" y1="53200" x2="82748" y2="51200"/>
                        <a14:foregroundMark x1="74121" y1="65400" x2="74121" y2="68200"/>
                      </a14:backgroundRemoval>
                    </a14:imgEffect>
                  </a14:imgLayer>
                </a14:imgProps>
              </a:ext>
              <a:ext uri="{28A0092B-C50C-407E-A947-70E740481C1C}">
                <a14:useLocalDpi xmlns:a14="http://schemas.microsoft.com/office/drawing/2010/main" val="0"/>
              </a:ext>
            </a:extLst>
          </a:blip>
          <a:srcRect l="49148" b="26338"/>
          <a:stretch/>
        </p:blipFill>
        <p:spPr bwMode="auto">
          <a:xfrm>
            <a:off x="4638553" y="733792"/>
            <a:ext cx="3032125" cy="350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52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withEffect">
                                  <p:stCondLst>
                                    <p:cond delay="0"/>
                                  </p:stCondLst>
                                  <p:childTnLst>
                                    <p:set>
                                      <p:cBhvr additive="base">
                                        <p:cTn id="6" dur="500"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ppt_y-#ppt_h/2"/>
                                          </p:val>
                                        </p:tav>
                                        <p:tav tm="100000">
                                          <p:val>
                                            <p:strVal val="#ppt_y"/>
                                          </p:val>
                                        </p:tav>
                                      </p:tavLst>
                                    </p:anim>
                                    <p:anim calcmode="lin" valueType="num">
                                      <p:cBhvr additive="base">
                                        <p:cTn id="9" dur="500" fill="hold"/>
                                        <p:tgtEl>
                                          <p:spTgt spid="9"/>
                                        </p:tgtEl>
                                        <p:attrNameLst>
                                          <p:attrName>ppt_w</p:attrName>
                                        </p:attrNameLst>
                                      </p:cBhvr>
                                      <p:tavLst>
                                        <p:tav tm="0">
                                          <p:val>
                                            <p:strVal val="#ppt_w"/>
                                          </p:val>
                                        </p:tav>
                                        <p:tav tm="100000">
                                          <p:val>
                                            <p:strVal val="#ppt_w"/>
                                          </p:val>
                                        </p:tav>
                                      </p:tavLst>
                                    </p:anim>
                                    <p:anim calcmode="lin" valueType="num">
                                      <p:cBhvr additive="base">
                                        <p:cTn id="1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500"/>
                            </p:stCondLst>
                            <p:childTnLst>
                              <p:par>
                                <p:cTn id="19" presetID="22" presetClass="entr" presetSubtype="2"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right)">
                                      <p:cBhvr>
                                        <p:cTn id="21" dur="500"/>
                                        <p:tgtEl>
                                          <p:spTgt spid="7"/>
                                        </p:tgtEl>
                                      </p:cBhvr>
                                    </p:animEffect>
                                  </p:childTnLst>
                                </p:cTn>
                              </p:par>
                            </p:childTnLst>
                          </p:cTn>
                        </p:par>
                        <p:par>
                          <p:cTn id="22" fill="hold">
                            <p:stCondLst>
                              <p:cond delay="1000"/>
                            </p:stCondLst>
                            <p:childTnLst>
                              <p:par>
                                <p:cTn id="23" presetID="53" presetClass="entr" presetSubtype="528" fill="hold" grpId="1"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anim calcmode="lin" valueType="num">
                                      <p:cBhvr>
                                        <p:cTn id="28" dur="500" fill="hold"/>
                                        <p:tgtEl>
                                          <p:spTgt spid="5"/>
                                        </p:tgtEl>
                                        <p:attrNameLst>
                                          <p:attrName>ppt_x</p:attrName>
                                        </p:attrNameLst>
                                      </p:cBhvr>
                                      <p:tavLst>
                                        <p:tav tm="0">
                                          <p:val>
                                            <p:fltVal val="0.5"/>
                                          </p:val>
                                        </p:tav>
                                        <p:tav tm="100000">
                                          <p:val>
                                            <p:strVal val="#ppt_x"/>
                                          </p:val>
                                        </p:tav>
                                      </p:tavLst>
                                    </p:anim>
                                    <p:anim calcmode="lin" valueType="num">
                                      <p:cBhvr>
                                        <p:cTn id="29" dur="500" fill="hold"/>
                                        <p:tgtEl>
                                          <p:spTgt spid="5"/>
                                        </p:tgtEl>
                                        <p:attrNameLst>
                                          <p:attrName>ppt_y</p:attrName>
                                        </p:attrNameLst>
                                      </p:cBhvr>
                                      <p:tavLst>
                                        <p:tav tm="0">
                                          <p:val>
                                            <p:fltVal val="0.5"/>
                                          </p:val>
                                        </p:tav>
                                        <p:tav tm="100000">
                                          <p:val>
                                            <p:strVal val="#ppt_y"/>
                                          </p:val>
                                        </p:tav>
                                      </p:tavLst>
                                    </p:anim>
                                  </p:childTnLst>
                                </p:cTn>
                              </p:par>
                            </p:childTnLst>
                          </p:cTn>
                        </p:par>
                        <p:par>
                          <p:cTn id="30" fill="hold">
                            <p:stCondLst>
                              <p:cond delay="1500"/>
                            </p:stCondLst>
                            <p:childTnLst>
                              <p:par>
                                <p:cTn id="31" presetID="2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par>
                          <p:cTn id="34" fill="hold">
                            <p:stCondLst>
                              <p:cond delay="2000"/>
                            </p:stCondLst>
                            <p:childTnLst>
                              <p:par>
                                <p:cTn id="35" presetID="53" presetClass="entr" presetSubtype="528" fill="hold" grpId="1"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anim calcmode="lin" valueType="num">
                                      <p:cBhvr>
                                        <p:cTn id="40" dur="500" fill="hold"/>
                                        <p:tgtEl>
                                          <p:spTgt spid="3"/>
                                        </p:tgtEl>
                                        <p:attrNameLst>
                                          <p:attrName>ppt_x</p:attrName>
                                        </p:attrNameLst>
                                      </p:cBhvr>
                                      <p:tavLst>
                                        <p:tav tm="0">
                                          <p:val>
                                            <p:fltVal val="0.5"/>
                                          </p:val>
                                        </p:tav>
                                        <p:tav tm="100000">
                                          <p:val>
                                            <p:strVal val="#ppt_x"/>
                                          </p:val>
                                        </p:tav>
                                      </p:tavLst>
                                    </p:anim>
                                    <p:anim calcmode="lin" valueType="num">
                                      <p:cBhvr>
                                        <p:cTn id="41" dur="500" fill="hold"/>
                                        <p:tgtEl>
                                          <p:spTgt spid="3"/>
                                        </p:tgtEl>
                                        <p:attrNameLst>
                                          <p:attrName>ppt_y</p:attrName>
                                        </p:attrNameLst>
                                      </p:cBhvr>
                                      <p:tavLst>
                                        <p:tav tm="0">
                                          <p:val>
                                            <p:fltVal val="0.5"/>
                                          </p:val>
                                        </p:tav>
                                        <p:tav tm="100000">
                                          <p:val>
                                            <p:strVal val="#ppt_y"/>
                                          </p:val>
                                        </p:tav>
                                      </p:tavLst>
                                    </p:anim>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par>
                          <p:cTn id="46" fill="hold">
                            <p:stCondLst>
                              <p:cond delay="3000"/>
                            </p:stCondLst>
                            <p:childTnLst>
                              <p:par>
                                <p:cTn id="47" presetID="53" presetClass="entr" presetSubtype="528" fill="hold" grpId="1"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anim calcmode="lin" valueType="num">
                                      <p:cBhvr>
                                        <p:cTn id="52" dur="500" fill="hold"/>
                                        <p:tgtEl>
                                          <p:spTgt spid="4"/>
                                        </p:tgtEl>
                                        <p:attrNameLst>
                                          <p:attrName>ppt_x</p:attrName>
                                        </p:attrNameLst>
                                      </p:cBhvr>
                                      <p:tavLst>
                                        <p:tav tm="0">
                                          <p:val>
                                            <p:fltVal val="0.5"/>
                                          </p:val>
                                        </p:tav>
                                        <p:tav tm="100000">
                                          <p:val>
                                            <p:strVal val="#ppt_x"/>
                                          </p:val>
                                        </p:tav>
                                      </p:tavLst>
                                    </p:anim>
                                    <p:anim calcmode="lin" valueType="num">
                                      <p:cBhvr>
                                        <p:cTn id="53" dur="500" fill="hold"/>
                                        <p:tgtEl>
                                          <p:spTgt spid="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8974183" y="3631473"/>
            <a:ext cx="3055892" cy="2645931"/>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180975" y="645094"/>
            <a:ext cx="11849100" cy="6247864"/>
          </a:xfrm>
          <a:prstGeom prst="rect">
            <a:avLst/>
          </a:prstGeom>
          <a:noFill/>
        </p:spPr>
        <p:txBody>
          <a:bodyPr wrap="square" rtlCol="0">
            <a:spAutoFit/>
          </a:bodyPr>
          <a:lstStyle/>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Gần lên đến bờ, Bác trượt chân, suýt ngã. Bác xem lại chỗ vừa trượt chân và nói:</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Nói xong, Bác cúi xuống, nhặt hòn đá, đặt lên bờ. Bác bảo: </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Phải để nó ra đây, tranh cho người đi sau khỏi bị ngã.</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Chú ngã có đau không?</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Dạ, không sao ạ!</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Bác nói:</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Thế thì tốt rồi. Nhưng tại sao chú bị ngã?</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Thưa Bác, tại hòn đá bị kênh ạ.</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 Ta cần kê lại để người khác qua suối không bị ngã nữa.</a:t>
            </a:r>
          </a:p>
          <a:p>
            <a:pPr algn="just"/>
            <a:r>
              <a:rPr lang="en-US" sz="2000" b="1" i="0" dirty="0">
                <a:solidFill>
                  <a:srgbClr val="000000"/>
                </a:solidFill>
                <a:effectLst/>
                <a:ea typeface="Arial-Rounded" panose="020B0500000000000000" pitchFamily="34" charset="0"/>
                <a:cs typeface="Arial-Rounded" panose="020B0500000000000000" pitchFamily="34" charset="0"/>
              </a:rPr>
              <a:t>   </a:t>
            </a:r>
            <a:r>
              <a:rPr lang="vi-VN" sz="2000" b="1" i="0" dirty="0">
                <a:solidFill>
                  <a:srgbClr val="000000"/>
                </a:solidFill>
                <a:effectLst/>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algn="r"/>
            <a:r>
              <a:rPr lang="vi-VN" sz="2000" b="1" i="0" dirty="0">
                <a:solidFill>
                  <a:srgbClr val="000000"/>
                </a:solidFill>
                <a:effectLst/>
                <a:ea typeface="Arial-Rounded" panose="020B0500000000000000" pitchFamily="34" charset="0"/>
                <a:cs typeface="Arial-Rounded" panose="020B0500000000000000" pitchFamily="34" charset="0"/>
              </a:rPr>
              <a:t>(Theo Chuyện Bác Hồ trồng người)</a:t>
            </a:r>
          </a:p>
        </p:txBody>
      </p:sp>
    </p:spTree>
    <p:extLst>
      <p:ext uri="{BB962C8B-B14F-4D97-AF65-F5344CB8AC3E}">
        <p14:creationId xmlns:p14="http://schemas.microsoft.com/office/powerpoint/2010/main" val="192002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stretch>
            <a:fillRect/>
          </a:stretch>
        </p:blipFill>
        <p:spPr>
          <a:xfrm flipH="1">
            <a:off x="0" y="0"/>
            <a:ext cx="12192000" cy="6858000"/>
          </a:xfrm>
          <a:prstGeom prst="rect">
            <a:avLst/>
          </a:prstGeom>
        </p:spPr>
      </p:pic>
      <p:pic>
        <p:nvPicPr>
          <p:cNvPr id="11" name="Picture 10">
            <a:extLst>
              <a:ext uri="{FF2B5EF4-FFF2-40B4-BE49-F238E27FC236}">
                <a16:creationId xmlns:a16="http://schemas.microsoft.com/office/drawing/2014/main" id="{825634E5-DE3D-9D32-610B-D29DD5575463}"/>
              </a:ext>
            </a:extLst>
          </p:cNvPr>
          <p:cNvPicPr>
            <a:picLocks noChangeAspect="1"/>
          </p:cNvPicPr>
          <p:nvPr/>
        </p:nvPicPr>
        <p:blipFill>
          <a:blip r:embed="rId3"/>
          <a:stretch>
            <a:fillRect/>
          </a:stretch>
        </p:blipFill>
        <p:spPr>
          <a:xfrm>
            <a:off x="7858124" y="3252310"/>
            <a:ext cx="4333876" cy="3605690"/>
          </a:xfrm>
          <a:prstGeom prst="rect">
            <a:avLst/>
          </a:prstGeom>
        </p:spPr>
      </p:pic>
      <p:sp>
        <p:nvSpPr>
          <p:cNvPr id="12" name="TextBox 11">
            <a:extLst>
              <a:ext uri="{FF2B5EF4-FFF2-40B4-BE49-F238E27FC236}">
                <a16:creationId xmlns:a16="http://schemas.microsoft.com/office/drawing/2014/main" id="{D58ED0C2-7CB4-95CD-C3D3-9D7EC53503D3}"/>
              </a:ext>
            </a:extLst>
          </p:cNvPr>
          <p:cNvSpPr txBox="1"/>
          <p:nvPr/>
        </p:nvSpPr>
        <p:spPr>
          <a:xfrm>
            <a:off x="3729844" y="0"/>
            <a:ext cx="577610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BÁC QUA SUỐI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153FA7CA-E1E1-F498-7126-2F45E9CC824B}"/>
              </a:ext>
            </a:extLst>
          </p:cNvPr>
          <p:cNvSpPr txBox="1"/>
          <p:nvPr/>
        </p:nvSpPr>
        <p:spPr>
          <a:xfrm>
            <a:off x="600075" y="645094"/>
            <a:ext cx="11430000" cy="594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đi công tác, Bác cùng hai chiến sĩ cảnh vệ lội qua suối. Bác cẩn thận, vừa đi vừa dò mực nước. Thỉnh thoảng Bác nhắc các chiến sĩ đi sau: “Chỗ này nước sâu, khéo ướt quần áo!”, “Chỗ này rêu trơn, đi cẩn thận!”.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 lên đến bờ, Bác trượt chân, suýt ngã. Bác xem lại chỗ vừa trượt chân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Hòn đá đã tròn lại có nhiều rêu trơn. Hơn nữa, chỗ này sắp đến bờ, người ta thường chủ quan, nên rất dễ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 xong, Bác cúi xuống, nhặt hòn đá, đặt lên bờ. Bác bảo: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Phải để nó ra đây, tranh cho người đi sau khỏi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 khác, bác cháu lại qua một con suối. Ở đây, có những hòn đá bắc thành lối đi. Khi Bác đã sang tới bờ bên kia, một chiến sĩ đi sau bỗng sẩy chân ngã. Bác dừng lại đợi anh chiến sĩ đi tới, rồi ân cần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ngã có đau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không sao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Bác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thì tốt rồi. Nhưng tại sao chú bị ngã?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Thưa Bác, tại hòn đá bị kênh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Ta cần kê lại để người khác qua suối không bị ngã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lời Bác, anh chiến sĩ vội quay lại kê hòn đá cho chắc chắn. Xong đâu đấy, bác cháu mới tiếp tục lên đường.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Chuyện Bác Hồ trồng người)</a:t>
            </a:r>
          </a:p>
        </p:txBody>
      </p:sp>
      <p:sp>
        <p:nvSpPr>
          <p:cNvPr id="5" name="Rectangle: Rounded Corners 4">
            <a:extLst>
              <a:ext uri="{FF2B5EF4-FFF2-40B4-BE49-F238E27FC236}">
                <a16:creationId xmlns:a16="http://schemas.microsoft.com/office/drawing/2014/main" id="{0D334FEF-DAE8-B996-E083-F83B41EC58F7}"/>
              </a:ext>
            </a:extLst>
          </p:cNvPr>
          <p:cNvSpPr/>
          <p:nvPr/>
        </p:nvSpPr>
        <p:spPr>
          <a:xfrm>
            <a:off x="1" y="0"/>
            <a:ext cx="3638550" cy="628650"/>
          </a:xfrm>
          <a:custGeom>
            <a:avLst/>
            <a:gdLst>
              <a:gd name="connsiteX0" fmla="*/ 0 w 3638550"/>
              <a:gd name="connsiteY0" fmla="*/ 314325 h 628650"/>
              <a:gd name="connsiteX1" fmla="*/ 314325 w 3638550"/>
              <a:gd name="connsiteY1" fmla="*/ 0 h 628650"/>
              <a:gd name="connsiteX2" fmla="*/ 856107 w 3638550"/>
              <a:gd name="connsiteY2" fmla="*/ 0 h 628650"/>
              <a:gd name="connsiteX3" fmla="*/ 1427988 w 3638550"/>
              <a:gd name="connsiteY3" fmla="*/ 0 h 628650"/>
              <a:gd name="connsiteX4" fmla="*/ 1969770 w 3638550"/>
              <a:gd name="connsiteY4" fmla="*/ 0 h 628650"/>
              <a:gd name="connsiteX5" fmla="*/ 2631948 w 3638550"/>
              <a:gd name="connsiteY5" fmla="*/ 0 h 628650"/>
              <a:gd name="connsiteX6" fmla="*/ 3324225 w 3638550"/>
              <a:gd name="connsiteY6" fmla="*/ 0 h 628650"/>
              <a:gd name="connsiteX7" fmla="*/ 3638550 w 3638550"/>
              <a:gd name="connsiteY7" fmla="*/ 314325 h 628650"/>
              <a:gd name="connsiteX8" fmla="*/ 3638550 w 3638550"/>
              <a:gd name="connsiteY8" fmla="*/ 314325 h 628650"/>
              <a:gd name="connsiteX9" fmla="*/ 3324225 w 3638550"/>
              <a:gd name="connsiteY9" fmla="*/ 628650 h 628650"/>
              <a:gd name="connsiteX10" fmla="*/ 2782443 w 3638550"/>
              <a:gd name="connsiteY10" fmla="*/ 628650 h 628650"/>
              <a:gd name="connsiteX11" fmla="*/ 2210562 w 3638550"/>
              <a:gd name="connsiteY11" fmla="*/ 628650 h 628650"/>
              <a:gd name="connsiteX12" fmla="*/ 1668780 w 3638550"/>
              <a:gd name="connsiteY12" fmla="*/ 628650 h 628650"/>
              <a:gd name="connsiteX13" fmla="*/ 1157097 w 3638550"/>
              <a:gd name="connsiteY13" fmla="*/ 628650 h 628650"/>
              <a:gd name="connsiteX14" fmla="*/ 314325 w 3638550"/>
              <a:gd name="connsiteY14" fmla="*/ 628650 h 628650"/>
              <a:gd name="connsiteX15" fmla="*/ 0 w 3638550"/>
              <a:gd name="connsiteY15" fmla="*/ 314325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38550" h="628650" fill="none" extrusionOk="0">
                <a:moveTo>
                  <a:pt x="0" y="314325"/>
                </a:moveTo>
                <a:cubicBezTo>
                  <a:pt x="23528" y="148191"/>
                  <a:pt x="110680" y="6994"/>
                  <a:pt x="314325" y="0"/>
                </a:cubicBezTo>
                <a:cubicBezTo>
                  <a:pt x="513421" y="-11627"/>
                  <a:pt x="740876" y="-18642"/>
                  <a:pt x="856107" y="0"/>
                </a:cubicBezTo>
                <a:cubicBezTo>
                  <a:pt x="971338" y="18642"/>
                  <a:pt x="1281502" y="-21296"/>
                  <a:pt x="1427988" y="0"/>
                </a:cubicBezTo>
                <a:cubicBezTo>
                  <a:pt x="1574474" y="21296"/>
                  <a:pt x="1818109" y="1987"/>
                  <a:pt x="1969770" y="0"/>
                </a:cubicBezTo>
                <a:cubicBezTo>
                  <a:pt x="2121431" y="-1987"/>
                  <a:pt x="2349631" y="-21693"/>
                  <a:pt x="2631948" y="0"/>
                </a:cubicBezTo>
                <a:cubicBezTo>
                  <a:pt x="2914265" y="21693"/>
                  <a:pt x="3081911" y="-29516"/>
                  <a:pt x="3324225" y="0"/>
                </a:cubicBezTo>
                <a:cubicBezTo>
                  <a:pt x="3466036" y="-9653"/>
                  <a:pt x="3620514" y="152569"/>
                  <a:pt x="3638550" y="314325"/>
                </a:cubicBezTo>
                <a:lnTo>
                  <a:pt x="3638550" y="314325"/>
                </a:lnTo>
                <a:cubicBezTo>
                  <a:pt x="3628167" y="511405"/>
                  <a:pt x="3494698" y="652704"/>
                  <a:pt x="3324225" y="628650"/>
                </a:cubicBezTo>
                <a:cubicBezTo>
                  <a:pt x="3149424" y="647178"/>
                  <a:pt x="2910478" y="617246"/>
                  <a:pt x="2782443" y="628650"/>
                </a:cubicBezTo>
                <a:cubicBezTo>
                  <a:pt x="2654408" y="640054"/>
                  <a:pt x="2384871" y="625523"/>
                  <a:pt x="2210562" y="628650"/>
                </a:cubicBezTo>
                <a:cubicBezTo>
                  <a:pt x="2036253" y="631777"/>
                  <a:pt x="1794153" y="617153"/>
                  <a:pt x="1668780" y="628650"/>
                </a:cubicBezTo>
                <a:cubicBezTo>
                  <a:pt x="1543407" y="640147"/>
                  <a:pt x="1351133" y="618805"/>
                  <a:pt x="1157097" y="628650"/>
                </a:cubicBezTo>
                <a:cubicBezTo>
                  <a:pt x="963061" y="638495"/>
                  <a:pt x="549817" y="603970"/>
                  <a:pt x="314325" y="628650"/>
                </a:cubicBezTo>
                <a:cubicBezTo>
                  <a:pt x="116179" y="659179"/>
                  <a:pt x="7635" y="467562"/>
                  <a:pt x="0" y="314325"/>
                </a:cubicBezTo>
                <a:close/>
              </a:path>
              <a:path w="3638550" h="628650" stroke="0" extrusionOk="0">
                <a:moveTo>
                  <a:pt x="0" y="314325"/>
                </a:moveTo>
                <a:cubicBezTo>
                  <a:pt x="-16036" y="157559"/>
                  <a:pt x="143968" y="13707"/>
                  <a:pt x="314325" y="0"/>
                </a:cubicBezTo>
                <a:cubicBezTo>
                  <a:pt x="434640" y="2228"/>
                  <a:pt x="664660" y="-10080"/>
                  <a:pt x="856107" y="0"/>
                </a:cubicBezTo>
                <a:cubicBezTo>
                  <a:pt x="1047554" y="10080"/>
                  <a:pt x="1170366" y="24737"/>
                  <a:pt x="1427988" y="0"/>
                </a:cubicBezTo>
                <a:cubicBezTo>
                  <a:pt x="1685610" y="-24737"/>
                  <a:pt x="1719127" y="15885"/>
                  <a:pt x="1939671" y="0"/>
                </a:cubicBezTo>
                <a:cubicBezTo>
                  <a:pt x="2160215" y="-15885"/>
                  <a:pt x="2403793" y="21384"/>
                  <a:pt x="2571750" y="0"/>
                </a:cubicBezTo>
                <a:cubicBezTo>
                  <a:pt x="2739707" y="-21384"/>
                  <a:pt x="3076695" y="-2751"/>
                  <a:pt x="3324225" y="0"/>
                </a:cubicBezTo>
                <a:cubicBezTo>
                  <a:pt x="3494179" y="33759"/>
                  <a:pt x="3653961" y="142260"/>
                  <a:pt x="3638550" y="314325"/>
                </a:cubicBezTo>
                <a:lnTo>
                  <a:pt x="3638550" y="314325"/>
                </a:lnTo>
                <a:cubicBezTo>
                  <a:pt x="3661008" y="459166"/>
                  <a:pt x="3486278" y="644362"/>
                  <a:pt x="3324225" y="628650"/>
                </a:cubicBezTo>
                <a:cubicBezTo>
                  <a:pt x="3151373" y="629101"/>
                  <a:pt x="2955525" y="643245"/>
                  <a:pt x="2812542" y="628650"/>
                </a:cubicBezTo>
                <a:cubicBezTo>
                  <a:pt x="2669559" y="614055"/>
                  <a:pt x="2475929" y="640493"/>
                  <a:pt x="2180463" y="628650"/>
                </a:cubicBezTo>
                <a:cubicBezTo>
                  <a:pt x="1884997" y="616807"/>
                  <a:pt x="1901995" y="638562"/>
                  <a:pt x="1668780" y="628650"/>
                </a:cubicBezTo>
                <a:cubicBezTo>
                  <a:pt x="1435565" y="618738"/>
                  <a:pt x="1321503" y="619427"/>
                  <a:pt x="1126998" y="628650"/>
                </a:cubicBezTo>
                <a:cubicBezTo>
                  <a:pt x="932493" y="637873"/>
                  <a:pt x="512255" y="640411"/>
                  <a:pt x="314325" y="628650"/>
                </a:cubicBezTo>
                <a:cubicBezTo>
                  <a:pt x="156411" y="623165"/>
                  <a:pt x="18404" y="475856"/>
                  <a:pt x="0" y="314325"/>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36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36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176DB840-0418-7BB5-0115-CD0B617FC5F3}"/>
              </a:ext>
            </a:extLst>
          </p:cNvPr>
          <p:cNvSpPr/>
          <p:nvPr/>
        </p:nvSpPr>
        <p:spPr>
          <a:xfrm>
            <a:off x="600075" y="733426"/>
            <a:ext cx="11391900" cy="876300"/>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7" name="Group 6">
            <a:extLst>
              <a:ext uri="{FF2B5EF4-FFF2-40B4-BE49-F238E27FC236}">
                <a16:creationId xmlns:a16="http://schemas.microsoft.com/office/drawing/2014/main" id="{4B6EE942-BE94-0DA1-6697-DE8ACB8CFE59}"/>
              </a:ext>
            </a:extLst>
          </p:cNvPr>
          <p:cNvGrpSpPr/>
          <p:nvPr/>
        </p:nvGrpSpPr>
        <p:grpSpPr>
          <a:xfrm>
            <a:off x="0" y="504489"/>
            <a:ext cx="828675" cy="809961"/>
            <a:chOff x="-93175" y="1999914"/>
            <a:chExt cx="931530" cy="931530"/>
          </a:xfrm>
        </p:grpSpPr>
        <p:pic>
          <p:nvPicPr>
            <p:cNvPr id="8" name="Picture 7" descr="A picture containing vector graphics&#10;&#10;Description automatically generated">
              <a:extLst>
                <a:ext uri="{FF2B5EF4-FFF2-40B4-BE49-F238E27FC236}">
                  <a16:creationId xmlns:a16="http://schemas.microsoft.com/office/drawing/2014/main" id="{11CFA419-0AC9-67EB-F4E7-D2CE3C8B64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9" name="TextBox 8">
              <a:extLst>
                <a:ext uri="{FF2B5EF4-FFF2-40B4-BE49-F238E27FC236}">
                  <a16:creationId xmlns:a16="http://schemas.microsoft.com/office/drawing/2014/main" id="{52D459CA-3CE7-8ACA-023A-18FE6FBBE5A7}"/>
                </a:ext>
              </a:extLst>
            </p:cNvPr>
            <p:cNvSpPr txBox="1"/>
            <p:nvPr/>
          </p:nvSpPr>
          <p:spPr>
            <a:xfrm>
              <a:off x="-46532" y="2204069"/>
              <a:ext cx="8260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1</a:t>
              </a:r>
            </a:p>
          </p:txBody>
        </p:sp>
      </p:grpSp>
      <p:sp>
        <p:nvSpPr>
          <p:cNvPr id="10" name="Rectangle 9">
            <a:extLst>
              <a:ext uri="{FF2B5EF4-FFF2-40B4-BE49-F238E27FC236}">
                <a16:creationId xmlns:a16="http://schemas.microsoft.com/office/drawing/2014/main" id="{7FD049DE-3897-676E-66AA-4489EF7F3B59}"/>
              </a:ext>
            </a:extLst>
          </p:cNvPr>
          <p:cNvSpPr/>
          <p:nvPr/>
        </p:nvSpPr>
        <p:spPr>
          <a:xfrm>
            <a:off x="600075" y="1666875"/>
            <a:ext cx="11401425" cy="1485899"/>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4" name="Group 13">
            <a:extLst>
              <a:ext uri="{FF2B5EF4-FFF2-40B4-BE49-F238E27FC236}">
                <a16:creationId xmlns:a16="http://schemas.microsoft.com/office/drawing/2014/main" id="{99429F98-DB79-4CA9-50E7-9E7F3230DE53}"/>
              </a:ext>
            </a:extLst>
          </p:cNvPr>
          <p:cNvGrpSpPr/>
          <p:nvPr/>
        </p:nvGrpSpPr>
        <p:grpSpPr>
          <a:xfrm>
            <a:off x="0" y="1437939"/>
            <a:ext cx="828675" cy="809961"/>
            <a:chOff x="-93175" y="1999914"/>
            <a:chExt cx="931530" cy="931530"/>
          </a:xfrm>
        </p:grpSpPr>
        <p:pic>
          <p:nvPicPr>
            <p:cNvPr id="15" name="Picture 14" descr="A picture containing vector graphics&#10;&#10;Description automatically generated">
              <a:extLst>
                <a:ext uri="{FF2B5EF4-FFF2-40B4-BE49-F238E27FC236}">
                  <a16:creationId xmlns:a16="http://schemas.microsoft.com/office/drawing/2014/main" id="{14C600FC-8ED0-7E4E-C162-4FDE324C90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16" name="TextBox 15">
              <a:extLst>
                <a:ext uri="{FF2B5EF4-FFF2-40B4-BE49-F238E27FC236}">
                  <a16:creationId xmlns:a16="http://schemas.microsoft.com/office/drawing/2014/main" id="{9D88D691-0FED-E198-E96C-47D3F57788C1}"/>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2</a:t>
              </a:r>
            </a:p>
          </p:txBody>
        </p:sp>
      </p:grpSp>
      <p:sp>
        <p:nvSpPr>
          <p:cNvPr id="17" name="Rectangle 16">
            <a:extLst>
              <a:ext uri="{FF2B5EF4-FFF2-40B4-BE49-F238E27FC236}">
                <a16:creationId xmlns:a16="http://schemas.microsoft.com/office/drawing/2014/main" id="{58ED0F72-2154-11B0-5C17-C980AC995A22}"/>
              </a:ext>
            </a:extLst>
          </p:cNvPr>
          <p:cNvSpPr/>
          <p:nvPr/>
        </p:nvSpPr>
        <p:spPr>
          <a:xfrm>
            <a:off x="638175" y="3200400"/>
            <a:ext cx="11401425" cy="3384782"/>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grpSp>
        <p:nvGrpSpPr>
          <p:cNvPr id="18" name="Group 17">
            <a:extLst>
              <a:ext uri="{FF2B5EF4-FFF2-40B4-BE49-F238E27FC236}">
                <a16:creationId xmlns:a16="http://schemas.microsoft.com/office/drawing/2014/main" id="{DF35B37D-F3DD-D80D-C946-0C8688C1DA01}"/>
              </a:ext>
            </a:extLst>
          </p:cNvPr>
          <p:cNvGrpSpPr/>
          <p:nvPr/>
        </p:nvGrpSpPr>
        <p:grpSpPr>
          <a:xfrm>
            <a:off x="-133350" y="2961939"/>
            <a:ext cx="828675" cy="809961"/>
            <a:chOff x="-93175" y="1999914"/>
            <a:chExt cx="931530" cy="931530"/>
          </a:xfrm>
        </p:grpSpPr>
        <p:pic>
          <p:nvPicPr>
            <p:cNvPr id="19" name="Picture 18" descr="A picture containing vector graphics&#10;&#10;Description automatically generated">
              <a:extLst>
                <a:ext uri="{FF2B5EF4-FFF2-40B4-BE49-F238E27FC236}">
                  <a16:creationId xmlns:a16="http://schemas.microsoft.com/office/drawing/2014/main" id="{505C65CC-1BEB-E8FF-9637-1A858BFDE4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5" y="1999914"/>
              <a:ext cx="931530" cy="931530"/>
            </a:xfrm>
            <a:prstGeom prst="rect">
              <a:avLst/>
            </a:prstGeom>
          </p:spPr>
        </p:pic>
        <p:sp>
          <p:nvSpPr>
            <p:cNvPr id="20" name="TextBox 19">
              <a:extLst>
                <a:ext uri="{FF2B5EF4-FFF2-40B4-BE49-F238E27FC236}">
                  <a16:creationId xmlns:a16="http://schemas.microsoft.com/office/drawing/2014/main" id="{5D555DE7-08B5-4FEA-E158-D589C767CDE0}"/>
                </a:ext>
              </a:extLst>
            </p:cNvPr>
            <p:cNvSpPr txBox="1"/>
            <p:nvPr/>
          </p:nvSpPr>
          <p:spPr>
            <a:xfrm>
              <a:off x="-46532" y="2204069"/>
              <a:ext cx="826010" cy="6017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思源黑体 CN Medium"/>
                  <a:cs typeface="Calibri" panose="020F0502020204030204" pitchFamily="34" charset="0"/>
                </a:rPr>
                <a:t>3</a:t>
              </a:r>
            </a:p>
          </p:txBody>
        </p:sp>
      </p:grpSp>
    </p:spTree>
    <p:extLst>
      <p:ext uri="{BB962C8B-B14F-4D97-AF65-F5344CB8AC3E}">
        <p14:creationId xmlns:p14="http://schemas.microsoft.com/office/powerpoint/2010/main" val="334348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par>
                                <p:cTn id="27" presetID="53" presetClass="entr" presetSubtype="16"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1591</Words>
  <Application>Microsoft Office PowerPoint</Application>
  <PresentationFormat>Widescreen</PresentationFormat>
  <Paragraphs>200</Paragraphs>
  <Slides>39</Slides>
  <Notes>24</Notes>
  <HiddenSlides>0</HiddenSlides>
  <MMClips>2</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39</vt:i4>
      </vt:variant>
    </vt:vector>
  </HeadingPairs>
  <TitlesOfParts>
    <vt:vector size="59" baseType="lpstr">
      <vt:lpstr>微软雅黑</vt:lpstr>
      <vt:lpstr>宋体</vt:lpstr>
      <vt:lpstr>Arial</vt:lpstr>
      <vt:lpstr>Arial-Rounded</vt:lpstr>
      <vt:lpstr>Bubblegum Sans</vt:lpstr>
      <vt:lpstr>Calibri</vt:lpstr>
      <vt:lpstr>Calibri Light</vt:lpstr>
      <vt:lpstr>Coiny</vt:lpstr>
      <vt:lpstr>等线</vt:lpstr>
      <vt:lpstr>FZHei-B01S</vt:lpstr>
      <vt:lpstr>iCiel Cadena</vt:lpstr>
      <vt:lpstr>iCiel Pony</vt:lpstr>
      <vt:lpstr>inpin heiti</vt:lpstr>
      <vt:lpstr>Nunito Black</vt:lpstr>
      <vt:lpstr>Times New Roman</vt:lpstr>
      <vt:lpstr>Wingdings</vt:lpstr>
      <vt:lpstr>字魂73号-江南手书</vt:lpstr>
      <vt:lpstr>字魂80号-萌趣小鱼体</vt:lpstr>
      <vt:lpstr>思源黑体 CN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6</cp:revision>
  <dcterms:created xsi:type="dcterms:W3CDTF">2023-04-19T01:53:46Z</dcterms:created>
  <dcterms:modified xsi:type="dcterms:W3CDTF">2023-04-19T02:10:12Z</dcterms:modified>
</cp:coreProperties>
</file>