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04" r:id="rId4"/>
    <p:sldId id="295" r:id="rId5"/>
    <p:sldId id="296" r:id="rId6"/>
    <p:sldId id="310" r:id="rId7"/>
    <p:sldId id="311" r:id="rId8"/>
    <p:sldId id="312" r:id="rId9"/>
    <p:sldId id="306" r:id="rId10"/>
    <p:sldId id="313" r:id="rId11"/>
    <p:sldId id="305" r:id="rId12"/>
    <p:sldId id="307" r:id="rId13"/>
    <p:sldId id="308" r:id="rId14"/>
    <p:sldId id="314" r:id="rId15"/>
    <p:sldId id="30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108" d="100"/>
          <a:sy n="108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08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14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6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6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3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11/05/2023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0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D66E-E635-4628-9662-E6F23F254A8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ED06-5649-4E3F-B359-606FE95F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00838" y="2191642"/>
            <a:ext cx="970118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" y="29032"/>
            <a:ext cx="11377913" cy="638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949414"/>
            <a:ext cx="1041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ba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ngày 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15 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tháng 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2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năm 2022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2" y="1593323"/>
            <a:ext cx="1041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115" y="2249415"/>
            <a:ext cx="953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chung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" y="-743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195091" y="306369"/>
            <a:ext cx="9955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 err="1">
                <a:latin typeface="HP001 4 hàng" pitchFamily="34" charset="0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>
                <a:latin typeface="HP001 4 hàng" pitchFamily="34" charset="0"/>
              </a:rPr>
              <a:t>15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>
                <a:latin typeface="HP001 4 hàng" pitchFamily="34" charset="0"/>
              </a:rPr>
              <a:t>2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3931669" y="1694771"/>
            <a:ext cx="4091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>
                <a:latin typeface="HP001 4 hàng" panose="020B0603050302020204" pitchFamily="34" charset="0"/>
              </a:rPr>
              <a:t>Luyện</a:t>
            </a:r>
            <a:r>
              <a:rPr lang="en-US" altLang="vi-VN" sz="3600" b="1" dirty="0"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0"/>
              </a:rPr>
              <a:t>tập</a:t>
            </a:r>
            <a:r>
              <a:rPr lang="en-US" altLang="vi-VN" sz="3600" b="1" dirty="0"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latin typeface="HP001 4 hàng" panose="020B0603050302020204" pitchFamily="34" charset="0"/>
              </a:rPr>
              <a:t>chung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49499" y="2383266"/>
            <a:ext cx="2520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2941058" y="3744589"/>
            <a:ext cx="471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gỗ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voi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kéo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là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: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6736392" y="4448926"/>
            <a:ext cx="3712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98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(</a:t>
            </a:r>
            <a:r>
              <a:rPr lang="en-US" sz="3600" b="1" noProof="0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kg)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>
            <a:extLst>
              <a:ext uri="{FF2B5EF4-FFF2-40B4-BE49-F238E27FC236}">
                <a16:creationId xmlns:a16="http://schemas.microsoft.com/office/drawing/2014/main" id="{A8790D91-3C85-46D3-831A-3BFF61849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527" y="3075758"/>
            <a:ext cx="3188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: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133">
            <a:extLst>
              <a:ext uri="{FF2B5EF4-FFF2-40B4-BE49-F238E27FC236}">
                <a16:creationId xmlns:a16="http://schemas.microsoft.com/office/drawing/2014/main" id="{D3B2B117-BF77-456D-B456-73E39EAE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639" y="4440348"/>
            <a:ext cx="938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50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6" name="Text Box 133">
            <a:extLst>
              <a:ext uri="{FF2B5EF4-FFF2-40B4-BE49-F238E27FC236}">
                <a16:creationId xmlns:a16="http://schemas.microsoft.com/office/drawing/2014/main" id="{89984662-FD15-42F9-B58A-B0C20D17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25" y="4389121"/>
            <a:ext cx="69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8" name="Text Box 133">
            <a:extLst>
              <a:ext uri="{FF2B5EF4-FFF2-40B4-BE49-F238E27FC236}">
                <a16:creationId xmlns:a16="http://schemas.microsoft.com/office/drawing/2014/main" id="{0C139714-EAF1-424C-ACA1-AEA22F8D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501" y="4444262"/>
            <a:ext cx="851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48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    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9" name="Text Box 133">
            <a:extLst>
              <a:ext uri="{FF2B5EF4-FFF2-40B4-BE49-F238E27FC236}">
                <a16:creationId xmlns:a16="http://schemas.microsoft.com/office/drawing/2014/main" id="{1300695B-29B2-46E0-B435-59F3CAC9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60" y="4449584"/>
            <a:ext cx="247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  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3648" y="5123531"/>
            <a:ext cx="36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Đáp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latin typeface="HP001 4 hàng" panose="020B0603050302020204" pitchFamily="34" charset="0"/>
              </a:rPr>
              <a:t>: 98 kg </a:t>
            </a:r>
            <a:r>
              <a:rPr lang="en-US" sz="3600" b="1" dirty="0" err="1">
                <a:latin typeface="HP001 4 hàng" panose="020B0603050302020204" pitchFamily="34" charset="0"/>
              </a:rPr>
              <a:t>gỗ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4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Nam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70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</a:rPr>
                <a:t>Việt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Mai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1272804" y="3798277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99657" y="332271"/>
            <a:ext cx="6355464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65789" y="2852936"/>
            <a:ext cx="5501978" cy="1146421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588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45" y="2912613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B39AAA-5BC3-40F2-B748-FD1715734484}"/>
              </a:ext>
            </a:extLst>
          </p:cNvPr>
          <p:cNvSpPr txBox="1"/>
          <p:nvPr/>
        </p:nvSpPr>
        <p:spPr>
          <a:xfrm>
            <a:off x="24680" y="1340768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srgbClr val="003399"/>
                  </a:solidFill>
                </a:ln>
                <a:solidFill>
                  <a:srgbClr val="0033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– AI ĐÚNG?</a:t>
            </a:r>
          </a:p>
        </p:txBody>
      </p:sp>
    </p:spTree>
    <p:extLst>
      <p:ext uri="{BB962C8B-B14F-4D97-AF65-F5344CB8AC3E}">
        <p14:creationId xmlns:p14="http://schemas.microsoft.com/office/powerpoint/2010/main" val="25069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41073" r="52471" b="35543"/>
          <a:stretch/>
        </p:blipFill>
        <p:spPr>
          <a:xfrm>
            <a:off x="297786" y="115475"/>
            <a:ext cx="2008384" cy="3207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70020" r="53533" b="7492"/>
          <a:stretch/>
        </p:blipFill>
        <p:spPr>
          <a:xfrm>
            <a:off x="2426913" y="0"/>
            <a:ext cx="2400726" cy="34656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444C19-5B40-47C7-AF84-34628AE68297}"/>
              </a:ext>
            </a:extLst>
          </p:cNvPr>
          <p:cNvGrpSpPr/>
          <p:nvPr/>
        </p:nvGrpSpPr>
        <p:grpSpPr>
          <a:xfrm>
            <a:off x="6948026" y="3122481"/>
            <a:ext cx="3206685" cy="3396704"/>
            <a:chOff x="10672783" y="3589485"/>
            <a:chExt cx="4810027" cy="50950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D3BBC7-1C5D-48F3-8ECC-41940F982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2783" y="3589485"/>
              <a:ext cx="4810027" cy="4810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3E1B66-ADA1-4A80-BEBB-F82650A6C9DE}"/>
                </a:ext>
              </a:extLst>
            </p:cNvPr>
            <p:cNvSpPr txBox="1"/>
            <p:nvPr/>
          </p:nvSpPr>
          <p:spPr>
            <a:xfrm>
              <a:off x="11759350" y="7930392"/>
              <a:ext cx="2550813" cy="754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chè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29160D-D283-48E0-B291-716135502969}"/>
              </a:ext>
            </a:extLst>
          </p:cNvPr>
          <p:cNvGrpSpPr/>
          <p:nvPr/>
        </p:nvGrpSpPr>
        <p:grpSpPr>
          <a:xfrm>
            <a:off x="9734434" y="3748906"/>
            <a:ext cx="1700542" cy="2765603"/>
            <a:chOff x="14852394" y="4529122"/>
            <a:chExt cx="2550813" cy="414840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783CFB4C-F286-48CA-AA75-639D3EDFBCEB}"/>
                </a:ext>
              </a:extLst>
            </p:cNvPr>
            <p:cNvPicPr>
              <a:picLocks noChangeAspect="1"/>
            </p:cNvPicPr>
            <p:nvPr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022901" y="4529122"/>
              <a:ext cx="2209800" cy="31625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990EE9-6272-4EB5-8A4E-6D4D1E8A571B}"/>
                </a:ext>
              </a:extLst>
            </p:cNvPr>
            <p:cNvSpPr txBox="1"/>
            <p:nvPr/>
          </p:nvSpPr>
          <p:spPr>
            <a:xfrm>
              <a:off x="14852394" y="7923377"/>
              <a:ext cx="2550813" cy="754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Ống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bơ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FD169-CD3D-4AFA-93BF-CFEB3EB5596A}"/>
              </a:ext>
            </a:extLst>
          </p:cNvPr>
          <p:cNvGrpSpPr/>
          <p:nvPr/>
        </p:nvGrpSpPr>
        <p:grpSpPr>
          <a:xfrm>
            <a:off x="5827545" y="115475"/>
            <a:ext cx="3174919" cy="2885331"/>
            <a:chOff x="381000" y="4355794"/>
            <a:chExt cx="4762378" cy="4327996"/>
          </a:xfrm>
        </p:grpSpPr>
        <p:pic>
          <p:nvPicPr>
            <p:cNvPr id="12" name="Picture 11" descr="A can of food&#10;&#10;Description automatically generated with medium confidence">
              <a:extLst>
                <a:ext uri="{FF2B5EF4-FFF2-40B4-BE49-F238E27FC236}">
                  <a16:creationId xmlns:a16="http://schemas.microsoft.com/office/drawing/2014/main" id="{AC2055CA-B2C9-4F04-A3F2-8967534B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355794"/>
              <a:ext cx="4762378" cy="35738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0D8E6E-FDEC-4225-A105-8056DEB56E38}"/>
                </a:ext>
              </a:extLst>
            </p:cNvPr>
            <p:cNvSpPr txBox="1"/>
            <p:nvPr/>
          </p:nvSpPr>
          <p:spPr>
            <a:xfrm>
              <a:off x="1318138" y="7929641"/>
              <a:ext cx="2550813" cy="754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FBFD1C-AC65-4448-8039-D6A7384DCDF1}"/>
              </a:ext>
            </a:extLst>
          </p:cNvPr>
          <p:cNvGrpSpPr/>
          <p:nvPr/>
        </p:nvGrpSpPr>
        <p:grpSpPr>
          <a:xfrm>
            <a:off x="4678942" y="126596"/>
            <a:ext cx="1773362" cy="3079963"/>
            <a:chOff x="4720053" y="4240841"/>
            <a:chExt cx="2550813" cy="5131237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92022755-DD2E-4679-AFCA-C10ADDD1FF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83437" y="4240841"/>
              <a:ext cx="1862189" cy="365135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D0D6D8-E0F2-467F-BAA8-13C916D2836B}"/>
                </a:ext>
              </a:extLst>
            </p:cNvPr>
            <p:cNvSpPr txBox="1"/>
            <p:nvPr/>
          </p:nvSpPr>
          <p:spPr>
            <a:xfrm>
              <a:off x="4720053" y="8002279"/>
              <a:ext cx="2550813" cy="1369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Lon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DC0AEA-B674-473C-B514-C85F644C897E}"/>
              </a:ext>
            </a:extLst>
          </p:cNvPr>
          <p:cNvGrpSpPr/>
          <p:nvPr/>
        </p:nvGrpSpPr>
        <p:grpSpPr>
          <a:xfrm>
            <a:off x="1924848" y="3328234"/>
            <a:ext cx="3175000" cy="3364519"/>
            <a:chOff x="7064676" y="3637012"/>
            <a:chExt cx="4762500" cy="50467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3BCAAD-4559-4681-988C-3BB0FF031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676" y="3637012"/>
              <a:ext cx="4762500" cy="47625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5FDFA9-61E2-49C2-9D31-C8E55C3B1E46}"/>
                </a:ext>
              </a:extLst>
            </p:cNvPr>
            <p:cNvSpPr txBox="1"/>
            <p:nvPr/>
          </p:nvSpPr>
          <p:spPr>
            <a:xfrm>
              <a:off x="8015819" y="7929642"/>
              <a:ext cx="2760356" cy="754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826F7E-89C6-4F2E-BDF4-2D44432E9F6D}"/>
              </a:ext>
            </a:extLst>
          </p:cNvPr>
          <p:cNvGrpSpPr/>
          <p:nvPr/>
        </p:nvGrpSpPr>
        <p:grpSpPr>
          <a:xfrm>
            <a:off x="227483" y="3547421"/>
            <a:ext cx="2258030" cy="3291261"/>
            <a:chOff x="971058" y="4306073"/>
            <a:chExt cx="3387045" cy="49368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607831-F9E5-4D99-A879-11F597248CAA}"/>
                </a:ext>
              </a:extLst>
            </p:cNvPr>
            <p:cNvSpPr txBox="1"/>
            <p:nvPr/>
          </p:nvSpPr>
          <p:spPr>
            <a:xfrm>
              <a:off x="971058" y="7873166"/>
              <a:ext cx="3067542" cy="1369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A view of the earth from space&#10;&#10;Description automatically generated with medium confidence">
              <a:extLst>
                <a:ext uri="{FF2B5EF4-FFF2-40B4-BE49-F238E27FC236}">
                  <a16:creationId xmlns:a16="http://schemas.microsoft.com/office/drawing/2014/main" id="{79F23007-F237-4534-A774-26043E9C2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34" y="4306073"/>
              <a:ext cx="3354569" cy="335456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4FC9B7-0EF8-4C5C-80E0-C032F504F36F}"/>
              </a:ext>
            </a:extLst>
          </p:cNvPr>
          <p:cNvGrpSpPr/>
          <p:nvPr/>
        </p:nvGrpSpPr>
        <p:grpSpPr>
          <a:xfrm>
            <a:off x="8709783" y="-175547"/>
            <a:ext cx="2889856" cy="1819973"/>
            <a:chOff x="4123416" y="4999326"/>
            <a:chExt cx="4334784" cy="27299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5C71A3-2CD1-47FA-9AC0-8221DF0BF3CC}"/>
                </a:ext>
              </a:extLst>
            </p:cNvPr>
            <p:cNvSpPr txBox="1"/>
            <p:nvPr/>
          </p:nvSpPr>
          <p:spPr>
            <a:xfrm>
              <a:off x="5015402" y="6975137"/>
              <a:ext cx="2550813" cy="754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667" b="1" i="1" dirty="0">
                  <a:latin typeface="Arial" panose="020B0604020202020204" pitchFamily="34" charset="0"/>
                  <a:cs typeface="Arial" panose="020B0604020202020204" pitchFamily="34" charset="0"/>
                </a:rPr>
                <a:t> bi</a:t>
              </a:r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A8FB39CA-E783-4557-B8BB-0D754ADF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416" y="4999326"/>
              <a:ext cx="4334784" cy="2417847"/>
            </a:xfrm>
            <a:prstGeom prst="rect">
              <a:avLst/>
            </a:prstGeom>
          </p:spPr>
        </p:pic>
      </p:grpSp>
      <p:pic>
        <p:nvPicPr>
          <p:cNvPr id="28" name="Picture 13">
            <a:extLst>
              <a:ext uri="{FF2B5EF4-FFF2-40B4-BE49-F238E27FC236}">
                <a16:creationId xmlns:a16="http://schemas.microsoft.com/office/drawing/2014/main" id="{4E7E7FA4-48B2-4EAD-91A2-DF1BF5F9A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198562" y="1763932"/>
            <a:ext cx="1833905" cy="1953561"/>
          </a:xfrm>
          <a:prstGeom prst="rect">
            <a:avLst/>
          </a:prstGeom>
        </p:spPr>
      </p:pic>
      <p:pic>
        <p:nvPicPr>
          <p:cNvPr id="1032" name="Picture 8" descr="Top 10 Cửa Hàng Bán Sáo Ở Hà Nội Chất Lượng Và Uy Tín Nhấ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19" y="3206559"/>
            <a:ext cx="2878336" cy="33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E5FDFA9-61E2-49C2-9D31-C8E55C3B1E46}"/>
              </a:ext>
            </a:extLst>
          </p:cNvPr>
          <p:cNvSpPr txBox="1"/>
          <p:nvPr/>
        </p:nvSpPr>
        <p:spPr>
          <a:xfrm>
            <a:off x="4991833" y="6055218"/>
            <a:ext cx="184023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1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324</Words>
  <Application>Microsoft Office PowerPoint</Application>
  <PresentationFormat>Widescreen</PresentationFormat>
  <Paragraphs>89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238</cp:revision>
  <dcterms:created xsi:type="dcterms:W3CDTF">2021-06-02T01:34:28Z</dcterms:created>
  <dcterms:modified xsi:type="dcterms:W3CDTF">2023-05-11T09:46:38Z</dcterms:modified>
</cp:coreProperties>
</file>