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5" r:id="rId4"/>
    <p:sldId id="282" r:id="rId5"/>
    <p:sldId id="266" r:id="rId6"/>
    <p:sldId id="268" r:id="rId7"/>
    <p:sldId id="269" r:id="rId8"/>
    <p:sldId id="283" r:id="rId9"/>
    <p:sldId id="259" r:id="rId10"/>
    <p:sldId id="267" r:id="rId11"/>
    <p:sldId id="271" r:id="rId12"/>
    <p:sldId id="272" r:id="rId13"/>
    <p:sldId id="284" r:id="rId14"/>
    <p:sldId id="273" r:id="rId15"/>
    <p:sldId id="285" r:id="rId16"/>
    <p:sldId id="287" r:id="rId17"/>
    <p:sldId id="288" r:id="rId18"/>
    <p:sldId id="286" r:id="rId19"/>
    <p:sldId id="290" r:id="rId20"/>
    <p:sldId id="291"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6" autoAdjust="0"/>
    <p:restoredTop sz="94660"/>
  </p:normalViewPr>
  <p:slideViewPr>
    <p:cSldViewPr snapToGrid="0">
      <p:cViewPr varScale="1">
        <p:scale>
          <a:sx n="72" d="100"/>
          <a:sy n="72" d="100"/>
        </p:scale>
        <p:origin x="2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10.wdp"/><Relationship Id="rId5" Type="http://schemas.openxmlformats.org/officeDocument/2006/relationships/image" Target="../media/image17.png"/><Relationship Id="rId10" Type="http://schemas.openxmlformats.org/officeDocument/2006/relationships/image" Target="../media/image19.jpeg"/><Relationship Id="rId4" Type="http://schemas.openxmlformats.org/officeDocument/2006/relationships/image" Target="../media/image16.jpeg"/><Relationship Id="rId9" Type="http://schemas.microsoft.com/office/2007/relationships/hdphoto" Target="../media/hdphoto12.wdp"/></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3.wdp"/><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15.wdp"/><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en-VN"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en-VN"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en-VN"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en-VN"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en-VN"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en-VN"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en-VN"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en-VN" sz="4400" dirty="0"/>
                <a:t>69 - 19</a:t>
              </a:r>
            </a:p>
          </p:txBody>
        </p:sp>
      </p:grpSp>
      <p:sp>
        <p:nvSpPr>
          <p:cNvPr id="24" name="TextBox 23">
            <a:extLst>
              <a:ext uri="{FF2B5EF4-FFF2-40B4-BE49-F238E27FC236}">
                <a16:creationId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26</a:t>
            </a:r>
          </a:p>
        </p:txBody>
      </p:sp>
      <p:sp>
        <p:nvSpPr>
          <p:cNvPr id="25" name="TextBox 24">
            <a:extLst>
              <a:ext uri="{FF2B5EF4-FFF2-40B4-BE49-F238E27FC236}">
                <a16:creationId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63</a:t>
            </a:r>
          </a:p>
        </p:txBody>
      </p:sp>
      <p:sp>
        <p:nvSpPr>
          <p:cNvPr id="26" name="TextBox 25">
            <a:extLst>
              <a:ext uri="{FF2B5EF4-FFF2-40B4-BE49-F238E27FC236}">
                <a16:creationId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sp>
        <p:nvSpPr>
          <p:cNvPr id="27" name="TextBox 26">
            <a:extLst>
              <a:ext uri="{FF2B5EF4-FFF2-40B4-BE49-F238E27FC236}">
                <a16:creationId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a:t>
            </a:r>
          </a:p>
        </p:txBody>
      </p:sp>
      <p:sp>
        <p:nvSpPr>
          <p:cNvPr id="28" name="TextBox 27">
            <a:extLst>
              <a:ext uri="{FF2B5EF4-FFF2-40B4-BE49-F238E27FC236}">
                <a16:creationId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43</a:t>
            </a:r>
          </a:p>
        </p:txBody>
      </p:sp>
      <p:sp>
        <p:nvSpPr>
          <p:cNvPr id="29" name="TextBox 28">
            <a:extLst>
              <a:ext uri="{FF2B5EF4-FFF2-40B4-BE49-F238E27FC236}">
                <a16:creationId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en-VN"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9">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VN"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en-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1" name="Rounded Rectangle 10">
              <a:extLst>
                <a:ext uri="{FF2B5EF4-FFF2-40B4-BE49-F238E27FC236}">
                  <a16:creationId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2" name="Rounded Rectangle 11">
              <a:extLst>
                <a:ext uri="{FF2B5EF4-FFF2-40B4-BE49-F238E27FC236}">
                  <a16:creationId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3" name="Rounded Rectangle 12">
              <a:extLst>
                <a:ext uri="{FF2B5EF4-FFF2-40B4-BE49-F238E27FC236}">
                  <a16:creationId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14" name="Rounded Rectangle 13">
            <a:extLst>
              <a:ext uri="{FF2B5EF4-FFF2-40B4-BE49-F238E27FC236}">
                <a16:creationId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28</a:t>
            </a:r>
          </a:p>
        </p:txBody>
      </p:sp>
      <p:sp>
        <p:nvSpPr>
          <p:cNvPr id="15" name="Rounded Rectangle 14">
            <a:extLst>
              <a:ext uri="{FF2B5EF4-FFF2-40B4-BE49-F238E27FC236}">
                <a16:creationId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6" name="Rounded Rectangle 15">
            <a:extLst>
              <a:ext uri="{FF2B5EF4-FFF2-40B4-BE49-F238E27FC236}">
                <a16:creationId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sp>
        <p:nvSpPr>
          <p:cNvPr id="17" name="Rounded Rectangle 16">
            <a:extLst>
              <a:ext uri="{FF2B5EF4-FFF2-40B4-BE49-F238E27FC236}">
                <a16:creationId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pic>
        <p:nvPicPr>
          <p:cNvPr id="18" name="Picture 17">
            <a:extLst>
              <a:ext uri="{FF2B5EF4-FFF2-40B4-BE49-F238E27FC236}">
                <a16:creationId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41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en-VN" sz="2800" dirty="0"/>
              <a:t>a) Những phép tính nào dưới đây có cùng kết quả?</a:t>
            </a:r>
          </a:p>
        </p:txBody>
      </p:sp>
      <p:sp>
        <p:nvSpPr>
          <p:cNvPr id="10" name="TextBox 9">
            <a:extLst>
              <a:ext uri="{FF2B5EF4-FFF2-40B4-BE49-F238E27FC236}">
                <a16:creationId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en-VN" sz="3600" dirty="0">
                <a:solidFill>
                  <a:srgbClr val="FF0000"/>
                </a:solidFill>
              </a:rPr>
              <a:t>90</a:t>
            </a:r>
          </a:p>
        </p:txBody>
      </p:sp>
      <p:sp>
        <p:nvSpPr>
          <p:cNvPr id="37" name="TextBox 36">
            <a:extLst>
              <a:ext uri="{FF2B5EF4-FFF2-40B4-BE49-F238E27FC236}">
                <a16:creationId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38" name="TextBox 37">
            <a:extLst>
              <a:ext uri="{FF2B5EF4-FFF2-40B4-BE49-F238E27FC236}">
                <a16:creationId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43" name="Oval 42">
            <a:extLst>
              <a:ext uri="{FF2B5EF4-FFF2-40B4-BE49-F238E27FC236}">
                <a16:creationId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0" name="Oval 69">
            <a:extLst>
              <a:ext uri="{FF2B5EF4-FFF2-40B4-BE49-F238E27FC236}">
                <a16:creationId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1" name="TextBox 70">
            <a:extLst>
              <a:ext uri="{FF2B5EF4-FFF2-40B4-BE49-F238E27FC236}">
                <a16:creationId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en-VN" sz="2800" dirty="0"/>
              <a:t>b) </a:t>
            </a:r>
            <a:r>
              <a:rPr lang="vi-VN" sz="2800" dirty="0"/>
              <a:t>Phép tính nào dưới đây có kết quả bé nhất</a:t>
            </a:r>
            <a:r>
              <a:rPr lang="en-VN" sz="2800" dirty="0"/>
              <a:t>?</a:t>
            </a:r>
          </a:p>
        </p:txBody>
      </p:sp>
      <p:pic>
        <p:nvPicPr>
          <p:cNvPr id="13" name="Picture 12">
            <a:extLst>
              <a:ext uri="{FF2B5EF4-FFF2-40B4-BE49-F238E27FC236}">
                <a16:creationId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en-VN" sz="3600" dirty="0">
                <a:solidFill>
                  <a:srgbClr val="FF0000"/>
                </a:solidFill>
              </a:rPr>
              <a:t>36</a:t>
            </a:r>
          </a:p>
        </p:txBody>
      </p:sp>
      <p:sp>
        <p:nvSpPr>
          <p:cNvPr id="73" name="TextBox 72">
            <a:extLst>
              <a:ext uri="{FF2B5EF4-FFF2-40B4-BE49-F238E27FC236}">
                <a16:creationId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en-VN" sz="3600" dirty="0">
                <a:solidFill>
                  <a:srgbClr val="FF0000"/>
                </a:solidFill>
              </a:rPr>
              <a:t>34</a:t>
            </a:r>
          </a:p>
        </p:txBody>
      </p:sp>
      <p:sp>
        <p:nvSpPr>
          <p:cNvPr id="74" name="TextBox 73">
            <a:extLst>
              <a:ext uri="{FF2B5EF4-FFF2-40B4-BE49-F238E27FC236}">
                <a16:creationId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VN" sz="3600" dirty="0">
                <a:solidFill>
                  <a:srgbClr val="FF0000"/>
                </a:solidFill>
              </a:rPr>
              <a:t>59</a:t>
            </a:r>
          </a:p>
        </p:txBody>
      </p:sp>
      <p:sp>
        <p:nvSpPr>
          <p:cNvPr id="75" name="Oval 74">
            <a:extLst>
              <a:ext uri="{FF2B5EF4-FFF2-40B4-BE49-F238E27FC236}">
                <a16:creationId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 name="Group 2">
            <a:extLst>
              <a:ext uri="{FF2B5EF4-FFF2-40B4-BE49-F238E27FC236}">
                <a16:creationId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en-VN" sz="3200" dirty="0"/>
              <a:t>Số?</a:t>
            </a:r>
          </a:p>
        </p:txBody>
      </p:sp>
      <p:grpSp>
        <p:nvGrpSpPr>
          <p:cNvPr id="14" name="Group 13">
            <a:extLst>
              <a:ext uri="{FF2B5EF4-FFF2-40B4-BE49-F238E27FC236}">
                <a16:creationId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en-VN" sz="4400" dirty="0"/>
            </a:p>
            <a:p>
              <a:pPr>
                <a:lnSpc>
                  <a:spcPct val="200000"/>
                </a:lnSpc>
              </a:pPr>
              <a:r>
                <a:rPr lang="en-US" sz="4400" dirty="0"/>
                <a:t>c) 50 +        = 70		d) 80 -         = 40</a:t>
              </a:r>
              <a:endParaRPr lang="en-VN" sz="4400" dirty="0"/>
            </a:p>
          </p:txBody>
        </p:sp>
        <p:sp>
          <p:nvSpPr>
            <p:cNvPr id="10" name="Rounded Rectangle 9">
              <a:extLst>
                <a:ext uri="{FF2B5EF4-FFF2-40B4-BE49-F238E27FC236}">
                  <a16:creationId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1" name="Rounded Rectangle 10">
              <a:extLst>
                <a:ext uri="{FF2B5EF4-FFF2-40B4-BE49-F238E27FC236}">
                  <a16:creationId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2" name="Rounded Rectangle 11">
              <a:extLst>
                <a:ext uri="{FF2B5EF4-FFF2-40B4-BE49-F238E27FC236}">
                  <a16:creationId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3" name="Rounded Rectangle 12">
              <a:extLst>
                <a:ext uri="{FF2B5EF4-FFF2-40B4-BE49-F238E27FC236}">
                  <a16:creationId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grpSp>
      <p:sp>
        <p:nvSpPr>
          <p:cNvPr id="15" name="Rounded Rectangle 14">
            <a:extLst>
              <a:ext uri="{FF2B5EF4-FFF2-40B4-BE49-F238E27FC236}">
                <a16:creationId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6" name="Rounded Rectangle 15">
            <a:extLst>
              <a:ext uri="{FF2B5EF4-FFF2-40B4-BE49-F238E27FC236}">
                <a16:creationId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20</a:t>
            </a:r>
          </a:p>
        </p:txBody>
      </p:sp>
      <p:sp>
        <p:nvSpPr>
          <p:cNvPr id="17" name="Rounded Rectangle 16">
            <a:extLst>
              <a:ext uri="{FF2B5EF4-FFF2-40B4-BE49-F238E27FC236}">
                <a16:creationId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8" name="Rounded Rectangle 17">
            <a:extLst>
              <a:ext uri="{FF2B5EF4-FFF2-40B4-BE49-F238E27FC236}">
                <a16:creationId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40</a:t>
            </a:r>
          </a:p>
        </p:txBody>
      </p:sp>
      <p:grpSp>
        <p:nvGrpSpPr>
          <p:cNvPr id="19" name="Group 18">
            <a:extLst>
              <a:ext uri="{FF2B5EF4-FFF2-40B4-BE49-F238E27FC236}">
                <a16:creationId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en-VN" sz="4400" dirty="0"/>
          </a:p>
        </p:txBody>
      </p:sp>
      <p:sp>
        <p:nvSpPr>
          <p:cNvPr id="22" name="TextBox 21">
            <a:extLst>
              <a:ext uri="{FF2B5EF4-FFF2-40B4-BE49-F238E27FC236}">
                <a16:creationId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23</a:t>
            </a:r>
          </a:p>
        </p:txBody>
      </p:sp>
      <p:sp>
        <p:nvSpPr>
          <p:cNvPr id="33" name="Rounded Rectangle 32">
            <a:extLst>
              <a:ext uri="{FF2B5EF4-FFF2-40B4-BE49-F238E27FC236}">
                <a16:creationId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47</a:t>
            </a:r>
          </a:p>
        </p:txBody>
      </p:sp>
    </p:spTree>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Một</a:t>
            </a:r>
            <a:r>
              <a:rPr lang="en-US" sz="2400" dirty="0"/>
              <a:t> </a:t>
            </a:r>
            <a:r>
              <a:rPr lang="en-US" sz="2400" dirty="0" err="1"/>
              <a:t>rạp</a:t>
            </a:r>
            <a:r>
              <a:rPr lang="en-US" sz="2400" dirty="0"/>
              <a:t> </a:t>
            </a:r>
            <a:r>
              <a:rPr lang="en-US" sz="2400" dirty="0" err="1"/>
              <a:t>xiết</a:t>
            </a:r>
            <a:r>
              <a:rPr lang="en-US" sz="2400" dirty="0"/>
              <a:t> </a:t>
            </a:r>
            <a:r>
              <a:rPr lang="en-US" sz="2400" dirty="0" err="1"/>
              <a:t>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63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en-VN" sz="2400" dirty="0"/>
          </a:p>
        </p:txBody>
      </p:sp>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96</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63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pic>
        <p:nvPicPr>
          <p:cNvPr id="18" name="Picture 17">
            <a:extLst>
              <a:ext uri="{FF2B5EF4-FFF2-40B4-BE49-F238E27FC236}">
                <a16:creationId xmlns:a16="http://schemas.microsoft.com/office/drawing/2014/main" id="{E8E1E050-A069-8944-B591-79DBA19C8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54" y="1703941"/>
            <a:ext cx="5533223" cy="4744908"/>
          </a:xfrm>
          <a:prstGeom prst="rect">
            <a:avLst/>
          </a:prstGeom>
        </p:spPr>
      </p:pic>
    </p:spTree>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1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en-VN" sz="3200" dirty="0"/>
              <a:t>Số?</a:t>
            </a:r>
          </a:p>
        </p:txBody>
      </p:sp>
      <p:grpSp>
        <p:nvGrpSpPr>
          <p:cNvPr id="43" name="Group 42">
            <a:extLst>
              <a:ext uri="{FF2B5EF4-FFF2-40B4-BE49-F238E27FC236}">
                <a16:creationId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12</a:t>
                </a:r>
              </a:p>
            </p:txBody>
          </p:sp>
          <p:sp>
            <p:nvSpPr>
              <p:cNvPr id="8" name="Oval 7">
                <a:extLst>
                  <a:ext uri="{FF2B5EF4-FFF2-40B4-BE49-F238E27FC236}">
                    <a16:creationId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4</a:t>
                </a:r>
              </a:p>
            </p:txBody>
          </p:sp>
          <p:sp>
            <p:nvSpPr>
              <p:cNvPr id="9" name="Oval 8">
                <a:extLst>
                  <a:ext uri="{FF2B5EF4-FFF2-40B4-BE49-F238E27FC236}">
                    <a16:creationId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a:t>
                </a:r>
              </a:p>
            </p:txBody>
          </p:sp>
          <p:cxnSp>
            <p:nvCxnSpPr>
              <p:cNvPr id="11" name="Straight Connector 10">
                <a:extLst>
                  <a:ext uri="{FF2B5EF4-FFF2-40B4-BE49-F238E27FC236}">
                    <a16:creationId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en-VN" sz="3200" dirty="0"/>
                <a:t>19</a:t>
              </a:r>
            </a:p>
          </p:txBody>
        </p:sp>
      </p:grpSp>
      <p:grpSp>
        <p:nvGrpSpPr>
          <p:cNvPr id="36" name="Group 35">
            <a:extLst>
              <a:ext uri="{FF2B5EF4-FFF2-40B4-BE49-F238E27FC236}">
                <a16:creationId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10</a:t>
                </a:r>
              </a:p>
            </p:txBody>
          </p:sp>
          <p:sp>
            <p:nvSpPr>
              <p:cNvPr id="20" name="Oval 19">
                <a:extLst>
                  <a:ext uri="{FF2B5EF4-FFF2-40B4-BE49-F238E27FC236}">
                    <a16:creationId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13</a:t>
                </a:r>
              </a:p>
            </p:txBody>
          </p:sp>
          <p:sp>
            <p:nvSpPr>
              <p:cNvPr id="21" name="Oval 20">
                <a:extLst>
                  <a:ext uri="{FF2B5EF4-FFF2-40B4-BE49-F238E27FC236}">
                    <a16:creationId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5</a:t>
                </a:r>
              </a:p>
            </p:txBody>
          </p:sp>
          <p:cxnSp>
            <p:nvCxnSpPr>
              <p:cNvPr id="22" name="Straight Connector 21">
                <a:extLst>
                  <a:ext uri="{FF2B5EF4-FFF2-40B4-BE49-F238E27FC236}">
                    <a16:creationId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en-VN" sz="3200" dirty="0"/>
                <a:t>28</a:t>
              </a:r>
            </a:p>
          </p:txBody>
        </p:sp>
      </p:grpSp>
      <p:grpSp>
        <p:nvGrpSpPr>
          <p:cNvPr id="25" name="Group 24">
            <a:extLst>
              <a:ext uri="{FF2B5EF4-FFF2-40B4-BE49-F238E27FC236}">
                <a16:creationId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33</a:t>
              </a:r>
            </a:p>
          </p:txBody>
        </p:sp>
        <p:sp>
          <p:nvSpPr>
            <p:cNvPr id="27" name="Oval 26">
              <a:extLst>
                <a:ext uri="{FF2B5EF4-FFF2-40B4-BE49-F238E27FC236}">
                  <a16:creationId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6</a:t>
              </a:r>
            </a:p>
          </p:txBody>
        </p:sp>
        <p:sp>
          <p:nvSpPr>
            <p:cNvPr id="28" name="Oval 27">
              <a:extLst>
                <a:ext uri="{FF2B5EF4-FFF2-40B4-BE49-F238E27FC236}">
                  <a16:creationId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20</a:t>
              </a:r>
            </a:p>
          </p:txBody>
        </p:sp>
        <p:cxnSp>
          <p:nvCxnSpPr>
            <p:cNvPr id="29" name="Straight Connector 28">
              <a:extLst>
                <a:ext uri="{FF2B5EF4-FFF2-40B4-BE49-F238E27FC236}">
                  <a16:creationId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en-VN" sz="3200" dirty="0"/>
              <a:t>?</a:t>
            </a:r>
          </a:p>
        </p:txBody>
      </p:sp>
      <p:sp>
        <p:nvSpPr>
          <p:cNvPr id="45" name="TextBox 44">
            <a:extLst>
              <a:ext uri="{FF2B5EF4-FFF2-40B4-BE49-F238E27FC236}">
                <a16:creationId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en-VN" sz="4400" dirty="0">
                <a:solidFill>
                  <a:srgbClr val="FF0000"/>
                </a:solidFill>
              </a:rPr>
              <a:t>59</a:t>
            </a:r>
          </a:p>
        </p:txBody>
      </p:sp>
    </p:spTree>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solidFill>
            <a:srgbClr val="FDE59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a)</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en-VN" sz="2800" dirty="0"/>
              <a:t>60 + 40 = 100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50 + 50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50 + 50 = 100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70 + 30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70 + 30 = 100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20 + 80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20 + 80 = 100</a:t>
            </a:r>
          </a:p>
        </p:txBody>
      </p:sp>
    </p:spTree>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solidFill>
            <a:srgbClr val="D8F3FC"/>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b)</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en-VN" sz="2800" dirty="0"/>
              <a:t>100 - 20 = 80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100 - 30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100 - 30 = 70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100 - 50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100 - 50 = 50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100 - 90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100 - 90 = 10</a:t>
            </a:r>
          </a:p>
        </p:txBody>
      </p:sp>
    </p:spTree>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en-VN" sz="2800" dirty="0"/>
              <a:t>Đặt tính rồi tính</a:t>
            </a:r>
          </a:p>
        </p:txBody>
      </p:sp>
      <p:sp>
        <p:nvSpPr>
          <p:cNvPr id="48" name="Rectangle 47">
            <a:extLst>
              <a:ext uri="{FF2B5EF4-FFF2-40B4-BE49-F238E27FC236}">
                <a16:creationId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35 + 4</a:t>
            </a:r>
          </a:p>
        </p:txBody>
      </p:sp>
      <p:sp>
        <p:nvSpPr>
          <p:cNvPr id="49" name="Rectangle 48">
            <a:extLst>
              <a:ext uri="{FF2B5EF4-FFF2-40B4-BE49-F238E27FC236}">
                <a16:creationId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52 + 37</a:t>
            </a:r>
          </a:p>
        </p:txBody>
      </p:sp>
      <p:sp>
        <p:nvSpPr>
          <p:cNvPr id="50" name="Rectangle 49">
            <a:extLst>
              <a:ext uri="{FF2B5EF4-FFF2-40B4-BE49-F238E27FC236}">
                <a16:creationId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68 - 6</a:t>
            </a:r>
          </a:p>
        </p:txBody>
      </p:sp>
      <p:sp>
        <p:nvSpPr>
          <p:cNvPr id="51" name="Rectangle 50">
            <a:extLst>
              <a:ext uri="{FF2B5EF4-FFF2-40B4-BE49-F238E27FC236}">
                <a16:creationId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79 - 55</a:t>
            </a:r>
          </a:p>
        </p:txBody>
      </p:sp>
      <p:grpSp>
        <p:nvGrpSpPr>
          <p:cNvPr id="52" name="Group 51">
            <a:extLst>
              <a:ext uri="{FF2B5EF4-FFF2-40B4-BE49-F238E27FC236}">
                <a16:creationId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en-VN" sz="2800" dirty="0"/>
              <a:t>Hai phép tính nào dưới đây có cùng kết quả?</a:t>
            </a:r>
          </a:p>
        </p:txBody>
      </p:sp>
      <p:grpSp>
        <p:nvGrpSpPr>
          <p:cNvPr id="28" name="Group 27">
            <a:extLst>
              <a:ext uri="{FF2B5EF4-FFF2-40B4-BE49-F238E27FC236}">
                <a16:creationId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en-VN"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en-VN"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en-VN"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en-VN"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en-VN"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en-VN"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TextBox 27">
              <a:extLst>
                <a:ext uri="{FF2B5EF4-FFF2-40B4-BE49-F238E27FC236}">
                  <a16:creationId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en-VN" sz="2800" dirty="0"/>
              <a:t>Số?</a:t>
            </a:r>
          </a:p>
        </p:txBody>
      </p:sp>
      <p:grpSp>
        <p:nvGrpSpPr>
          <p:cNvPr id="65" name="Group 64">
            <a:extLst>
              <a:ext uri="{FF2B5EF4-FFF2-40B4-BE49-F238E27FC236}">
                <a16:creationId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50</a:t>
              </a:r>
            </a:p>
          </p:txBody>
        </p:sp>
        <p:sp>
          <p:nvSpPr>
            <p:cNvPr id="46" name="Rounded Rectangle 45">
              <a:extLst>
                <a:ext uri="{FF2B5EF4-FFF2-40B4-BE49-F238E27FC236}">
                  <a16:creationId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7" name="Rounded Rectangle 46">
              <a:extLst>
                <a:ext uri="{FF2B5EF4-FFF2-40B4-BE49-F238E27FC236}">
                  <a16:creationId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8" name="Triangle 47">
              <a:extLst>
                <a:ext uri="{FF2B5EF4-FFF2-40B4-BE49-F238E27FC236}">
                  <a16:creationId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cxnSp>
          <p:nvCxnSpPr>
            <p:cNvPr id="50" name="Straight Arrow Connector 49">
              <a:extLst>
                <a:ext uri="{FF2B5EF4-FFF2-40B4-BE49-F238E27FC236}">
                  <a16:creationId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en-VN" sz="4000" dirty="0"/>
                <a:t>+ 30</a:t>
              </a:r>
            </a:p>
          </p:txBody>
        </p:sp>
        <p:sp>
          <p:nvSpPr>
            <p:cNvPr id="63" name="TextBox 62">
              <a:extLst>
                <a:ext uri="{FF2B5EF4-FFF2-40B4-BE49-F238E27FC236}">
                  <a16:creationId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en-VN" sz="4000" dirty="0"/>
                <a:t>- 40 </a:t>
              </a:r>
            </a:p>
          </p:txBody>
        </p:sp>
        <p:sp>
          <p:nvSpPr>
            <p:cNvPr id="64" name="TextBox 63">
              <a:extLst>
                <a:ext uri="{FF2B5EF4-FFF2-40B4-BE49-F238E27FC236}">
                  <a16:creationId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en-VN" sz="4000" dirty="0"/>
                <a:t>+ 15</a:t>
              </a:r>
            </a:p>
          </p:txBody>
        </p:sp>
      </p:grpSp>
      <p:sp>
        <p:nvSpPr>
          <p:cNvPr id="66" name="TextBox 65">
            <a:extLst>
              <a:ext uri="{FF2B5EF4-FFF2-40B4-BE49-F238E27FC236}">
                <a16:creationId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en-VN" sz="4400" dirty="0"/>
              <a:t>80</a:t>
            </a:r>
          </a:p>
        </p:txBody>
      </p:sp>
      <p:sp>
        <p:nvSpPr>
          <p:cNvPr id="67" name="TextBox 66">
            <a:extLst>
              <a:ext uri="{FF2B5EF4-FFF2-40B4-BE49-F238E27FC236}">
                <a16:creationId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en-VN" sz="4400" dirty="0"/>
              <a:t>40</a:t>
            </a:r>
          </a:p>
        </p:txBody>
      </p:sp>
      <p:sp>
        <p:nvSpPr>
          <p:cNvPr id="68" name="TextBox 67">
            <a:extLst>
              <a:ext uri="{FF2B5EF4-FFF2-40B4-BE49-F238E27FC236}">
                <a16:creationId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en-VN" sz="4400" dirty="0"/>
              <a:t>55</a:t>
            </a:r>
          </a:p>
        </p:txBody>
      </p:sp>
    </p:spTree>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en-VN" sz="2400" dirty="0"/>
              <a:t> </a:t>
            </a:r>
          </a:p>
        </p:txBody>
      </p:sp>
      <p:pic>
        <p:nvPicPr>
          <p:cNvPr id="7" name="Picture 6">
            <a:extLst>
              <a:ext uri="{FF2B5EF4-FFF2-40B4-BE49-F238E27FC236}">
                <a16:creationId xmlns:a16="http://schemas.microsoft.com/office/drawing/2014/main" id="{9E481F80-751F-D344-AC5D-E1B8BD042C2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1000"/>
                    </a14:imgEffect>
                  </a14:imgLayer>
                </a14:imgProps>
              </a:ext>
              <a:ext uri="{28A0092B-C50C-407E-A947-70E740481C1C}">
                <a14:useLocalDpi xmlns:a14="http://schemas.microsoft.com/office/drawing/2010/main" val="0"/>
              </a:ext>
            </a:extLst>
          </a:blip>
          <a:srcRect l="3190" r="2446" b="1687"/>
          <a:stretch/>
        </p:blipFill>
        <p:spPr>
          <a:xfrm>
            <a:off x="395397" y="2065448"/>
            <a:ext cx="5049559" cy="4082433"/>
          </a:xfrm>
          <a:prstGeom prst="roundRect">
            <a:avLst>
              <a:gd name="adj" fmla="val 23556"/>
            </a:avLst>
          </a:prstGeom>
        </p:spPr>
      </p:pic>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3953447"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504332"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Tree>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0526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682</Words>
  <Application>Microsoft Office PowerPoint</Application>
  <PresentationFormat>Widescreen</PresentationFormat>
  <Paragraphs>239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Nguyễn Thị Bích Chi</cp:lastModifiedBy>
  <cp:revision>179</cp:revision>
  <dcterms:created xsi:type="dcterms:W3CDTF">2021-06-02T01:34:28Z</dcterms:created>
  <dcterms:modified xsi:type="dcterms:W3CDTF">2022-08-09T03:27:40Z</dcterms:modified>
</cp:coreProperties>
</file>