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8" r:id="rId1"/>
    <p:sldMasterId id="2147483712" r:id="rId2"/>
    <p:sldMasterId id="2147483714" r:id="rId3"/>
    <p:sldMasterId id="2147483751" r:id="rId4"/>
    <p:sldMasterId id="2147483763" r:id="rId5"/>
    <p:sldMasterId id="2147483781" r:id="rId6"/>
  </p:sldMasterIdLst>
  <p:notesMasterIdLst>
    <p:notesMasterId r:id="rId22"/>
  </p:notesMasterIdLst>
  <p:sldIdLst>
    <p:sldId id="276" r:id="rId7"/>
    <p:sldId id="307" r:id="rId8"/>
    <p:sldId id="312" r:id="rId9"/>
    <p:sldId id="306" r:id="rId10"/>
    <p:sldId id="336" r:id="rId11"/>
    <p:sldId id="295" r:id="rId12"/>
    <p:sldId id="330" r:id="rId13"/>
    <p:sldId id="328" r:id="rId14"/>
    <p:sldId id="329" r:id="rId15"/>
    <p:sldId id="305" r:id="rId16"/>
    <p:sldId id="332" r:id="rId17"/>
    <p:sldId id="333" r:id="rId18"/>
    <p:sldId id="334" r:id="rId19"/>
    <p:sldId id="335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2B69F9-231A-4F8A-AA04-24D83D126B5B}">
          <p14:sldIdLst>
            <p14:sldId id="276"/>
            <p14:sldId id="307"/>
            <p14:sldId id="312"/>
            <p14:sldId id="306"/>
            <p14:sldId id="336"/>
            <p14:sldId id="295"/>
            <p14:sldId id="330"/>
            <p14:sldId id="328"/>
            <p14:sldId id="329"/>
            <p14:sldId id="305"/>
            <p14:sldId id="332"/>
            <p14:sldId id="333"/>
            <p14:sldId id="334"/>
            <p14:sldId id="335"/>
            <p14:sldId id="304"/>
          </p14:sldIdLst>
        </p14:section>
        <p14:section name="Untitled Section" id="{81C38E0B-C4D1-495B-8EE3-C31454E19DA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8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5-30T13:51:13.700" idx="1">
    <p:pos x="7680" y="-1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54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56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71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589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17/3/2023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17/3/2023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93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443567" y="753612"/>
            <a:ext cx="9448799" cy="6001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300" dirty="0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NHỮNG ĐIỀU CẦN LƯU Ý:</a:t>
            </a:r>
            <a:endParaRPr lang="vi-VN" sz="3300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3767" y="1505958"/>
            <a:ext cx="8735210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kem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flour</a:t>
            </a:r>
            <a:endParaRPr lang="en-US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45" y="291261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B39AAA-5BC3-40F2-B748-FD1715734484}"/>
              </a:ext>
            </a:extLst>
          </p:cNvPr>
          <p:cNvSpPr txBox="1"/>
          <p:nvPr/>
        </p:nvSpPr>
        <p:spPr>
          <a:xfrm>
            <a:off x="24680" y="1340768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– AI ĐÚNG?</a:t>
            </a:r>
          </a:p>
        </p:txBody>
      </p:sp>
    </p:spTree>
    <p:extLst>
      <p:ext uri="{BB962C8B-B14F-4D97-AF65-F5344CB8AC3E}">
        <p14:creationId xmlns:p14="http://schemas.microsoft.com/office/powerpoint/2010/main" val="39058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80143" y="507135"/>
            <a:ext cx="11989941" cy="8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07568" y="2035811"/>
            <a:ext cx="49685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07568" y="2959405"/>
            <a:ext cx="38884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07568" y="3915277"/>
            <a:ext cx="4824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ction Button: Back or Previous 44">
            <a:hlinkClick r:id="rId7" action="ppaction://hlinksldjump" highlightClick="1"/>
          </p:cNvPr>
          <p:cNvSpPr/>
          <p:nvPr/>
        </p:nvSpPr>
        <p:spPr>
          <a:xfrm>
            <a:off x="11325222" y="6262214"/>
            <a:ext cx="866778" cy="595786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063552" y="3915277"/>
            <a:ext cx="914400" cy="91440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7" name="AutoShape 42"/>
          <p:cNvSpPr>
            <a:spLocks noChangeArrowheads="1"/>
          </p:cNvSpPr>
          <p:nvPr/>
        </p:nvSpPr>
        <p:spPr bwMode="auto">
          <a:xfrm>
            <a:off x="8746109" y="5323937"/>
            <a:ext cx="2246435" cy="1360488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12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49" name="Picture 44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51" name="Group 15"/>
          <p:cNvGrpSpPr/>
          <p:nvPr/>
        </p:nvGrpSpPr>
        <p:grpSpPr bwMode="auto">
          <a:xfrm>
            <a:off x="841646" y="5366320"/>
            <a:ext cx="1524000" cy="1219200"/>
            <a:chOff x="0" y="0"/>
            <a:chExt cx="1118" cy="1104"/>
          </a:xfrm>
        </p:grpSpPr>
        <p:pic>
          <p:nvPicPr>
            <p:cNvPr id="52" name="Picture 47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54" name="Group 18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55" name="Picture 50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58" name="Group 21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59" name="Picture 53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61" name="Group 24"/>
          <p:cNvGrpSpPr/>
          <p:nvPr/>
        </p:nvGrpSpPr>
        <p:grpSpPr bwMode="auto">
          <a:xfrm>
            <a:off x="841646" y="5366320"/>
            <a:ext cx="1524000" cy="1219200"/>
            <a:chOff x="0" y="0"/>
            <a:chExt cx="1118" cy="1104"/>
          </a:xfrm>
        </p:grpSpPr>
        <p:pic>
          <p:nvPicPr>
            <p:cNvPr id="62" name="Picture 56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64" name="AutoShape 88"/>
          <p:cNvSpPr>
            <a:spLocks noChangeArrowheads="1"/>
          </p:cNvSpPr>
          <p:nvPr/>
        </p:nvSpPr>
        <p:spPr bwMode="auto">
          <a:xfrm>
            <a:off x="8815286" y="5217368"/>
            <a:ext cx="2166101" cy="1524000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7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 animBg="1"/>
      <p:bldP spid="47" grpId="0" animBg="1" autoUpdateAnimBg="0"/>
      <p:bldP spid="47" grpId="1" animBg="1" autoUpdateAnimBg="0"/>
      <p:bldP spid="64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80143" y="435129"/>
            <a:ext cx="13294760" cy="95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1543" y="2279194"/>
            <a:ext cx="43613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91542" y="3130984"/>
            <a:ext cx="43613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91544" y="4079394"/>
            <a:ext cx="5976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ction Button: Back or Previous 28">
            <a:hlinkClick r:id="rId7" action="ppaction://hlinksldjump" highlightClick="1"/>
          </p:cNvPr>
          <p:cNvSpPr/>
          <p:nvPr/>
        </p:nvSpPr>
        <p:spPr>
          <a:xfrm>
            <a:off x="11349902" y="6262214"/>
            <a:ext cx="866778" cy="595786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33560" y="3164994"/>
            <a:ext cx="914400" cy="91440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1" name="AutoShape 42"/>
          <p:cNvSpPr>
            <a:spLocks noChangeArrowheads="1"/>
          </p:cNvSpPr>
          <p:nvPr/>
        </p:nvSpPr>
        <p:spPr bwMode="auto">
          <a:xfrm>
            <a:off x="8746109" y="5323937"/>
            <a:ext cx="2246435" cy="1360488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12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33" name="Picture 44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35" name="Group 15"/>
          <p:cNvGrpSpPr/>
          <p:nvPr/>
        </p:nvGrpSpPr>
        <p:grpSpPr bwMode="auto">
          <a:xfrm>
            <a:off x="841646" y="5366320"/>
            <a:ext cx="1524000" cy="1219200"/>
            <a:chOff x="0" y="0"/>
            <a:chExt cx="1118" cy="1104"/>
          </a:xfrm>
        </p:grpSpPr>
        <p:pic>
          <p:nvPicPr>
            <p:cNvPr id="36" name="Picture 47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38" name="Group 18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39" name="Picture 50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56" name="Group 21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59" name="Picture 53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61" name="Group 24"/>
          <p:cNvGrpSpPr/>
          <p:nvPr/>
        </p:nvGrpSpPr>
        <p:grpSpPr bwMode="auto">
          <a:xfrm>
            <a:off x="841646" y="5366320"/>
            <a:ext cx="1524000" cy="1219200"/>
            <a:chOff x="0" y="0"/>
            <a:chExt cx="1118" cy="1104"/>
          </a:xfrm>
        </p:grpSpPr>
        <p:pic>
          <p:nvPicPr>
            <p:cNvPr id="62" name="Picture 56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64" name="AutoShape 88"/>
          <p:cNvSpPr>
            <a:spLocks noChangeArrowheads="1"/>
          </p:cNvSpPr>
          <p:nvPr/>
        </p:nvSpPr>
        <p:spPr bwMode="auto">
          <a:xfrm>
            <a:off x="8815286" y="5217368"/>
            <a:ext cx="2166101" cy="1524000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3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 animBg="1"/>
      <p:bldP spid="31" grpId="0" animBg="1" autoUpdateAnimBg="0"/>
      <p:bldP spid="31" grpId="1" animBg="1" autoUpdateAnimBg="0"/>
      <p:bldP spid="64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-92470" y="270562"/>
            <a:ext cx="13120099" cy="153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răng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chắc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khỏe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800" b="1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00" b="1" dirty="0" err="1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8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3727" y="1699092"/>
            <a:ext cx="119591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3726" y="2520241"/>
            <a:ext cx="102322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3727" y="3384511"/>
            <a:ext cx="1208240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Action Button: Back or Previous 44">
            <a:hlinkClick r:id="rId7" action="ppaction://hlinksldjump" highlightClick="1"/>
          </p:cNvPr>
          <p:cNvSpPr/>
          <p:nvPr/>
        </p:nvSpPr>
        <p:spPr>
          <a:xfrm>
            <a:off x="11325222" y="6262214"/>
            <a:ext cx="866778" cy="595786"/>
          </a:xfrm>
          <a:prstGeom prst="actionButtonBackPrevio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30280" y="3341125"/>
            <a:ext cx="914400" cy="914400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7" name="AutoShape 42"/>
          <p:cNvSpPr>
            <a:spLocks noChangeArrowheads="1"/>
          </p:cNvSpPr>
          <p:nvPr/>
        </p:nvSpPr>
        <p:spPr bwMode="auto">
          <a:xfrm>
            <a:off x="8746109" y="5323937"/>
            <a:ext cx="2246435" cy="1360488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12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49" name="Picture 44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51" name="Group 15"/>
          <p:cNvGrpSpPr/>
          <p:nvPr/>
        </p:nvGrpSpPr>
        <p:grpSpPr bwMode="auto">
          <a:xfrm>
            <a:off x="841646" y="5366320"/>
            <a:ext cx="1524000" cy="1219200"/>
            <a:chOff x="0" y="0"/>
            <a:chExt cx="1118" cy="1104"/>
          </a:xfrm>
        </p:grpSpPr>
        <p:pic>
          <p:nvPicPr>
            <p:cNvPr id="52" name="Picture 47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54" name="Group 18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55" name="Picture 50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58" name="Group 21"/>
          <p:cNvGrpSpPr/>
          <p:nvPr/>
        </p:nvGrpSpPr>
        <p:grpSpPr bwMode="auto">
          <a:xfrm>
            <a:off x="863871" y="5366320"/>
            <a:ext cx="1524000" cy="1219200"/>
            <a:chOff x="0" y="0"/>
            <a:chExt cx="1118" cy="1104"/>
          </a:xfrm>
        </p:grpSpPr>
        <p:pic>
          <p:nvPicPr>
            <p:cNvPr id="59" name="Picture 53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61" name="Group 24"/>
          <p:cNvGrpSpPr/>
          <p:nvPr/>
        </p:nvGrpSpPr>
        <p:grpSpPr bwMode="auto">
          <a:xfrm>
            <a:off x="841646" y="5366320"/>
            <a:ext cx="1524000" cy="1219200"/>
            <a:chOff x="0" y="0"/>
            <a:chExt cx="1118" cy="1104"/>
          </a:xfrm>
        </p:grpSpPr>
        <p:pic>
          <p:nvPicPr>
            <p:cNvPr id="62" name="Picture 56" descr="CLOC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64" name="AutoShape 88"/>
          <p:cNvSpPr>
            <a:spLocks noChangeArrowheads="1"/>
          </p:cNvSpPr>
          <p:nvPr/>
        </p:nvSpPr>
        <p:spPr bwMode="auto">
          <a:xfrm>
            <a:off x="8815286" y="5217368"/>
            <a:ext cx="2166101" cy="1524000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6" grpId="0" animBg="1"/>
      <p:bldP spid="47" grpId="0" animBg="1" autoUpdateAnimBg="0"/>
      <p:bldP spid="47" grpId="1" animBg="1" autoUpdateAnimBg="0"/>
      <p:bldP spid="64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792793"/>
            <a:ext cx="5994400" cy="66710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735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RĂNG ĐÚNG CÁCH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269316" y="2819400"/>
            <a:ext cx="3015226" cy="677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999657" y="332271"/>
            <a:ext cx="6355464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65789" y="2852936"/>
            <a:ext cx="5501978" cy="1146421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24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" name="ABC New Song - Bé Học Bảng Chữ Cái Tiếng Việt Qua Bài Hát - Nhạc Thiếu Nhi Hay 2019 - Voi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2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ủng cố bài học">
            <a:extLst>
              <a:ext uri="{FF2B5EF4-FFF2-40B4-BE49-F238E27FC236}">
                <a16:creationId xmlns:a16="http://schemas.microsoft.com/office/drawing/2014/main" id="{1E9993F5-434C-43D8-B5EB-25CE709E2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68" y="0"/>
            <a:ext cx="13145729" cy="5141897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92C8ABE9-4A5C-4540-A19E-98B10B053594}"/>
              </a:ext>
            </a:extLst>
          </p:cNvPr>
          <p:cNvSpPr/>
          <p:nvPr/>
        </p:nvSpPr>
        <p:spPr>
          <a:xfrm>
            <a:off x="-422788" y="1116637"/>
            <a:ext cx="13401368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smtClean="0">
                <a:solidFill>
                  <a:srgbClr val="0070C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CHỦ ĐỀ 1: </a:t>
            </a:r>
          </a:p>
          <a:p>
            <a:pPr lvl="0" algn="ctr">
              <a:defRPr/>
            </a:pPr>
            <a:r>
              <a:rPr lang="en-US" sz="8000" dirty="0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SỨC KHỎE RĂNG MIỆNG </a:t>
            </a:r>
            <a:endParaRPr lang="vi-VN" sz="8000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833A65-E867-4A97-B034-046998E8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54" y="834500"/>
            <a:ext cx="1500327" cy="13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C38EC-CE17-402B-9DF6-D816F6F62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08" y="1"/>
            <a:ext cx="943992" cy="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05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27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Nghe kể chuyện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8B9F7-B371-48B1-9A92-24556AFF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CẤU TẠO HÀM RĂNG NGƯỜI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135" y="1504335"/>
            <a:ext cx="8465575" cy="441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9" y="1425678"/>
            <a:ext cx="11238271" cy="49947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THẢO LUẬN NHÓM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3615"/>
            <a:ext cx="10515600" cy="100155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CÁC BƯỚC ĐÁNH RĂNG ĐÚNG CÁCH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4631" y="1992773"/>
            <a:ext cx="12172335" cy="4614504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1</a:t>
            </a:r>
            <a:r>
              <a:rPr lang="en-US" dirty="0"/>
              <a:t>: </a:t>
            </a:r>
            <a:r>
              <a:rPr lang="en-US" dirty="0" err="1" smtClean="0"/>
              <a:t>Chải</a:t>
            </a:r>
            <a:r>
              <a:rPr lang="en-US" dirty="0" smtClean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 smtClean="0"/>
              <a:t>răng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2</a:t>
            </a:r>
            <a:r>
              <a:rPr lang="en-US" dirty="0"/>
              <a:t>: </a:t>
            </a:r>
            <a:r>
              <a:rPr lang="en-US" dirty="0" err="1" smtClean="0"/>
              <a:t>Chải</a:t>
            </a:r>
            <a:r>
              <a:rPr lang="en-US" dirty="0" smtClean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răng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3</a:t>
            </a:r>
            <a:r>
              <a:rPr lang="en-US" dirty="0"/>
              <a:t>: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nhai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răng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4</a:t>
            </a:r>
            <a:r>
              <a:rPr lang="en-US" dirty="0"/>
              <a:t>: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chải</a:t>
            </a:r>
            <a:r>
              <a:rPr lang="en-US" dirty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răng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5</a:t>
            </a:r>
            <a:r>
              <a:rPr lang="en-US" dirty="0"/>
              <a:t>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lưỡi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297</Words>
  <Application>Microsoft Office PowerPoint</Application>
  <PresentationFormat>Widescreen</PresentationFormat>
  <Paragraphs>68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Microsoft YaHei</vt:lpstr>
      <vt:lpstr>宋体</vt:lpstr>
      <vt:lpstr>宋体</vt:lpstr>
      <vt:lpstr>.VnAvant</vt:lpstr>
      <vt:lpstr>Arial</vt:lpstr>
      <vt:lpstr>Arial Rounded MT Bold</vt:lpstr>
      <vt:lpstr>Arial-Rounded</vt:lpstr>
      <vt:lpstr>Calibri</vt:lpstr>
      <vt:lpstr>Calibri Light</vt:lpstr>
      <vt:lpstr>黑体</vt:lpstr>
      <vt:lpstr>Times New Roman</vt:lpstr>
      <vt:lpstr>UTM Avo</vt:lpstr>
      <vt:lpstr>6_Office Theme</vt:lpstr>
      <vt:lpstr>4_Office Theme</vt:lpstr>
      <vt:lpstr>2_Office 主题​​</vt:lpstr>
      <vt:lpstr>7_Office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CẤU TẠO HÀM RĂNG NGƯỜI</vt:lpstr>
      <vt:lpstr>THẢO LUẬN NHÓM </vt:lpstr>
      <vt:lpstr>CÁC BƯỚC ĐÁNH RĂNG ĐÚNG CÁCH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Bao Son</dc:creator>
  <cp:lastModifiedBy>Admin</cp:lastModifiedBy>
  <cp:revision>58</cp:revision>
  <dcterms:created xsi:type="dcterms:W3CDTF">2021-05-24T04:43:32Z</dcterms:created>
  <dcterms:modified xsi:type="dcterms:W3CDTF">2023-03-17T08:03:07Z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