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559</Words>
  <Application>Microsoft Office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UTM Charlotte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Bích Chi</cp:lastModifiedBy>
  <cp:revision>90</cp:revision>
  <dcterms:created xsi:type="dcterms:W3CDTF">2021-06-02T01:34:28Z</dcterms:created>
  <dcterms:modified xsi:type="dcterms:W3CDTF">2022-08-09T03:22:32Z</dcterms:modified>
</cp:coreProperties>
</file>