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87" r:id="rId3"/>
    <p:sldMasterId id="2147483692" r:id="rId4"/>
    <p:sldMasterId id="2147483704" r:id="rId5"/>
    <p:sldMasterId id="2147483717" r:id="rId6"/>
  </p:sldMasterIdLst>
  <p:notesMasterIdLst>
    <p:notesMasterId r:id="rId49"/>
  </p:notesMasterIdLst>
  <p:sldIdLst>
    <p:sldId id="476" r:id="rId7"/>
    <p:sldId id="475" r:id="rId8"/>
    <p:sldId id="277" r:id="rId9"/>
    <p:sldId id="278" r:id="rId10"/>
    <p:sldId id="279" r:id="rId11"/>
    <p:sldId id="280" r:id="rId12"/>
    <p:sldId id="281" r:id="rId13"/>
    <p:sldId id="282" r:id="rId14"/>
    <p:sldId id="262" r:id="rId15"/>
    <p:sldId id="477" r:id="rId16"/>
    <p:sldId id="286" r:id="rId17"/>
    <p:sldId id="478" r:id="rId18"/>
    <p:sldId id="258" r:id="rId19"/>
    <p:sldId id="264" r:id="rId20"/>
    <p:sldId id="268" r:id="rId21"/>
    <p:sldId id="270" r:id="rId22"/>
    <p:sldId id="271" r:id="rId23"/>
    <p:sldId id="272" r:id="rId24"/>
    <p:sldId id="273" r:id="rId25"/>
    <p:sldId id="274" r:id="rId26"/>
    <p:sldId id="287" r:id="rId27"/>
    <p:sldId id="288" r:id="rId28"/>
    <p:sldId id="289" r:id="rId29"/>
    <p:sldId id="29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6" r:id="rId44"/>
    <p:sldId id="317" r:id="rId45"/>
    <p:sldId id="318" r:id="rId46"/>
    <p:sldId id="319" r:id="rId47"/>
    <p:sldId id="27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0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41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27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31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8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06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6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33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7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7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153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25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670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8599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87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8220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7689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3979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026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847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2381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3412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168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606635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09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7904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168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77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23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37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3471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3856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388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1248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56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5347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927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021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68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1000">
              <a:schemeClr val="bg1"/>
            </a:gs>
            <a:gs pos="96000">
              <a:srgbClr val="83C93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772D5-7886-42A2-B53F-C034446742F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975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9.xml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4.xml"/><Relationship Id="rId5" Type="http://schemas.microsoft.com/office/2007/relationships/hdphoto" Target="../media/hdphoto14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5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png"/><Relationship Id="rId3" Type="http://schemas.openxmlformats.org/officeDocument/2006/relationships/audio" Target="../media/audio2.bin"/><Relationship Id="rId7" Type="http://schemas.openxmlformats.org/officeDocument/2006/relationships/image" Target="../media/image12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audio" Target="../media/audio4.wav"/><Relationship Id="rId15" Type="http://schemas.openxmlformats.org/officeDocument/2006/relationships/image" Target="../media/image26.wmf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13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068E67-53EB-4BFA-8ED2-C3CB2D5E61E4}"/>
              </a:ext>
            </a:extLst>
          </p:cNvPr>
          <p:cNvSpPr txBox="1"/>
          <p:nvPr/>
        </p:nvSpPr>
        <p:spPr>
          <a:xfrm>
            <a:off x="-24680" y="1135772"/>
            <a:ext cx="10801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 LỚP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155448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solidFill>
                  <a:srgbClr val="FF00FF"/>
                </a:solidFill>
              </a:ln>
              <a:solidFill>
                <a:srgbClr val="FF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155448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62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EC0700-EDD9-D14B-8641-7E01BA2D7C1C}"/>
              </a:ext>
            </a:extLst>
          </p:cNvPr>
          <p:cNvGrpSpPr/>
          <p:nvPr/>
        </p:nvGrpSpPr>
        <p:grpSpPr>
          <a:xfrm>
            <a:off x="1344385" y="971398"/>
            <a:ext cx="9503229" cy="4379162"/>
            <a:chOff x="538843" y="989833"/>
            <a:chExt cx="11088007" cy="47950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6C0D39-41C5-2C41-9BAC-4202CBA2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42FB87-319F-634D-87E4-FD7A0AB4F713}"/>
                </a:ext>
              </a:extLst>
            </p:cNvPr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3942967" y="542665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 +  5  =  ?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1C253F9-2525-E94B-AF44-219B12158308}"/>
              </a:ext>
            </a:extLst>
          </p:cNvPr>
          <p:cNvGrpSpPr/>
          <p:nvPr/>
        </p:nvGrpSpPr>
        <p:grpSpPr>
          <a:xfrm flipH="1">
            <a:off x="706506" y="1936151"/>
            <a:ext cx="633767" cy="614624"/>
            <a:chOff x="1180524" y="481715"/>
            <a:chExt cx="2317638" cy="2247631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906C2F62-80A6-6B48-AE6C-20F70BEAEA3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0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99F0B41-DC6F-834D-AA26-2EB697082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95B3AD4-968F-3346-A456-934D9A9E45F8}"/>
              </a:ext>
            </a:extLst>
          </p:cNvPr>
          <p:cNvGrpSpPr/>
          <p:nvPr/>
        </p:nvGrpSpPr>
        <p:grpSpPr>
          <a:xfrm>
            <a:off x="7576651" y="1962259"/>
            <a:ext cx="618539" cy="611760"/>
            <a:chOff x="1177540" y="481715"/>
            <a:chExt cx="2317638" cy="224763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EE3D81B-BB6F-2A4A-B27A-ADD146B9F42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105B46E-9B02-6344-9EE2-E13802AF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A2245F-7579-8846-80C0-5F563FFF7DA3}"/>
              </a:ext>
            </a:extLst>
          </p:cNvPr>
          <p:cNvGrpSpPr/>
          <p:nvPr/>
        </p:nvGrpSpPr>
        <p:grpSpPr>
          <a:xfrm flipH="1">
            <a:off x="2245242" y="1931855"/>
            <a:ext cx="633767" cy="614624"/>
            <a:chOff x="1180524" y="481715"/>
            <a:chExt cx="2317638" cy="224763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58BF14F-2490-6046-9441-2EF146DBABC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D27E5F2-DD5D-EA44-9F31-D23A1E6DC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ED06D2-0C78-374F-87E3-4ABB289E20EC}"/>
              </a:ext>
            </a:extLst>
          </p:cNvPr>
          <p:cNvGrpSpPr/>
          <p:nvPr/>
        </p:nvGrpSpPr>
        <p:grpSpPr>
          <a:xfrm flipH="1">
            <a:off x="1475874" y="1933287"/>
            <a:ext cx="633767" cy="614624"/>
            <a:chOff x="1180524" y="481715"/>
            <a:chExt cx="2317638" cy="224763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566143D-8BE5-D748-BBF5-AE42591D4B38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65D15AC-59AA-5246-A320-188B51728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319BEB-FE56-8B4E-974B-C9E5820441D8}"/>
              </a:ext>
            </a:extLst>
          </p:cNvPr>
          <p:cNvGrpSpPr/>
          <p:nvPr/>
        </p:nvGrpSpPr>
        <p:grpSpPr>
          <a:xfrm flipH="1">
            <a:off x="2965353" y="1931855"/>
            <a:ext cx="633767" cy="614624"/>
            <a:chOff x="1180524" y="481715"/>
            <a:chExt cx="2317638" cy="224763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AF221C7-4C38-FF4C-AB0B-AD9171FEE722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3025F2A-1574-2F41-8150-1EDB4DA1D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6DD93F-A45A-4E41-AA50-4642B90B366B}"/>
              </a:ext>
            </a:extLst>
          </p:cNvPr>
          <p:cNvGrpSpPr/>
          <p:nvPr/>
        </p:nvGrpSpPr>
        <p:grpSpPr>
          <a:xfrm flipH="1">
            <a:off x="3700692" y="1928991"/>
            <a:ext cx="633767" cy="614624"/>
            <a:chOff x="1180524" y="481715"/>
            <a:chExt cx="2317638" cy="2247631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9AF2623-C08B-2F45-939A-6A2BD971D45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CC0C65D0-DBB1-3742-9DDF-77948021E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4D3D47-A38D-3E46-83FF-38CFCBB86F5A}"/>
              </a:ext>
            </a:extLst>
          </p:cNvPr>
          <p:cNvGrpSpPr/>
          <p:nvPr/>
        </p:nvGrpSpPr>
        <p:grpSpPr>
          <a:xfrm flipH="1">
            <a:off x="4435116" y="1936151"/>
            <a:ext cx="633767" cy="614624"/>
            <a:chOff x="1180524" y="481715"/>
            <a:chExt cx="2317638" cy="2247631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AB5F984-D23A-314F-81E9-440D16B5870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C09E8BC-36D6-9B41-8938-3BA39A5B6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B065D0-E49C-E84B-A029-1F02F1ED4C56}"/>
              </a:ext>
            </a:extLst>
          </p:cNvPr>
          <p:cNvGrpSpPr/>
          <p:nvPr/>
        </p:nvGrpSpPr>
        <p:grpSpPr>
          <a:xfrm flipH="1">
            <a:off x="5169540" y="1927545"/>
            <a:ext cx="633767" cy="614624"/>
            <a:chOff x="1180524" y="481715"/>
            <a:chExt cx="2317638" cy="2247631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039E9C1-720B-344E-B2ED-6B4619A1CC4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A66FA16-CEF7-5C48-AB0D-C6B10833A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A07840-DF24-1442-8D6B-7ABE2FE3B2AA}"/>
              </a:ext>
            </a:extLst>
          </p:cNvPr>
          <p:cNvGrpSpPr/>
          <p:nvPr/>
        </p:nvGrpSpPr>
        <p:grpSpPr>
          <a:xfrm flipH="1">
            <a:off x="5903964" y="1936151"/>
            <a:ext cx="633767" cy="614624"/>
            <a:chOff x="1180524" y="481715"/>
            <a:chExt cx="2317638" cy="224763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9178777-F11B-6C4A-91B9-CE9189F0B60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3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7CE783A-3D8B-0546-B45B-515E93931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791707-90F3-6749-8011-8111681F9637}"/>
              </a:ext>
            </a:extLst>
          </p:cNvPr>
          <p:cNvGrpSpPr/>
          <p:nvPr/>
        </p:nvGrpSpPr>
        <p:grpSpPr>
          <a:xfrm flipH="1">
            <a:off x="6617622" y="1924681"/>
            <a:ext cx="633767" cy="614624"/>
            <a:chOff x="1180524" y="481715"/>
            <a:chExt cx="2317638" cy="2247631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A180593-0D0B-F448-BE51-81C2A8BC2DD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3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68E772C-BA28-5240-A888-B58C76752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181357E-543F-E043-B29D-6DFBCFDE7A18}"/>
              </a:ext>
            </a:extLst>
          </p:cNvPr>
          <p:cNvGrpSpPr/>
          <p:nvPr/>
        </p:nvGrpSpPr>
        <p:grpSpPr>
          <a:xfrm>
            <a:off x="8274166" y="1947925"/>
            <a:ext cx="618539" cy="611760"/>
            <a:chOff x="1177540" y="481715"/>
            <a:chExt cx="2317638" cy="2247631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93B1046-7B17-B145-B49B-D80E567DF4E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3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E7CED08-0C08-D745-BE27-779CDC4FD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A06AA9-C526-074F-9164-D88374A821AC}"/>
              </a:ext>
            </a:extLst>
          </p:cNvPr>
          <p:cNvGrpSpPr/>
          <p:nvPr/>
        </p:nvGrpSpPr>
        <p:grpSpPr>
          <a:xfrm>
            <a:off x="8987667" y="1970126"/>
            <a:ext cx="618539" cy="611760"/>
            <a:chOff x="1177540" y="481715"/>
            <a:chExt cx="2317638" cy="2247631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6761B14-F2E8-B940-811F-A3096F7CFDC5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27950AE-C6A2-3A41-B8E6-CFFB420C5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A17E67-352C-B848-A7F9-7F623B404273}"/>
              </a:ext>
            </a:extLst>
          </p:cNvPr>
          <p:cNvGrpSpPr/>
          <p:nvPr/>
        </p:nvGrpSpPr>
        <p:grpSpPr>
          <a:xfrm>
            <a:off x="9685182" y="1968318"/>
            <a:ext cx="618539" cy="611760"/>
            <a:chOff x="1177540" y="481715"/>
            <a:chExt cx="2317638" cy="2247631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F5748B6-7B4F-2945-8DD1-1C8C74D347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5A79CDA-0B97-694C-8307-52A109B9D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D233BE-33CF-ED47-B8A2-9314CE81E6CD}"/>
              </a:ext>
            </a:extLst>
          </p:cNvPr>
          <p:cNvGrpSpPr/>
          <p:nvPr/>
        </p:nvGrpSpPr>
        <p:grpSpPr>
          <a:xfrm>
            <a:off x="10370271" y="1977993"/>
            <a:ext cx="618539" cy="611760"/>
            <a:chOff x="1177540" y="481715"/>
            <a:chExt cx="2317638" cy="2247631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CA5193F-56A3-5846-9D59-FE807CB6F7F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16C7835-935B-A148-BF28-C8FEE271A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564A184-FCE6-324D-9D07-F820FC2158E8}"/>
              </a:ext>
            </a:extLst>
          </p:cNvPr>
          <p:cNvSpPr/>
          <p:nvPr/>
        </p:nvSpPr>
        <p:spPr>
          <a:xfrm rot="5400000">
            <a:off x="3820768" y="-481001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CA0341-6CDF-3B48-B3A1-F46A05E4C93A}"/>
              </a:ext>
            </a:extLst>
          </p:cNvPr>
          <p:cNvSpPr/>
          <p:nvPr/>
        </p:nvSpPr>
        <p:spPr>
          <a:xfrm>
            <a:off x="3473622" y="296192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AA7176D-21CD-474B-9C74-EA0E1CF3C2AD}"/>
              </a:ext>
            </a:extLst>
          </p:cNvPr>
          <p:cNvSpPr/>
          <p:nvPr/>
        </p:nvSpPr>
        <p:spPr>
          <a:xfrm>
            <a:off x="7362788" y="281438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135E5A-D5E9-904C-99B9-33E1C573FC02}"/>
              </a:ext>
            </a:extLst>
          </p:cNvPr>
          <p:cNvGrpSpPr/>
          <p:nvPr/>
        </p:nvGrpSpPr>
        <p:grpSpPr>
          <a:xfrm>
            <a:off x="2761627" y="-1192471"/>
            <a:ext cx="5977241" cy="5071218"/>
            <a:chOff x="2837776" y="-1272633"/>
            <a:chExt cx="5592325" cy="5047819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A220D798-4A1B-BB4B-A0BF-4D521F87F738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7F6F60AF-632B-0A44-BE10-35B93C1E57B9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7988858" y="3285532"/>
            <a:ext cx="581270" cy="285684"/>
            <a:chOff x="7978370" y="2289237"/>
            <a:chExt cx="581270" cy="285684"/>
          </a:xfrm>
        </p:grpSpPr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D37A81F6-6AB4-2044-9BCD-60DC12DA3D62}"/>
              </a:ext>
            </a:extLst>
          </p:cNvPr>
          <p:cNvSpPr/>
          <p:nvPr/>
        </p:nvSpPr>
        <p:spPr>
          <a:xfrm>
            <a:off x="8098014" y="280634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8720101" y="3288383"/>
            <a:ext cx="581270" cy="285684"/>
            <a:chOff x="7978370" y="2289237"/>
            <a:chExt cx="581270" cy="285684"/>
          </a:xfrm>
        </p:grpSpPr>
        <p:sp>
          <p:nvSpPr>
            <p:cNvPr id="66" name="Arc 59">
              <a:extLst>
                <a:ext uri="{FF2B5EF4-FFF2-40B4-BE49-F238E27FC236}">
                  <a16:creationId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CA41FE2F-5066-C147-8830-C2AB716A54E8}"/>
              </a:ext>
            </a:extLst>
          </p:cNvPr>
          <p:cNvSpPr/>
          <p:nvPr/>
        </p:nvSpPr>
        <p:spPr>
          <a:xfrm>
            <a:off x="8829257" y="279804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12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9420381" y="3326346"/>
            <a:ext cx="581270" cy="285684"/>
            <a:chOff x="7978370" y="2289237"/>
            <a:chExt cx="581270" cy="285684"/>
          </a:xfrm>
        </p:grpSpPr>
        <p:sp>
          <p:nvSpPr>
            <p:cNvPr id="70" name="Arc 59">
              <a:extLst>
                <a:ext uri="{FF2B5EF4-FFF2-40B4-BE49-F238E27FC236}">
                  <a16:creationId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E22421BC-AD64-3543-A54C-B232FA64006D}"/>
              </a:ext>
            </a:extLst>
          </p:cNvPr>
          <p:cNvSpPr/>
          <p:nvPr/>
        </p:nvSpPr>
        <p:spPr>
          <a:xfrm>
            <a:off x="9529537" y="279697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13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10108192" y="3326346"/>
            <a:ext cx="581270" cy="285684"/>
            <a:chOff x="7978370" y="2289237"/>
            <a:chExt cx="581270" cy="285684"/>
          </a:xfrm>
        </p:grpSpPr>
        <p:sp>
          <p:nvSpPr>
            <p:cNvPr id="74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4BFDA83A-0A8B-BF42-8192-8BF132FC9AE3}"/>
              </a:ext>
            </a:extLst>
          </p:cNvPr>
          <p:cNvSpPr/>
          <p:nvPr/>
        </p:nvSpPr>
        <p:spPr>
          <a:xfrm>
            <a:off x="10166548" y="279697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EA0583-28CC-2F47-9B29-5E703FDFA824}"/>
              </a:ext>
            </a:extLst>
          </p:cNvPr>
          <p:cNvSpPr txBox="1"/>
          <p:nvPr/>
        </p:nvSpPr>
        <p:spPr>
          <a:xfrm>
            <a:off x="676286" y="554824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Cách 1: Đếm tiếp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7398E26-7CD1-0045-B460-3FDEA6AA0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6" y="2958172"/>
            <a:ext cx="1828800" cy="1955800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429A0CB1-2611-D648-9EC3-4A39058BC265}"/>
              </a:ext>
            </a:extLst>
          </p:cNvPr>
          <p:cNvSpPr/>
          <p:nvPr/>
        </p:nvSpPr>
        <p:spPr>
          <a:xfrm>
            <a:off x="3896492" y="4805116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3933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2" grpId="0"/>
      <p:bldP spid="64" grpId="0"/>
      <p:bldP spid="68" grpId="0"/>
      <p:bldP spid="72" grpId="0"/>
      <p:bldP spid="76" grpId="0"/>
      <p:bldP spid="53" grpId="0"/>
      <p:bldP spid="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96362E-AC8D-6C44-AE86-CDCDA273B179}"/>
              </a:ext>
            </a:extLst>
          </p:cNvPr>
          <p:cNvSpPr/>
          <p:nvPr/>
        </p:nvSpPr>
        <p:spPr>
          <a:xfrm>
            <a:off x="92628" y="377878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74912E-170F-0D4E-911C-97FE924CAF49}"/>
              </a:ext>
            </a:extLst>
          </p:cNvPr>
          <p:cNvSpPr/>
          <p:nvPr/>
        </p:nvSpPr>
        <p:spPr>
          <a:xfrm>
            <a:off x="92628" y="117851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1C6B4DD-D656-EB46-B845-9F273D02678B}"/>
              </a:ext>
            </a:extLst>
          </p:cNvPr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D088AA45-19A0-5F41-A9D1-1F7DD4A127EC}"/>
                </a:ext>
              </a:extLst>
            </p:cNvPr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A90950C-7604-2542-861C-B9A59DE3E8C3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CF6B837A-0569-A74E-82E6-0FE9300D01A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0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2AC445F-646F-C64E-A5CD-A18A37ECC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FBBFE51-B376-2F47-9D30-1F40529DDC58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F9C7D608-85F8-EC44-891A-19B802644AD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0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59592AA-B8E5-D44C-B105-655803CD0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8F423E4-387D-FD48-A56C-5C4B062B252F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2EBC9EE2-6454-084D-9544-59DE9F57EEE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0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A049E72-D376-CF49-BAC1-B64446A2A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BFA927C-ACBB-E541-819B-9313B2B0C8B5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BE5FB15-EA2F-4F46-975A-2D4EDF506FA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0C452E7-622F-C446-B8C4-A5554CA8A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AD5548-ADFE-AF40-8125-0830EDDE3FE3}"/>
              </a:ext>
            </a:extLst>
          </p:cNvPr>
          <p:cNvGrpSpPr/>
          <p:nvPr/>
        </p:nvGrpSpPr>
        <p:grpSpPr>
          <a:xfrm>
            <a:off x="454076" y="1483092"/>
            <a:ext cx="3998795" cy="1845860"/>
            <a:chOff x="2702255" y="1483110"/>
            <a:chExt cx="3998795" cy="184586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C0A1C5BE-3709-294F-BA63-4BEF8532437C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59B761E-DBDB-F945-B7AA-A5FA5C2BC673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C5CBA81D-DA38-FD4E-885E-C82CBCA69E3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9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1777AA2-20BE-CC4D-BD8E-4485BD385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478EB1B-79F2-6A43-AD6D-50C4E4A6B8C8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85AE6FA9-8854-2441-84BF-D8BDDFFFD5D1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72EC1C15-A513-E243-B068-45B0641441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037FE14-EB44-034B-B527-BF22B651B239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FF6FA776-273A-C843-8864-713772F0645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CEFED9-C4BB-0D41-B412-864268236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A5C3D1B-3DDC-8B44-8E4D-3A1C002753CD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A9D09225-D4EF-0544-8B4E-B0C4C81A34E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F0C041E-6DAD-6B45-BF20-45382F2832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50B0C11-7FD9-B549-B396-29939077798A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116EBCC-C0A9-8C4F-997B-6A2A7899E01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0538549-7628-8A43-B068-A1918D5098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B7E7757-E40E-CE4A-A2BF-21D1131088A0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1B2857E-D4A5-E143-862F-28699FBD49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128F230-C0E3-7540-BF2F-F30BC8EC1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1BD4341-786B-1243-815E-3D7B2CC65774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C200011A-B545-8343-A337-5FF2D5ADD7B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7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768134B-143A-604E-A159-FFE53F6E3D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8B74B58-FD8A-ED46-AC4E-8429E1B6D69F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234D8FBA-7B71-AF44-8E99-B911489568A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7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C597DA0-BEF1-C741-8AB9-D705AD63A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B66567B-3D91-2444-ACF2-9AE047F85C50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E4A045E-BED6-FF48-BE54-8ADCAB94C8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7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5C6170A-C11C-874F-8163-9EDC446AEF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2E18A5-6A05-534C-A91A-615041132FCA}"/>
              </a:ext>
            </a:extLst>
          </p:cNvPr>
          <p:cNvSpPr txBox="1"/>
          <p:nvPr/>
        </p:nvSpPr>
        <p:spPr>
          <a:xfrm>
            <a:off x="209358" y="301909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Cách 2: Tách số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6DBBC-2AAD-6C4B-8AE2-9DFFA9D15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6221" y="5057739"/>
            <a:ext cx="1177303" cy="191034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453561" y="1486292"/>
            <a:ext cx="3998795" cy="1845860"/>
            <a:chOff x="2702255" y="1483110"/>
            <a:chExt cx="3998795" cy="184586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DDD8D19-8B53-7E41-B60F-1BF80B02828C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9917F3A-CC9A-A745-BFC1-F207013B22F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8BE1905D-F873-5E42-BC5E-CAF50A9A65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CB0271-70AC-E345-B7B3-ABB47CCCD5ED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90128800-999B-0448-947E-8F8418675A8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6500770-3626-F744-8113-C879DA6DA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2CFDDF-5846-CE4C-8DC3-3951337B1BB3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24F1751-76B1-784E-94D2-6F8B83D4911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2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FC866CF-456B-5645-998D-C97F2839C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70F5FE-8D01-6942-A1DD-94E6D3CDC785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5DF96019-2DDE-1D49-8DED-5FE013F0290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2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F51B60E-BDBC-D340-8D0B-94F11E75B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2EB4CA-06DC-0749-98EB-62F41CC93D8C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9D32573-B77C-2444-AF8C-48E24DF81D7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2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6FEBB05-E2EC-C14A-BF68-08E4D1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C5185A1-BE72-944D-8270-76E2CF5E206D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29E4732-3E6F-D640-A7DD-E53337BA1CD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2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54A178A-F256-5348-A864-A577069AA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1E702D-9377-D346-969E-AD067E5D94F1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FBE5D0A-9C64-1045-8499-083DAB91B28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2C625EE-880E-3343-A15F-3E0C02D1C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5920C74-9251-B640-B60A-BE35BC692A5D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312896F-9515-394A-AAE9-46660F6B7F5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3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661EA33-BCC3-B246-8B30-C208F74B8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3B0413-4103-8D42-91FD-4C201E52E1EB}"/>
              </a:ext>
            </a:extLst>
          </p:cNvPr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A5D10080-4276-5E49-9F36-17E082A8889A}"/>
                </a:ext>
              </a:extLst>
            </p:cNvPr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720C91-A868-9740-A4E2-F15780C50B85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616CC736-F502-0647-93AB-39D4D67825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4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7DC6F700-0C16-1B4C-9C20-B07DEB64A7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DC7D64-DAD8-AA4B-8A12-F9201E801925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CB18C03-B701-E943-80A5-ED9C11DC0B3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4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E0B81A6-EA9D-C64C-AE8D-BB1B5AD9C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E5A0CE7-75C0-9E4D-B60B-2D39814F0327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2DE9272-29BC-C047-BE79-64FED137C6C2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4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1AD1E92-30D7-104D-9170-8A11349C8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D1F0B8-9E10-6E49-8BB5-1B469D546739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86F7168-5310-1F44-848C-617DCF3C17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5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4724DED-6A98-2449-9D6A-D3E315D40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0B21085-6747-564A-BF04-066D5D1F395D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D050D9C-9D12-3846-9972-61A1A39F2F45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5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85164AA-7AD3-2A4C-AFAD-63F329DE20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DC5CAE3-6D52-5E4A-9D4B-F2AFCC79005E}"/>
              </a:ext>
            </a:extLst>
          </p:cNvPr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6E6DA4EF-BE53-2D4F-9847-59D17D81A8D3}"/>
              </a:ext>
            </a:extLst>
          </p:cNvPr>
          <p:cNvSpPr/>
          <p:nvPr/>
        </p:nvSpPr>
        <p:spPr>
          <a:xfrm>
            <a:off x="1958860" y="89751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6383416" y="8914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5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EF067C-2C6C-734E-BB37-8A1DBE153306}"/>
              </a:ext>
            </a:extLst>
          </p:cNvPr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F065811-0082-C646-B505-171E17AE47B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5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0064E44-142B-1E4E-95A4-1AD4027E9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BB28386-C5CC-614C-9BEE-D5FACAEA55A8}"/>
              </a:ext>
            </a:extLst>
          </p:cNvPr>
          <p:cNvSpPr/>
          <p:nvPr/>
        </p:nvSpPr>
        <p:spPr>
          <a:xfrm>
            <a:off x="2042606" y="597290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10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05CCBB4-6CD6-B447-80E4-AF5FA35BD34F}"/>
              </a:ext>
            </a:extLst>
          </p:cNvPr>
          <p:cNvSpPr/>
          <p:nvPr/>
        </p:nvSpPr>
        <p:spPr>
          <a:xfrm>
            <a:off x="6467162" y="596685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4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021D1BE-F95D-0A4C-868A-D00D6EF0B98C}"/>
              </a:ext>
            </a:extLst>
          </p:cNvPr>
          <p:cNvSpPr/>
          <p:nvPr/>
        </p:nvSpPr>
        <p:spPr>
          <a:xfrm>
            <a:off x="9093784" y="2030961"/>
            <a:ext cx="3383499" cy="165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 = 1 + 4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+ 1 = 10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+ 4 = 14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90D8F34F-B198-1948-82C7-91CD9E78EE3F}"/>
              </a:ext>
            </a:extLst>
          </p:cNvPr>
          <p:cNvSpPr/>
          <p:nvPr/>
        </p:nvSpPr>
        <p:spPr>
          <a:xfrm>
            <a:off x="9179005" y="406466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407941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138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/>
      <p:bldP spid="60" grpId="0"/>
      <p:bldP spid="61" grpId="0"/>
      <p:bldP spid="109" grpId="0"/>
      <p:bldP spid="110" grpId="0"/>
      <p:bldP spid="111" grpId="0" build="p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2E81DC2-625F-C340-A3A5-0D79C3E5F1B0}"/>
              </a:ext>
            </a:extLst>
          </p:cNvPr>
          <p:cNvGrpSpPr/>
          <p:nvPr/>
        </p:nvGrpSpPr>
        <p:grpSpPr>
          <a:xfrm>
            <a:off x="721428" y="891698"/>
            <a:ext cx="4986198" cy="2470842"/>
            <a:chOff x="701224" y="1320027"/>
            <a:chExt cx="4986198" cy="2581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EF67FB1-52D6-574D-9BD5-CC847B060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58C564-DBFB-5448-81B2-4D5456FC4CBC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439733D-B823-5240-A7FE-AC91711D3E8E}"/>
              </a:ext>
            </a:extLst>
          </p:cNvPr>
          <p:cNvSpPr/>
          <p:nvPr/>
        </p:nvSpPr>
        <p:spPr>
          <a:xfrm>
            <a:off x="1124427" y="3288494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3B435D2-A48E-7848-8F65-AB0F75941066}"/>
              </a:ext>
            </a:extLst>
          </p:cNvPr>
          <p:cNvSpPr/>
          <p:nvPr/>
        </p:nvSpPr>
        <p:spPr>
          <a:xfrm>
            <a:off x="6484376" y="543967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-6208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2554332" y="128469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3214527" y="353578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F8018D-8492-1442-8DE7-31EF1A0669A0}"/>
              </a:ext>
            </a:extLst>
          </p:cNvPr>
          <p:cNvGrpSpPr/>
          <p:nvPr/>
        </p:nvGrpSpPr>
        <p:grpSpPr>
          <a:xfrm>
            <a:off x="6277225" y="3846129"/>
            <a:ext cx="4829098" cy="2585398"/>
            <a:chOff x="707482" y="3920005"/>
            <a:chExt cx="4829098" cy="24436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CEDAA4-8D4F-6C42-8A55-9E4C7D6B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AFC87B-BEB0-8D40-9058-29E1F95D255D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5DFF27-D7DB-304E-8DF3-8F94C12A8D06}"/>
              </a:ext>
            </a:extLst>
          </p:cNvPr>
          <p:cNvGrpSpPr/>
          <p:nvPr/>
        </p:nvGrpSpPr>
        <p:grpSpPr>
          <a:xfrm>
            <a:off x="6734147" y="615188"/>
            <a:ext cx="4480598" cy="2927673"/>
            <a:chOff x="6277225" y="784518"/>
            <a:chExt cx="4480598" cy="292767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0E21DE-79FF-4D4E-B353-CE07E983C8F5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977F3F1-3040-6F4D-89FA-F6C7791C57E3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1FAD5ED-FB6E-5645-B85D-F0E4EE3AB368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8080C9E-D833-694E-93FB-D795F9F035C5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DED4383-1CD2-C34B-85D2-3D694A83E34D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EFACF9B-CB4A-9345-ACD6-DBEB75AEB3FC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1563470-F28B-B24C-9809-D5E2CDF28396}"/>
              </a:ext>
            </a:extLst>
          </p:cNvPr>
          <p:cNvSpPr/>
          <p:nvPr/>
        </p:nvSpPr>
        <p:spPr>
          <a:xfrm>
            <a:off x="7946313" y="13166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8FEAC6B-9189-444B-A98C-933DEEFCA419}"/>
              </a:ext>
            </a:extLst>
          </p:cNvPr>
          <p:cNvSpPr/>
          <p:nvPr/>
        </p:nvSpPr>
        <p:spPr>
          <a:xfrm>
            <a:off x="9359712" y="1316689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FA97D5E-C996-4A45-BF50-79835FB500B7}"/>
              </a:ext>
            </a:extLst>
          </p:cNvPr>
          <p:cNvSpPr/>
          <p:nvPr/>
        </p:nvSpPr>
        <p:spPr>
          <a:xfrm>
            <a:off x="8241213" y="216973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4EF3DEA-F2C7-254C-A45B-791BE36F51FC}"/>
              </a:ext>
            </a:extLst>
          </p:cNvPr>
          <p:cNvSpPr/>
          <p:nvPr/>
        </p:nvSpPr>
        <p:spPr>
          <a:xfrm>
            <a:off x="9595237" y="2169733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8AEB1CE-29EE-0640-B53F-425FE785859A}"/>
              </a:ext>
            </a:extLst>
          </p:cNvPr>
          <p:cNvSpPr/>
          <p:nvPr/>
        </p:nvSpPr>
        <p:spPr>
          <a:xfrm>
            <a:off x="8654400" y="2912072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774D63-A1F4-364D-ACC3-219EAAC81005}"/>
              </a:ext>
            </a:extLst>
          </p:cNvPr>
          <p:cNvGrpSpPr/>
          <p:nvPr/>
        </p:nvGrpSpPr>
        <p:grpSpPr>
          <a:xfrm>
            <a:off x="1374197" y="3473092"/>
            <a:ext cx="4480598" cy="2927673"/>
            <a:chOff x="1374198" y="3376648"/>
            <a:chExt cx="4480598" cy="29276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664D2D8-7D8A-DA4A-BCB2-4AEA5BC0061A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DE4BFD6-150A-9146-9F9D-E4297DF23FE6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0244EE8F-F90C-DA4B-9ACA-FC8B099429E6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90BAE3CD-1B86-0B4B-89EF-33206DB5F8F8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2EA610E6-AE49-F148-99A5-61AB8B5BC3A6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8E74E329-E61D-E941-8D91-7CE763856A25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577C1017-27D0-994E-AB9B-B5958960A6E1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4E812417-60A0-CA4E-9FC9-C1914CC77CC3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8EEACBF-F906-0549-A3C2-827F408BEF7E}"/>
              </a:ext>
            </a:extLst>
          </p:cNvPr>
          <p:cNvSpPr/>
          <p:nvPr/>
        </p:nvSpPr>
        <p:spPr>
          <a:xfrm>
            <a:off x="2583221" y="417459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30F49E0-D940-B64B-81A4-489A57146CC3}"/>
              </a:ext>
            </a:extLst>
          </p:cNvPr>
          <p:cNvSpPr/>
          <p:nvPr/>
        </p:nvSpPr>
        <p:spPr>
          <a:xfrm>
            <a:off x="3996620" y="4174593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02071ED-345B-CE46-9B1E-71BC19E58763}"/>
              </a:ext>
            </a:extLst>
          </p:cNvPr>
          <p:cNvSpPr/>
          <p:nvPr/>
        </p:nvSpPr>
        <p:spPr>
          <a:xfrm>
            <a:off x="2878121" y="5027638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106DF76-2AFD-AC45-821B-12A34198A462}"/>
              </a:ext>
            </a:extLst>
          </p:cNvPr>
          <p:cNvSpPr/>
          <p:nvPr/>
        </p:nvSpPr>
        <p:spPr>
          <a:xfrm>
            <a:off x="4232145" y="5027637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203BA87-CB64-8946-91B5-9A16C818028D}"/>
              </a:ext>
            </a:extLst>
          </p:cNvPr>
          <p:cNvSpPr/>
          <p:nvPr/>
        </p:nvSpPr>
        <p:spPr>
          <a:xfrm>
            <a:off x="3291308" y="5769976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D7B781B-7AFA-0A41-BEC2-E717E6D43406}"/>
              </a:ext>
            </a:extLst>
          </p:cNvPr>
          <p:cNvSpPr/>
          <p:nvPr/>
        </p:nvSpPr>
        <p:spPr>
          <a:xfrm>
            <a:off x="4083418" y="3467843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2" grpId="0" animBg="1"/>
          <p:bldP spid="10" grpId="0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2" grpId="0" animBg="1"/>
          <p:bldP spid="10" grpId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Tính 9 + 2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2F14E0-17B9-D845-A555-7C22F8CD73E0}"/>
              </a:ext>
            </a:extLst>
          </p:cNvPr>
          <p:cNvGrpSpPr/>
          <p:nvPr/>
        </p:nvGrpSpPr>
        <p:grpSpPr>
          <a:xfrm>
            <a:off x="816102" y="1065936"/>
            <a:ext cx="3586118" cy="693869"/>
            <a:chOff x="816102" y="1234752"/>
            <a:chExt cx="3586118" cy="69386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EEF6048-F3D4-5E4D-90FC-00825A2AB402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Đếm tiếp: 9 , 10, 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92AF2162-BB9D-B049-BDA9-3B406AF9340F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BD3E1FB-3FD7-8142-8BC3-6F59A07FEBEB}"/>
              </a:ext>
            </a:extLst>
          </p:cNvPr>
          <p:cNvSpPr/>
          <p:nvPr/>
        </p:nvSpPr>
        <p:spPr>
          <a:xfrm>
            <a:off x="3627737" y="1062542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F886CAEA-9D50-C646-8FC5-CDAE2B5B5A59}"/>
              </a:ext>
            </a:extLst>
          </p:cNvPr>
          <p:cNvSpPr/>
          <p:nvPr/>
        </p:nvSpPr>
        <p:spPr>
          <a:xfrm>
            <a:off x="7116350" y="83287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rgbClr val="FF0000"/>
                </a:solidFill>
              </a:rPr>
              <a:t>9  +  2  =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1DFBB3-5765-9646-8B7C-4F82720D302A}"/>
              </a:ext>
            </a:extLst>
          </p:cNvPr>
          <p:cNvSpPr/>
          <p:nvPr/>
        </p:nvSpPr>
        <p:spPr>
          <a:xfrm>
            <a:off x="8899327" y="102885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</a:t>
            </a:r>
            <a:endParaRPr lang="en-VN" dirty="0"/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598024E0-66C8-1C41-9AFF-20A181EC0CE3}"/>
              </a:ext>
            </a:extLst>
          </p:cNvPr>
          <p:cNvSpPr/>
          <p:nvPr/>
        </p:nvSpPr>
        <p:spPr>
          <a:xfrm>
            <a:off x="1137667" y="24281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801DF08-5F3C-0A4B-BD44-DC3BC9A6515A}"/>
              </a:ext>
            </a:extLst>
          </p:cNvPr>
          <p:cNvGrpSpPr/>
          <p:nvPr/>
        </p:nvGrpSpPr>
        <p:grpSpPr>
          <a:xfrm>
            <a:off x="1387438" y="2499354"/>
            <a:ext cx="4480598" cy="2927673"/>
            <a:chOff x="6277225" y="784518"/>
            <a:chExt cx="4480598" cy="2927673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BE3F335-3EF3-D748-9ABB-B29DBA79B619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BD737904-A964-E24E-98C7-306E93E6752F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31729F27-FCEC-E145-9AB2-A42B7C4D3466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B45EBCF-709C-264F-B8D4-CB09597CA682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4E521CCD-B208-9B46-BDE3-9A8531C2D056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3049230-6C1D-144F-82E1-5757061E245A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AE5C3E41-1C2D-7745-A2CD-F552C8E7071C}"/>
              </a:ext>
            </a:extLst>
          </p:cNvPr>
          <p:cNvSpPr/>
          <p:nvPr/>
        </p:nvSpPr>
        <p:spPr>
          <a:xfrm>
            <a:off x="2599604" y="32008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8FF26C71-48CD-4948-AE1A-C57568483302}"/>
              </a:ext>
            </a:extLst>
          </p:cNvPr>
          <p:cNvSpPr/>
          <p:nvPr/>
        </p:nvSpPr>
        <p:spPr>
          <a:xfrm>
            <a:off x="4013003" y="32008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B538BC81-885B-0A4E-86BC-42CE38298DD9}"/>
              </a:ext>
            </a:extLst>
          </p:cNvPr>
          <p:cNvSpPr/>
          <p:nvPr/>
        </p:nvSpPr>
        <p:spPr>
          <a:xfrm>
            <a:off x="2894504" y="40539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244B0FAE-F49D-9844-90FC-51D797F065E1}"/>
              </a:ext>
            </a:extLst>
          </p:cNvPr>
          <p:cNvSpPr/>
          <p:nvPr/>
        </p:nvSpPr>
        <p:spPr>
          <a:xfrm>
            <a:off x="4248528" y="40538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0432AC74-E78B-6D47-BD50-086EE869E9E7}"/>
              </a:ext>
            </a:extLst>
          </p:cNvPr>
          <p:cNvSpPr/>
          <p:nvPr/>
        </p:nvSpPr>
        <p:spPr>
          <a:xfrm>
            <a:off x="3307691" y="47962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24F200D6-F4C3-E74B-9B57-2C3DB019AD59}"/>
              </a:ext>
            </a:extLst>
          </p:cNvPr>
          <p:cNvSpPr/>
          <p:nvPr/>
        </p:nvSpPr>
        <p:spPr>
          <a:xfrm>
            <a:off x="6181378" y="24281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92BA1FB-10ED-6B4A-84D1-ED467B5EE873}"/>
              </a:ext>
            </a:extLst>
          </p:cNvPr>
          <p:cNvGrpSpPr/>
          <p:nvPr/>
        </p:nvGrpSpPr>
        <p:grpSpPr>
          <a:xfrm>
            <a:off x="6436082" y="2483373"/>
            <a:ext cx="4480598" cy="2927673"/>
            <a:chOff x="1374198" y="3376648"/>
            <a:chExt cx="4480598" cy="2927673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AE0C986-E2D3-314D-8665-986F4AB0860B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B6F0671-32E9-EA4F-B67F-9B1F4A6A3D9A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Rounded Rectangle 139">
                <a:extLst>
                  <a:ext uri="{FF2B5EF4-FFF2-40B4-BE49-F238E27FC236}">
                    <a16:creationId xmlns:a16="http://schemas.microsoft.com/office/drawing/2014/main" id="{C4E4AA05-A3CD-074C-AD61-8D3A72B6B69A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1" name="Rounded Rectangle 140">
                <a:extLst>
                  <a:ext uri="{FF2B5EF4-FFF2-40B4-BE49-F238E27FC236}">
                    <a16:creationId xmlns:a16="http://schemas.microsoft.com/office/drawing/2014/main" id="{3AC224AE-587E-D149-9E95-3E0985CE6958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0738553E-FA4D-3F42-9DE5-4FE4AA227F47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EE15840A-F7C2-4142-BD26-731E8CB08128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6" name="Rounded Rectangle 155">
                <a:extLst>
                  <a:ext uri="{FF2B5EF4-FFF2-40B4-BE49-F238E27FC236}">
                    <a16:creationId xmlns:a16="http://schemas.microsoft.com/office/drawing/2014/main" id="{57AF6BD8-ECDB-E44E-88AD-C3BB5034AEA2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392062D4-9E67-B94A-B943-A8460C03430A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EDAF9017-640E-AD41-B56F-1D6D4BB9C7B2}"/>
              </a:ext>
            </a:extLst>
          </p:cNvPr>
          <p:cNvSpPr/>
          <p:nvPr/>
        </p:nvSpPr>
        <p:spPr>
          <a:xfrm>
            <a:off x="7645106" y="318487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7D6F92F5-AB5B-B249-B30D-8D86761B76FD}"/>
              </a:ext>
            </a:extLst>
          </p:cNvPr>
          <p:cNvSpPr/>
          <p:nvPr/>
        </p:nvSpPr>
        <p:spPr>
          <a:xfrm>
            <a:off x="9058505" y="318487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05BAA2EC-EC24-FF40-A10A-7B8D731BD05F}"/>
              </a:ext>
            </a:extLst>
          </p:cNvPr>
          <p:cNvSpPr/>
          <p:nvPr/>
        </p:nvSpPr>
        <p:spPr>
          <a:xfrm>
            <a:off x="7940006" y="40379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721CBB6E-87C8-0B4E-B0B3-C028E1864E24}"/>
              </a:ext>
            </a:extLst>
          </p:cNvPr>
          <p:cNvSpPr/>
          <p:nvPr/>
        </p:nvSpPr>
        <p:spPr>
          <a:xfrm>
            <a:off x="9294030" y="40379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74D820C-AAE0-4743-BAD1-EC9B0A7FE811}"/>
              </a:ext>
            </a:extLst>
          </p:cNvPr>
          <p:cNvSpPr/>
          <p:nvPr/>
        </p:nvSpPr>
        <p:spPr>
          <a:xfrm>
            <a:off x="8353193" y="47802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66DC449A-7186-F94E-B0CD-F2F553849A3F}"/>
              </a:ext>
            </a:extLst>
          </p:cNvPr>
          <p:cNvSpPr/>
          <p:nvPr/>
        </p:nvSpPr>
        <p:spPr>
          <a:xfrm>
            <a:off x="9145303" y="247812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7D965E81-6A13-E245-8938-467D51BE7C32}"/>
              </a:ext>
            </a:extLst>
          </p:cNvPr>
          <p:cNvSpPr txBox="1"/>
          <p:nvPr/>
        </p:nvSpPr>
        <p:spPr>
          <a:xfrm>
            <a:off x="842560" y="18392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b) Tính:</a:t>
            </a:r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92089" y="1734727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9  +  3     </a:t>
            </a:r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971783BF-5682-5E4E-BAC5-9B847E555737}"/>
              </a:ext>
            </a:extLst>
          </p:cNvPr>
          <p:cNvSpPr/>
          <p:nvPr/>
        </p:nvSpPr>
        <p:spPr>
          <a:xfrm>
            <a:off x="7404661" y="1748694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9  +  7     </a:t>
            </a: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5C5BB546-2540-1E42-AE87-F5996228E76D}"/>
              </a:ext>
            </a:extLst>
          </p:cNvPr>
          <p:cNvSpPr/>
          <p:nvPr/>
        </p:nvSpPr>
        <p:spPr>
          <a:xfrm>
            <a:off x="2246938" y="56608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tx1"/>
                </a:solidFill>
              </a:rPr>
              <a:t>8  +  3  =     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8E6DB105-2352-834D-AD14-12E653F03B74}"/>
              </a:ext>
            </a:extLst>
          </p:cNvPr>
          <p:cNvSpPr/>
          <p:nvPr/>
        </p:nvSpPr>
        <p:spPr>
          <a:xfrm>
            <a:off x="4072445" y="5793027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</a:t>
            </a:r>
            <a:endParaRPr lang="en-VN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496082D-EE66-2842-8B72-BC02B467A5A6}"/>
              </a:ext>
            </a:extLst>
          </p:cNvPr>
          <p:cNvSpPr txBox="1"/>
          <p:nvPr/>
        </p:nvSpPr>
        <p:spPr>
          <a:xfrm>
            <a:off x="871795" y="5845316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c) </a:t>
            </a:r>
          </a:p>
        </p:txBody>
      </p:sp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331B015E-334A-CB43-B13C-42E5B35C33E0}"/>
              </a:ext>
            </a:extLst>
          </p:cNvPr>
          <p:cNvSpPr/>
          <p:nvPr/>
        </p:nvSpPr>
        <p:spPr>
          <a:xfrm>
            <a:off x="5422425" y="56608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tx1"/>
                </a:solidFill>
              </a:rPr>
              <a:t>8  +  5  =     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F6AE6125-3489-F64D-84A4-66D712DC3FDC}"/>
              </a:ext>
            </a:extLst>
          </p:cNvPr>
          <p:cNvSpPr/>
          <p:nvPr/>
        </p:nvSpPr>
        <p:spPr>
          <a:xfrm>
            <a:off x="7247932" y="579302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13</a:t>
            </a:r>
            <a:endParaRPr lang="en-VN" dirty="0"/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DE9AFB7E-F9F2-504C-94D1-41A39D057DB5}"/>
              </a:ext>
            </a:extLst>
          </p:cNvPr>
          <p:cNvSpPr/>
          <p:nvPr/>
        </p:nvSpPr>
        <p:spPr>
          <a:xfrm>
            <a:off x="8341136" y="564195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tx1"/>
                </a:solidFill>
              </a:rPr>
              <a:t>9  +  4  =     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126AFC0-A83E-8F47-BD20-3BE7C874F402}"/>
              </a:ext>
            </a:extLst>
          </p:cNvPr>
          <p:cNvSpPr/>
          <p:nvPr/>
        </p:nvSpPr>
        <p:spPr>
          <a:xfrm>
            <a:off x="10166643" y="577414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13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0" grpId="0" animBg="1"/>
      <p:bldP spid="82" grpId="0" animBg="1"/>
      <p:bldP spid="11" grpId="0"/>
      <p:bldP spid="85" grpId="0" animBg="1"/>
      <p:bldP spid="93" grpId="0" animBg="1"/>
      <p:bldP spid="94" grpId="0" animBg="1"/>
      <p:bldP spid="132" grpId="0" animBg="1"/>
      <p:bldP spid="133" grpId="0" animBg="1"/>
      <p:bldP spid="134" grpId="0" animBg="1"/>
      <p:bldP spid="135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/>
      <p:bldP spid="164" grpId="0" animBg="1"/>
      <p:bldP spid="165" grpId="0" animBg="1"/>
      <p:bldP spid="166" grpId="0" animBg="1"/>
      <p:bldP spid="167" grpId="0"/>
      <p:bldP spid="168" grpId="0"/>
      <p:bldP spid="169" grpId="0" animBg="1"/>
      <p:bldP spid="170" grpId="0"/>
      <p:bldP spid="171" grpId="0" animBg="1"/>
      <p:bldP spid="1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6596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663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4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2658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1475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999657" y="332271"/>
            <a:ext cx="6355464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65789" y="2852936"/>
            <a:ext cx="5501978" cy="1146421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558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05" y="161290"/>
            <a:ext cx="2179320" cy="101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1934845"/>
            <a:ext cx="9735820" cy="30276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8625" y="4171315"/>
            <a:ext cx="669290" cy="7200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89955" y="3007360"/>
            <a:ext cx="61849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76770" y="300736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07930" y="332232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970" y="1896745"/>
            <a:ext cx="9275445" cy="30594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95420" y="3884930"/>
            <a:ext cx="700405" cy="6889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882005" y="275971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70420" y="273939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193020" y="361188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35" y="64770"/>
            <a:ext cx="18796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45" y="1889125"/>
            <a:ext cx="9516745" cy="2349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383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09690" y="351980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4570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82789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" y="143510"/>
            <a:ext cx="7125335" cy="105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40" y="391160"/>
            <a:ext cx="3432810" cy="361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35" y="1697355"/>
            <a:ext cx="5595620" cy="32099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15280" y="308419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05120" y="366204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5280" y="421957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61315"/>
            <a:ext cx="11090910" cy="58572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0445" y="23837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4198620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9" name="Oval 8"/>
          <p:cNvSpPr/>
          <p:nvPr/>
        </p:nvSpPr>
        <p:spPr>
          <a:xfrm>
            <a:off x="2454910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560445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4259580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250680" y="239395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9797415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4" name="Oval 13"/>
          <p:cNvSpPr/>
          <p:nvPr/>
        </p:nvSpPr>
        <p:spPr>
          <a:xfrm>
            <a:off x="8104505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250680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9888855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bldLvl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147320"/>
            <a:ext cx="1784985" cy="81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70" y="1884045"/>
            <a:ext cx="10125710" cy="23196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2590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22875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9097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6699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8126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74955"/>
            <a:ext cx="10972800" cy="2804795"/>
          </a:xfrm>
          <a:prstGeom prst="rect">
            <a:avLst/>
          </a:prstGeom>
        </p:spPr>
      </p:pic>
      <p:sp>
        <p:nvSpPr>
          <p:cNvPr id="6" name="Line Callout 1 5"/>
          <p:cNvSpPr/>
          <p:nvPr>
            <p:custDataLst>
              <p:tags r:id="rId1"/>
            </p:custDataLst>
          </p:nvPr>
        </p:nvSpPr>
        <p:spPr>
          <a:xfrm>
            <a:off x="3063240" y="4046855"/>
            <a:ext cx="8439150" cy="1948180"/>
          </a:xfrm>
          <a:prstGeom prst="borderCallout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Lớp em đã quyên góp được số thùng là:</a:t>
            </a:r>
          </a:p>
          <a:p>
            <a:pPr algn="ctr"/>
            <a:r>
              <a:rPr lang="en-US" sz="4000"/>
              <a:t>8 + 5 = 13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841375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65" y="274955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16325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Đoàn tàu đó có tất cả số toa là?</a:t>
            </a:r>
          </a:p>
          <a:p>
            <a:pPr algn="ctr"/>
            <a:r>
              <a:rPr lang="en-US" sz="4400"/>
              <a:t>4 + 7 = 11 (toa)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50" y="274955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475" y="95885"/>
            <a:ext cx="5018405" cy="170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</a:p>
          <a:p>
            <a:pPr algn="ctr"/>
            <a:r>
              <a:rPr lang="en-US" sz="3200"/>
              <a:t>7 + 4 = 11</a:t>
            </a:r>
          </a:p>
          <a:p>
            <a:pPr algn="ctr"/>
            <a:r>
              <a:rPr lang="en-US" sz="3200"/>
              <a:t>8 + 6 = 14</a:t>
            </a:r>
          </a:p>
          <a:p>
            <a:pPr algn="ctr"/>
            <a:r>
              <a:rPr lang="en-US" sz="3200"/>
              <a:t>6 + 7 = 13</a:t>
            </a:r>
          </a:p>
          <a:p>
            <a:pPr algn="ctr"/>
            <a:r>
              <a:rPr lang="en-US" sz="3200"/>
              <a:t>9 + 7 = 16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64989406-774B-40E6-9102-6B3C9361D213}"/>
              </a:ext>
            </a:extLst>
          </p:cNvPr>
          <p:cNvSpPr/>
          <p:nvPr/>
        </p:nvSpPr>
        <p:spPr>
          <a:xfrm>
            <a:off x="6937375" y="21101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</a:p>
          <a:p>
            <a:pPr algn="ctr"/>
            <a:r>
              <a:rPr lang="en-US" sz="3200"/>
              <a:t>7 + 4 = 11</a:t>
            </a:r>
          </a:p>
          <a:p>
            <a:pPr algn="ctr"/>
            <a:r>
              <a:rPr lang="en-US" sz="3200"/>
              <a:t>8 + 6 = 14</a:t>
            </a:r>
          </a:p>
          <a:p>
            <a:pPr algn="ctr"/>
            <a:r>
              <a:rPr lang="en-US" sz="3200"/>
              <a:t>6 + 7 = 13</a:t>
            </a:r>
          </a:p>
          <a:p>
            <a:pPr algn="ctr"/>
            <a:r>
              <a:rPr lang="en-US" sz="3200"/>
              <a:t>9 + 7 = 16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B7C9D087-90B0-468F-A6EF-1A281E287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" y="1633855"/>
            <a:ext cx="5341620" cy="44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8840" y="1682115"/>
            <a:ext cx="10702925" cy="2456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05305" y="2332990"/>
            <a:ext cx="2200275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5835" y="2242185"/>
            <a:ext cx="2352040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A7311BB-37A8-41C5-AA76-94835B7FC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76" y="1600202"/>
            <a:ext cx="10702925" cy="2456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28" y="1359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grpSp>
        <p:nvGrpSpPr>
          <p:cNvPr id="24" name="Group 39">
            <a:extLst>
              <a:ext uri="{FF2B5EF4-FFF2-40B4-BE49-F238E27FC236}">
                <a16:creationId xmlns:a16="http://schemas.microsoft.com/office/drawing/2014/main" id="{B48EC882-AF2D-4F80-8434-07EFF4AFFE31}"/>
              </a:ext>
            </a:extLst>
          </p:cNvPr>
          <p:cNvGrpSpPr>
            <a:grpSpLocks/>
          </p:cNvGrpSpPr>
          <p:nvPr/>
        </p:nvGrpSpPr>
        <p:grpSpPr bwMode="auto">
          <a:xfrm>
            <a:off x="2019300" y="5459164"/>
            <a:ext cx="1524000" cy="1219200"/>
            <a:chOff x="0" y="0"/>
            <a:chExt cx="1118" cy="1104"/>
          </a:xfrm>
        </p:grpSpPr>
        <p:pic>
          <p:nvPicPr>
            <p:cNvPr id="25" name="Picture 71" descr="CLOCK">
              <a:extLst>
                <a:ext uri="{FF2B5EF4-FFF2-40B4-BE49-F238E27FC236}">
                  <a16:creationId xmlns:a16="http://schemas.microsoft.com/office/drawing/2014/main" id="{EE7060FF-5D0F-44FB-98CA-7F2FEFFFD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AutoShape 72">
              <a:extLst>
                <a:ext uri="{FF2B5EF4-FFF2-40B4-BE49-F238E27FC236}">
                  <a16:creationId xmlns:a16="http://schemas.microsoft.com/office/drawing/2014/main" id="{D3C24819-D64A-4394-8F6F-8EDA48252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10s 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693255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814</Words>
  <Application>Microsoft Office PowerPoint</Application>
  <PresentationFormat>Widescreen</PresentationFormat>
  <Paragraphs>268</Paragraphs>
  <Slides>42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等线</vt:lpstr>
      <vt:lpstr>Arial</vt:lpstr>
      <vt:lpstr>Arial-Rounded</vt:lpstr>
      <vt:lpstr>Calibri</vt:lpstr>
      <vt:lpstr>Calibri Light</vt:lpstr>
      <vt:lpstr>ITC Avant Garde Std Bk</vt:lpstr>
      <vt:lpstr>Times New Roman</vt:lpstr>
      <vt:lpstr>UTM Cookies</vt:lpstr>
      <vt:lpstr>1_Office Theme</vt:lpstr>
      <vt:lpstr>1_Office 主题​​</vt:lpstr>
      <vt:lpstr>4_Office 主题</vt:lpstr>
      <vt:lpstr>3_Office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Nguyễn Thị Bích Chi</cp:lastModifiedBy>
  <cp:revision>9</cp:revision>
  <dcterms:created xsi:type="dcterms:W3CDTF">2021-05-08T05:00:00Z</dcterms:created>
  <dcterms:modified xsi:type="dcterms:W3CDTF">2022-09-25T09:43:50Z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