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93" d="100"/>
          <a:sy n="93" d="100"/>
        </p:scale>
        <p:origin x="10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26814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399</Words>
  <Application>Microsoft Office PowerPoint</Application>
  <PresentationFormat>On-screen Show (16:9)</PresentationFormat>
  <Paragraphs>274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48</cp:revision>
  <dcterms:created xsi:type="dcterms:W3CDTF">2017-01-10T13:46:13Z</dcterms:created>
  <dcterms:modified xsi:type="dcterms:W3CDTF">2022-01-19T13:27:54Z</dcterms:modified>
</cp:coreProperties>
</file>