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322" r:id="rId2"/>
    <p:sldId id="313" r:id="rId3"/>
    <p:sldId id="314" r:id="rId4"/>
    <p:sldId id="317" r:id="rId5"/>
    <p:sldId id="291" r:id="rId6"/>
    <p:sldId id="263" r:id="rId7"/>
    <p:sldId id="262" r:id="rId8"/>
    <p:sldId id="321" r:id="rId9"/>
    <p:sldId id="302" r:id="rId10"/>
    <p:sldId id="318" r:id="rId11"/>
    <p:sldId id="265" r:id="rId12"/>
    <p:sldId id="259" r:id="rId13"/>
    <p:sldId id="271" r:id="rId14"/>
    <p:sldId id="300" r:id="rId15"/>
    <p:sldId id="299" r:id="rId16"/>
    <p:sldId id="296" r:id="rId17"/>
    <p:sldId id="297" r:id="rId18"/>
    <p:sldId id="298" r:id="rId19"/>
    <p:sldId id="320" r:id="rId20"/>
    <p:sldId id="292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1ED"/>
    <a:srgbClr val="FFFFFF"/>
    <a:srgbClr val="CCFFFF"/>
    <a:srgbClr val="FEDAF6"/>
    <a:srgbClr val="0000FF"/>
    <a:srgbClr val="8DC55B"/>
    <a:srgbClr val="FF33CC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1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5EBC1AD-E4D2-4072-AB7A-285E9B679024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slide" Target="slide1.xml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slide" Target="slide1.xml"/><Relationship Id="rId5" Type="http://schemas.openxmlformats.org/officeDocument/2006/relationships/image" Target="../media/image9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" y="-6285"/>
            <a:ext cx="9141334" cy="517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610566" cy="57685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71600" y="4587974"/>
            <a:ext cx="3096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000FF"/>
                </a:solidFill>
              </a:rPr>
              <a:t>Bài thơ nói đến ai/ cái gì ?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3" name="Buổi sớ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7311" y="2139702"/>
            <a:ext cx="609600" cy="609600"/>
          </a:xfrm>
          <a:prstGeom prst="rect">
            <a:avLst/>
          </a:prstGeom>
          <a:solidFill>
            <a:srgbClr val="FDB1ED"/>
          </a:solidFill>
        </p:spPr>
      </p:pic>
      <p:sp>
        <p:nvSpPr>
          <p:cNvPr id="12" name="TextBox 11"/>
          <p:cNvSpPr txBox="1"/>
          <p:nvPr/>
        </p:nvSpPr>
        <p:spPr>
          <a:xfrm>
            <a:off x="971600" y="4587647"/>
            <a:ext cx="3096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000FF"/>
                </a:solidFill>
              </a:rPr>
              <a:t>Mặt trời và cô gió làm gì ?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4555054"/>
            <a:ext cx="6984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0000FF"/>
                </a:solidFill>
              </a:rPr>
              <a:t>Thời gian được nói đến trong bài thơ là khi nào ? Vì sao em biết ?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47864" y="2067694"/>
            <a:ext cx="31683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Calibri" pitchFamily="34" charset="0"/>
                <a:cs typeface="Calibri" pitchFamily="34" charset="0"/>
              </a:rPr>
              <a:t>Viết</a:t>
            </a:r>
            <a:endParaRPr lang="en-US" sz="48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699542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Tiết 2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42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9" y="-26504"/>
            <a:ext cx="1901582" cy="62554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10481"/>
            <a:ext cx="2736304" cy="43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95" y="541710"/>
            <a:ext cx="2244244" cy="219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541710"/>
            <a:ext cx="2193360" cy="21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02" y="2735070"/>
            <a:ext cx="2202733" cy="217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60" y="2719292"/>
            <a:ext cx="2239444" cy="21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huyện của m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5932" y="699542"/>
            <a:ext cx="609600" cy="609600"/>
          </a:xfrm>
          <a:prstGeom prst="rect">
            <a:avLst/>
          </a:prstGeom>
          <a:solidFill>
            <a:srgbClr val="FDB1ED"/>
          </a:solidFill>
        </p:spPr>
      </p:pic>
    </p:spTree>
    <p:extLst>
      <p:ext uri="{BB962C8B-B14F-4D97-AF65-F5344CB8AC3E}">
        <p14:creationId xmlns:p14="http://schemas.microsoft.com/office/powerpoint/2010/main" val="28911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6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0734"/>
            <a:ext cx="4752528" cy="498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8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1470"/>
            <a:ext cx="4680520" cy="488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5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3478"/>
            <a:ext cx="4320480" cy="489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7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3478"/>
            <a:ext cx="4320480" cy="487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1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9" y="-26504"/>
            <a:ext cx="1901582" cy="62554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10481"/>
            <a:ext cx="2736304" cy="43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95" y="541710"/>
            <a:ext cx="2244244" cy="219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541710"/>
            <a:ext cx="2193360" cy="21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02" y="2735070"/>
            <a:ext cx="2202733" cy="217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60" y="2719292"/>
            <a:ext cx="2239444" cy="21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huyện của m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5932" y="699542"/>
            <a:ext cx="609600" cy="609600"/>
          </a:xfrm>
          <a:prstGeom prst="rect">
            <a:avLst/>
          </a:prstGeom>
          <a:solidFill>
            <a:srgbClr val="FDB1ED"/>
          </a:solidFill>
        </p:spPr>
      </p:pic>
      <p:sp>
        <p:nvSpPr>
          <p:cNvPr id="3" name="TextBox 2"/>
          <p:cNvSpPr txBox="1"/>
          <p:nvPr/>
        </p:nvSpPr>
        <p:spPr>
          <a:xfrm>
            <a:off x="920862" y="4371950"/>
            <a:ext cx="66247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Mỗi con người đều có thể góp sức mình làm những việc có ích cho đời. Mây biến thành mưa cho vạn vật sinh sôi.</a:t>
            </a:r>
            <a:endParaRPr lang="en-US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60" y="1593372"/>
            <a:ext cx="1087229" cy="108722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811886" y="3986667"/>
            <a:ext cx="1934240" cy="67939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97" y="3009281"/>
            <a:ext cx="2116408" cy="1406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93" y="2541732"/>
            <a:ext cx="2282507" cy="9456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12" y="1613397"/>
            <a:ext cx="699577" cy="117510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396337" y="1593371"/>
            <a:ext cx="699577" cy="11751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686" y="152511"/>
            <a:ext cx="5285690" cy="2359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605" y="2709883"/>
            <a:ext cx="4695851" cy="147231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643236" y="847013"/>
            <a:ext cx="3312368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chìa khoá</a:t>
            </a:r>
            <a:endParaRPr lang="vi-VN" sz="4400" b="1" dirty="0">
              <a:solidFill>
                <a:srgbClr val="FF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70924" y="3034897"/>
            <a:ext cx="95521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oa</a:t>
            </a:r>
            <a:endParaRPr lang="vi-VN" sz="3600" b="1" dirty="0">
              <a:solidFill>
                <a:srgbClr val="FF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7" y="3230748"/>
            <a:ext cx="1671638" cy="1800225"/>
          </a:xfrm>
          <a:prstGeom prst="rect">
            <a:avLst/>
          </a:prstGeom>
        </p:spPr>
      </p:pic>
      <p:pic>
        <p:nvPicPr>
          <p:cNvPr id="61" name="Picture 6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9420" y="4328289"/>
            <a:ext cx="2491956" cy="6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60" y="1593372"/>
            <a:ext cx="1087229" cy="108722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811886" y="3986667"/>
            <a:ext cx="1934240" cy="67939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7" y="3009282"/>
            <a:ext cx="2116408" cy="1406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3" y="2541733"/>
            <a:ext cx="2282507" cy="9456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12" y="1613397"/>
            <a:ext cx="699577" cy="117510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396337" y="1593371"/>
            <a:ext cx="699577" cy="11751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686" y="152511"/>
            <a:ext cx="5285690" cy="2359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605" y="2709883"/>
            <a:ext cx="4695851" cy="147231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417302" y="843558"/>
            <a:ext cx="376423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4000" b="1" kern="1200" dirty="0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mướp</a:t>
            </a:r>
            <a:endParaRPr lang="vi-VN" sz="4000" b="1" kern="1200" dirty="0">
              <a:solidFill>
                <a:srgbClr val="FF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18897" y="3027715"/>
            <a:ext cx="1459267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ươp</a:t>
            </a:r>
            <a:endParaRPr lang="vi-VN" sz="4000" b="1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7" y="3230748"/>
            <a:ext cx="1671638" cy="1800225"/>
          </a:xfrm>
          <a:prstGeom prst="rect">
            <a:avLst/>
          </a:prstGeom>
        </p:spPr>
      </p:pic>
      <p:pic>
        <p:nvPicPr>
          <p:cNvPr id="61" name="Picture 6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9420" y="4328289"/>
            <a:ext cx="2491956" cy="6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2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811886" y="3986667"/>
            <a:ext cx="1934240" cy="67939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12" y="1613397"/>
            <a:ext cx="699577" cy="11751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686" y="152511"/>
            <a:ext cx="5285690" cy="342735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976831" y="1024774"/>
            <a:ext cx="434340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kern="1200" dirty="0" err="1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lang="en-US" sz="3600" kern="1200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uả</a:t>
            </a:r>
            <a:r>
              <a:rPr lang="en-US" sz="3600" kern="12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3600" kern="12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600" kern="12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lang="en-US" sz="3600" kern="12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3600" kern="12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600" kern="12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3600" kern="1200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xoe</a:t>
            </a:r>
            <a:r>
              <a:rPr lang="en-US" sz="3600" kern="120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600" kern="1200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7" y="3230748"/>
            <a:ext cx="1671638" cy="1800225"/>
          </a:xfrm>
          <a:prstGeom prst="rect">
            <a:avLst/>
          </a:prstGeom>
        </p:spPr>
      </p:pic>
      <p:pic>
        <p:nvPicPr>
          <p:cNvPr id="61" name="Picture 6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9420" y="4328289"/>
            <a:ext cx="2491956" cy="630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60" y="1593372"/>
            <a:ext cx="1087229" cy="1087229"/>
          </a:xfrm>
          <a:prstGeom prst="rect">
            <a:avLst/>
          </a:prstGeom>
        </p:spPr>
      </p:pic>
      <p:sp>
        <p:nvSpPr>
          <p:cNvPr id="13" name="Rectangle 82"/>
          <p:cNvSpPr/>
          <p:nvPr/>
        </p:nvSpPr>
        <p:spPr>
          <a:xfrm>
            <a:off x="811886" y="3986667"/>
            <a:ext cx="1934240" cy="67939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8" y="3009282"/>
            <a:ext cx="2116406" cy="1406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4" y="2541733"/>
            <a:ext cx="2282505" cy="945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12" y="1613397"/>
            <a:ext cx="699577" cy="11751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96337" y="1593371"/>
            <a:ext cx="699577" cy="11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2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211960" y="627534"/>
            <a:ext cx="3082003" cy="5760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36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75</a:t>
            </a:r>
            <a:endParaRPr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27524" y="1203598"/>
            <a:ext cx="694826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GB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5400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3765546"/>
            <a:ext cx="95691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01494" y="1739094"/>
            <a:ext cx="1055647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</a:rPr>
              <a:t>ư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ớc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357141" y="1739094"/>
            <a:ext cx="1075425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+mj-lt"/>
              </a:rPr>
              <a:t>l</a:t>
            </a:r>
            <a:r>
              <a:rPr lang="en-US" sz="2800" smtClean="0">
                <a:solidFill>
                  <a:schemeClr val="tx1"/>
                </a:solidFill>
                <a:latin typeface="+mj-lt"/>
              </a:rPr>
              <a:t>ướt</a:t>
            </a: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411760" y="1739094"/>
            <a:ext cx="1183714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+mj-lt"/>
              </a:rPr>
              <a:t>gươm</a:t>
            </a: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623903" y="1739094"/>
            <a:ext cx="1164121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+mj-lt"/>
              </a:rPr>
              <a:t>ư</a:t>
            </a:r>
            <a:r>
              <a:rPr lang="en-US" sz="2800" smtClean="0">
                <a:solidFill>
                  <a:schemeClr val="tx1"/>
                </a:solidFill>
                <a:latin typeface="+mj-lt"/>
              </a:rPr>
              <a:t>ớp</a:t>
            </a: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809061" y="1739094"/>
            <a:ext cx="987075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+mj-lt"/>
              </a:rPr>
              <a:t>l</a:t>
            </a:r>
            <a:r>
              <a:rPr lang="en-US" sz="2800" smtClean="0">
                <a:solidFill>
                  <a:schemeClr val="tx1"/>
                </a:solidFill>
                <a:latin typeface="+mj-lt"/>
              </a:rPr>
              <a:t>ượn</a:t>
            </a: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80112" y="1739094"/>
            <a:ext cx="1456184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+mj-lt"/>
              </a:rPr>
              <a:t>hương</a:t>
            </a: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135993" y="1739094"/>
            <a:ext cx="820383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+mj-lt"/>
              </a:rPr>
              <a:t>hoa</a:t>
            </a:r>
            <a:endParaRPr lang="en-US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934225" y="1739094"/>
            <a:ext cx="82800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+mj-lt"/>
              </a:rPr>
              <a:t>loe</a:t>
            </a:r>
            <a:endParaRPr lang="en-US" sz="28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218" y="0"/>
            <a:ext cx="9564435" cy="5391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07884">
            <a:off x="637353" y="547573"/>
            <a:ext cx="1072730" cy="1077218"/>
          </a:xfrm>
          <a:prstGeom prst="rect">
            <a:avLst/>
          </a:prstGeom>
          <a:solidFill>
            <a:srgbClr val="FEDAF6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l</a:t>
            </a:r>
            <a:r>
              <a:rPr lang="en-US" sz="3200" dirty="0" err="1" smtClean="0">
                <a:solidFill>
                  <a:srgbClr val="0000FF"/>
                </a:solidFill>
              </a:rPr>
              <a:t>ướt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3200" dirty="0" err="1" smtClean="0">
                <a:solidFill>
                  <a:srgbClr val="0000FF"/>
                </a:solidFill>
              </a:rPr>
              <a:t>sóng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147507">
            <a:off x="2163853" y="333439"/>
            <a:ext cx="104708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ư</a:t>
            </a:r>
            <a:r>
              <a:rPr lang="en-US" sz="3200" dirty="0" err="1" smtClean="0">
                <a:solidFill>
                  <a:srgbClr val="0000FF"/>
                </a:solidFill>
              </a:rPr>
              <a:t>ớc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3200" dirty="0" err="1" smtClean="0">
                <a:solidFill>
                  <a:srgbClr val="0000FF"/>
                </a:solidFill>
              </a:rPr>
              <a:t>mơ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70061">
            <a:off x="3689157" y="359841"/>
            <a:ext cx="1297150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mèo</a:t>
            </a:r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3200" dirty="0" err="1" smtClean="0">
                <a:solidFill>
                  <a:srgbClr val="0000FF"/>
                </a:solidFill>
              </a:rPr>
              <a:t>mướp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468202">
            <a:off x="5232669" y="479116"/>
            <a:ext cx="1274708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hạt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cườm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7664" y="974876"/>
            <a:ext cx="186781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bay </a:t>
            </a:r>
            <a:r>
              <a:rPr lang="en-US" sz="3200" dirty="0" err="1" smtClean="0">
                <a:solidFill>
                  <a:srgbClr val="0000FF"/>
                </a:solidFill>
              </a:rPr>
              <a:t>lượn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4826" y="1772380"/>
            <a:ext cx="2162772" cy="584775"/>
          </a:xfrm>
          <a:prstGeom prst="rect">
            <a:avLst/>
          </a:prstGeom>
          <a:solidFill>
            <a:srgbClr val="FEDAF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giọt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sương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6071" y="1974507"/>
            <a:ext cx="1436612" cy="584775"/>
          </a:xfrm>
          <a:prstGeom prst="rect">
            <a:avLst/>
          </a:prstGeom>
          <a:solidFill>
            <a:srgbClr val="FEDAF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nụ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hoa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2414" y="2551016"/>
            <a:ext cx="193835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vàng</a:t>
            </a:r>
            <a:r>
              <a:rPr lang="en-US" sz="3200" dirty="0" smtClean="0">
                <a:solidFill>
                  <a:srgbClr val="0000FF"/>
                </a:solidFill>
              </a:rPr>
              <a:t> hoe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4713" y="3166760"/>
            <a:ext cx="209384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t</a:t>
            </a:r>
            <a:r>
              <a:rPr lang="en-US" sz="3200" smtClean="0">
                <a:solidFill>
                  <a:srgbClr val="0000FF"/>
                </a:solidFill>
              </a:rPr>
              <a:t>oả hương</a:t>
            </a:r>
            <a:endParaRPr lang="en-US" sz="3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" y="-6285"/>
            <a:ext cx="9141334" cy="517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610566" cy="57685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451969" y="1923678"/>
            <a:ext cx="155965" cy="432048"/>
            <a:chOff x="3995936" y="195486"/>
            <a:chExt cx="108279" cy="288032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3131840" y="3651870"/>
            <a:ext cx="155965" cy="432048"/>
            <a:chOff x="3995936" y="195486"/>
            <a:chExt cx="108279" cy="288032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995936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4032207" y="195486"/>
              <a:ext cx="72008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Buổi sớ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5505" y="2092337"/>
            <a:ext cx="609600" cy="609600"/>
          </a:xfrm>
          <a:prstGeom prst="rect">
            <a:avLst/>
          </a:prstGeom>
          <a:solidFill>
            <a:srgbClr val="FDB1ED"/>
          </a:solidFill>
        </p:spPr>
      </p:pic>
    </p:spTree>
    <p:extLst>
      <p:ext uri="{BB962C8B-B14F-4D97-AF65-F5344CB8AC3E}">
        <p14:creationId xmlns:p14="http://schemas.microsoft.com/office/powerpoint/2010/main" val="12090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155</Words>
  <Application>Microsoft Office PowerPoint</Application>
  <PresentationFormat>On-screen Show (16:9)</PresentationFormat>
  <Paragraphs>44</Paragraphs>
  <Slides>20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Arial-Rounded</vt:lpstr>
      <vt:lpstr>Calibri</vt:lpstr>
      <vt:lpstr>Lato</vt:lpstr>
      <vt:lpstr>Quicksand Medium</vt:lpstr>
      <vt:lpstr>Tahoma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BÀI 75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40</dc:title>
  <dc:creator>Administrator</dc:creator>
  <cp:lastModifiedBy>Admin</cp:lastModifiedBy>
  <cp:revision>110</cp:revision>
  <dcterms:modified xsi:type="dcterms:W3CDTF">2021-12-03T11:58:56Z</dcterms:modified>
</cp:coreProperties>
</file>