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  <p:sldMasterId id="2147483672" r:id="rId3"/>
    <p:sldMasterId id="2147483765" r:id="rId4"/>
    <p:sldMasterId id="2147483785" r:id="rId5"/>
  </p:sldMasterIdLst>
  <p:notesMasterIdLst>
    <p:notesMasterId r:id="rId16"/>
  </p:notesMasterIdLst>
  <p:sldIdLst>
    <p:sldId id="499" r:id="rId6"/>
    <p:sldId id="507" r:id="rId7"/>
    <p:sldId id="512" r:id="rId8"/>
    <p:sldId id="504" r:id="rId9"/>
    <p:sldId id="498" r:id="rId10"/>
    <p:sldId id="513" r:id="rId11"/>
    <p:sldId id="511" r:id="rId12"/>
    <p:sldId id="502" r:id="rId13"/>
    <p:sldId id="503" r:id="rId14"/>
    <p:sldId id="509" r:id="rId15"/>
  </p:sldIdLst>
  <p:sldSz cx="12192000" cy="6858000"/>
  <p:notesSz cx="6858000" cy="9144000"/>
  <p:embeddedFontLst>
    <p:embeddedFont>
      <p:font typeface="字魂27号-布丁体" pitchFamily="2" charset="-122"/>
      <p:regular r:id="rId17"/>
    </p:embeddedFont>
    <p:embeddedFont>
      <p:font typeface=".VnBlack" panose="020B7200000000000000" pitchFamily="34"/>
      <p:regular r:id="rId18"/>
    </p:embeddedFont>
    <p:embeddedFont>
      <p:font typeface=".VnBlackH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宋体" panose="020B0502040504020204" pitchFamily="34" charset="0"/>
      <p:regular r:id="rId28"/>
    </p:embeddedFont>
    <p:embeddedFont>
      <p:font typeface="等线" panose="020B0502040504020204" pitchFamily="34" charset="0"/>
      <p:regular r:id="rId29"/>
      <p:bold r:id="rId30"/>
    </p:embeddedFont>
    <p:embeddedFont>
      <p:font typeface="等线 Light" panose="020B0502040504020204" pitchFamily="34" charset="0"/>
      <p:regular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622A"/>
    <a:srgbClr val="EB8F58"/>
    <a:srgbClr val="FEBA02"/>
    <a:srgbClr val="FAE9DC"/>
    <a:srgbClr val="65AEF5"/>
    <a:srgbClr val="E77E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5" autoAdjust="0"/>
    <p:restoredTop sz="90231" autoAdjust="0"/>
  </p:normalViewPr>
  <p:slideViewPr>
    <p:cSldViewPr snapToGrid="0" showGuides="1">
      <p:cViewPr varScale="1">
        <p:scale>
          <a:sx n="66" d="100"/>
          <a:sy n="66" d="100"/>
        </p:scale>
        <p:origin x="-882" y="-108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 /><Relationship Id="rId13" Type="http://schemas.openxmlformats.org/officeDocument/2006/relationships/slide" Target="slides/slide8.xml" /><Relationship Id="rId18" Type="http://schemas.openxmlformats.org/officeDocument/2006/relationships/font" Target="fonts/font2.fntdata" /><Relationship Id="rId26" Type="http://schemas.openxmlformats.org/officeDocument/2006/relationships/font" Target="fonts/font10.fntdata" /><Relationship Id="rId3" Type="http://schemas.openxmlformats.org/officeDocument/2006/relationships/slideMaster" Target="slideMasters/slideMaster3.xml" /><Relationship Id="rId21" Type="http://schemas.openxmlformats.org/officeDocument/2006/relationships/font" Target="fonts/font5.fntdata" /><Relationship Id="rId34" Type="http://schemas.openxmlformats.org/officeDocument/2006/relationships/viewProps" Target="viewProps.xml" /><Relationship Id="rId7" Type="http://schemas.openxmlformats.org/officeDocument/2006/relationships/slide" Target="slides/slide2.xml" /><Relationship Id="rId12" Type="http://schemas.openxmlformats.org/officeDocument/2006/relationships/slide" Target="slides/slide7.xml" /><Relationship Id="rId17" Type="http://schemas.openxmlformats.org/officeDocument/2006/relationships/font" Target="fonts/font1.fntdata" /><Relationship Id="rId25" Type="http://schemas.openxmlformats.org/officeDocument/2006/relationships/font" Target="fonts/font9.fntdata" /><Relationship Id="rId33" Type="http://schemas.openxmlformats.org/officeDocument/2006/relationships/presProps" Target="presProps.xml" /><Relationship Id="rId2" Type="http://schemas.openxmlformats.org/officeDocument/2006/relationships/slideMaster" Target="slideMasters/slideMaster2.xml" /><Relationship Id="rId16" Type="http://schemas.openxmlformats.org/officeDocument/2006/relationships/notesMaster" Target="notesMasters/notesMaster1.xml" /><Relationship Id="rId20" Type="http://schemas.openxmlformats.org/officeDocument/2006/relationships/font" Target="fonts/font4.fntdata" /><Relationship Id="rId29" Type="http://schemas.openxmlformats.org/officeDocument/2006/relationships/font" Target="fonts/font13.fntdata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1.xml" /><Relationship Id="rId11" Type="http://schemas.openxmlformats.org/officeDocument/2006/relationships/slide" Target="slides/slide6.xml" /><Relationship Id="rId24" Type="http://schemas.openxmlformats.org/officeDocument/2006/relationships/font" Target="fonts/font8.fntdata" /><Relationship Id="rId32" Type="http://schemas.openxmlformats.org/officeDocument/2006/relationships/tags" Target="tags/tag1.xml" /><Relationship Id="rId5" Type="http://schemas.openxmlformats.org/officeDocument/2006/relationships/slideMaster" Target="slideMasters/slideMaster5.xml" /><Relationship Id="rId15" Type="http://schemas.openxmlformats.org/officeDocument/2006/relationships/slide" Target="slides/slide10.xml" /><Relationship Id="rId23" Type="http://schemas.openxmlformats.org/officeDocument/2006/relationships/font" Target="fonts/font7.fntdata" /><Relationship Id="rId28" Type="http://schemas.openxmlformats.org/officeDocument/2006/relationships/font" Target="fonts/font12.fntdata" /><Relationship Id="rId36" Type="http://schemas.openxmlformats.org/officeDocument/2006/relationships/tableStyles" Target="tableStyles.xml" /><Relationship Id="rId10" Type="http://schemas.openxmlformats.org/officeDocument/2006/relationships/slide" Target="slides/slide5.xml" /><Relationship Id="rId19" Type="http://schemas.openxmlformats.org/officeDocument/2006/relationships/font" Target="fonts/font3.fntdata" /><Relationship Id="rId31" Type="http://schemas.openxmlformats.org/officeDocument/2006/relationships/font" Target="fonts/font15.fntdata" /><Relationship Id="rId4" Type="http://schemas.openxmlformats.org/officeDocument/2006/relationships/slideMaster" Target="slideMasters/slideMaster4.xml" /><Relationship Id="rId9" Type="http://schemas.openxmlformats.org/officeDocument/2006/relationships/slide" Target="slides/slide4.xml" /><Relationship Id="rId14" Type="http://schemas.openxmlformats.org/officeDocument/2006/relationships/slide" Target="slides/slide9.xml" /><Relationship Id="rId22" Type="http://schemas.openxmlformats.org/officeDocument/2006/relationships/font" Target="fonts/font6.fntdata" /><Relationship Id="rId27" Type="http://schemas.openxmlformats.org/officeDocument/2006/relationships/font" Target="fonts/font11.fntdata" /><Relationship Id="rId30" Type="http://schemas.openxmlformats.org/officeDocument/2006/relationships/font" Target="fonts/font14.fntdata" /><Relationship Id="rId35" Type="http://schemas.openxmlformats.org/officeDocument/2006/relationships/theme" Target="theme/theme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1A315-F1CD-4472-8AB7-0478FAD24C8B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0372A-0EAB-497F-8C4F-DBA74D4F81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964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131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10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042148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319341"/>
      </p:ext>
    </p:extLst>
  </p:cSld>
  <p:clrMapOvr>
    <a:masterClrMapping/>
  </p:clrMapOvr>
  <p:transition spd="med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083990"/>
      </p:ext>
    </p:extLst>
  </p:cSld>
  <p:clrMapOvr>
    <a:masterClrMapping/>
  </p:clrMapOvr>
  <p:transition spd="med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1787145"/>
      </p:ext>
    </p:extLst>
  </p:cSld>
  <p:clrMapOvr>
    <a:masterClrMapping/>
  </p:clrMapOvr>
  <p:transition spd="med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rgbClr val="4F81B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51697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4947" y="274638"/>
            <a:ext cx="9397453" cy="92981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2489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7F7F7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62508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2926" y="274638"/>
            <a:ext cx="9539473" cy="987168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4819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8301" y="274638"/>
            <a:ext cx="9594099" cy="99536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9099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7720" y="274639"/>
            <a:ext cx="9364680" cy="97897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09021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648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0082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881340"/>
      </p:ext>
    </p:extLst>
  </p:cSld>
  <p:clrMapOvr>
    <a:masterClrMapping/>
  </p:clrMapOvr>
  <p:transition spd="med" advTm="400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98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6631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1796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6568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0972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927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3754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6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13855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83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230164"/>
      </p:ext>
    </p:extLst>
  </p:cSld>
  <p:clrMapOvr>
    <a:masterClrMapping/>
  </p:clrMapOvr>
  <p:transition spd="med" advTm="4000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9391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1749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1331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1840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2023/5/12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45018"/>
      </p:ext>
    </p:extLst>
  </p:cSld>
  <p:clrMapOvr>
    <a:masterClrMapping/>
  </p:clrMapOvr>
  <p:transition spd="med" advTm="4000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2023/5/12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004997"/>
      </p:ext>
    </p:extLst>
  </p:cSld>
  <p:clrMapOvr>
    <a:masterClrMapping/>
  </p:clrMapOvr>
  <p:transition spd="med" advTm="4000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2023/5/12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039876"/>
      </p:ext>
    </p:extLst>
  </p:cSld>
  <p:clrMapOvr>
    <a:masterClrMapping/>
  </p:clrMapOvr>
  <p:transition spd="med" advTm="4000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2023/5/12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485545"/>
      </p:ext>
    </p:extLst>
  </p:cSld>
  <p:clrMapOvr>
    <a:masterClrMapping/>
  </p:clrMapOvr>
  <p:transition spd="med" advTm="4000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2023/5/12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285702"/>
      </p:ext>
    </p:extLst>
  </p:cSld>
  <p:clrMapOvr>
    <a:masterClrMapping/>
  </p:clrMapOvr>
  <p:transition spd="med" advTm="4000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2023/5/12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708927"/>
      </p:ext>
    </p:extLst>
  </p:cSld>
  <p:clrMapOvr>
    <a:masterClrMapping/>
  </p:clrMapOvr>
  <p:transition spd="med" advTm="4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896708"/>
      </p:ext>
    </p:extLst>
  </p:cSld>
  <p:clrMapOvr>
    <a:masterClrMapping/>
  </p:clrMapOvr>
  <p:transition spd="med" advTm="4000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2023/5/12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253892"/>
      </p:ext>
    </p:extLst>
  </p:cSld>
  <p:clrMapOvr>
    <a:masterClrMapping/>
  </p:clrMapOvr>
  <p:transition spd="med" advTm="4000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2023/5/12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88101"/>
      </p:ext>
    </p:extLst>
  </p:cSld>
  <p:clrMapOvr>
    <a:masterClrMapping/>
  </p:clrMapOvr>
  <p:transition spd="med" advTm="4000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2023/5/12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23445"/>
      </p:ext>
    </p:extLst>
  </p:cSld>
  <p:clrMapOvr>
    <a:masterClrMapping/>
  </p:clrMapOvr>
  <p:transition spd="med" advTm="4000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2023/5/12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202491"/>
      </p:ext>
    </p:extLst>
  </p:cSld>
  <p:clrMapOvr>
    <a:masterClrMapping/>
  </p:clrMapOvr>
  <p:transition spd="med" advTm="4000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2023/5/12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96808"/>
      </p:ext>
    </p:extLst>
  </p:cSld>
  <p:clrMapOvr>
    <a:masterClrMapping/>
  </p:clrMapOvr>
  <p:transition spd="med" advTm="4000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2023/5/12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21681"/>
      </p:ext>
    </p:extLst>
  </p:cSld>
  <p:clrMapOvr>
    <a:masterClrMapping/>
  </p:clrMapOvr>
  <p:transition spd="med" advTm="4000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2023/5/12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437968"/>
      </p:ext>
    </p:extLst>
  </p:cSld>
  <p:clrMapOvr>
    <a:masterClrMapping/>
  </p:clrMapOvr>
  <p:transition spd="med" advTm="4000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2023/5/12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29508"/>
      </p:ext>
    </p:extLst>
  </p:cSld>
  <p:clrMapOvr>
    <a:masterClrMapping/>
  </p:clrMapOvr>
  <p:transition spd="med" advTm="4000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2023/5/12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56326"/>
      </p:ext>
    </p:extLst>
  </p:cSld>
  <p:clrMapOvr>
    <a:masterClrMapping/>
  </p:clrMapOvr>
  <p:transition spd="med" advTm="4000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2023/5/12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673409"/>
      </p:ext>
    </p:extLst>
  </p:cSld>
  <p:clrMapOvr>
    <a:masterClrMapping/>
  </p:clrMapOvr>
  <p:transition spd="med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58689"/>
      </p:ext>
    </p:extLst>
  </p:cSld>
  <p:clrMapOvr>
    <a:masterClrMapping/>
  </p:clrMapOvr>
  <p:transition spd="med" advTm="4000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2023/5/12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754972"/>
      </p:ext>
    </p:extLst>
  </p:cSld>
  <p:clrMapOvr>
    <a:masterClrMapping/>
  </p:clrMapOvr>
  <p:transition spd="med" advTm="4000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2023/5/12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34147"/>
      </p:ext>
    </p:extLst>
  </p:cSld>
  <p:clrMapOvr>
    <a:masterClrMapping/>
  </p:clrMapOvr>
  <p:transition spd="med" advTm="4000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2023/5/12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983539"/>
      </p:ext>
    </p:extLst>
  </p:cSld>
  <p:clrMapOvr>
    <a:masterClrMapping/>
  </p:clrMapOvr>
  <p:transition spd="med" advTm="4000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2023/5/12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717686"/>
      </p:ext>
    </p:extLst>
  </p:cSld>
  <p:clrMapOvr>
    <a:masterClrMapping/>
  </p:clrMapOvr>
  <p:transition spd="med" advTm="4000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2023/5/12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456276"/>
      </p:ext>
    </p:extLst>
  </p:cSld>
  <p:clrMapOvr>
    <a:masterClrMapping/>
  </p:clrMapOvr>
  <p:transition spd="med" advTm="4000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2023/5/12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616568"/>
      </p:ext>
    </p:extLst>
  </p:cSld>
  <p:clrMapOvr>
    <a:masterClrMapping/>
  </p:clrMapOvr>
  <p:transition spd="med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097471"/>
      </p:ext>
    </p:extLst>
  </p:cSld>
  <p:clrMapOvr>
    <a:masterClrMapping/>
  </p:clrMapOvr>
  <p:transition spd="med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503337"/>
      </p:ext>
    </p:extLst>
  </p:cSld>
  <p:clrMapOvr>
    <a:masterClrMapping/>
  </p:clrMapOvr>
  <p:transition spd="med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733235"/>
      </p:ext>
    </p:extLst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870890"/>
      </p:ext>
    </p:extLst>
  </p:cSld>
  <p:clrMapOvr>
    <a:masterClrMapping/>
  </p:clrMapOvr>
  <p:transition spd="med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pn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image" Target="../media/image2.png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 /><Relationship Id="rId3" Type="http://schemas.openxmlformats.org/officeDocument/2006/relationships/slideLayout" Target="../slideLayouts/slideLayout14.xml" /><Relationship Id="rId7" Type="http://schemas.openxmlformats.org/officeDocument/2006/relationships/slideLayout" Target="../slideLayouts/slideLayout18.xml" /><Relationship Id="rId2" Type="http://schemas.openxmlformats.org/officeDocument/2006/relationships/slideLayout" Target="../slideLayouts/slideLayout13.xml" /><Relationship Id="rId1" Type="http://schemas.openxmlformats.org/officeDocument/2006/relationships/slideLayout" Target="../slideLayouts/slideLayout12.xml" /><Relationship Id="rId6" Type="http://schemas.openxmlformats.org/officeDocument/2006/relationships/slideLayout" Target="../slideLayouts/slideLayout17.xml" /><Relationship Id="rId11" Type="http://schemas.openxmlformats.org/officeDocument/2006/relationships/image" Target="../media/image3.jpeg" /><Relationship Id="rId5" Type="http://schemas.openxmlformats.org/officeDocument/2006/relationships/slideLayout" Target="../slideLayouts/slideLayout16.xml" /><Relationship Id="rId10" Type="http://schemas.openxmlformats.org/officeDocument/2006/relationships/theme" Target="../theme/theme2.xml" /><Relationship Id="rId4" Type="http://schemas.openxmlformats.org/officeDocument/2006/relationships/slideLayout" Target="../slideLayouts/slideLayout15.xml" /><Relationship Id="rId9" Type="http://schemas.openxmlformats.org/officeDocument/2006/relationships/slideLayout" Target="../slideLayouts/slideLayout20.xml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 /><Relationship Id="rId13" Type="http://schemas.openxmlformats.org/officeDocument/2006/relationships/slideLayout" Target="../slideLayouts/slideLayout33.xml" /><Relationship Id="rId3" Type="http://schemas.openxmlformats.org/officeDocument/2006/relationships/slideLayout" Target="../slideLayouts/slideLayout23.xml" /><Relationship Id="rId7" Type="http://schemas.openxmlformats.org/officeDocument/2006/relationships/slideLayout" Target="../slideLayouts/slideLayout27.xml" /><Relationship Id="rId12" Type="http://schemas.openxmlformats.org/officeDocument/2006/relationships/slideLayout" Target="../slideLayouts/slideLayout32.xml" /><Relationship Id="rId2" Type="http://schemas.openxmlformats.org/officeDocument/2006/relationships/slideLayout" Target="../slideLayouts/slideLayout22.xml" /><Relationship Id="rId1" Type="http://schemas.openxmlformats.org/officeDocument/2006/relationships/slideLayout" Target="../slideLayouts/slideLayout21.xml" /><Relationship Id="rId6" Type="http://schemas.openxmlformats.org/officeDocument/2006/relationships/slideLayout" Target="../slideLayouts/slideLayout26.xml" /><Relationship Id="rId11" Type="http://schemas.openxmlformats.org/officeDocument/2006/relationships/slideLayout" Target="../slideLayouts/slideLayout31.xml" /><Relationship Id="rId5" Type="http://schemas.openxmlformats.org/officeDocument/2006/relationships/slideLayout" Target="../slideLayouts/slideLayout25.xml" /><Relationship Id="rId15" Type="http://schemas.openxmlformats.org/officeDocument/2006/relationships/image" Target="../media/image4.jpg" /><Relationship Id="rId10" Type="http://schemas.openxmlformats.org/officeDocument/2006/relationships/slideLayout" Target="../slideLayouts/slideLayout30.xml" /><Relationship Id="rId4" Type="http://schemas.openxmlformats.org/officeDocument/2006/relationships/slideLayout" Target="../slideLayouts/slideLayout24.xml" /><Relationship Id="rId9" Type="http://schemas.openxmlformats.org/officeDocument/2006/relationships/slideLayout" Target="../slideLayouts/slideLayout29.xml" /><Relationship Id="rId14" Type="http://schemas.openxmlformats.org/officeDocument/2006/relationships/theme" Target="../theme/theme3.xml" 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 /><Relationship Id="rId13" Type="http://schemas.openxmlformats.org/officeDocument/2006/relationships/image" Target="../media/image1.png" /><Relationship Id="rId3" Type="http://schemas.openxmlformats.org/officeDocument/2006/relationships/slideLayout" Target="../slideLayouts/slideLayout36.xml" /><Relationship Id="rId7" Type="http://schemas.openxmlformats.org/officeDocument/2006/relationships/slideLayout" Target="../slideLayouts/slideLayout40.xml" /><Relationship Id="rId12" Type="http://schemas.openxmlformats.org/officeDocument/2006/relationships/theme" Target="../theme/theme4.xml" /><Relationship Id="rId2" Type="http://schemas.openxmlformats.org/officeDocument/2006/relationships/slideLayout" Target="../slideLayouts/slideLayout35.xml" /><Relationship Id="rId1" Type="http://schemas.openxmlformats.org/officeDocument/2006/relationships/slideLayout" Target="../slideLayouts/slideLayout34.xml" /><Relationship Id="rId6" Type="http://schemas.openxmlformats.org/officeDocument/2006/relationships/slideLayout" Target="../slideLayouts/slideLayout39.xml" /><Relationship Id="rId11" Type="http://schemas.openxmlformats.org/officeDocument/2006/relationships/slideLayout" Target="../slideLayouts/slideLayout44.xml" /><Relationship Id="rId5" Type="http://schemas.openxmlformats.org/officeDocument/2006/relationships/slideLayout" Target="../slideLayouts/slideLayout38.xml" /><Relationship Id="rId10" Type="http://schemas.openxmlformats.org/officeDocument/2006/relationships/slideLayout" Target="../slideLayouts/slideLayout43.xml" /><Relationship Id="rId4" Type="http://schemas.openxmlformats.org/officeDocument/2006/relationships/slideLayout" Target="../slideLayouts/slideLayout37.xml" /><Relationship Id="rId9" Type="http://schemas.openxmlformats.org/officeDocument/2006/relationships/slideLayout" Target="../slideLayouts/slideLayout42.xml" /><Relationship Id="rId14" Type="http://schemas.openxmlformats.org/officeDocument/2006/relationships/image" Target="../media/image2.png" 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 /><Relationship Id="rId13" Type="http://schemas.openxmlformats.org/officeDocument/2006/relationships/image" Target="../media/image1.png" /><Relationship Id="rId3" Type="http://schemas.openxmlformats.org/officeDocument/2006/relationships/slideLayout" Target="../slideLayouts/slideLayout47.xml" /><Relationship Id="rId7" Type="http://schemas.openxmlformats.org/officeDocument/2006/relationships/slideLayout" Target="../slideLayouts/slideLayout51.xml" /><Relationship Id="rId12" Type="http://schemas.openxmlformats.org/officeDocument/2006/relationships/theme" Target="../theme/theme5.xml" /><Relationship Id="rId2" Type="http://schemas.openxmlformats.org/officeDocument/2006/relationships/slideLayout" Target="../slideLayouts/slideLayout46.xml" /><Relationship Id="rId1" Type="http://schemas.openxmlformats.org/officeDocument/2006/relationships/slideLayout" Target="../slideLayouts/slideLayout45.xml" /><Relationship Id="rId6" Type="http://schemas.openxmlformats.org/officeDocument/2006/relationships/slideLayout" Target="../slideLayouts/slideLayout50.xml" /><Relationship Id="rId11" Type="http://schemas.openxmlformats.org/officeDocument/2006/relationships/slideLayout" Target="../slideLayouts/slideLayout55.xml" /><Relationship Id="rId5" Type="http://schemas.openxmlformats.org/officeDocument/2006/relationships/slideLayout" Target="../slideLayouts/slideLayout49.xml" /><Relationship Id="rId10" Type="http://schemas.openxmlformats.org/officeDocument/2006/relationships/slideLayout" Target="../slideLayouts/slideLayout54.xml" /><Relationship Id="rId4" Type="http://schemas.openxmlformats.org/officeDocument/2006/relationships/slideLayout" Target="../slideLayouts/slideLayout48.xml" /><Relationship Id="rId9" Type="http://schemas.openxmlformats.org/officeDocument/2006/relationships/slideLayout" Target="../slideLayouts/slideLayout53.xml" /><Relationship Id="rId14" Type="http://schemas.openxmlformats.org/officeDocument/2006/relationships/image" Target="../media/image2.png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1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622DDFA-7B6E-C241-BD8F-DF5B1446CA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6C3B18B-B22B-B64F-9AF4-8C213BF978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14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accent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accent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47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25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8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06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8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.png" /><Relationship Id="rId4" Type="http://schemas.openxmlformats.org/officeDocument/2006/relationships/image" Target="../media/image6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45.xml" /><Relationship Id="rId6" Type="http://schemas.openxmlformats.org/officeDocument/2006/relationships/image" Target="../media/image2.png" /><Relationship Id="rId5" Type="http://schemas.openxmlformats.org/officeDocument/2006/relationships/image" Target="../media/image15.png" /><Relationship Id="rId4" Type="http://schemas.openxmlformats.org/officeDocument/2006/relationships/image" Target="../media/image6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35.xml" /><Relationship Id="rId5" Type="http://schemas.openxmlformats.org/officeDocument/2006/relationships/image" Target="../media/image10.png" /><Relationship Id="rId4" Type="http://schemas.openxmlformats.org/officeDocument/2006/relationships/image" Target="../media/image9.png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8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8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8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8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-112382" y="-26091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52001" y="3402909"/>
            <a:ext cx="2540000" cy="342122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5" t="6730" r="36369" b="58266"/>
          <a:stretch/>
        </p:blipFill>
        <p:spPr>
          <a:xfrm>
            <a:off x="6977542" y="1017766"/>
            <a:ext cx="1049866" cy="9026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339928" y="4101002"/>
            <a:ext cx="2208059" cy="2576068"/>
          </a:xfrm>
          <a:prstGeom prst="rect">
            <a:avLst/>
          </a:prstGeom>
        </p:spPr>
      </p:pic>
      <p:sp>
        <p:nvSpPr>
          <p:cNvPr id="33" name="文本框 130">
            <a:extLst>
              <a:ext uri="{FF2B5EF4-FFF2-40B4-BE49-F238E27FC236}">
                <a16:creationId xmlns:a16="http://schemas.microsoft.com/office/drawing/2014/main" id="{572DEBB2-43FF-4C98-A850-67E8F9F9AA32}"/>
              </a:ext>
            </a:extLst>
          </p:cNvPr>
          <p:cNvSpPr txBox="1"/>
          <p:nvPr/>
        </p:nvSpPr>
        <p:spPr>
          <a:xfrm>
            <a:off x="536210" y="1597694"/>
            <a:ext cx="1089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30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Mĩ</a:t>
            </a:r>
            <a:r>
              <a:rPr kumimoji="0" lang="en-US" altLang="zh-CN" sz="7200" b="1" i="0" u="none" strike="noStrike" kern="1200" cap="none" spc="300" normalizeH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thuật 5</a:t>
            </a:r>
            <a:endParaRPr kumimoji="0" lang="en-US" altLang="zh-CN" sz="7200" b="1" i="0" u="none" strike="noStrike" kern="1200" cap="none" spc="30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384703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>
            <a:off x="8914938" y="1921466"/>
            <a:ext cx="2516088" cy="18749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52001" y="3402909"/>
            <a:ext cx="2540000" cy="342122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815874" y="1437617"/>
            <a:ext cx="77103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>
                <a:ln w="38100"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THANK YOU!</a:t>
            </a:r>
            <a:endParaRPr lang="zh-CN" altLang="en-US" sz="8800" dirty="0">
              <a:ln w="38100">
                <a:solidFill>
                  <a:prstClr val="black"/>
                </a:solidFill>
              </a:ln>
              <a:solidFill>
                <a:srgbClr val="002060"/>
              </a:solidFill>
              <a:latin typeface="Cambria" panose="02040503050406030204" pitchFamily="18" charset="0"/>
              <a:ea typeface="字魂27号-布丁体" panose="00000500000000000000" pitchFamily="2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2080238"/>
            <a:ext cx="4353354" cy="469036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339928" y="4101002"/>
            <a:ext cx="2208059" cy="257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16521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730"/>
            <a:ext cx="5860473" cy="3306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1729"/>
            <a:ext cx="5999018" cy="3306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79234" y="2254989"/>
            <a:ext cx="3345546" cy="5860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0" y="2685142"/>
            <a:ext cx="827314" cy="6191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.VnBlackH" pitchFamily="34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6255656" y="2617350"/>
            <a:ext cx="914401" cy="6869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.VnBlack" pitchFamily="34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21770" y="5939303"/>
            <a:ext cx="914401" cy="6869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.VnBlack" pitchFamily="34" charset="0"/>
              </a:rPr>
              <a:t>3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948" y="3512451"/>
            <a:ext cx="5994070" cy="3305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6255656" y="5939303"/>
            <a:ext cx="914401" cy="6869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.VnBlack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41752768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386279"/>
      </p:ext>
    </p:extLst>
  </p:cSld>
  <p:clrMapOvr>
    <a:masterClrMapping/>
  </p:clrMapOvr>
  <p:transition spd="med" advTm="4000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8749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4651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9958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0960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36072"/>
            <a:ext cx="12067308" cy="4197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5272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2386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6663228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948</TotalTime>
  <Words>12</Words>
  <Application>Microsoft Office PowerPoint</Application>
  <PresentationFormat>Màn hình rộng</PresentationFormat>
  <Paragraphs>8</Paragraphs>
  <Slides>10</Slides>
  <Notes>2</Notes>
  <HiddenSlides>0</HiddenSlides>
  <MMClips>0</MMClips>
  <ScaleCrop>false</ScaleCrop>
  <HeadingPairs>
    <vt:vector size="4" baseType="variant">
      <vt:variant>
        <vt:lpstr>Chủ đề</vt:lpstr>
      </vt:variant>
      <vt:variant>
        <vt:i4>5</vt:i4>
      </vt:variant>
      <vt:variant>
        <vt:lpstr>Tiêu đề Bản chiếu</vt:lpstr>
      </vt:variant>
      <vt:variant>
        <vt:i4>10</vt:i4>
      </vt:variant>
    </vt:vector>
  </HeadingPairs>
  <TitlesOfParts>
    <vt:vector size="15" baseType="lpstr">
      <vt:lpstr>Office 主题​​</vt:lpstr>
      <vt:lpstr>Custom Design</vt:lpstr>
      <vt:lpstr>Office Theme</vt:lpstr>
      <vt:lpstr>2_Office 主题​​</vt:lpstr>
      <vt:lpstr>3_Office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User</dc:creator>
  <cp:lastModifiedBy>Hưng Hoàng</cp:lastModifiedBy>
  <cp:revision>158</cp:revision>
  <dcterms:created xsi:type="dcterms:W3CDTF">2019-12-28T02:24:06Z</dcterms:created>
  <dcterms:modified xsi:type="dcterms:W3CDTF">2023-05-12T07:50:26Z</dcterms:modified>
</cp:coreProperties>
</file>