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2"/>
  </p:notesMasterIdLst>
  <p:sldIdLst>
    <p:sldId id="279" r:id="rId3"/>
    <p:sldId id="425" r:id="rId4"/>
    <p:sldId id="307" r:id="rId5"/>
    <p:sldId id="292" r:id="rId6"/>
    <p:sldId id="314" r:id="rId7"/>
    <p:sldId id="436" r:id="rId8"/>
    <p:sldId id="283" r:id="rId9"/>
    <p:sldId id="284" r:id="rId10"/>
    <p:sldId id="315" r:id="rId11"/>
    <p:sldId id="434" r:id="rId12"/>
    <p:sldId id="282" r:id="rId13"/>
    <p:sldId id="439" r:id="rId14"/>
    <p:sldId id="440" r:id="rId15"/>
    <p:sldId id="438" r:id="rId16"/>
    <p:sldId id="258" r:id="rId17"/>
    <p:sldId id="317" r:id="rId18"/>
    <p:sldId id="346" r:id="rId19"/>
    <p:sldId id="269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D6134-17CE-46FB-9E88-FB4E24A8A94A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117A8B-9688-4B30-BEE1-E7C900199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98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B95D1E2D-4C6C-40AF-8D81-E06033052E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007E3959-1066-4AA8-9341-F84F7B5280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F6330180-9623-4680-9F6B-9347F51393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7505D6-684A-4DE6-99C4-0A40F87B7AA5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FA9B-B82B-490C-8193-3D520D5B67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B223C3-83F3-40E6-A818-C28C5C5CD9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C2F81-8F57-490B-85B8-ED73196AF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0E97-D154-42AE-9BD7-646EA1307E88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A5A1C-EBD4-4231-A752-52106AF87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ADF6D-63C0-46BD-B8CA-7B3D0D7C9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4272-C5D6-4E57-ACAD-EBDEBB68E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3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8745A-9C0C-428B-9299-5CD43E55F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750FE1-1741-4321-B1CF-A9F2272F5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67AE5-70DC-424B-8014-CD5DCC986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0E97-D154-42AE-9BD7-646EA1307E88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E9886-77D8-46EE-974D-4DD0AE819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6A819-E37A-4E06-9A2A-82ADA3DDC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4272-C5D6-4E57-ACAD-EBDEBB68E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81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252A0A-60C8-4EB8-8918-DE1157BE4F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94389F-FF94-438D-BD86-AE3E1833E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0827C-7E64-4FEE-ADE4-5FDC88249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0E97-D154-42AE-9BD7-646EA1307E88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17105-1FF4-4F9A-AF3C-3E889C23C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B6338-EA7F-4196-AD17-5002289AD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4272-C5D6-4E57-ACAD-EBDEBB68E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73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2136490"/>
      </p:ext>
    </p:extLst>
  </p:cSld>
  <p:clrMapOvr>
    <a:masterClrMapping/>
  </p:clrMapOvr>
  <p:transition spd="slow" advClick="0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0E97-D154-42AE-9BD7-646EA1307E88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4272-C5D6-4E57-ACAD-EBDEBB68E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34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0E97-D154-42AE-9BD7-646EA1307E88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4272-C5D6-4E57-ACAD-EBDEBB68E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11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0E97-D154-42AE-9BD7-646EA1307E88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4272-C5D6-4E57-ACAD-EBDEBB68E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77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0E97-D154-42AE-9BD7-646EA1307E88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4272-C5D6-4E57-ACAD-EBDEBB68E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299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0E97-D154-42AE-9BD7-646EA1307E88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4272-C5D6-4E57-ACAD-EBDEBB68E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406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0E97-D154-42AE-9BD7-646EA1307E88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4272-C5D6-4E57-ACAD-EBDEBB68E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356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0E97-D154-42AE-9BD7-646EA1307E88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4272-C5D6-4E57-ACAD-EBDEBB68E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81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E79BB-D82D-4A88-A715-9EF7E2EBB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3AA3F-7C3B-4743-9577-203FA3EEC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20C32-C95D-4A8A-8B97-06D3BD8C4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0E97-D154-42AE-9BD7-646EA1307E88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F561A-7D85-4F74-A593-BEE84FCC1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C63918-D87C-4E65-AD3F-3C3E82F7B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4272-C5D6-4E57-ACAD-EBDEBB68E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15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0E97-D154-42AE-9BD7-646EA1307E88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4272-C5D6-4E57-ACAD-EBDEBB68E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49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0E97-D154-42AE-9BD7-646EA1307E88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4272-C5D6-4E57-ACAD-EBDEBB68E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974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0E97-D154-42AE-9BD7-646EA1307E88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4272-C5D6-4E57-ACAD-EBDEBB68E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64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0E97-D154-42AE-9BD7-646EA1307E88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4272-C5D6-4E57-ACAD-EBDEBB68E06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17679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0E97-D154-42AE-9BD7-646EA1307E88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4272-C5D6-4E57-ACAD-EBDEBB68E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603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0E97-D154-42AE-9BD7-646EA1307E88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4272-C5D6-4E57-ACAD-EBDEBB68E06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16746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0E97-D154-42AE-9BD7-646EA1307E88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4272-C5D6-4E57-ACAD-EBDEBB68E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907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0E97-D154-42AE-9BD7-646EA1307E88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4272-C5D6-4E57-ACAD-EBDEBB68E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051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0E97-D154-42AE-9BD7-646EA1307E88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4272-C5D6-4E57-ACAD-EBDEBB68E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7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593D5-3470-4247-8403-F892230FB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9393B3-FCD2-47DF-91D5-B2DCECC97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48FD8-7A62-4B14-A302-32B209D10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0E97-D154-42AE-9BD7-646EA1307E88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A41D7-20F1-45AF-B903-47FD852CD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27882-26A0-45EE-9063-2807B176F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4272-C5D6-4E57-ACAD-EBDEBB68E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46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9023C-8C3C-4F87-98BA-61621CD23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69278-3D61-4C2B-BDA9-1C7F4ADC14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754B2-DE20-40FE-998A-D30883FA51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069D9-3032-40A9-992E-2F3A9BBF4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0E97-D154-42AE-9BD7-646EA1307E88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DB3039-7EF8-4301-B5BB-FD567C43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0C1D41-57B8-4D9F-BAE4-A75C87455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4272-C5D6-4E57-ACAD-EBDEBB68E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170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49343-3119-45B0-8E43-F3430B00C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A57864-445A-46D1-8F25-112095A56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9AFE3D-D9F4-426D-9843-CD2EFC5EA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59CB79-FD42-4BE9-B98C-73FFE5BA4A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C1C55A-0713-467F-9EDF-49B1C06B7F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D153A8-F77C-4A00-945A-54E4193ED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0E97-D154-42AE-9BD7-646EA1307E88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1FEEBD-8F9C-40F7-82CC-07A8B63BE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D68CE6-E13A-487C-8603-1C6CE2C03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4272-C5D6-4E57-ACAD-EBDEBB68E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4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641F5-1212-4569-A395-D1330945B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CC49CD-5858-44E3-9AEE-1ED2A54D9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0E97-D154-42AE-9BD7-646EA1307E88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1FEA5-2C0D-48B1-89A1-B27B5EF70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1B283E-6701-4551-85F7-A1FB62620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4272-C5D6-4E57-ACAD-EBDEBB68E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9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3C344A-8485-41CF-9760-0C31AA3E1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0E97-D154-42AE-9BD7-646EA1307E88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43A83F-3BC0-416B-BF6D-8CA57C1AF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EA92F-4826-49CE-9D71-BE74D8C1F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4272-C5D6-4E57-ACAD-EBDEBB68E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91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793E6-2BF6-4C1B-B9A4-3A8F00224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A7AA8-71E3-4901-A683-25AA6324B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AF1395-E408-463F-8C8A-13CB5FCE72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7DE269-8EB0-4B58-A500-A08DF662E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0E97-D154-42AE-9BD7-646EA1307E88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B9DECD-D1DD-41EA-A5CD-343C8D57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57C1F-7E53-4862-8A23-CAF19B331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4272-C5D6-4E57-ACAD-EBDEBB68E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783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1A749-7294-4DD4-960F-7E8CF2338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8E7BB7-E37E-4273-A4EF-C0E088CB36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A86ED9-4B59-439F-AE59-14B82DF3B0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D7E84-9F21-457C-AB6C-732CAE771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0E97-D154-42AE-9BD7-646EA1307E88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FE073-7250-4367-9377-43258D3FA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6947A2-EDD0-423B-AB34-C8E47333B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4272-C5D6-4E57-ACAD-EBDEBB68E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271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819B44-9D27-4594-82F1-60F5BAFFC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21751-CB7D-46D7-9768-1F164F103D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0A2CF-72FF-4F3D-B96A-18D4AA14E2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60E97-D154-42AE-9BD7-646EA1307E88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03722-0FE9-4F04-AA3C-2E92F67ED9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1522E-0595-4B79-91C6-8D6CBF986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74272-C5D6-4E57-ACAD-EBDEBB68E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17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60E97-D154-42AE-9BD7-646EA1307E88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DC74272-C5D6-4E57-ACAD-EBDEBB68E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87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0.gif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8.jpeg"/><Relationship Id="rId11" Type="http://schemas.openxmlformats.org/officeDocument/2006/relationships/image" Target="../media/image26.wmf"/><Relationship Id="rId5" Type="http://schemas.openxmlformats.org/officeDocument/2006/relationships/audio" Target="../media/audio3.wav"/><Relationship Id="rId10" Type="http://schemas.openxmlformats.org/officeDocument/2006/relationships/image" Target="../media/image25.png"/><Relationship Id="rId4" Type="http://schemas.openxmlformats.org/officeDocument/2006/relationships/audio" Target="../media/audio5.wav"/><Relationship Id="rId9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0.gif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8.jpeg"/><Relationship Id="rId11" Type="http://schemas.openxmlformats.org/officeDocument/2006/relationships/image" Target="../media/image26.wmf"/><Relationship Id="rId5" Type="http://schemas.openxmlformats.org/officeDocument/2006/relationships/audio" Target="../media/audio3.wav"/><Relationship Id="rId10" Type="http://schemas.openxmlformats.org/officeDocument/2006/relationships/image" Target="../media/image25.png"/><Relationship Id="rId4" Type="http://schemas.openxmlformats.org/officeDocument/2006/relationships/audio" Target="../media/audio5.wav"/><Relationship Id="rId9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7.wav"/><Relationship Id="rId7" Type="http://schemas.openxmlformats.org/officeDocument/2006/relationships/image" Target="../media/image3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oi_an.flv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7" Type="http://schemas.openxmlformats.org/officeDocument/2006/relationships/image" Target="../media/image39.png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1.wav"/><Relationship Id="rId7" Type="http://schemas.openxmlformats.org/officeDocument/2006/relationships/image" Target="../media/image1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2.jpeg"/><Relationship Id="rId4" Type="http://schemas.openxmlformats.org/officeDocument/2006/relationships/audio" Target="../media/audio3.wav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2.wav"/><Relationship Id="rId7" Type="http://schemas.openxmlformats.org/officeDocument/2006/relationships/image" Target="../media/image8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.wav"/><Relationship Id="rId11" Type="http://schemas.openxmlformats.org/officeDocument/2006/relationships/slide" Target="slide2.xml"/><Relationship Id="rId5" Type="http://schemas.openxmlformats.org/officeDocument/2006/relationships/audio" Target="../media/audio4.wav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Picture2.jpg">
            <a:extLst>
              <a:ext uri="{FF2B5EF4-FFF2-40B4-BE49-F238E27FC236}">
                <a16:creationId xmlns:a16="http://schemas.microsoft.com/office/drawing/2014/main" id="{008B621B-8539-4EF4-AB19-CFFE05BF46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Google Shape;96;p1">
            <a:extLst>
              <a:ext uri="{FF2B5EF4-FFF2-40B4-BE49-F238E27FC236}">
                <a16:creationId xmlns:a16="http://schemas.microsoft.com/office/drawing/2014/main" id="{5EBEEBD5-10E1-47D4-9CD5-6B759C1CC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492" y="152400"/>
            <a:ext cx="9374820" cy="52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>
                <a:srgbClr val="0000FF"/>
              </a:buClr>
              <a:buSzPts val="2200"/>
              <a:buFont typeface="Times New Roman" pitchFamily="18" charset="0"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TRƯỜNG TIỂU HỌC NGUYỄN TRI PHƯƠNG</a:t>
            </a:r>
            <a:endParaRPr lang="en-US" altLang="en-US" sz="2800" b="1" dirty="0">
              <a:solidFill>
                <a:srgbClr val="000000"/>
              </a:solidFill>
              <a:cs typeface="Times New Roman" pitchFamily="18" charset="0"/>
              <a:sym typeface="Arial" charset="0"/>
            </a:endParaRP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7F4A7525-8393-4B2D-AC7F-B47D7E43B4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482" y="1118687"/>
            <a:ext cx="1812373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1">
            <a:extLst>
              <a:ext uri="{FF2B5EF4-FFF2-40B4-BE49-F238E27FC236}">
                <a16:creationId xmlns:a16="http://schemas.microsoft.com/office/drawing/2014/main" id="{C3CBF5F5-1C4F-4143-A1AE-2A21A4CDC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6821" y="551179"/>
            <a:ext cx="12121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Khối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5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179293F-1565-4D2D-8FD5-C1F40B3CFA9A}"/>
              </a:ext>
            </a:extLst>
          </p:cNvPr>
          <p:cNvCxnSpPr>
            <a:cxnSpLocks/>
          </p:cNvCxnSpPr>
          <p:nvPr/>
        </p:nvCxnSpPr>
        <p:spPr>
          <a:xfrm>
            <a:off x="5767328" y="987614"/>
            <a:ext cx="920682" cy="2895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Object 3">
            <a:extLst>
              <a:ext uri="{FF2B5EF4-FFF2-40B4-BE49-F238E27FC236}">
                <a16:creationId xmlns:a16="http://schemas.microsoft.com/office/drawing/2014/main" id="{DCA8FA32-98F7-4A1D-B383-FAD8E4387C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6885044"/>
              </p:ext>
            </p:extLst>
          </p:nvPr>
        </p:nvGraphicFramePr>
        <p:xfrm>
          <a:off x="9529895" y="4410862"/>
          <a:ext cx="2642532" cy="199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Clip" r:id="rId5" imgW="2191817" imgH="1424635" progId="MS_ClipArt_Gallery.2">
                  <p:embed/>
                </p:oleObj>
              </mc:Choice>
              <mc:Fallback>
                <p:oleObj name="Clip" r:id="rId5" imgW="2191817" imgH="1424635" progId="MS_ClipArt_Gallery.2">
                  <p:embed/>
                  <p:pic>
                    <p:nvPicPr>
                      <p:cNvPr id="5122" name="Object 3">
                        <a:extLst>
                          <a:ext uri="{FF2B5EF4-FFF2-40B4-BE49-F238E27FC236}">
                            <a16:creationId xmlns:a16="http://schemas.microsoft.com/office/drawing/2014/main" id="{8AF186CF-1B27-4B0D-9B6D-5AE901A66D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9895" y="4410862"/>
                        <a:ext cx="2642532" cy="199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WordArt 5" descr="Sphere">
            <a:extLst>
              <a:ext uri="{FF2B5EF4-FFF2-40B4-BE49-F238E27FC236}">
                <a16:creationId xmlns:a16="http://schemas.microsoft.com/office/drawing/2014/main" id="{3D4F0AE8-2C96-4493-8543-3BFA4C73042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77901" y="2683418"/>
            <a:ext cx="2286000" cy="484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ln w="1905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kern="10" dirty="0" err="1">
                <a:ln w="1905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kern="10" dirty="0">
              <a:ln w="19050">
                <a:solidFill>
                  <a:schemeClr val="hlink"/>
                </a:solidFill>
                <a:round/>
                <a:headEnd/>
                <a:tailEnd/>
              </a:ln>
              <a:solidFill>
                <a:schemeClr val="hlink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9">
            <a:extLst>
              <a:ext uri="{FF2B5EF4-FFF2-40B4-BE49-F238E27FC236}">
                <a16:creationId xmlns:a16="http://schemas.microsoft.com/office/drawing/2014/main" id="{5C4F11AB-CDFC-4D08-8936-B24F4C067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775" y="3429000"/>
            <a:ext cx="10728253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TIẾT 161: ÔN TẬP VỀ TÍNH DIỆN TÍCH,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THỂ TÍCH MỘT SỐ HÌNH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EFB787-F5D5-41B9-A81B-3E7170F77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17" y="4264020"/>
            <a:ext cx="2097248" cy="2097248"/>
          </a:xfrm>
          <a:prstGeom prst="rect">
            <a:avLst/>
          </a:prstGeom>
        </p:spPr>
      </p:pic>
      <p:sp>
        <p:nvSpPr>
          <p:cNvPr id="11" name="Text Box 11">
            <a:extLst>
              <a:ext uri="{FF2B5EF4-FFF2-40B4-BE49-F238E27FC236}">
                <a16:creationId xmlns:a16="http://schemas.microsoft.com/office/drawing/2014/main" id="{E4D3122E-C61C-44A2-8876-F698047A1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4107" y="5407037"/>
            <a:ext cx="35637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GV: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Dương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Thị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Hạnh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8" name="Text Box 12">
            <a:extLst>
              <a:ext uri="{FF2B5EF4-FFF2-40B4-BE49-F238E27FC236}">
                <a16:creationId xmlns:a16="http://schemas.microsoft.com/office/drawing/2014/main" id="{8200836A-42D4-4F2D-9C4D-5D958E04A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"/>
            <a:ext cx="116205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u="sng" dirty="0" err="1">
                <a:latin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u="sng" dirty="0">
                <a:latin typeface="Times New Roman" panose="02020603050405020304" pitchFamily="18" charset="0"/>
                <a:cs typeface="Arial" panose="020B0604020202020204" pitchFamily="34" charset="0"/>
              </a:rPr>
              <a:t> 1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alt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phòng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6m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4,5m 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4m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muốn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quét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vôi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trần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bốn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bức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tường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phía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phòng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rằng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cửa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8,5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vi-VN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vi-VN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vi-VN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vi-VN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vi-VN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quét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vôi</a:t>
            </a:r>
            <a:r>
              <a:rPr lang="vi-VN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E7203DCD-571B-4C44-A509-1708B5910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9129" y="1802965"/>
            <a:ext cx="7010400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vi-VN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xung quanh </a:t>
            </a:r>
            <a:r>
              <a:rPr lang="vi-VN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phòng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( 6+4,5) x 2 x 4 = 84 (m</a:t>
            </a:r>
            <a:r>
              <a:rPr lang="vi-VN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algn="ctr" eaLnBrk="1" hangingPunct="1">
              <a:spcBef>
                <a:spcPct val="50000"/>
              </a:spcBef>
            </a:pPr>
            <a:r>
              <a:rPr lang="vi-VN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trần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phòng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 x 4,5 = 27 (m</a:t>
            </a:r>
            <a:r>
              <a:rPr lang="vi-VN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algn="ctr" eaLnBrk="1" hangingPunct="1">
              <a:spcBef>
                <a:spcPct val="50000"/>
              </a:spcBef>
            </a:pPr>
            <a:r>
              <a:rPr lang="vi-VN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quét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vôi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phòng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84 + 27 – 8,5 = 102,5 (m</a:t>
            </a:r>
            <a:r>
              <a:rPr lang="vi-VN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algn="ctr" eaLnBrk="1" hangingPunct="1">
              <a:spcBef>
                <a:spcPct val="50000"/>
              </a:spcBef>
            </a:pPr>
            <a:r>
              <a:rPr lang="vi-VN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Đáp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102,5 m</a:t>
            </a:r>
            <a:r>
              <a:rPr lang="vi-VN" altLang="en-US" sz="28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87D739EA-A1E9-4D94-A80A-380EB38DA158}"/>
              </a:ext>
            </a:extLst>
          </p:cNvPr>
          <p:cNvSpPr/>
          <p:nvPr/>
        </p:nvSpPr>
        <p:spPr>
          <a:xfrm>
            <a:off x="4996329" y="5633571"/>
            <a:ext cx="571500" cy="533400"/>
          </a:xfrm>
          <a:prstGeom prst="arc">
            <a:avLst>
              <a:gd name="adj1" fmla="val 294707"/>
              <a:gd name="adj2" fmla="val 0"/>
            </a:avLst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E99269-8681-4034-AFBC-10B87265D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39310" y="1379952"/>
            <a:ext cx="4849368" cy="350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4553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WordArt 6">
            <a:extLst>
              <a:ext uri="{FF2B5EF4-FFF2-40B4-BE49-F238E27FC236}">
                <a16:creationId xmlns:a16="http://schemas.microsoft.com/office/drawing/2014/main" id="{900B0EC9-DD3C-4EC1-83B0-5E0602AE6F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72373" y="762000"/>
            <a:ext cx="6021387" cy="1295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ai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13317" name="Picture 35" descr="images (3)">
            <a:extLst>
              <a:ext uri="{FF2B5EF4-FFF2-40B4-BE49-F238E27FC236}">
                <a16:creationId xmlns:a16="http://schemas.microsoft.com/office/drawing/2014/main" id="{F5941F9F-2C4C-46C4-A24A-F95E16A09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541" y="4799013"/>
            <a:ext cx="197643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7" descr="images (1)">
            <a:extLst>
              <a:ext uri="{FF2B5EF4-FFF2-40B4-BE49-F238E27FC236}">
                <a16:creationId xmlns:a16="http://schemas.microsoft.com/office/drawing/2014/main" id="{CA9169D3-B669-4B66-A426-2F41C463A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05" y="4343400"/>
            <a:ext cx="1657350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58" descr="an30">
            <a:extLst>
              <a:ext uri="{FF2B5EF4-FFF2-40B4-BE49-F238E27FC236}">
                <a16:creationId xmlns:a16="http://schemas.microsoft.com/office/drawing/2014/main" id="{13A9D2A3-D4DE-4927-A7FA-5D26B102A8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52" y="96838"/>
            <a:ext cx="18272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20" descr="hoa 2">
            <a:extLst>
              <a:ext uri="{FF2B5EF4-FFF2-40B4-BE49-F238E27FC236}">
                <a16:creationId xmlns:a16="http://schemas.microsoft.com/office/drawing/2014/main" id="{CF40EAE3-252A-4EDF-B125-E436AF393D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057400"/>
            <a:ext cx="3505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40" descr="images (1)">
            <a:extLst>
              <a:ext uri="{FF2B5EF4-FFF2-40B4-BE49-F238E27FC236}">
                <a16:creationId xmlns:a16="http://schemas.microsoft.com/office/drawing/2014/main" id="{D28CEEF0-8234-425D-A123-1A12D3AA2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707" y="4534693"/>
            <a:ext cx="3505200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 dir="d"/>
    <p:sndAc>
      <p:stSnd>
        <p:snd r:embed="rId2" name="chimes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 descr="hinhn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2067"/>
            <a:ext cx="12192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34" descr="5%"/>
          <p:cNvSpPr>
            <a:spLocks noChangeArrowheads="1"/>
          </p:cNvSpPr>
          <p:nvPr/>
        </p:nvSpPr>
        <p:spPr bwMode="auto">
          <a:xfrm>
            <a:off x="2894294" y="3378051"/>
            <a:ext cx="3012099" cy="890649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19050">
            <a:solidFill>
              <a:srgbClr val="0000CC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4000" b="1" dirty="0">
                <a:latin typeface="Times New Roman" pitchFamily="18" charset="0"/>
              </a:rPr>
              <a:t>A.   400cm</a:t>
            </a:r>
            <a:r>
              <a:rPr lang="en-US" sz="4000" b="1" baseline="30000" dirty="0">
                <a:latin typeface="Times New Roman" pitchFamily="18" charset="0"/>
              </a:rPr>
              <a:t>2</a:t>
            </a:r>
            <a:r>
              <a:rPr lang="en-US" sz="4000" b="1" dirty="0">
                <a:latin typeface="Times New Roman" pitchFamily="18" charset="0"/>
              </a:rPr>
              <a:t>  </a:t>
            </a:r>
          </a:p>
        </p:txBody>
      </p:sp>
      <p:sp>
        <p:nvSpPr>
          <p:cNvPr id="6" name="AutoShape 35" descr="5%"/>
          <p:cNvSpPr>
            <a:spLocks noChangeArrowheads="1"/>
          </p:cNvSpPr>
          <p:nvPr/>
        </p:nvSpPr>
        <p:spPr bwMode="auto">
          <a:xfrm>
            <a:off x="7712211" y="3378051"/>
            <a:ext cx="3034087" cy="890649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19050">
            <a:solidFill>
              <a:srgbClr val="0000CC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4000" b="1" dirty="0">
                <a:latin typeface="Times New Roman" pitchFamily="18" charset="0"/>
              </a:rPr>
              <a:t>C.  1000cm</a:t>
            </a:r>
            <a:r>
              <a:rPr lang="en-US" sz="4000" b="1" baseline="30000" dirty="0">
                <a:latin typeface="Times New Roman" pitchFamily="18" charset="0"/>
              </a:rPr>
              <a:t>2</a:t>
            </a:r>
            <a:r>
              <a:rPr lang="en-US" sz="4000" b="1" dirty="0">
                <a:latin typeface="Times New Roman" pitchFamily="18" charset="0"/>
              </a:rPr>
              <a:t> </a:t>
            </a:r>
          </a:p>
        </p:txBody>
      </p:sp>
      <p:sp>
        <p:nvSpPr>
          <p:cNvPr id="7" name="AutoShape 36" descr="5%"/>
          <p:cNvSpPr>
            <a:spLocks noChangeArrowheads="1"/>
          </p:cNvSpPr>
          <p:nvPr/>
        </p:nvSpPr>
        <p:spPr bwMode="auto">
          <a:xfrm>
            <a:off x="2902550" y="4608035"/>
            <a:ext cx="3012097" cy="943571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19050">
            <a:solidFill>
              <a:srgbClr val="0000CC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4000" b="1" dirty="0">
                <a:latin typeface="Times New Roman" pitchFamily="18" charset="0"/>
              </a:rPr>
              <a:t>B.  1000cm</a:t>
            </a:r>
            <a:r>
              <a:rPr lang="en-US" sz="4000" b="1" baseline="30000" dirty="0">
                <a:latin typeface="Times New Roman" pitchFamily="18" charset="0"/>
              </a:rPr>
              <a:t>3</a:t>
            </a:r>
            <a:r>
              <a:rPr lang="en-US" sz="4000" b="1" dirty="0">
                <a:latin typeface="Times New Roman" pitchFamily="18" charset="0"/>
              </a:rPr>
              <a:t> </a:t>
            </a:r>
          </a:p>
        </p:txBody>
      </p:sp>
      <p:sp>
        <p:nvSpPr>
          <p:cNvPr id="8" name="AutoShape 37" descr="5%"/>
          <p:cNvSpPr>
            <a:spLocks noChangeArrowheads="1"/>
          </p:cNvSpPr>
          <p:nvPr/>
        </p:nvSpPr>
        <p:spPr bwMode="auto">
          <a:xfrm>
            <a:off x="7694891" y="4685442"/>
            <a:ext cx="3034087" cy="943571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19050">
            <a:solidFill>
              <a:srgbClr val="0000CC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4000" b="1" dirty="0">
                <a:latin typeface="Times New Roman" pitchFamily="18" charset="0"/>
              </a:rPr>
              <a:t>D.   600cm</a:t>
            </a:r>
            <a:r>
              <a:rPr lang="en-US" sz="4000" b="1" baseline="30000" dirty="0">
                <a:latin typeface="Times New Roman" pitchFamily="18" charset="0"/>
              </a:rPr>
              <a:t>2</a:t>
            </a:r>
            <a:r>
              <a:rPr lang="en-US" sz="4000" b="1" dirty="0">
                <a:latin typeface="Times New Roman" pitchFamily="18" charset="0"/>
              </a:rPr>
              <a:t>  </a:t>
            </a:r>
          </a:p>
        </p:txBody>
      </p:sp>
      <p:sp>
        <p:nvSpPr>
          <p:cNvPr id="9" name="WordArt 38"/>
          <p:cNvSpPr>
            <a:spLocks noChangeArrowheads="1" noChangeShapeType="1" noTextEdit="1"/>
          </p:cNvSpPr>
          <p:nvPr/>
        </p:nvSpPr>
        <p:spPr bwMode="auto">
          <a:xfrm>
            <a:off x="3491458" y="6053139"/>
            <a:ext cx="6499830" cy="5492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MỪNG CÁC EM !</a:t>
            </a:r>
          </a:p>
        </p:txBody>
      </p:sp>
      <p:sp>
        <p:nvSpPr>
          <p:cNvPr id="13" name="Oval 41"/>
          <p:cNvSpPr>
            <a:spLocks noChangeArrowheads="1"/>
          </p:cNvSpPr>
          <p:nvPr/>
        </p:nvSpPr>
        <p:spPr bwMode="auto">
          <a:xfrm>
            <a:off x="180088" y="1559949"/>
            <a:ext cx="1657350" cy="933104"/>
          </a:xfrm>
          <a:prstGeom prst="ellipse">
            <a:avLst/>
          </a:prstGeom>
          <a:solidFill>
            <a:srgbClr val="CCFFFF"/>
          </a:solidFill>
          <a:ln w="127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 b="1" dirty="0" err="1">
                <a:solidFill>
                  <a:srgbClr val="FF3300"/>
                </a:solidFill>
                <a:latin typeface="Times New Roman" pitchFamily="18" charset="0"/>
              </a:rPr>
              <a:t>Câu</a:t>
            </a:r>
            <a:r>
              <a:rPr lang="en-US" sz="4000" b="1" dirty="0">
                <a:solidFill>
                  <a:srgbClr val="FF3300"/>
                </a:solidFill>
                <a:latin typeface="Times New Roman" pitchFamily="18" charset="0"/>
              </a:rPr>
              <a:t> 1</a:t>
            </a:r>
          </a:p>
        </p:txBody>
      </p:sp>
      <p:pic>
        <p:nvPicPr>
          <p:cNvPr id="14" name="Picture 58" descr="an3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88" y="156045"/>
            <a:ext cx="1011150" cy="8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0"/>
          <p:cNvSpPr>
            <a:spLocks noChangeArrowheads="1"/>
          </p:cNvSpPr>
          <p:nvPr/>
        </p:nvSpPr>
        <p:spPr bwMode="auto">
          <a:xfrm>
            <a:off x="1778714" y="1424204"/>
            <a:ext cx="1044404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Bạn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An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một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cái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hộp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dạng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hình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lập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phương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bìa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cạnh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10cm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Thể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tích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cái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hộp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đó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pic>
        <p:nvPicPr>
          <p:cNvPr id="16" name="Picture 78" descr="suy ngh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522" y="156045"/>
            <a:ext cx="1248530" cy="108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9" descr="mat cu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068" y="104129"/>
            <a:ext cx="1807498" cy="125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AutoShape 32"/>
          <p:cNvSpPr>
            <a:spLocks noChangeArrowheads="1"/>
          </p:cNvSpPr>
          <p:nvPr/>
        </p:nvSpPr>
        <p:spPr bwMode="auto">
          <a:xfrm>
            <a:off x="3491458" y="257859"/>
            <a:ext cx="6207855" cy="851171"/>
          </a:xfrm>
          <a:prstGeom prst="flowChartTerminator">
            <a:avLst/>
          </a:prstGeom>
          <a:gradFill rotWithShape="1">
            <a:gsLst>
              <a:gs pos="0">
                <a:srgbClr val="003399"/>
              </a:gs>
              <a:gs pos="50000">
                <a:srgbClr val="0099FF"/>
              </a:gs>
              <a:gs pos="100000">
                <a:srgbClr val="003399"/>
              </a:gs>
            </a:gsLst>
            <a:lin ang="5400000" scaled="1"/>
          </a:gradFill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Chọn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A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hoặc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B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hoặc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hoặc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D</a:t>
            </a:r>
          </a:p>
        </p:txBody>
      </p:sp>
      <p:pic>
        <p:nvPicPr>
          <p:cNvPr id="40" name="Đồng hồ đếm ngược 30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848" y="4114800"/>
            <a:ext cx="2085975" cy="2193926"/>
          </a:xfrm>
          <a:prstGeom prst="rect">
            <a:avLst/>
          </a:prstGeom>
        </p:spPr>
      </p:pic>
      <p:pic>
        <p:nvPicPr>
          <p:cNvPr id="41" name="Picture 61" descr="j0234131"/>
          <p:cNvPicPr>
            <a:picLocks noChangeAspect="1" noChangeArrowheads="1"/>
          </p:cNvPicPr>
          <p:nvPr/>
        </p:nvPicPr>
        <p:blipFill>
          <a:blip r:embed="rId11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87" y="5148182"/>
            <a:ext cx="1276893" cy="112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945873"/>
      </p:ext>
    </p:extLst>
  </p:cSld>
  <p:clrMapOvr>
    <a:masterClrMapping/>
  </p:clrMapOvr>
  <p:transition spd="slow">
    <p:pull dir="d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13" grpId="0" animBg="1"/>
      <p:bldP spid="15" grpId="0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 descr="hinhn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2067"/>
            <a:ext cx="12192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34" descr="5%"/>
          <p:cNvSpPr>
            <a:spLocks noChangeArrowheads="1"/>
          </p:cNvSpPr>
          <p:nvPr/>
        </p:nvSpPr>
        <p:spPr bwMode="auto">
          <a:xfrm>
            <a:off x="2301913" y="4125294"/>
            <a:ext cx="3012099" cy="890649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19050">
            <a:solidFill>
              <a:srgbClr val="0000CC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4000" b="1" dirty="0">
                <a:latin typeface="Times New Roman" pitchFamily="18" charset="0"/>
              </a:rPr>
              <a:t>A.    100cm</a:t>
            </a:r>
            <a:r>
              <a:rPr lang="en-US" sz="4000" b="1" baseline="30000" dirty="0">
                <a:latin typeface="Times New Roman" pitchFamily="18" charset="0"/>
              </a:rPr>
              <a:t>2</a:t>
            </a:r>
            <a:r>
              <a:rPr lang="en-US" sz="4000" b="1" dirty="0">
                <a:latin typeface="Times New Roman" pitchFamily="18" charset="0"/>
              </a:rPr>
              <a:t>  </a:t>
            </a:r>
          </a:p>
        </p:txBody>
      </p:sp>
      <p:sp>
        <p:nvSpPr>
          <p:cNvPr id="6" name="AutoShape 35" descr="5%"/>
          <p:cNvSpPr>
            <a:spLocks noChangeArrowheads="1"/>
          </p:cNvSpPr>
          <p:nvPr/>
        </p:nvSpPr>
        <p:spPr bwMode="auto">
          <a:xfrm>
            <a:off x="7000736" y="4175262"/>
            <a:ext cx="3034087" cy="890649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19050">
            <a:solidFill>
              <a:srgbClr val="0000CC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4000" b="1" dirty="0">
                <a:latin typeface="Times New Roman" pitchFamily="18" charset="0"/>
              </a:rPr>
              <a:t>C.   500cm</a:t>
            </a:r>
            <a:r>
              <a:rPr lang="en-US" sz="4000" b="1" baseline="30000" dirty="0">
                <a:latin typeface="Times New Roman" pitchFamily="18" charset="0"/>
              </a:rPr>
              <a:t>2</a:t>
            </a:r>
            <a:r>
              <a:rPr lang="en-US" sz="4000" b="1" dirty="0">
                <a:latin typeface="Times New Roman" pitchFamily="18" charset="0"/>
              </a:rPr>
              <a:t> </a:t>
            </a:r>
          </a:p>
        </p:txBody>
      </p:sp>
      <p:sp>
        <p:nvSpPr>
          <p:cNvPr id="7" name="AutoShape 36" descr="5%"/>
          <p:cNvSpPr>
            <a:spLocks noChangeArrowheads="1"/>
          </p:cNvSpPr>
          <p:nvPr/>
        </p:nvSpPr>
        <p:spPr bwMode="auto">
          <a:xfrm>
            <a:off x="7035008" y="5253362"/>
            <a:ext cx="3012097" cy="943571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19050">
            <a:solidFill>
              <a:srgbClr val="0000CC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4000" b="1" dirty="0">
                <a:latin typeface="Times New Roman" pitchFamily="18" charset="0"/>
              </a:rPr>
              <a:t>D.   600cm</a:t>
            </a:r>
            <a:r>
              <a:rPr lang="en-US" sz="4000" b="1" baseline="30000" dirty="0">
                <a:latin typeface="Times New Roman" pitchFamily="18" charset="0"/>
              </a:rPr>
              <a:t>2</a:t>
            </a:r>
            <a:r>
              <a:rPr lang="en-US" sz="4000" b="1" dirty="0">
                <a:latin typeface="Times New Roman" pitchFamily="18" charset="0"/>
              </a:rPr>
              <a:t> </a:t>
            </a:r>
          </a:p>
        </p:txBody>
      </p:sp>
      <p:sp>
        <p:nvSpPr>
          <p:cNvPr id="8" name="AutoShape 37" descr="5%"/>
          <p:cNvSpPr>
            <a:spLocks noChangeArrowheads="1"/>
          </p:cNvSpPr>
          <p:nvPr/>
        </p:nvSpPr>
        <p:spPr bwMode="auto">
          <a:xfrm>
            <a:off x="2279925" y="5269032"/>
            <a:ext cx="3034087" cy="943571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19050">
            <a:solidFill>
              <a:srgbClr val="0000CC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4000" b="1" dirty="0">
                <a:latin typeface="Times New Roman" pitchFamily="18" charset="0"/>
              </a:rPr>
              <a:t>B.   400cm</a:t>
            </a:r>
            <a:r>
              <a:rPr lang="en-US" sz="4000" b="1" baseline="30000" dirty="0">
                <a:latin typeface="Times New Roman" pitchFamily="18" charset="0"/>
              </a:rPr>
              <a:t>2</a:t>
            </a:r>
            <a:r>
              <a:rPr lang="en-US" sz="4000" b="1" dirty="0">
                <a:latin typeface="Times New Roman" pitchFamily="18" charset="0"/>
              </a:rPr>
              <a:t>  </a:t>
            </a:r>
          </a:p>
        </p:txBody>
      </p:sp>
      <p:sp>
        <p:nvSpPr>
          <p:cNvPr id="9" name="WordArt 38"/>
          <p:cNvSpPr>
            <a:spLocks noChangeArrowheads="1" noChangeShapeType="1" noTextEdit="1"/>
          </p:cNvSpPr>
          <p:nvPr/>
        </p:nvSpPr>
        <p:spPr bwMode="auto">
          <a:xfrm>
            <a:off x="3491458" y="6053139"/>
            <a:ext cx="6499830" cy="5492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MỪNG CÁC EM !</a:t>
            </a:r>
          </a:p>
        </p:txBody>
      </p:sp>
      <p:sp>
        <p:nvSpPr>
          <p:cNvPr id="13" name="Oval 41"/>
          <p:cNvSpPr>
            <a:spLocks noChangeArrowheads="1"/>
          </p:cNvSpPr>
          <p:nvPr/>
        </p:nvSpPr>
        <p:spPr bwMode="auto">
          <a:xfrm>
            <a:off x="180088" y="1872855"/>
            <a:ext cx="1657350" cy="933104"/>
          </a:xfrm>
          <a:prstGeom prst="ellipse">
            <a:avLst/>
          </a:prstGeom>
          <a:solidFill>
            <a:srgbClr val="CCFFFF"/>
          </a:solidFill>
          <a:ln w="127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 b="1" dirty="0" err="1">
                <a:solidFill>
                  <a:srgbClr val="FF3300"/>
                </a:solidFill>
                <a:latin typeface="Times New Roman" pitchFamily="18" charset="0"/>
              </a:rPr>
              <a:t>Câu</a:t>
            </a:r>
            <a:r>
              <a:rPr lang="en-US" sz="4000" b="1" dirty="0">
                <a:solidFill>
                  <a:srgbClr val="FF3300"/>
                </a:solidFill>
                <a:latin typeface="Times New Roman" pitchFamily="18" charset="0"/>
              </a:rPr>
              <a:t> 2</a:t>
            </a:r>
          </a:p>
        </p:txBody>
      </p:sp>
      <p:pic>
        <p:nvPicPr>
          <p:cNvPr id="14" name="Picture 58" descr="an3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88" y="156045"/>
            <a:ext cx="1011150" cy="8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0"/>
          <p:cNvSpPr>
            <a:spLocks noChangeArrowheads="1"/>
          </p:cNvSpPr>
          <p:nvPr/>
        </p:nvSpPr>
        <p:spPr bwMode="auto">
          <a:xfrm>
            <a:off x="1799705" y="1164898"/>
            <a:ext cx="10444045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Bạn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An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một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cái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hộp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dạng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hình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lập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phương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bìa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cạnh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10cm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Nếu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dán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giấy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màu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tất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cả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mặt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ngoài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hộp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đó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thì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bạn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An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cần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dùng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bao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nhiêu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xăng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-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ti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-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mét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vuông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giấy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màu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  <p:pic>
        <p:nvPicPr>
          <p:cNvPr id="16" name="Picture 78" descr="suy ngh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522" y="156045"/>
            <a:ext cx="1248530" cy="108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9" descr="mat cu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068" y="104129"/>
            <a:ext cx="1807498" cy="125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AutoShape 32"/>
          <p:cNvSpPr>
            <a:spLocks noChangeArrowheads="1"/>
          </p:cNvSpPr>
          <p:nvPr/>
        </p:nvSpPr>
        <p:spPr bwMode="auto">
          <a:xfrm>
            <a:off x="3491458" y="257859"/>
            <a:ext cx="6207855" cy="851171"/>
          </a:xfrm>
          <a:prstGeom prst="flowChartTerminator">
            <a:avLst/>
          </a:prstGeom>
          <a:gradFill rotWithShape="1">
            <a:gsLst>
              <a:gs pos="0">
                <a:srgbClr val="003399"/>
              </a:gs>
              <a:gs pos="50000">
                <a:srgbClr val="0099FF"/>
              </a:gs>
              <a:gs pos="100000">
                <a:srgbClr val="003399"/>
              </a:gs>
            </a:gsLst>
            <a:lin ang="5400000" scaled="1"/>
          </a:gradFill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Chọn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A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hoặc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B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hoặc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hoặc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D</a:t>
            </a:r>
          </a:p>
        </p:txBody>
      </p:sp>
      <p:pic>
        <p:nvPicPr>
          <p:cNvPr id="40" name="Đồng hồ đếm ngược 30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848" y="4114800"/>
            <a:ext cx="2085975" cy="2193926"/>
          </a:xfrm>
          <a:prstGeom prst="rect">
            <a:avLst/>
          </a:prstGeom>
        </p:spPr>
      </p:pic>
      <p:pic>
        <p:nvPicPr>
          <p:cNvPr id="41" name="Picture 61" descr="j0234131"/>
          <p:cNvPicPr>
            <a:picLocks noChangeAspect="1" noChangeArrowheads="1"/>
          </p:cNvPicPr>
          <p:nvPr/>
        </p:nvPicPr>
        <p:blipFill>
          <a:blip r:embed="rId11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87" y="5148182"/>
            <a:ext cx="1276893" cy="112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855936"/>
      </p:ext>
    </p:extLst>
  </p:cSld>
  <p:clrMapOvr>
    <a:masterClrMapping/>
  </p:clrMapOvr>
  <p:transition spd="slow">
    <p:pull dir="d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13" grpId="0" animBg="1"/>
      <p:bldP spid="15" grpId="0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14" descr="khen">
            <a:extLst>
              <a:ext uri="{FF2B5EF4-FFF2-40B4-BE49-F238E27FC236}">
                <a16:creationId xmlns:a16="http://schemas.microsoft.com/office/drawing/2014/main" id="{0D523CAA-B6E3-4365-89AA-6E39743B6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313" y="333082"/>
            <a:ext cx="5989738" cy="565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7" descr="12">
            <a:extLst>
              <a:ext uri="{FF2B5EF4-FFF2-40B4-BE49-F238E27FC236}">
                <a16:creationId xmlns:a16="http://schemas.microsoft.com/office/drawing/2014/main" id="{52996900-3016-44ED-A0C3-817A864F76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7032">
            <a:off x="376648" y="150010"/>
            <a:ext cx="725861" cy="168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7" descr="12">
            <a:extLst>
              <a:ext uri="{FF2B5EF4-FFF2-40B4-BE49-F238E27FC236}">
                <a16:creationId xmlns:a16="http://schemas.microsoft.com/office/drawing/2014/main" id="{2F95D91B-8FC7-430A-B727-B2889A63EC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3370">
            <a:off x="996581" y="428778"/>
            <a:ext cx="958356" cy="179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Káº¿t quáº£ hÃ¬nh áº£nh cho win text gif">
            <a:extLst>
              <a:ext uri="{FF2B5EF4-FFF2-40B4-BE49-F238E27FC236}">
                <a16:creationId xmlns:a16="http://schemas.microsoft.com/office/drawing/2014/main" id="{2C343B5D-843C-48BC-8B7A-BE82FA508D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3384">
            <a:off x="5095671" y="2454323"/>
            <a:ext cx="1738299" cy="173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65AD01-9F45-4D94-9C07-B38CAEF6A0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396" y="4308433"/>
            <a:ext cx="4965938" cy="26876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01F580-8893-4C46-B4EA-065052FA20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508" y="3539370"/>
            <a:ext cx="1996891" cy="19968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F9B510-692B-49EC-9B0E-B7CA902CE8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094" y="3428999"/>
            <a:ext cx="1580756" cy="1758869"/>
          </a:xfrm>
          <a:prstGeom prst="rect">
            <a:avLst/>
          </a:prstGeom>
        </p:spPr>
      </p:pic>
      <p:pic>
        <p:nvPicPr>
          <p:cNvPr id="11" name="Picture 47" descr="12">
            <a:extLst>
              <a:ext uri="{FF2B5EF4-FFF2-40B4-BE49-F238E27FC236}">
                <a16:creationId xmlns:a16="http://schemas.microsoft.com/office/drawing/2014/main" id="{05F06A0D-118C-4107-B332-EDFE98535C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7032">
            <a:off x="263477" y="895991"/>
            <a:ext cx="1231376" cy="285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522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6">
            <a:extLst>
              <a:ext uri="{FF2B5EF4-FFF2-40B4-BE49-F238E27FC236}">
                <a16:creationId xmlns:a16="http://schemas.microsoft.com/office/drawing/2014/main" id="{F2B85827-B3A9-4A4E-934E-21C40A784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068" y="372746"/>
            <a:ext cx="11685864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vi-VN" alt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Bài 2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Bạn An làm 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cái 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dạng hình l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ập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vi-VN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bìa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cạnh 10 </a:t>
            </a:r>
            <a:r>
              <a:rPr lang="vi-VN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Tính </a:t>
            </a:r>
            <a:r>
              <a:rPr lang="vi-VN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tích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cái 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		</a:t>
            </a:r>
          </a:p>
          <a:p>
            <a:pPr eaLnBrk="1" hangingPunct="1"/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vi-VN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nhiêu 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 ti -</a:t>
            </a:r>
            <a:r>
              <a:rPr lang="vi-VN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vuông </a:t>
            </a:r>
            <a:r>
              <a:rPr lang="vi-VN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339" name="Freeform 37">
            <a:extLst>
              <a:ext uri="{FF2B5EF4-FFF2-40B4-BE49-F238E27FC236}">
                <a16:creationId xmlns:a16="http://schemas.microsoft.com/office/drawing/2014/main" id="{16F5BDA3-BBBC-4532-8DF4-1F7BC240580B}"/>
              </a:ext>
            </a:extLst>
          </p:cNvPr>
          <p:cNvSpPr>
            <a:spLocks/>
          </p:cNvSpPr>
          <p:nvPr/>
        </p:nvSpPr>
        <p:spPr bwMode="auto">
          <a:xfrm>
            <a:off x="4678081" y="4361329"/>
            <a:ext cx="1600200" cy="1447800"/>
          </a:xfrm>
          <a:custGeom>
            <a:avLst/>
            <a:gdLst>
              <a:gd name="T0" fmla="*/ 0 w 1008"/>
              <a:gd name="T1" fmla="*/ 0 h 912"/>
              <a:gd name="T2" fmla="*/ 0 w 1008"/>
              <a:gd name="T3" fmla="*/ 2147483646 h 912"/>
              <a:gd name="T4" fmla="*/ 2147483646 w 1008"/>
              <a:gd name="T5" fmla="*/ 2147483646 h 912"/>
              <a:gd name="T6" fmla="*/ 2147483646 w 1008"/>
              <a:gd name="T7" fmla="*/ 0 h 912"/>
              <a:gd name="T8" fmla="*/ 0 w 1008"/>
              <a:gd name="T9" fmla="*/ 0 h 9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8"/>
              <a:gd name="T16" fmla="*/ 0 h 912"/>
              <a:gd name="T17" fmla="*/ 1008 w 1008"/>
              <a:gd name="T18" fmla="*/ 912 h 9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8" h="912">
                <a:moveTo>
                  <a:pt x="0" y="0"/>
                </a:moveTo>
                <a:lnTo>
                  <a:pt x="0" y="912"/>
                </a:lnTo>
                <a:lnTo>
                  <a:pt x="1008" y="912"/>
                </a:lnTo>
                <a:lnTo>
                  <a:pt x="100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rgbClr val="000000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14340" name="Freeform 39">
            <a:extLst>
              <a:ext uri="{FF2B5EF4-FFF2-40B4-BE49-F238E27FC236}">
                <a16:creationId xmlns:a16="http://schemas.microsoft.com/office/drawing/2014/main" id="{00755832-E225-40DD-AC8F-0F6F1CF07176}"/>
              </a:ext>
            </a:extLst>
          </p:cNvPr>
          <p:cNvSpPr>
            <a:spLocks/>
          </p:cNvSpPr>
          <p:nvPr/>
        </p:nvSpPr>
        <p:spPr bwMode="auto">
          <a:xfrm>
            <a:off x="4678081" y="3827929"/>
            <a:ext cx="2133600" cy="533400"/>
          </a:xfrm>
          <a:custGeom>
            <a:avLst/>
            <a:gdLst>
              <a:gd name="T0" fmla="*/ 2147483646 w 1344"/>
              <a:gd name="T1" fmla="*/ 0 h 336"/>
              <a:gd name="T2" fmla="*/ 0 w 1344"/>
              <a:gd name="T3" fmla="*/ 2147483646 h 336"/>
              <a:gd name="T4" fmla="*/ 2147483646 w 1344"/>
              <a:gd name="T5" fmla="*/ 2147483646 h 336"/>
              <a:gd name="T6" fmla="*/ 2147483646 w 1344"/>
              <a:gd name="T7" fmla="*/ 0 h 336"/>
              <a:gd name="T8" fmla="*/ 2147483646 w 1344"/>
              <a:gd name="T9" fmla="*/ 0 h 3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4"/>
              <a:gd name="T16" fmla="*/ 0 h 336"/>
              <a:gd name="T17" fmla="*/ 1344 w 1344"/>
              <a:gd name="T18" fmla="*/ 336 h 3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4" h="336">
                <a:moveTo>
                  <a:pt x="336" y="0"/>
                </a:moveTo>
                <a:lnTo>
                  <a:pt x="0" y="336"/>
                </a:lnTo>
                <a:lnTo>
                  <a:pt x="1008" y="336"/>
                </a:lnTo>
                <a:lnTo>
                  <a:pt x="1344" y="0"/>
                </a:lnTo>
                <a:lnTo>
                  <a:pt x="336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rgbClr val="000000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14341" name="Freeform 40">
            <a:extLst>
              <a:ext uri="{FF2B5EF4-FFF2-40B4-BE49-F238E27FC236}">
                <a16:creationId xmlns:a16="http://schemas.microsoft.com/office/drawing/2014/main" id="{D29072CE-96EC-4371-9EFB-1264E930D94C}"/>
              </a:ext>
            </a:extLst>
          </p:cNvPr>
          <p:cNvSpPr>
            <a:spLocks/>
          </p:cNvSpPr>
          <p:nvPr/>
        </p:nvSpPr>
        <p:spPr bwMode="auto">
          <a:xfrm>
            <a:off x="6290981" y="3840629"/>
            <a:ext cx="533400" cy="1981200"/>
          </a:xfrm>
          <a:custGeom>
            <a:avLst/>
            <a:gdLst>
              <a:gd name="T0" fmla="*/ 2147483646 w 336"/>
              <a:gd name="T1" fmla="*/ 0 h 1248"/>
              <a:gd name="T2" fmla="*/ 0 w 336"/>
              <a:gd name="T3" fmla="*/ 2147483646 h 1248"/>
              <a:gd name="T4" fmla="*/ 0 w 336"/>
              <a:gd name="T5" fmla="*/ 2147483646 h 1248"/>
              <a:gd name="T6" fmla="*/ 2147483646 w 336"/>
              <a:gd name="T7" fmla="*/ 2147483646 h 1248"/>
              <a:gd name="T8" fmla="*/ 2147483646 w 336"/>
              <a:gd name="T9" fmla="*/ 0 h 1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6"/>
              <a:gd name="T16" fmla="*/ 0 h 1248"/>
              <a:gd name="T17" fmla="*/ 336 w 336"/>
              <a:gd name="T18" fmla="*/ 1248 h 12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6" h="1248">
                <a:moveTo>
                  <a:pt x="336" y="0"/>
                </a:moveTo>
                <a:lnTo>
                  <a:pt x="0" y="336"/>
                </a:lnTo>
                <a:lnTo>
                  <a:pt x="0" y="1248"/>
                </a:lnTo>
                <a:lnTo>
                  <a:pt x="336" y="912"/>
                </a:lnTo>
                <a:lnTo>
                  <a:pt x="336" y="0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rgbClr val="000000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14342" name="Text Box 56">
            <a:extLst>
              <a:ext uri="{FF2B5EF4-FFF2-40B4-BE49-F238E27FC236}">
                <a16:creationId xmlns:a16="http://schemas.microsoft.com/office/drawing/2014/main" id="{5522FC76-E9D6-4947-87D0-78FC7CF90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7681" y="5809129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.VnTime" pitchFamily="34" charset="0"/>
                <a:cs typeface="Arial" panose="020B0604020202020204" pitchFamily="34" charset="0"/>
              </a:rPr>
              <a:t>10cm</a:t>
            </a:r>
          </a:p>
        </p:txBody>
      </p:sp>
      <p:sp>
        <p:nvSpPr>
          <p:cNvPr id="8" name="Text Box 36">
            <a:extLst>
              <a:ext uri="{FF2B5EF4-FFF2-40B4-BE49-F238E27FC236}">
                <a16:creationId xmlns:a16="http://schemas.microsoft.com/office/drawing/2014/main" id="{E8892225-6DE5-4FBC-AB03-6FE497751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068" y="372746"/>
            <a:ext cx="11685864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alt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Bài 2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Bạn An làm 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cái 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dạng hình l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ập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alt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bìa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cạnh 10 </a:t>
            </a:r>
            <a:r>
              <a:rPr lang="vi-VN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Tính </a:t>
            </a:r>
            <a:r>
              <a:rPr lang="vi-VN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tích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cái 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		</a:t>
            </a:r>
          </a:p>
          <a:p>
            <a:pPr eaLnBrk="1" hangingPunct="1"/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vi-VN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nhiêu 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 ti -</a:t>
            </a:r>
            <a:r>
              <a:rPr lang="vi-VN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vuông </a:t>
            </a:r>
            <a:r>
              <a:rPr lang="vi-VN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9" grpId="0" animBg="1"/>
      <p:bldP spid="14340" grpId="0" animBg="1"/>
      <p:bldP spid="14341" grpId="0" animBg="1"/>
      <p:bldP spid="14342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id="{4319686A-FEAA-4886-9805-64A10E232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41" y="165100"/>
            <a:ext cx="1107346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1cm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7cm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7411" name="Group 3031">
            <a:extLst>
              <a:ext uri="{FF2B5EF4-FFF2-40B4-BE49-F238E27FC236}">
                <a16:creationId xmlns:a16="http://schemas.microsoft.com/office/drawing/2014/main" id="{82E39240-2EFC-4150-B6FD-5539A44A6101}"/>
              </a:ext>
            </a:extLst>
          </p:cNvPr>
          <p:cNvGrpSpPr>
            <a:grpSpLocks/>
          </p:cNvGrpSpPr>
          <p:nvPr/>
        </p:nvGrpSpPr>
        <p:grpSpPr bwMode="auto">
          <a:xfrm>
            <a:off x="8509234" y="3868302"/>
            <a:ext cx="2743200" cy="941387"/>
            <a:chOff x="2496" y="1392"/>
            <a:chExt cx="1392" cy="528"/>
          </a:xfrm>
        </p:grpSpPr>
        <p:grpSp>
          <p:nvGrpSpPr>
            <p:cNvPr id="17762" name="Group 3220">
              <a:extLst>
                <a:ext uri="{FF2B5EF4-FFF2-40B4-BE49-F238E27FC236}">
                  <a16:creationId xmlns:a16="http://schemas.microsoft.com/office/drawing/2014/main" id="{19638C0E-0A4D-43AA-AF4F-AD143D72B5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84" y="1392"/>
              <a:ext cx="1104" cy="240"/>
              <a:chOff x="2544" y="3216"/>
              <a:chExt cx="1104" cy="240"/>
            </a:xfrm>
          </p:grpSpPr>
          <p:sp>
            <p:nvSpPr>
              <p:cNvPr id="17811" name="AutoShape 3234">
                <a:extLst>
                  <a:ext uri="{FF2B5EF4-FFF2-40B4-BE49-F238E27FC236}">
                    <a16:creationId xmlns:a16="http://schemas.microsoft.com/office/drawing/2014/main" id="{6894D339-C46A-453B-9C64-4A0F5DD595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812" name="AutoShape 3235">
                <a:extLst>
                  <a:ext uri="{FF2B5EF4-FFF2-40B4-BE49-F238E27FC236}">
                    <a16:creationId xmlns:a16="http://schemas.microsoft.com/office/drawing/2014/main" id="{770E2ECB-8272-4337-844B-57CA2CFCA7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813" name="AutoShape 3236">
                <a:extLst>
                  <a:ext uri="{FF2B5EF4-FFF2-40B4-BE49-F238E27FC236}">
                    <a16:creationId xmlns:a16="http://schemas.microsoft.com/office/drawing/2014/main" id="{F7915066-2B0E-446A-A749-F70FC58238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814" name="AutoShape 3237">
                <a:extLst>
                  <a:ext uri="{FF2B5EF4-FFF2-40B4-BE49-F238E27FC236}">
                    <a16:creationId xmlns:a16="http://schemas.microsoft.com/office/drawing/2014/main" id="{7769D30E-C009-4F97-B28F-99903F3436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815" name="AutoShape 3238">
                <a:extLst>
                  <a:ext uri="{FF2B5EF4-FFF2-40B4-BE49-F238E27FC236}">
                    <a16:creationId xmlns:a16="http://schemas.microsoft.com/office/drawing/2014/main" id="{538C237A-B13C-48D3-9EC5-78B175F799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816" name="AutoShape 3239">
                <a:extLst>
                  <a:ext uri="{FF2B5EF4-FFF2-40B4-BE49-F238E27FC236}">
                    <a16:creationId xmlns:a16="http://schemas.microsoft.com/office/drawing/2014/main" id="{9DAD651F-0263-421C-982C-48D1F33912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817" name="AutoShape 3240">
                <a:extLst>
                  <a:ext uri="{FF2B5EF4-FFF2-40B4-BE49-F238E27FC236}">
                    <a16:creationId xmlns:a16="http://schemas.microsoft.com/office/drawing/2014/main" id="{9F48ABB1-E2EE-4E22-82CC-D73D078789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763" name="Group 3241">
              <a:extLst>
                <a:ext uri="{FF2B5EF4-FFF2-40B4-BE49-F238E27FC236}">
                  <a16:creationId xmlns:a16="http://schemas.microsoft.com/office/drawing/2014/main" id="{DCE544CA-77F1-444B-BE61-DB708F3065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6" y="1440"/>
              <a:ext cx="1104" cy="240"/>
              <a:chOff x="2544" y="3216"/>
              <a:chExt cx="1104" cy="240"/>
            </a:xfrm>
          </p:grpSpPr>
          <p:sp>
            <p:nvSpPr>
              <p:cNvPr id="17804" name="AutoShape 3255">
                <a:extLst>
                  <a:ext uri="{FF2B5EF4-FFF2-40B4-BE49-F238E27FC236}">
                    <a16:creationId xmlns:a16="http://schemas.microsoft.com/office/drawing/2014/main" id="{84775195-FFE4-4E27-8911-F6C20850AC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805" name="AutoShape 3256">
                <a:extLst>
                  <a:ext uri="{FF2B5EF4-FFF2-40B4-BE49-F238E27FC236}">
                    <a16:creationId xmlns:a16="http://schemas.microsoft.com/office/drawing/2014/main" id="{A7E696F8-3F8E-42B7-B26A-313D520267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806" name="AutoShape 3257">
                <a:extLst>
                  <a:ext uri="{FF2B5EF4-FFF2-40B4-BE49-F238E27FC236}">
                    <a16:creationId xmlns:a16="http://schemas.microsoft.com/office/drawing/2014/main" id="{1C35DF8E-E7E5-4519-8434-31945C0BAD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807" name="AutoShape 3258">
                <a:extLst>
                  <a:ext uri="{FF2B5EF4-FFF2-40B4-BE49-F238E27FC236}">
                    <a16:creationId xmlns:a16="http://schemas.microsoft.com/office/drawing/2014/main" id="{9033A155-F47E-4AD2-8EF7-85F2C0FE2A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808" name="AutoShape 3259">
                <a:extLst>
                  <a:ext uri="{FF2B5EF4-FFF2-40B4-BE49-F238E27FC236}">
                    <a16:creationId xmlns:a16="http://schemas.microsoft.com/office/drawing/2014/main" id="{37538547-F9EE-4EF6-A881-811D856238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809" name="AutoShape 3260">
                <a:extLst>
                  <a:ext uri="{FF2B5EF4-FFF2-40B4-BE49-F238E27FC236}">
                    <a16:creationId xmlns:a16="http://schemas.microsoft.com/office/drawing/2014/main" id="{88D688D9-A5C1-48A3-BCA3-D9AEB18D68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810" name="AutoShape 3261">
                <a:extLst>
                  <a:ext uri="{FF2B5EF4-FFF2-40B4-BE49-F238E27FC236}">
                    <a16:creationId xmlns:a16="http://schemas.microsoft.com/office/drawing/2014/main" id="{B7233987-4239-4E96-A3C6-AD6E318F8E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764" name="Group 3262">
              <a:extLst>
                <a:ext uri="{FF2B5EF4-FFF2-40B4-BE49-F238E27FC236}">
                  <a16:creationId xmlns:a16="http://schemas.microsoft.com/office/drawing/2014/main" id="{9ADC3187-E22C-47F7-9B06-D762C0B56D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8" y="1488"/>
              <a:ext cx="1104" cy="240"/>
              <a:chOff x="2544" y="3216"/>
              <a:chExt cx="1104" cy="240"/>
            </a:xfrm>
          </p:grpSpPr>
          <p:sp>
            <p:nvSpPr>
              <p:cNvPr id="17797" name="AutoShape 3276">
                <a:extLst>
                  <a:ext uri="{FF2B5EF4-FFF2-40B4-BE49-F238E27FC236}">
                    <a16:creationId xmlns:a16="http://schemas.microsoft.com/office/drawing/2014/main" id="{C17DAE87-FF51-4927-9A71-AB73F7FCC3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98" name="AutoShape 3277">
                <a:extLst>
                  <a:ext uri="{FF2B5EF4-FFF2-40B4-BE49-F238E27FC236}">
                    <a16:creationId xmlns:a16="http://schemas.microsoft.com/office/drawing/2014/main" id="{BC788A7C-8780-42B2-8B0B-CA0A2C6B6E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99" name="AutoShape 3278">
                <a:extLst>
                  <a:ext uri="{FF2B5EF4-FFF2-40B4-BE49-F238E27FC236}">
                    <a16:creationId xmlns:a16="http://schemas.microsoft.com/office/drawing/2014/main" id="{76090B5F-80B6-4530-8A2C-580D598B70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800" name="AutoShape 3279">
                <a:extLst>
                  <a:ext uri="{FF2B5EF4-FFF2-40B4-BE49-F238E27FC236}">
                    <a16:creationId xmlns:a16="http://schemas.microsoft.com/office/drawing/2014/main" id="{552DE834-0B5A-46FC-96B3-802D21DB49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801" name="AutoShape 3280">
                <a:extLst>
                  <a:ext uri="{FF2B5EF4-FFF2-40B4-BE49-F238E27FC236}">
                    <a16:creationId xmlns:a16="http://schemas.microsoft.com/office/drawing/2014/main" id="{9BFA5949-03B0-477F-8E6D-7C3BE732AF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802" name="AutoShape 3281">
                <a:extLst>
                  <a:ext uri="{FF2B5EF4-FFF2-40B4-BE49-F238E27FC236}">
                    <a16:creationId xmlns:a16="http://schemas.microsoft.com/office/drawing/2014/main" id="{00B471A1-ABE5-4083-AD2E-E8C3048DD2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803" name="AutoShape 3282">
                <a:extLst>
                  <a:ext uri="{FF2B5EF4-FFF2-40B4-BE49-F238E27FC236}">
                    <a16:creationId xmlns:a16="http://schemas.microsoft.com/office/drawing/2014/main" id="{902BE61C-F355-443E-8FE5-8533773F57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765" name="Group 3283">
              <a:extLst>
                <a:ext uri="{FF2B5EF4-FFF2-40B4-BE49-F238E27FC236}">
                  <a16:creationId xmlns:a16="http://schemas.microsoft.com/office/drawing/2014/main" id="{5D370955-2157-410F-B24A-AC8D88B3D0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0" y="1536"/>
              <a:ext cx="1104" cy="240"/>
              <a:chOff x="2544" y="3216"/>
              <a:chExt cx="1104" cy="240"/>
            </a:xfrm>
          </p:grpSpPr>
          <p:sp>
            <p:nvSpPr>
              <p:cNvPr id="17790" name="AutoShape 3297">
                <a:extLst>
                  <a:ext uri="{FF2B5EF4-FFF2-40B4-BE49-F238E27FC236}">
                    <a16:creationId xmlns:a16="http://schemas.microsoft.com/office/drawing/2014/main" id="{A1558DC1-FAC7-49CF-9D59-950F9477CC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91" name="AutoShape 3298">
                <a:extLst>
                  <a:ext uri="{FF2B5EF4-FFF2-40B4-BE49-F238E27FC236}">
                    <a16:creationId xmlns:a16="http://schemas.microsoft.com/office/drawing/2014/main" id="{F0B53588-68CF-4E21-8F60-A2FD18A533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92" name="AutoShape 3299">
                <a:extLst>
                  <a:ext uri="{FF2B5EF4-FFF2-40B4-BE49-F238E27FC236}">
                    <a16:creationId xmlns:a16="http://schemas.microsoft.com/office/drawing/2014/main" id="{0B7D987A-8A66-447A-A34A-0C4C81FFAB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93" name="AutoShape 3300">
                <a:extLst>
                  <a:ext uri="{FF2B5EF4-FFF2-40B4-BE49-F238E27FC236}">
                    <a16:creationId xmlns:a16="http://schemas.microsoft.com/office/drawing/2014/main" id="{4B612105-D97A-4323-AAB0-CCC7C3617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94" name="AutoShape 3301">
                <a:extLst>
                  <a:ext uri="{FF2B5EF4-FFF2-40B4-BE49-F238E27FC236}">
                    <a16:creationId xmlns:a16="http://schemas.microsoft.com/office/drawing/2014/main" id="{7B09FD65-2878-4522-B47E-A7ACC50AF6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95" name="AutoShape 3302">
                <a:extLst>
                  <a:ext uri="{FF2B5EF4-FFF2-40B4-BE49-F238E27FC236}">
                    <a16:creationId xmlns:a16="http://schemas.microsoft.com/office/drawing/2014/main" id="{57B527FA-5415-4BA3-A191-06227257B0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96" name="AutoShape 3303">
                <a:extLst>
                  <a:ext uri="{FF2B5EF4-FFF2-40B4-BE49-F238E27FC236}">
                    <a16:creationId xmlns:a16="http://schemas.microsoft.com/office/drawing/2014/main" id="{E6BDB53A-9673-4540-8794-538EE412BD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766" name="Group 3304">
              <a:extLst>
                <a:ext uri="{FF2B5EF4-FFF2-40B4-BE49-F238E27FC236}">
                  <a16:creationId xmlns:a16="http://schemas.microsoft.com/office/drawing/2014/main" id="{F443C3A5-1B2B-4AAE-B3E3-DDDAFFAAD5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1584"/>
              <a:ext cx="1104" cy="240"/>
              <a:chOff x="2544" y="3216"/>
              <a:chExt cx="1104" cy="240"/>
            </a:xfrm>
          </p:grpSpPr>
          <p:sp>
            <p:nvSpPr>
              <p:cNvPr id="17783" name="AutoShape 3318">
                <a:extLst>
                  <a:ext uri="{FF2B5EF4-FFF2-40B4-BE49-F238E27FC236}">
                    <a16:creationId xmlns:a16="http://schemas.microsoft.com/office/drawing/2014/main" id="{6B9DBB14-21CC-4CFD-B074-CA62AC3EB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84" name="AutoShape 3319">
                <a:extLst>
                  <a:ext uri="{FF2B5EF4-FFF2-40B4-BE49-F238E27FC236}">
                    <a16:creationId xmlns:a16="http://schemas.microsoft.com/office/drawing/2014/main" id="{57CC1997-E4FB-410D-87BC-60486CAA3D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85" name="AutoShape 3320">
                <a:extLst>
                  <a:ext uri="{FF2B5EF4-FFF2-40B4-BE49-F238E27FC236}">
                    <a16:creationId xmlns:a16="http://schemas.microsoft.com/office/drawing/2014/main" id="{CA6DCE6F-F2A3-49A4-ACD6-761A66FF41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86" name="AutoShape 3321">
                <a:extLst>
                  <a:ext uri="{FF2B5EF4-FFF2-40B4-BE49-F238E27FC236}">
                    <a16:creationId xmlns:a16="http://schemas.microsoft.com/office/drawing/2014/main" id="{95A905E0-0CA8-475F-9584-31EA451BA3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87" name="AutoShape 3322">
                <a:extLst>
                  <a:ext uri="{FF2B5EF4-FFF2-40B4-BE49-F238E27FC236}">
                    <a16:creationId xmlns:a16="http://schemas.microsoft.com/office/drawing/2014/main" id="{AAC286D7-4226-4F3E-B5EC-424802A29E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88" name="AutoShape 3323">
                <a:extLst>
                  <a:ext uri="{FF2B5EF4-FFF2-40B4-BE49-F238E27FC236}">
                    <a16:creationId xmlns:a16="http://schemas.microsoft.com/office/drawing/2014/main" id="{24E90076-85D2-4D4A-9199-30E1E1CB0B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89" name="AutoShape 3324">
                <a:extLst>
                  <a:ext uri="{FF2B5EF4-FFF2-40B4-BE49-F238E27FC236}">
                    <a16:creationId xmlns:a16="http://schemas.microsoft.com/office/drawing/2014/main" id="{6806FFC4-F29D-439A-821A-21CFE1DAF6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767" name="Group 3325">
              <a:extLst>
                <a:ext uri="{FF2B5EF4-FFF2-40B4-BE49-F238E27FC236}">
                  <a16:creationId xmlns:a16="http://schemas.microsoft.com/office/drawing/2014/main" id="{A2C0894D-8EAA-49F8-AFB6-DE78D03C3E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4" y="1632"/>
              <a:ext cx="1104" cy="240"/>
              <a:chOff x="2544" y="3216"/>
              <a:chExt cx="1104" cy="240"/>
            </a:xfrm>
          </p:grpSpPr>
          <p:sp>
            <p:nvSpPr>
              <p:cNvPr id="17776" name="AutoShape 3339">
                <a:extLst>
                  <a:ext uri="{FF2B5EF4-FFF2-40B4-BE49-F238E27FC236}">
                    <a16:creationId xmlns:a16="http://schemas.microsoft.com/office/drawing/2014/main" id="{D7086ED1-04AF-4558-AC46-07F56187BC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77" name="AutoShape 3340">
                <a:extLst>
                  <a:ext uri="{FF2B5EF4-FFF2-40B4-BE49-F238E27FC236}">
                    <a16:creationId xmlns:a16="http://schemas.microsoft.com/office/drawing/2014/main" id="{CDFF277F-F7C1-42CB-BAA1-4D77DB6D0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78" name="AutoShape 3341">
                <a:extLst>
                  <a:ext uri="{FF2B5EF4-FFF2-40B4-BE49-F238E27FC236}">
                    <a16:creationId xmlns:a16="http://schemas.microsoft.com/office/drawing/2014/main" id="{C1136515-F4A0-44EE-BF87-1815527277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79" name="AutoShape 3342">
                <a:extLst>
                  <a:ext uri="{FF2B5EF4-FFF2-40B4-BE49-F238E27FC236}">
                    <a16:creationId xmlns:a16="http://schemas.microsoft.com/office/drawing/2014/main" id="{A9923FCC-C1BD-4272-ACFE-6A1B342712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80" name="AutoShape 3343">
                <a:extLst>
                  <a:ext uri="{FF2B5EF4-FFF2-40B4-BE49-F238E27FC236}">
                    <a16:creationId xmlns:a16="http://schemas.microsoft.com/office/drawing/2014/main" id="{DF5762DE-8B28-48A8-94D4-16B83410A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81" name="AutoShape 3344">
                <a:extLst>
                  <a:ext uri="{FF2B5EF4-FFF2-40B4-BE49-F238E27FC236}">
                    <a16:creationId xmlns:a16="http://schemas.microsoft.com/office/drawing/2014/main" id="{9A010603-54B9-4594-8E7C-2FDF39537F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82" name="AutoShape 3345">
                <a:extLst>
                  <a:ext uri="{FF2B5EF4-FFF2-40B4-BE49-F238E27FC236}">
                    <a16:creationId xmlns:a16="http://schemas.microsoft.com/office/drawing/2014/main" id="{170A4FD6-AE93-48BF-AA12-D6E81FF0A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768" name="Group 3346">
              <a:extLst>
                <a:ext uri="{FF2B5EF4-FFF2-40B4-BE49-F238E27FC236}">
                  <a16:creationId xmlns:a16="http://schemas.microsoft.com/office/drawing/2014/main" id="{840D3C05-41DC-4D4C-9380-94DD153727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6" y="1680"/>
              <a:ext cx="1104" cy="240"/>
              <a:chOff x="2544" y="3216"/>
              <a:chExt cx="1104" cy="240"/>
            </a:xfrm>
          </p:grpSpPr>
          <p:sp>
            <p:nvSpPr>
              <p:cNvPr id="17769" name="AutoShape 3360">
                <a:extLst>
                  <a:ext uri="{FF2B5EF4-FFF2-40B4-BE49-F238E27FC236}">
                    <a16:creationId xmlns:a16="http://schemas.microsoft.com/office/drawing/2014/main" id="{186DF654-44EF-46A3-8D2B-448E97D5A9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70" name="AutoShape 3361">
                <a:extLst>
                  <a:ext uri="{FF2B5EF4-FFF2-40B4-BE49-F238E27FC236}">
                    <a16:creationId xmlns:a16="http://schemas.microsoft.com/office/drawing/2014/main" id="{7353F984-FDAB-43DC-8801-1925C8BB53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71" name="AutoShape 3362">
                <a:extLst>
                  <a:ext uri="{FF2B5EF4-FFF2-40B4-BE49-F238E27FC236}">
                    <a16:creationId xmlns:a16="http://schemas.microsoft.com/office/drawing/2014/main" id="{E0AA8730-A179-40F8-BB5D-8D55586F0B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72" name="AutoShape 3363">
                <a:extLst>
                  <a:ext uri="{FF2B5EF4-FFF2-40B4-BE49-F238E27FC236}">
                    <a16:creationId xmlns:a16="http://schemas.microsoft.com/office/drawing/2014/main" id="{EA27F374-95DC-440D-9D5C-8E54C84E8A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73" name="AutoShape 3364">
                <a:extLst>
                  <a:ext uri="{FF2B5EF4-FFF2-40B4-BE49-F238E27FC236}">
                    <a16:creationId xmlns:a16="http://schemas.microsoft.com/office/drawing/2014/main" id="{7F7A02E9-7872-486F-B4D9-48FDAF6CFD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74" name="AutoShape 3365">
                <a:extLst>
                  <a:ext uri="{FF2B5EF4-FFF2-40B4-BE49-F238E27FC236}">
                    <a16:creationId xmlns:a16="http://schemas.microsoft.com/office/drawing/2014/main" id="{6DDEAA55-A167-4750-8C08-C16F35E099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75" name="AutoShape 3366">
                <a:extLst>
                  <a:ext uri="{FF2B5EF4-FFF2-40B4-BE49-F238E27FC236}">
                    <a16:creationId xmlns:a16="http://schemas.microsoft.com/office/drawing/2014/main" id="{494E6A1B-CCA9-49D6-B042-683B399C88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7412" name="Group 3031">
            <a:extLst>
              <a:ext uri="{FF2B5EF4-FFF2-40B4-BE49-F238E27FC236}">
                <a16:creationId xmlns:a16="http://schemas.microsoft.com/office/drawing/2014/main" id="{DEE20D30-D38A-465F-BACF-80BB2AAB536B}"/>
              </a:ext>
            </a:extLst>
          </p:cNvPr>
          <p:cNvGrpSpPr>
            <a:grpSpLocks/>
          </p:cNvGrpSpPr>
          <p:nvPr/>
        </p:nvGrpSpPr>
        <p:grpSpPr bwMode="auto">
          <a:xfrm>
            <a:off x="8509234" y="3585727"/>
            <a:ext cx="2743200" cy="941387"/>
            <a:chOff x="2496" y="1392"/>
            <a:chExt cx="1392" cy="528"/>
          </a:xfrm>
        </p:grpSpPr>
        <p:grpSp>
          <p:nvGrpSpPr>
            <p:cNvPr id="17706" name="Group 3220">
              <a:extLst>
                <a:ext uri="{FF2B5EF4-FFF2-40B4-BE49-F238E27FC236}">
                  <a16:creationId xmlns:a16="http://schemas.microsoft.com/office/drawing/2014/main" id="{EA4B19FC-9F33-41DF-8F26-9D06FD6119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84" y="1392"/>
              <a:ext cx="1104" cy="240"/>
              <a:chOff x="2544" y="3216"/>
              <a:chExt cx="1104" cy="240"/>
            </a:xfrm>
          </p:grpSpPr>
          <p:sp>
            <p:nvSpPr>
              <p:cNvPr id="17755" name="AutoShape 3234">
                <a:extLst>
                  <a:ext uri="{FF2B5EF4-FFF2-40B4-BE49-F238E27FC236}">
                    <a16:creationId xmlns:a16="http://schemas.microsoft.com/office/drawing/2014/main" id="{97A16E82-D168-4942-81C7-34F8409871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56" name="AutoShape 3235">
                <a:extLst>
                  <a:ext uri="{FF2B5EF4-FFF2-40B4-BE49-F238E27FC236}">
                    <a16:creationId xmlns:a16="http://schemas.microsoft.com/office/drawing/2014/main" id="{EA72810E-06BA-4B4A-A5BA-FA6E2BD084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57" name="AutoShape 3236">
                <a:extLst>
                  <a:ext uri="{FF2B5EF4-FFF2-40B4-BE49-F238E27FC236}">
                    <a16:creationId xmlns:a16="http://schemas.microsoft.com/office/drawing/2014/main" id="{26AFE643-4131-493B-B9D7-6643E5E96E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58" name="AutoShape 3237">
                <a:extLst>
                  <a:ext uri="{FF2B5EF4-FFF2-40B4-BE49-F238E27FC236}">
                    <a16:creationId xmlns:a16="http://schemas.microsoft.com/office/drawing/2014/main" id="{DED54160-51DF-4A5A-9BAF-12A3CA2003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59" name="AutoShape 3238">
                <a:extLst>
                  <a:ext uri="{FF2B5EF4-FFF2-40B4-BE49-F238E27FC236}">
                    <a16:creationId xmlns:a16="http://schemas.microsoft.com/office/drawing/2014/main" id="{10F78AC0-2861-4064-BBF5-E64B70F1DC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60" name="AutoShape 3239">
                <a:extLst>
                  <a:ext uri="{FF2B5EF4-FFF2-40B4-BE49-F238E27FC236}">
                    <a16:creationId xmlns:a16="http://schemas.microsoft.com/office/drawing/2014/main" id="{72CB8515-68FD-4760-B921-5D5013C7CB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61" name="AutoShape 3240">
                <a:extLst>
                  <a:ext uri="{FF2B5EF4-FFF2-40B4-BE49-F238E27FC236}">
                    <a16:creationId xmlns:a16="http://schemas.microsoft.com/office/drawing/2014/main" id="{903BCD79-937D-406E-B873-2EC60D7FA9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707" name="Group 3241">
              <a:extLst>
                <a:ext uri="{FF2B5EF4-FFF2-40B4-BE49-F238E27FC236}">
                  <a16:creationId xmlns:a16="http://schemas.microsoft.com/office/drawing/2014/main" id="{7295C7E5-FEDC-478C-8361-FDD47E5464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6" y="1440"/>
              <a:ext cx="1104" cy="240"/>
              <a:chOff x="2544" y="3216"/>
              <a:chExt cx="1104" cy="240"/>
            </a:xfrm>
          </p:grpSpPr>
          <p:sp>
            <p:nvSpPr>
              <p:cNvPr id="17748" name="AutoShape 3255">
                <a:extLst>
                  <a:ext uri="{FF2B5EF4-FFF2-40B4-BE49-F238E27FC236}">
                    <a16:creationId xmlns:a16="http://schemas.microsoft.com/office/drawing/2014/main" id="{3F88BF22-A312-4CC6-B979-A29456BEC2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49" name="AutoShape 3256">
                <a:extLst>
                  <a:ext uri="{FF2B5EF4-FFF2-40B4-BE49-F238E27FC236}">
                    <a16:creationId xmlns:a16="http://schemas.microsoft.com/office/drawing/2014/main" id="{7D61D308-3B7E-40FA-B319-77F2946ADC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50" name="AutoShape 3257">
                <a:extLst>
                  <a:ext uri="{FF2B5EF4-FFF2-40B4-BE49-F238E27FC236}">
                    <a16:creationId xmlns:a16="http://schemas.microsoft.com/office/drawing/2014/main" id="{A9AEF060-713B-4E20-B986-345E274416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51" name="AutoShape 3258">
                <a:extLst>
                  <a:ext uri="{FF2B5EF4-FFF2-40B4-BE49-F238E27FC236}">
                    <a16:creationId xmlns:a16="http://schemas.microsoft.com/office/drawing/2014/main" id="{531B0110-5B3D-411D-A08C-50902EC84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52" name="AutoShape 3259">
                <a:extLst>
                  <a:ext uri="{FF2B5EF4-FFF2-40B4-BE49-F238E27FC236}">
                    <a16:creationId xmlns:a16="http://schemas.microsoft.com/office/drawing/2014/main" id="{E7638C00-B284-4677-80B5-66876B3FC6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53" name="AutoShape 3260">
                <a:extLst>
                  <a:ext uri="{FF2B5EF4-FFF2-40B4-BE49-F238E27FC236}">
                    <a16:creationId xmlns:a16="http://schemas.microsoft.com/office/drawing/2014/main" id="{ADFB7575-F0B2-47EC-82B7-09F39AD51B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54" name="AutoShape 3261">
                <a:extLst>
                  <a:ext uri="{FF2B5EF4-FFF2-40B4-BE49-F238E27FC236}">
                    <a16:creationId xmlns:a16="http://schemas.microsoft.com/office/drawing/2014/main" id="{705F263D-15C4-4377-A6CB-CF37AAAE78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708" name="Group 3262">
              <a:extLst>
                <a:ext uri="{FF2B5EF4-FFF2-40B4-BE49-F238E27FC236}">
                  <a16:creationId xmlns:a16="http://schemas.microsoft.com/office/drawing/2014/main" id="{8495CBD6-87FA-4037-B710-4B198C2858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8" y="1488"/>
              <a:ext cx="1104" cy="240"/>
              <a:chOff x="2544" y="3216"/>
              <a:chExt cx="1104" cy="240"/>
            </a:xfrm>
          </p:grpSpPr>
          <p:sp>
            <p:nvSpPr>
              <p:cNvPr id="17741" name="AutoShape 3276">
                <a:extLst>
                  <a:ext uri="{FF2B5EF4-FFF2-40B4-BE49-F238E27FC236}">
                    <a16:creationId xmlns:a16="http://schemas.microsoft.com/office/drawing/2014/main" id="{FCB237F3-E9E8-4B7F-8334-80794E9DD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42" name="AutoShape 3277">
                <a:extLst>
                  <a:ext uri="{FF2B5EF4-FFF2-40B4-BE49-F238E27FC236}">
                    <a16:creationId xmlns:a16="http://schemas.microsoft.com/office/drawing/2014/main" id="{BAD02B34-0EDB-43D2-8084-6EEA5CDFBC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43" name="AutoShape 3278">
                <a:extLst>
                  <a:ext uri="{FF2B5EF4-FFF2-40B4-BE49-F238E27FC236}">
                    <a16:creationId xmlns:a16="http://schemas.microsoft.com/office/drawing/2014/main" id="{B9ADB42F-E95E-44F0-8C8A-8169A4EBDE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44" name="AutoShape 3279">
                <a:extLst>
                  <a:ext uri="{FF2B5EF4-FFF2-40B4-BE49-F238E27FC236}">
                    <a16:creationId xmlns:a16="http://schemas.microsoft.com/office/drawing/2014/main" id="{C070EE3A-E633-4BA1-8F19-3492931506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45" name="AutoShape 3280">
                <a:extLst>
                  <a:ext uri="{FF2B5EF4-FFF2-40B4-BE49-F238E27FC236}">
                    <a16:creationId xmlns:a16="http://schemas.microsoft.com/office/drawing/2014/main" id="{205A8CD0-0109-4E9B-A917-8B9CA997A0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46" name="AutoShape 3281">
                <a:extLst>
                  <a:ext uri="{FF2B5EF4-FFF2-40B4-BE49-F238E27FC236}">
                    <a16:creationId xmlns:a16="http://schemas.microsoft.com/office/drawing/2014/main" id="{58C7831B-A677-4511-B605-D739B26570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47" name="AutoShape 3282">
                <a:extLst>
                  <a:ext uri="{FF2B5EF4-FFF2-40B4-BE49-F238E27FC236}">
                    <a16:creationId xmlns:a16="http://schemas.microsoft.com/office/drawing/2014/main" id="{F7FD86AD-BC8E-4F22-A382-8587223500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709" name="Group 3283">
              <a:extLst>
                <a:ext uri="{FF2B5EF4-FFF2-40B4-BE49-F238E27FC236}">
                  <a16:creationId xmlns:a16="http://schemas.microsoft.com/office/drawing/2014/main" id="{C08096B6-72F0-4BF3-A77D-F8D9F1609C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0" y="1536"/>
              <a:ext cx="1104" cy="240"/>
              <a:chOff x="2544" y="3216"/>
              <a:chExt cx="1104" cy="240"/>
            </a:xfrm>
          </p:grpSpPr>
          <p:sp>
            <p:nvSpPr>
              <p:cNvPr id="17734" name="AutoShape 3297">
                <a:extLst>
                  <a:ext uri="{FF2B5EF4-FFF2-40B4-BE49-F238E27FC236}">
                    <a16:creationId xmlns:a16="http://schemas.microsoft.com/office/drawing/2014/main" id="{4D16CD71-E47F-42BC-95CB-8991EB71CE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35" name="AutoShape 3298">
                <a:extLst>
                  <a:ext uri="{FF2B5EF4-FFF2-40B4-BE49-F238E27FC236}">
                    <a16:creationId xmlns:a16="http://schemas.microsoft.com/office/drawing/2014/main" id="{FD0B1EE8-C82E-4648-A7EB-D5A38CBB8D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36" name="AutoShape 3299">
                <a:extLst>
                  <a:ext uri="{FF2B5EF4-FFF2-40B4-BE49-F238E27FC236}">
                    <a16:creationId xmlns:a16="http://schemas.microsoft.com/office/drawing/2014/main" id="{070958CB-1127-4E73-AD13-5761E2A41B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37" name="AutoShape 3300">
                <a:extLst>
                  <a:ext uri="{FF2B5EF4-FFF2-40B4-BE49-F238E27FC236}">
                    <a16:creationId xmlns:a16="http://schemas.microsoft.com/office/drawing/2014/main" id="{BE7E88FE-DE15-4A6C-BD8E-BF6B2CAF4E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38" name="AutoShape 3301">
                <a:extLst>
                  <a:ext uri="{FF2B5EF4-FFF2-40B4-BE49-F238E27FC236}">
                    <a16:creationId xmlns:a16="http://schemas.microsoft.com/office/drawing/2014/main" id="{8F573A72-F223-4BF6-940F-612E1D6719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39" name="AutoShape 3302">
                <a:extLst>
                  <a:ext uri="{FF2B5EF4-FFF2-40B4-BE49-F238E27FC236}">
                    <a16:creationId xmlns:a16="http://schemas.microsoft.com/office/drawing/2014/main" id="{563205C1-844A-463F-955D-C86D21C2D0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40" name="AutoShape 3303">
                <a:extLst>
                  <a:ext uri="{FF2B5EF4-FFF2-40B4-BE49-F238E27FC236}">
                    <a16:creationId xmlns:a16="http://schemas.microsoft.com/office/drawing/2014/main" id="{27F3C070-3FBA-4645-8322-5A782E5C27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710" name="Group 3304">
              <a:extLst>
                <a:ext uri="{FF2B5EF4-FFF2-40B4-BE49-F238E27FC236}">
                  <a16:creationId xmlns:a16="http://schemas.microsoft.com/office/drawing/2014/main" id="{BE7DB587-F392-4A3C-9D03-32FFD8E2D0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1584"/>
              <a:ext cx="1104" cy="240"/>
              <a:chOff x="2544" y="3216"/>
              <a:chExt cx="1104" cy="240"/>
            </a:xfrm>
          </p:grpSpPr>
          <p:sp>
            <p:nvSpPr>
              <p:cNvPr id="17727" name="AutoShape 3318">
                <a:extLst>
                  <a:ext uri="{FF2B5EF4-FFF2-40B4-BE49-F238E27FC236}">
                    <a16:creationId xmlns:a16="http://schemas.microsoft.com/office/drawing/2014/main" id="{0BBA59A9-627D-4E5C-B25A-6E46C19E5D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28" name="AutoShape 3319">
                <a:extLst>
                  <a:ext uri="{FF2B5EF4-FFF2-40B4-BE49-F238E27FC236}">
                    <a16:creationId xmlns:a16="http://schemas.microsoft.com/office/drawing/2014/main" id="{E8A1B3E0-3D8A-4134-89C6-DCA309CAC4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29" name="AutoShape 3320">
                <a:extLst>
                  <a:ext uri="{FF2B5EF4-FFF2-40B4-BE49-F238E27FC236}">
                    <a16:creationId xmlns:a16="http://schemas.microsoft.com/office/drawing/2014/main" id="{56DC1136-880D-4C51-B3E2-E7584EB22D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30" name="AutoShape 3321">
                <a:extLst>
                  <a:ext uri="{FF2B5EF4-FFF2-40B4-BE49-F238E27FC236}">
                    <a16:creationId xmlns:a16="http://schemas.microsoft.com/office/drawing/2014/main" id="{3D562B57-4E4C-4465-81CE-1571371F7C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31" name="AutoShape 3322">
                <a:extLst>
                  <a:ext uri="{FF2B5EF4-FFF2-40B4-BE49-F238E27FC236}">
                    <a16:creationId xmlns:a16="http://schemas.microsoft.com/office/drawing/2014/main" id="{E6B45F53-C775-46D2-9632-1EF3158F18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32" name="AutoShape 3323">
                <a:extLst>
                  <a:ext uri="{FF2B5EF4-FFF2-40B4-BE49-F238E27FC236}">
                    <a16:creationId xmlns:a16="http://schemas.microsoft.com/office/drawing/2014/main" id="{8F784AA0-5514-40D1-A274-7AE6A26D12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33" name="AutoShape 3324">
                <a:extLst>
                  <a:ext uri="{FF2B5EF4-FFF2-40B4-BE49-F238E27FC236}">
                    <a16:creationId xmlns:a16="http://schemas.microsoft.com/office/drawing/2014/main" id="{8E6AE3E9-ABF3-40C8-A7C0-FC8740DFFB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711" name="Group 3325">
              <a:extLst>
                <a:ext uri="{FF2B5EF4-FFF2-40B4-BE49-F238E27FC236}">
                  <a16:creationId xmlns:a16="http://schemas.microsoft.com/office/drawing/2014/main" id="{6293D440-912C-447D-AE25-A88084D8E0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4" y="1632"/>
              <a:ext cx="1104" cy="240"/>
              <a:chOff x="2544" y="3216"/>
              <a:chExt cx="1104" cy="240"/>
            </a:xfrm>
          </p:grpSpPr>
          <p:sp>
            <p:nvSpPr>
              <p:cNvPr id="17720" name="AutoShape 3339">
                <a:extLst>
                  <a:ext uri="{FF2B5EF4-FFF2-40B4-BE49-F238E27FC236}">
                    <a16:creationId xmlns:a16="http://schemas.microsoft.com/office/drawing/2014/main" id="{D051137F-EEF7-496F-BA7B-E166CB4343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21" name="AutoShape 3340">
                <a:extLst>
                  <a:ext uri="{FF2B5EF4-FFF2-40B4-BE49-F238E27FC236}">
                    <a16:creationId xmlns:a16="http://schemas.microsoft.com/office/drawing/2014/main" id="{3714F052-D48E-44C3-8130-8FE0DDCB73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22" name="AutoShape 3341">
                <a:extLst>
                  <a:ext uri="{FF2B5EF4-FFF2-40B4-BE49-F238E27FC236}">
                    <a16:creationId xmlns:a16="http://schemas.microsoft.com/office/drawing/2014/main" id="{918E1716-7E68-4D5F-A2A0-400E797E27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23" name="AutoShape 3342">
                <a:extLst>
                  <a:ext uri="{FF2B5EF4-FFF2-40B4-BE49-F238E27FC236}">
                    <a16:creationId xmlns:a16="http://schemas.microsoft.com/office/drawing/2014/main" id="{FDE709B3-51D4-4694-8291-F6990D74A1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24" name="AutoShape 3343">
                <a:extLst>
                  <a:ext uri="{FF2B5EF4-FFF2-40B4-BE49-F238E27FC236}">
                    <a16:creationId xmlns:a16="http://schemas.microsoft.com/office/drawing/2014/main" id="{F3B90A8E-A9B2-48C2-B423-C6D152B22D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25" name="AutoShape 3344">
                <a:extLst>
                  <a:ext uri="{FF2B5EF4-FFF2-40B4-BE49-F238E27FC236}">
                    <a16:creationId xmlns:a16="http://schemas.microsoft.com/office/drawing/2014/main" id="{303E631D-2BB4-41DC-B030-B942433B30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26" name="AutoShape 3345">
                <a:extLst>
                  <a:ext uri="{FF2B5EF4-FFF2-40B4-BE49-F238E27FC236}">
                    <a16:creationId xmlns:a16="http://schemas.microsoft.com/office/drawing/2014/main" id="{C13E054E-F5D3-4FF9-8814-52283595FA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712" name="Group 3346">
              <a:extLst>
                <a:ext uri="{FF2B5EF4-FFF2-40B4-BE49-F238E27FC236}">
                  <a16:creationId xmlns:a16="http://schemas.microsoft.com/office/drawing/2014/main" id="{0EAD6D5B-529B-482B-82F4-6C6D29042E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6" y="1680"/>
              <a:ext cx="1104" cy="240"/>
              <a:chOff x="2544" y="3216"/>
              <a:chExt cx="1104" cy="240"/>
            </a:xfrm>
          </p:grpSpPr>
          <p:sp>
            <p:nvSpPr>
              <p:cNvPr id="17713" name="AutoShape 3360">
                <a:extLst>
                  <a:ext uri="{FF2B5EF4-FFF2-40B4-BE49-F238E27FC236}">
                    <a16:creationId xmlns:a16="http://schemas.microsoft.com/office/drawing/2014/main" id="{1C0B6FA0-C1B3-42CE-876A-F138C92811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14" name="AutoShape 3361">
                <a:extLst>
                  <a:ext uri="{FF2B5EF4-FFF2-40B4-BE49-F238E27FC236}">
                    <a16:creationId xmlns:a16="http://schemas.microsoft.com/office/drawing/2014/main" id="{B615A338-4775-41B5-870E-A4DD45BD8D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15" name="AutoShape 3362">
                <a:extLst>
                  <a:ext uri="{FF2B5EF4-FFF2-40B4-BE49-F238E27FC236}">
                    <a16:creationId xmlns:a16="http://schemas.microsoft.com/office/drawing/2014/main" id="{FB0FD848-4441-4B5F-BB04-3C27268A3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16" name="AutoShape 3363">
                <a:extLst>
                  <a:ext uri="{FF2B5EF4-FFF2-40B4-BE49-F238E27FC236}">
                    <a16:creationId xmlns:a16="http://schemas.microsoft.com/office/drawing/2014/main" id="{C24DF2D7-AEDD-4C73-9FA2-B13422A57F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17" name="AutoShape 3364">
                <a:extLst>
                  <a:ext uri="{FF2B5EF4-FFF2-40B4-BE49-F238E27FC236}">
                    <a16:creationId xmlns:a16="http://schemas.microsoft.com/office/drawing/2014/main" id="{1D12D87F-682D-42B4-A497-14ECCD3FE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18" name="AutoShape 3365">
                <a:extLst>
                  <a:ext uri="{FF2B5EF4-FFF2-40B4-BE49-F238E27FC236}">
                    <a16:creationId xmlns:a16="http://schemas.microsoft.com/office/drawing/2014/main" id="{11520D02-C13D-4EF5-A1D6-CDF856E7B9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19" name="AutoShape 3366">
                <a:extLst>
                  <a:ext uri="{FF2B5EF4-FFF2-40B4-BE49-F238E27FC236}">
                    <a16:creationId xmlns:a16="http://schemas.microsoft.com/office/drawing/2014/main" id="{1566DFBD-799F-4964-B782-AEB57C3FAF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7413" name="Group 3031">
            <a:extLst>
              <a:ext uri="{FF2B5EF4-FFF2-40B4-BE49-F238E27FC236}">
                <a16:creationId xmlns:a16="http://schemas.microsoft.com/office/drawing/2014/main" id="{BCB75B91-B3A7-4A8D-933D-7A5472B83746}"/>
              </a:ext>
            </a:extLst>
          </p:cNvPr>
          <p:cNvGrpSpPr>
            <a:grpSpLocks/>
          </p:cNvGrpSpPr>
          <p:nvPr/>
        </p:nvGrpSpPr>
        <p:grpSpPr bwMode="auto">
          <a:xfrm>
            <a:off x="8509234" y="3346013"/>
            <a:ext cx="2743200" cy="941388"/>
            <a:chOff x="2496" y="1392"/>
            <a:chExt cx="1392" cy="528"/>
          </a:xfrm>
        </p:grpSpPr>
        <p:grpSp>
          <p:nvGrpSpPr>
            <p:cNvPr id="17650" name="Group 3220">
              <a:extLst>
                <a:ext uri="{FF2B5EF4-FFF2-40B4-BE49-F238E27FC236}">
                  <a16:creationId xmlns:a16="http://schemas.microsoft.com/office/drawing/2014/main" id="{D045E4A3-AB52-4BAF-BF35-5AB5FFB605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84" y="1392"/>
              <a:ext cx="1104" cy="240"/>
              <a:chOff x="2544" y="3216"/>
              <a:chExt cx="1104" cy="240"/>
            </a:xfrm>
          </p:grpSpPr>
          <p:sp>
            <p:nvSpPr>
              <p:cNvPr id="17699" name="AutoShape 3234">
                <a:extLst>
                  <a:ext uri="{FF2B5EF4-FFF2-40B4-BE49-F238E27FC236}">
                    <a16:creationId xmlns:a16="http://schemas.microsoft.com/office/drawing/2014/main" id="{97924077-DE16-4E5A-81BC-B45A658CA6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00" name="AutoShape 3235">
                <a:extLst>
                  <a:ext uri="{FF2B5EF4-FFF2-40B4-BE49-F238E27FC236}">
                    <a16:creationId xmlns:a16="http://schemas.microsoft.com/office/drawing/2014/main" id="{0D16672D-5FCC-43DC-9B67-EA25094428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01" name="AutoShape 3236">
                <a:extLst>
                  <a:ext uri="{FF2B5EF4-FFF2-40B4-BE49-F238E27FC236}">
                    <a16:creationId xmlns:a16="http://schemas.microsoft.com/office/drawing/2014/main" id="{68261E6D-D3B6-47E0-97EB-259596DF56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02" name="AutoShape 3237">
                <a:extLst>
                  <a:ext uri="{FF2B5EF4-FFF2-40B4-BE49-F238E27FC236}">
                    <a16:creationId xmlns:a16="http://schemas.microsoft.com/office/drawing/2014/main" id="{52934B60-F303-4D93-89F1-BCEDBFF4E2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03" name="AutoShape 3238">
                <a:extLst>
                  <a:ext uri="{FF2B5EF4-FFF2-40B4-BE49-F238E27FC236}">
                    <a16:creationId xmlns:a16="http://schemas.microsoft.com/office/drawing/2014/main" id="{39E73081-5C23-402B-8CE8-71454E989B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04" name="AutoShape 3239">
                <a:extLst>
                  <a:ext uri="{FF2B5EF4-FFF2-40B4-BE49-F238E27FC236}">
                    <a16:creationId xmlns:a16="http://schemas.microsoft.com/office/drawing/2014/main" id="{8B7E629F-6024-40C4-AE57-D301E14922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05" name="AutoShape 3240">
                <a:extLst>
                  <a:ext uri="{FF2B5EF4-FFF2-40B4-BE49-F238E27FC236}">
                    <a16:creationId xmlns:a16="http://schemas.microsoft.com/office/drawing/2014/main" id="{544363D4-2F36-4A38-9822-8258F6CDFE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651" name="Group 3241">
              <a:extLst>
                <a:ext uri="{FF2B5EF4-FFF2-40B4-BE49-F238E27FC236}">
                  <a16:creationId xmlns:a16="http://schemas.microsoft.com/office/drawing/2014/main" id="{6E576A5B-2424-4469-95BF-E172FE0045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6" y="1440"/>
              <a:ext cx="1104" cy="240"/>
              <a:chOff x="2544" y="3216"/>
              <a:chExt cx="1104" cy="240"/>
            </a:xfrm>
          </p:grpSpPr>
          <p:sp>
            <p:nvSpPr>
              <p:cNvPr id="17692" name="AutoShape 3255">
                <a:extLst>
                  <a:ext uri="{FF2B5EF4-FFF2-40B4-BE49-F238E27FC236}">
                    <a16:creationId xmlns:a16="http://schemas.microsoft.com/office/drawing/2014/main" id="{CE70B87F-9221-40C1-9C68-971C24A8E6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93" name="AutoShape 3256">
                <a:extLst>
                  <a:ext uri="{FF2B5EF4-FFF2-40B4-BE49-F238E27FC236}">
                    <a16:creationId xmlns:a16="http://schemas.microsoft.com/office/drawing/2014/main" id="{2322DE0E-A829-44DF-8D0E-9BA8628E45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94" name="AutoShape 3257">
                <a:extLst>
                  <a:ext uri="{FF2B5EF4-FFF2-40B4-BE49-F238E27FC236}">
                    <a16:creationId xmlns:a16="http://schemas.microsoft.com/office/drawing/2014/main" id="{5B85B7C3-EC6F-4CFD-B3A8-2736FE36CC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95" name="AutoShape 3258">
                <a:extLst>
                  <a:ext uri="{FF2B5EF4-FFF2-40B4-BE49-F238E27FC236}">
                    <a16:creationId xmlns:a16="http://schemas.microsoft.com/office/drawing/2014/main" id="{D04C6949-E3E6-4AC6-A3D4-673FDEF28D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96" name="AutoShape 3259">
                <a:extLst>
                  <a:ext uri="{FF2B5EF4-FFF2-40B4-BE49-F238E27FC236}">
                    <a16:creationId xmlns:a16="http://schemas.microsoft.com/office/drawing/2014/main" id="{FAB88D5E-A9D2-4311-82BB-193EA8E507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97" name="AutoShape 3260">
                <a:extLst>
                  <a:ext uri="{FF2B5EF4-FFF2-40B4-BE49-F238E27FC236}">
                    <a16:creationId xmlns:a16="http://schemas.microsoft.com/office/drawing/2014/main" id="{865A341A-28EB-4357-9D85-5A67BCE10C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98" name="AutoShape 3261">
                <a:extLst>
                  <a:ext uri="{FF2B5EF4-FFF2-40B4-BE49-F238E27FC236}">
                    <a16:creationId xmlns:a16="http://schemas.microsoft.com/office/drawing/2014/main" id="{A1DA653B-6389-404F-8279-91895881D4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652" name="Group 3262">
              <a:extLst>
                <a:ext uri="{FF2B5EF4-FFF2-40B4-BE49-F238E27FC236}">
                  <a16:creationId xmlns:a16="http://schemas.microsoft.com/office/drawing/2014/main" id="{11E1D6F9-B6CA-4676-ADFE-5DC54E63FF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8" y="1488"/>
              <a:ext cx="1104" cy="240"/>
              <a:chOff x="2544" y="3216"/>
              <a:chExt cx="1104" cy="240"/>
            </a:xfrm>
          </p:grpSpPr>
          <p:sp>
            <p:nvSpPr>
              <p:cNvPr id="17685" name="AutoShape 3276">
                <a:extLst>
                  <a:ext uri="{FF2B5EF4-FFF2-40B4-BE49-F238E27FC236}">
                    <a16:creationId xmlns:a16="http://schemas.microsoft.com/office/drawing/2014/main" id="{58530E97-DFC4-4261-AF90-11FF97226A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86" name="AutoShape 3277">
                <a:extLst>
                  <a:ext uri="{FF2B5EF4-FFF2-40B4-BE49-F238E27FC236}">
                    <a16:creationId xmlns:a16="http://schemas.microsoft.com/office/drawing/2014/main" id="{9E945648-2505-4981-BB9D-E9E19FF12D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87" name="AutoShape 3278">
                <a:extLst>
                  <a:ext uri="{FF2B5EF4-FFF2-40B4-BE49-F238E27FC236}">
                    <a16:creationId xmlns:a16="http://schemas.microsoft.com/office/drawing/2014/main" id="{0825587D-5314-435A-9187-C11DC097A1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88" name="AutoShape 3279">
                <a:extLst>
                  <a:ext uri="{FF2B5EF4-FFF2-40B4-BE49-F238E27FC236}">
                    <a16:creationId xmlns:a16="http://schemas.microsoft.com/office/drawing/2014/main" id="{03DF0066-F52E-4C24-B932-3607D23B92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89" name="AutoShape 3280">
                <a:extLst>
                  <a:ext uri="{FF2B5EF4-FFF2-40B4-BE49-F238E27FC236}">
                    <a16:creationId xmlns:a16="http://schemas.microsoft.com/office/drawing/2014/main" id="{C8B97E77-6557-48C4-9EAD-1C94122049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90" name="AutoShape 3281">
                <a:extLst>
                  <a:ext uri="{FF2B5EF4-FFF2-40B4-BE49-F238E27FC236}">
                    <a16:creationId xmlns:a16="http://schemas.microsoft.com/office/drawing/2014/main" id="{F375CF9A-ED1E-4A7F-82FA-C2BB1BCEB4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91" name="AutoShape 3282">
                <a:extLst>
                  <a:ext uri="{FF2B5EF4-FFF2-40B4-BE49-F238E27FC236}">
                    <a16:creationId xmlns:a16="http://schemas.microsoft.com/office/drawing/2014/main" id="{5D54BB7C-04E9-40E5-A2CB-8DC094446B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653" name="Group 3283">
              <a:extLst>
                <a:ext uri="{FF2B5EF4-FFF2-40B4-BE49-F238E27FC236}">
                  <a16:creationId xmlns:a16="http://schemas.microsoft.com/office/drawing/2014/main" id="{241B207E-03A8-4891-89EA-1191FA5904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0" y="1536"/>
              <a:ext cx="1104" cy="240"/>
              <a:chOff x="2544" y="3216"/>
              <a:chExt cx="1104" cy="240"/>
            </a:xfrm>
          </p:grpSpPr>
          <p:sp>
            <p:nvSpPr>
              <p:cNvPr id="17678" name="AutoShape 3297">
                <a:extLst>
                  <a:ext uri="{FF2B5EF4-FFF2-40B4-BE49-F238E27FC236}">
                    <a16:creationId xmlns:a16="http://schemas.microsoft.com/office/drawing/2014/main" id="{8EFE7AFB-1D5F-44DC-A53B-C0EE41DCA5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79" name="AutoShape 3298">
                <a:extLst>
                  <a:ext uri="{FF2B5EF4-FFF2-40B4-BE49-F238E27FC236}">
                    <a16:creationId xmlns:a16="http://schemas.microsoft.com/office/drawing/2014/main" id="{98B3E78D-5D98-4C7B-BE08-1225F38AD4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80" name="AutoShape 3299">
                <a:extLst>
                  <a:ext uri="{FF2B5EF4-FFF2-40B4-BE49-F238E27FC236}">
                    <a16:creationId xmlns:a16="http://schemas.microsoft.com/office/drawing/2014/main" id="{62B37473-3BAC-4F50-AEC0-4EE949A01A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81" name="AutoShape 3300">
                <a:extLst>
                  <a:ext uri="{FF2B5EF4-FFF2-40B4-BE49-F238E27FC236}">
                    <a16:creationId xmlns:a16="http://schemas.microsoft.com/office/drawing/2014/main" id="{BC50A451-30B1-4092-BA92-C87FEE3626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82" name="AutoShape 3301">
                <a:extLst>
                  <a:ext uri="{FF2B5EF4-FFF2-40B4-BE49-F238E27FC236}">
                    <a16:creationId xmlns:a16="http://schemas.microsoft.com/office/drawing/2014/main" id="{6322E552-44C5-4B76-93A4-47D4978A50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83" name="AutoShape 3302">
                <a:extLst>
                  <a:ext uri="{FF2B5EF4-FFF2-40B4-BE49-F238E27FC236}">
                    <a16:creationId xmlns:a16="http://schemas.microsoft.com/office/drawing/2014/main" id="{5EBFEEC5-1E90-4CDF-B09A-8E03C00149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84" name="AutoShape 3303">
                <a:extLst>
                  <a:ext uri="{FF2B5EF4-FFF2-40B4-BE49-F238E27FC236}">
                    <a16:creationId xmlns:a16="http://schemas.microsoft.com/office/drawing/2014/main" id="{E0C0EC90-3FEA-4D09-86E7-DBA5E15F1C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654" name="Group 3304">
              <a:extLst>
                <a:ext uri="{FF2B5EF4-FFF2-40B4-BE49-F238E27FC236}">
                  <a16:creationId xmlns:a16="http://schemas.microsoft.com/office/drawing/2014/main" id="{F929504A-8A4C-45D2-8BFD-6DBD56F348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1584"/>
              <a:ext cx="1104" cy="240"/>
              <a:chOff x="2544" y="3216"/>
              <a:chExt cx="1104" cy="240"/>
            </a:xfrm>
          </p:grpSpPr>
          <p:sp>
            <p:nvSpPr>
              <p:cNvPr id="17671" name="AutoShape 3318">
                <a:extLst>
                  <a:ext uri="{FF2B5EF4-FFF2-40B4-BE49-F238E27FC236}">
                    <a16:creationId xmlns:a16="http://schemas.microsoft.com/office/drawing/2014/main" id="{2BA85E01-2D81-4F9D-84AC-70CAAFC057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72" name="AutoShape 3319">
                <a:extLst>
                  <a:ext uri="{FF2B5EF4-FFF2-40B4-BE49-F238E27FC236}">
                    <a16:creationId xmlns:a16="http://schemas.microsoft.com/office/drawing/2014/main" id="{A2068ADC-0AA2-4045-B42C-DF34B5272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73" name="AutoShape 3320">
                <a:extLst>
                  <a:ext uri="{FF2B5EF4-FFF2-40B4-BE49-F238E27FC236}">
                    <a16:creationId xmlns:a16="http://schemas.microsoft.com/office/drawing/2014/main" id="{28EE24A4-6840-458A-91A6-7B8E10E08C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74" name="AutoShape 3321">
                <a:extLst>
                  <a:ext uri="{FF2B5EF4-FFF2-40B4-BE49-F238E27FC236}">
                    <a16:creationId xmlns:a16="http://schemas.microsoft.com/office/drawing/2014/main" id="{F11B08EC-09AA-4E58-A9E1-7B3920335B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75" name="AutoShape 3322">
                <a:extLst>
                  <a:ext uri="{FF2B5EF4-FFF2-40B4-BE49-F238E27FC236}">
                    <a16:creationId xmlns:a16="http://schemas.microsoft.com/office/drawing/2014/main" id="{7663BE06-CEB5-4EB9-9584-4469E4057A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76" name="AutoShape 3323">
                <a:extLst>
                  <a:ext uri="{FF2B5EF4-FFF2-40B4-BE49-F238E27FC236}">
                    <a16:creationId xmlns:a16="http://schemas.microsoft.com/office/drawing/2014/main" id="{15754B37-5945-41BB-A752-16C128B789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77" name="AutoShape 3324">
                <a:extLst>
                  <a:ext uri="{FF2B5EF4-FFF2-40B4-BE49-F238E27FC236}">
                    <a16:creationId xmlns:a16="http://schemas.microsoft.com/office/drawing/2014/main" id="{3AA26061-FD11-474D-B0B7-85301B4942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655" name="Group 3325">
              <a:extLst>
                <a:ext uri="{FF2B5EF4-FFF2-40B4-BE49-F238E27FC236}">
                  <a16:creationId xmlns:a16="http://schemas.microsoft.com/office/drawing/2014/main" id="{DD712C30-8B3C-41B0-81A1-6BFE604003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4" y="1632"/>
              <a:ext cx="1104" cy="240"/>
              <a:chOff x="2544" y="3216"/>
              <a:chExt cx="1104" cy="240"/>
            </a:xfrm>
          </p:grpSpPr>
          <p:sp>
            <p:nvSpPr>
              <p:cNvPr id="17664" name="AutoShape 3339">
                <a:extLst>
                  <a:ext uri="{FF2B5EF4-FFF2-40B4-BE49-F238E27FC236}">
                    <a16:creationId xmlns:a16="http://schemas.microsoft.com/office/drawing/2014/main" id="{389CBC7D-2DE0-40FA-9DA5-A3205BB8DD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65" name="AutoShape 3340">
                <a:extLst>
                  <a:ext uri="{FF2B5EF4-FFF2-40B4-BE49-F238E27FC236}">
                    <a16:creationId xmlns:a16="http://schemas.microsoft.com/office/drawing/2014/main" id="{FBC8AD4B-C118-47F0-A81F-49F1621698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66" name="AutoShape 3341">
                <a:extLst>
                  <a:ext uri="{FF2B5EF4-FFF2-40B4-BE49-F238E27FC236}">
                    <a16:creationId xmlns:a16="http://schemas.microsoft.com/office/drawing/2014/main" id="{4DFD2A74-7994-4F31-B18A-F09D7B6074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67" name="AutoShape 3342">
                <a:extLst>
                  <a:ext uri="{FF2B5EF4-FFF2-40B4-BE49-F238E27FC236}">
                    <a16:creationId xmlns:a16="http://schemas.microsoft.com/office/drawing/2014/main" id="{78294030-B398-432B-A758-51558F3FB1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68" name="AutoShape 3343">
                <a:extLst>
                  <a:ext uri="{FF2B5EF4-FFF2-40B4-BE49-F238E27FC236}">
                    <a16:creationId xmlns:a16="http://schemas.microsoft.com/office/drawing/2014/main" id="{34B1D0D0-7E0B-46D1-BC9D-B6CEEB9F68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69" name="AutoShape 3344">
                <a:extLst>
                  <a:ext uri="{FF2B5EF4-FFF2-40B4-BE49-F238E27FC236}">
                    <a16:creationId xmlns:a16="http://schemas.microsoft.com/office/drawing/2014/main" id="{4BD4439B-A73E-43DF-AEAB-4CFAA0F89F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70" name="AutoShape 3345">
                <a:extLst>
                  <a:ext uri="{FF2B5EF4-FFF2-40B4-BE49-F238E27FC236}">
                    <a16:creationId xmlns:a16="http://schemas.microsoft.com/office/drawing/2014/main" id="{FAC31AA0-B676-4581-A349-3D6DDA0F29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656" name="Group 3346">
              <a:extLst>
                <a:ext uri="{FF2B5EF4-FFF2-40B4-BE49-F238E27FC236}">
                  <a16:creationId xmlns:a16="http://schemas.microsoft.com/office/drawing/2014/main" id="{6B497895-131F-4E06-93C7-6FD30C9393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6" y="1680"/>
              <a:ext cx="1104" cy="240"/>
              <a:chOff x="2544" y="3216"/>
              <a:chExt cx="1104" cy="240"/>
            </a:xfrm>
          </p:grpSpPr>
          <p:sp>
            <p:nvSpPr>
              <p:cNvPr id="17657" name="AutoShape 3360">
                <a:extLst>
                  <a:ext uri="{FF2B5EF4-FFF2-40B4-BE49-F238E27FC236}">
                    <a16:creationId xmlns:a16="http://schemas.microsoft.com/office/drawing/2014/main" id="{499A1A93-734C-47BB-A614-4E3C3D3AD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58" name="AutoShape 3361">
                <a:extLst>
                  <a:ext uri="{FF2B5EF4-FFF2-40B4-BE49-F238E27FC236}">
                    <a16:creationId xmlns:a16="http://schemas.microsoft.com/office/drawing/2014/main" id="{4882E91A-38D6-487C-A3AC-9AE4B1F128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59" name="AutoShape 3362">
                <a:extLst>
                  <a:ext uri="{FF2B5EF4-FFF2-40B4-BE49-F238E27FC236}">
                    <a16:creationId xmlns:a16="http://schemas.microsoft.com/office/drawing/2014/main" id="{A81EFDAC-99A8-448A-A41D-A37C53775E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60" name="AutoShape 3363">
                <a:extLst>
                  <a:ext uri="{FF2B5EF4-FFF2-40B4-BE49-F238E27FC236}">
                    <a16:creationId xmlns:a16="http://schemas.microsoft.com/office/drawing/2014/main" id="{D4A8548D-095F-4469-ACB1-B8BB1AFC8D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61" name="AutoShape 3364">
                <a:extLst>
                  <a:ext uri="{FF2B5EF4-FFF2-40B4-BE49-F238E27FC236}">
                    <a16:creationId xmlns:a16="http://schemas.microsoft.com/office/drawing/2014/main" id="{24E3EAD9-F7DE-4034-A659-7975D47C11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62" name="AutoShape 3365">
                <a:extLst>
                  <a:ext uri="{FF2B5EF4-FFF2-40B4-BE49-F238E27FC236}">
                    <a16:creationId xmlns:a16="http://schemas.microsoft.com/office/drawing/2014/main" id="{3CE59E45-5CF0-4F81-B662-42B06FA68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63" name="AutoShape 3366">
                <a:extLst>
                  <a:ext uri="{FF2B5EF4-FFF2-40B4-BE49-F238E27FC236}">
                    <a16:creationId xmlns:a16="http://schemas.microsoft.com/office/drawing/2014/main" id="{0BA86FE3-F2D7-4C6B-815C-4E0DC685DD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7414" name="Group 3031">
            <a:extLst>
              <a:ext uri="{FF2B5EF4-FFF2-40B4-BE49-F238E27FC236}">
                <a16:creationId xmlns:a16="http://schemas.microsoft.com/office/drawing/2014/main" id="{96390A19-B89E-4659-9150-016B77EE7FAD}"/>
              </a:ext>
            </a:extLst>
          </p:cNvPr>
          <p:cNvGrpSpPr>
            <a:grpSpLocks/>
          </p:cNvGrpSpPr>
          <p:nvPr/>
        </p:nvGrpSpPr>
        <p:grpSpPr bwMode="auto">
          <a:xfrm>
            <a:off x="8509234" y="3061852"/>
            <a:ext cx="2743200" cy="942975"/>
            <a:chOff x="2496" y="1392"/>
            <a:chExt cx="1392" cy="528"/>
          </a:xfrm>
        </p:grpSpPr>
        <p:grpSp>
          <p:nvGrpSpPr>
            <p:cNvPr id="17594" name="Group 3220">
              <a:extLst>
                <a:ext uri="{FF2B5EF4-FFF2-40B4-BE49-F238E27FC236}">
                  <a16:creationId xmlns:a16="http://schemas.microsoft.com/office/drawing/2014/main" id="{23BEB4F8-A960-4D36-AD30-A0BAA6B745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84" y="1392"/>
              <a:ext cx="1104" cy="240"/>
              <a:chOff x="2544" y="3216"/>
              <a:chExt cx="1104" cy="240"/>
            </a:xfrm>
          </p:grpSpPr>
          <p:sp>
            <p:nvSpPr>
              <p:cNvPr id="17643" name="AutoShape 3234">
                <a:extLst>
                  <a:ext uri="{FF2B5EF4-FFF2-40B4-BE49-F238E27FC236}">
                    <a16:creationId xmlns:a16="http://schemas.microsoft.com/office/drawing/2014/main" id="{212B89E6-1A61-48D8-B7D8-1D7B89B330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44" name="AutoShape 3235">
                <a:extLst>
                  <a:ext uri="{FF2B5EF4-FFF2-40B4-BE49-F238E27FC236}">
                    <a16:creationId xmlns:a16="http://schemas.microsoft.com/office/drawing/2014/main" id="{84CD1326-B993-41CB-B41F-004FEC4915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45" name="AutoShape 3236">
                <a:extLst>
                  <a:ext uri="{FF2B5EF4-FFF2-40B4-BE49-F238E27FC236}">
                    <a16:creationId xmlns:a16="http://schemas.microsoft.com/office/drawing/2014/main" id="{0E3C3D9E-AA1D-4916-B8F0-68ADEB9EEA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46" name="AutoShape 3237">
                <a:extLst>
                  <a:ext uri="{FF2B5EF4-FFF2-40B4-BE49-F238E27FC236}">
                    <a16:creationId xmlns:a16="http://schemas.microsoft.com/office/drawing/2014/main" id="{B3600BDF-B919-449C-A3BD-F7D5A63EA9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47" name="AutoShape 3238">
                <a:extLst>
                  <a:ext uri="{FF2B5EF4-FFF2-40B4-BE49-F238E27FC236}">
                    <a16:creationId xmlns:a16="http://schemas.microsoft.com/office/drawing/2014/main" id="{A16465FD-5950-48A1-B69B-87F9A4B5C8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48" name="AutoShape 3239">
                <a:extLst>
                  <a:ext uri="{FF2B5EF4-FFF2-40B4-BE49-F238E27FC236}">
                    <a16:creationId xmlns:a16="http://schemas.microsoft.com/office/drawing/2014/main" id="{861615E1-0592-4D4E-9816-8B463454DB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49" name="AutoShape 3240">
                <a:extLst>
                  <a:ext uri="{FF2B5EF4-FFF2-40B4-BE49-F238E27FC236}">
                    <a16:creationId xmlns:a16="http://schemas.microsoft.com/office/drawing/2014/main" id="{B011F76E-22F7-4EF1-B1A0-6BF0088772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595" name="Group 3241">
              <a:extLst>
                <a:ext uri="{FF2B5EF4-FFF2-40B4-BE49-F238E27FC236}">
                  <a16:creationId xmlns:a16="http://schemas.microsoft.com/office/drawing/2014/main" id="{EC58A0BD-7779-4D36-AF54-B67DEC75B8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6" y="1440"/>
              <a:ext cx="1104" cy="240"/>
              <a:chOff x="2544" y="3216"/>
              <a:chExt cx="1104" cy="240"/>
            </a:xfrm>
          </p:grpSpPr>
          <p:sp>
            <p:nvSpPr>
              <p:cNvPr id="17636" name="AutoShape 3255">
                <a:extLst>
                  <a:ext uri="{FF2B5EF4-FFF2-40B4-BE49-F238E27FC236}">
                    <a16:creationId xmlns:a16="http://schemas.microsoft.com/office/drawing/2014/main" id="{30624B46-63BD-46B1-9775-77E7FF440B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37" name="AutoShape 3256">
                <a:extLst>
                  <a:ext uri="{FF2B5EF4-FFF2-40B4-BE49-F238E27FC236}">
                    <a16:creationId xmlns:a16="http://schemas.microsoft.com/office/drawing/2014/main" id="{B978E5F2-B5FB-409E-91C8-C60580AC2F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38" name="AutoShape 3257">
                <a:extLst>
                  <a:ext uri="{FF2B5EF4-FFF2-40B4-BE49-F238E27FC236}">
                    <a16:creationId xmlns:a16="http://schemas.microsoft.com/office/drawing/2014/main" id="{B37E910D-8990-4B31-8D8F-836939A16F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39" name="AutoShape 3258">
                <a:extLst>
                  <a:ext uri="{FF2B5EF4-FFF2-40B4-BE49-F238E27FC236}">
                    <a16:creationId xmlns:a16="http://schemas.microsoft.com/office/drawing/2014/main" id="{3157FCB4-3C6D-4417-AC1A-5C8005F99C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40" name="AutoShape 3259">
                <a:extLst>
                  <a:ext uri="{FF2B5EF4-FFF2-40B4-BE49-F238E27FC236}">
                    <a16:creationId xmlns:a16="http://schemas.microsoft.com/office/drawing/2014/main" id="{B76346AD-9627-4841-85EB-7CBE70D0D4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41" name="AutoShape 3260">
                <a:extLst>
                  <a:ext uri="{FF2B5EF4-FFF2-40B4-BE49-F238E27FC236}">
                    <a16:creationId xmlns:a16="http://schemas.microsoft.com/office/drawing/2014/main" id="{67696B06-E9F3-471B-A2D1-BE25C3302A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42" name="AutoShape 3261">
                <a:extLst>
                  <a:ext uri="{FF2B5EF4-FFF2-40B4-BE49-F238E27FC236}">
                    <a16:creationId xmlns:a16="http://schemas.microsoft.com/office/drawing/2014/main" id="{0337B189-48A1-4B29-86D1-1A25BB16B3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596" name="Group 3262">
              <a:extLst>
                <a:ext uri="{FF2B5EF4-FFF2-40B4-BE49-F238E27FC236}">
                  <a16:creationId xmlns:a16="http://schemas.microsoft.com/office/drawing/2014/main" id="{32AE80B7-29CE-4304-95E8-8EADD1EEA2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8" y="1488"/>
              <a:ext cx="1104" cy="240"/>
              <a:chOff x="2544" y="3216"/>
              <a:chExt cx="1104" cy="240"/>
            </a:xfrm>
          </p:grpSpPr>
          <p:sp>
            <p:nvSpPr>
              <p:cNvPr id="17629" name="AutoShape 3276">
                <a:extLst>
                  <a:ext uri="{FF2B5EF4-FFF2-40B4-BE49-F238E27FC236}">
                    <a16:creationId xmlns:a16="http://schemas.microsoft.com/office/drawing/2014/main" id="{C8470998-DA98-435C-A385-83F0170F3D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30" name="AutoShape 3277">
                <a:extLst>
                  <a:ext uri="{FF2B5EF4-FFF2-40B4-BE49-F238E27FC236}">
                    <a16:creationId xmlns:a16="http://schemas.microsoft.com/office/drawing/2014/main" id="{056F7633-198F-4B44-962C-38D25A46CC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31" name="AutoShape 3278">
                <a:extLst>
                  <a:ext uri="{FF2B5EF4-FFF2-40B4-BE49-F238E27FC236}">
                    <a16:creationId xmlns:a16="http://schemas.microsoft.com/office/drawing/2014/main" id="{D4E6C985-89A8-470E-B404-237AB038B6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32" name="AutoShape 3279">
                <a:extLst>
                  <a:ext uri="{FF2B5EF4-FFF2-40B4-BE49-F238E27FC236}">
                    <a16:creationId xmlns:a16="http://schemas.microsoft.com/office/drawing/2014/main" id="{F88499C8-64ED-4C76-A402-6B50F8D519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33" name="AutoShape 3280">
                <a:extLst>
                  <a:ext uri="{FF2B5EF4-FFF2-40B4-BE49-F238E27FC236}">
                    <a16:creationId xmlns:a16="http://schemas.microsoft.com/office/drawing/2014/main" id="{CA85280D-45D7-44E9-9186-C16B81E035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34" name="AutoShape 3281">
                <a:extLst>
                  <a:ext uri="{FF2B5EF4-FFF2-40B4-BE49-F238E27FC236}">
                    <a16:creationId xmlns:a16="http://schemas.microsoft.com/office/drawing/2014/main" id="{78DA4F53-EFD6-4894-898A-A0FAA0097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35" name="AutoShape 3282">
                <a:extLst>
                  <a:ext uri="{FF2B5EF4-FFF2-40B4-BE49-F238E27FC236}">
                    <a16:creationId xmlns:a16="http://schemas.microsoft.com/office/drawing/2014/main" id="{ECA90FFC-C13A-454D-936E-B65BF65F01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597" name="Group 3283">
              <a:extLst>
                <a:ext uri="{FF2B5EF4-FFF2-40B4-BE49-F238E27FC236}">
                  <a16:creationId xmlns:a16="http://schemas.microsoft.com/office/drawing/2014/main" id="{98673C37-3C64-475F-AE13-BD408DC4EB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0" y="1536"/>
              <a:ext cx="1104" cy="240"/>
              <a:chOff x="2544" y="3216"/>
              <a:chExt cx="1104" cy="240"/>
            </a:xfrm>
          </p:grpSpPr>
          <p:sp>
            <p:nvSpPr>
              <p:cNvPr id="17622" name="AutoShape 3297">
                <a:extLst>
                  <a:ext uri="{FF2B5EF4-FFF2-40B4-BE49-F238E27FC236}">
                    <a16:creationId xmlns:a16="http://schemas.microsoft.com/office/drawing/2014/main" id="{4126F62C-C7CB-4E54-847D-B07E8248BA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23" name="AutoShape 3298">
                <a:extLst>
                  <a:ext uri="{FF2B5EF4-FFF2-40B4-BE49-F238E27FC236}">
                    <a16:creationId xmlns:a16="http://schemas.microsoft.com/office/drawing/2014/main" id="{63652C4B-FD5B-43DA-98ED-1BADC4919D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24" name="AutoShape 3299">
                <a:extLst>
                  <a:ext uri="{FF2B5EF4-FFF2-40B4-BE49-F238E27FC236}">
                    <a16:creationId xmlns:a16="http://schemas.microsoft.com/office/drawing/2014/main" id="{03D6E35E-D251-4FEB-B6E9-FB07680585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25" name="AutoShape 3300">
                <a:extLst>
                  <a:ext uri="{FF2B5EF4-FFF2-40B4-BE49-F238E27FC236}">
                    <a16:creationId xmlns:a16="http://schemas.microsoft.com/office/drawing/2014/main" id="{79B758D0-6093-4F1E-8AD2-3603D2615D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26" name="AutoShape 3301">
                <a:extLst>
                  <a:ext uri="{FF2B5EF4-FFF2-40B4-BE49-F238E27FC236}">
                    <a16:creationId xmlns:a16="http://schemas.microsoft.com/office/drawing/2014/main" id="{EE0C38CF-2742-4921-A351-CBB86C675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27" name="AutoShape 3302">
                <a:extLst>
                  <a:ext uri="{FF2B5EF4-FFF2-40B4-BE49-F238E27FC236}">
                    <a16:creationId xmlns:a16="http://schemas.microsoft.com/office/drawing/2014/main" id="{062B53B3-3FCC-4FB0-8E25-23F9E1DDE3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28" name="AutoShape 3303">
                <a:extLst>
                  <a:ext uri="{FF2B5EF4-FFF2-40B4-BE49-F238E27FC236}">
                    <a16:creationId xmlns:a16="http://schemas.microsoft.com/office/drawing/2014/main" id="{00FCA96C-7945-44FA-B434-7D15BBD7C4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598" name="Group 3304">
              <a:extLst>
                <a:ext uri="{FF2B5EF4-FFF2-40B4-BE49-F238E27FC236}">
                  <a16:creationId xmlns:a16="http://schemas.microsoft.com/office/drawing/2014/main" id="{AFBD6752-922B-4994-B32C-1FAD3504A9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1584"/>
              <a:ext cx="1104" cy="240"/>
              <a:chOff x="2544" y="3216"/>
              <a:chExt cx="1104" cy="240"/>
            </a:xfrm>
          </p:grpSpPr>
          <p:sp>
            <p:nvSpPr>
              <p:cNvPr id="17615" name="AutoShape 3318">
                <a:extLst>
                  <a:ext uri="{FF2B5EF4-FFF2-40B4-BE49-F238E27FC236}">
                    <a16:creationId xmlns:a16="http://schemas.microsoft.com/office/drawing/2014/main" id="{CE00F0F6-7A6C-4E42-8283-1D59F61D88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16" name="AutoShape 3319">
                <a:extLst>
                  <a:ext uri="{FF2B5EF4-FFF2-40B4-BE49-F238E27FC236}">
                    <a16:creationId xmlns:a16="http://schemas.microsoft.com/office/drawing/2014/main" id="{41F5C0C9-F021-480D-94D2-DBABAB63F1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17" name="AutoShape 3320">
                <a:extLst>
                  <a:ext uri="{FF2B5EF4-FFF2-40B4-BE49-F238E27FC236}">
                    <a16:creationId xmlns:a16="http://schemas.microsoft.com/office/drawing/2014/main" id="{F8A17B41-EDA1-411E-8928-5488EB1FDD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18" name="AutoShape 3321">
                <a:extLst>
                  <a:ext uri="{FF2B5EF4-FFF2-40B4-BE49-F238E27FC236}">
                    <a16:creationId xmlns:a16="http://schemas.microsoft.com/office/drawing/2014/main" id="{2AA17AE6-67E4-4993-8B6A-AD4F878279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19" name="AutoShape 3322">
                <a:extLst>
                  <a:ext uri="{FF2B5EF4-FFF2-40B4-BE49-F238E27FC236}">
                    <a16:creationId xmlns:a16="http://schemas.microsoft.com/office/drawing/2014/main" id="{9D21DADC-67E3-41C6-A75B-C28B69C2D2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20" name="AutoShape 3323">
                <a:extLst>
                  <a:ext uri="{FF2B5EF4-FFF2-40B4-BE49-F238E27FC236}">
                    <a16:creationId xmlns:a16="http://schemas.microsoft.com/office/drawing/2014/main" id="{3B6AE6BB-4682-414C-8B74-2CE855CC2C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21" name="AutoShape 3324">
                <a:extLst>
                  <a:ext uri="{FF2B5EF4-FFF2-40B4-BE49-F238E27FC236}">
                    <a16:creationId xmlns:a16="http://schemas.microsoft.com/office/drawing/2014/main" id="{4DF49558-CB14-4B03-B1BB-F9916F91CC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599" name="Group 3325">
              <a:extLst>
                <a:ext uri="{FF2B5EF4-FFF2-40B4-BE49-F238E27FC236}">
                  <a16:creationId xmlns:a16="http://schemas.microsoft.com/office/drawing/2014/main" id="{111189A0-DF86-474D-857C-6D3195A8CE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4" y="1632"/>
              <a:ext cx="1104" cy="240"/>
              <a:chOff x="2544" y="3216"/>
              <a:chExt cx="1104" cy="240"/>
            </a:xfrm>
          </p:grpSpPr>
          <p:sp>
            <p:nvSpPr>
              <p:cNvPr id="17608" name="AutoShape 3339">
                <a:extLst>
                  <a:ext uri="{FF2B5EF4-FFF2-40B4-BE49-F238E27FC236}">
                    <a16:creationId xmlns:a16="http://schemas.microsoft.com/office/drawing/2014/main" id="{2A04AFFF-E6D5-40D5-920E-9F810F1FA0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09" name="AutoShape 3340">
                <a:extLst>
                  <a:ext uri="{FF2B5EF4-FFF2-40B4-BE49-F238E27FC236}">
                    <a16:creationId xmlns:a16="http://schemas.microsoft.com/office/drawing/2014/main" id="{35717A42-3CDE-4C24-9A5C-85D49B6F9C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10" name="AutoShape 3341">
                <a:extLst>
                  <a:ext uri="{FF2B5EF4-FFF2-40B4-BE49-F238E27FC236}">
                    <a16:creationId xmlns:a16="http://schemas.microsoft.com/office/drawing/2014/main" id="{6771C569-8D52-4F7C-AFEC-A90C7902FA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11" name="AutoShape 3342">
                <a:extLst>
                  <a:ext uri="{FF2B5EF4-FFF2-40B4-BE49-F238E27FC236}">
                    <a16:creationId xmlns:a16="http://schemas.microsoft.com/office/drawing/2014/main" id="{81FE74F5-8ECC-46E3-9377-80AF3EDB9E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12" name="AutoShape 3343">
                <a:extLst>
                  <a:ext uri="{FF2B5EF4-FFF2-40B4-BE49-F238E27FC236}">
                    <a16:creationId xmlns:a16="http://schemas.microsoft.com/office/drawing/2014/main" id="{0ADC29CE-9F60-466C-A143-687D37DCD0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13" name="AutoShape 3344">
                <a:extLst>
                  <a:ext uri="{FF2B5EF4-FFF2-40B4-BE49-F238E27FC236}">
                    <a16:creationId xmlns:a16="http://schemas.microsoft.com/office/drawing/2014/main" id="{937CC6FB-9D4D-4C51-8B16-9C1FCEC4A7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14" name="AutoShape 3345">
                <a:extLst>
                  <a:ext uri="{FF2B5EF4-FFF2-40B4-BE49-F238E27FC236}">
                    <a16:creationId xmlns:a16="http://schemas.microsoft.com/office/drawing/2014/main" id="{0493B817-88CD-4D54-A007-703072AF25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600" name="Group 3346">
              <a:extLst>
                <a:ext uri="{FF2B5EF4-FFF2-40B4-BE49-F238E27FC236}">
                  <a16:creationId xmlns:a16="http://schemas.microsoft.com/office/drawing/2014/main" id="{88C2A3C3-FEBA-44C0-B64B-3912893994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6" y="1680"/>
              <a:ext cx="1104" cy="240"/>
              <a:chOff x="2544" y="3216"/>
              <a:chExt cx="1104" cy="240"/>
            </a:xfrm>
          </p:grpSpPr>
          <p:sp>
            <p:nvSpPr>
              <p:cNvPr id="17601" name="AutoShape 3360">
                <a:extLst>
                  <a:ext uri="{FF2B5EF4-FFF2-40B4-BE49-F238E27FC236}">
                    <a16:creationId xmlns:a16="http://schemas.microsoft.com/office/drawing/2014/main" id="{255D9323-AE55-4372-BD05-2F7AB90C35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02" name="AutoShape 3361">
                <a:extLst>
                  <a:ext uri="{FF2B5EF4-FFF2-40B4-BE49-F238E27FC236}">
                    <a16:creationId xmlns:a16="http://schemas.microsoft.com/office/drawing/2014/main" id="{C6A43527-EBB5-419F-9A9B-89781323CA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03" name="AutoShape 3362">
                <a:extLst>
                  <a:ext uri="{FF2B5EF4-FFF2-40B4-BE49-F238E27FC236}">
                    <a16:creationId xmlns:a16="http://schemas.microsoft.com/office/drawing/2014/main" id="{1D6B2404-5643-4106-82BA-3F5B7DA014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04" name="AutoShape 3363">
                <a:extLst>
                  <a:ext uri="{FF2B5EF4-FFF2-40B4-BE49-F238E27FC236}">
                    <a16:creationId xmlns:a16="http://schemas.microsoft.com/office/drawing/2014/main" id="{906C4E86-893F-4B0B-84EC-6B3100149D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05" name="AutoShape 3364">
                <a:extLst>
                  <a:ext uri="{FF2B5EF4-FFF2-40B4-BE49-F238E27FC236}">
                    <a16:creationId xmlns:a16="http://schemas.microsoft.com/office/drawing/2014/main" id="{0B4AC801-6FFF-456D-B222-3F37081D2B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06" name="AutoShape 3365">
                <a:extLst>
                  <a:ext uri="{FF2B5EF4-FFF2-40B4-BE49-F238E27FC236}">
                    <a16:creationId xmlns:a16="http://schemas.microsoft.com/office/drawing/2014/main" id="{9DCB2355-7A1D-4D26-84AB-407CB160B7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07" name="AutoShape 3366">
                <a:extLst>
                  <a:ext uri="{FF2B5EF4-FFF2-40B4-BE49-F238E27FC236}">
                    <a16:creationId xmlns:a16="http://schemas.microsoft.com/office/drawing/2014/main" id="{1D0FED91-D12B-443B-A485-4960DEB568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7415" name="Group 3031">
            <a:extLst>
              <a:ext uri="{FF2B5EF4-FFF2-40B4-BE49-F238E27FC236}">
                <a16:creationId xmlns:a16="http://schemas.microsoft.com/office/drawing/2014/main" id="{56BD616B-514C-449D-ADD2-0E9DB930E35F}"/>
              </a:ext>
            </a:extLst>
          </p:cNvPr>
          <p:cNvGrpSpPr>
            <a:grpSpLocks/>
          </p:cNvGrpSpPr>
          <p:nvPr/>
        </p:nvGrpSpPr>
        <p:grpSpPr bwMode="auto">
          <a:xfrm>
            <a:off x="8509234" y="2779277"/>
            <a:ext cx="2743200" cy="941387"/>
            <a:chOff x="2496" y="1392"/>
            <a:chExt cx="1392" cy="528"/>
          </a:xfrm>
        </p:grpSpPr>
        <p:grpSp>
          <p:nvGrpSpPr>
            <p:cNvPr id="17538" name="Group 3220">
              <a:extLst>
                <a:ext uri="{FF2B5EF4-FFF2-40B4-BE49-F238E27FC236}">
                  <a16:creationId xmlns:a16="http://schemas.microsoft.com/office/drawing/2014/main" id="{DF35B070-61D7-424A-91A4-FF77868D1E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84" y="1392"/>
              <a:ext cx="1104" cy="240"/>
              <a:chOff x="2544" y="3216"/>
              <a:chExt cx="1104" cy="240"/>
            </a:xfrm>
          </p:grpSpPr>
          <p:sp>
            <p:nvSpPr>
              <p:cNvPr id="17587" name="AutoShape 3234">
                <a:extLst>
                  <a:ext uri="{FF2B5EF4-FFF2-40B4-BE49-F238E27FC236}">
                    <a16:creationId xmlns:a16="http://schemas.microsoft.com/office/drawing/2014/main" id="{98B8C317-758E-4D14-8C98-E20F852B3E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88" name="AutoShape 3235">
                <a:extLst>
                  <a:ext uri="{FF2B5EF4-FFF2-40B4-BE49-F238E27FC236}">
                    <a16:creationId xmlns:a16="http://schemas.microsoft.com/office/drawing/2014/main" id="{5D1E4C8C-56C5-4D0F-9B0C-EB1DA457EC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89" name="AutoShape 3236">
                <a:extLst>
                  <a:ext uri="{FF2B5EF4-FFF2-40B4-BE49-F238E27FC236}">
                    <a16:creationId xmlns:a16="http://schemas.microsoft.com/office/drawing/2014/main" id="{34DB3F24-91CA-4ED5-8651-454E0F4EEB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90" name="AutoShape 3237">
                <a:extLst>
                  <a:ext uri="{FF2B5EF4-FFF2-40B4-BE49-F238E27FC236}">
                    <a16:creationId xmlns:a16="http://schemas.microsoft.com/office/drawing/2014/main" id="{809FE0ED-D45D-446D-81F4-CAFFAC7E06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91" name="AutoShape 3238">
                <a:extLst>
                  <a:ext uri="{FF2B5EF4-FFF2-40B4-BE49-F238E27FC236}">
                    <a16:creationId xmlns:a16="http://schemas.microsoft.com/office/drawing/2014/main" id="{20EBD571-6B21-4F96-B43E-37C661EFD5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92" name="AutoShape 3239">
                <a:extLst>
                  <a:ext uri="{FF2B5EF4-FFF2-40B4-BE49-F238E27FC236}">
                    <a16:creationId xmlns:a16="http://schemas.microsoft.com/office/drawing/2014/main" id="{41AF588D-40EB-4975-8E00-07BD9A3691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93" name="AutoShape 3240">
                <a:extLst>
                  <a:ext uri="{FF2B5EF4-FFF2-40B4-BE49-F238E27FC236}">
                    <a16:creationId xmlns:a16="http://schemas.microsoft.com/office/drawing/2014/main" id="{B1E4508B-71E7-4E84-A956-3F0934CBAE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539" name="Group 3241">
              <a:extLst>
                <a:ext uri="{FF2B5EF4-FFF2-40B4-BE49-F238E27FC236}">
                  <a16:creationId xmlns:a16="http://schemas.microsoft.com/office/drawing/2014/main" id="{A4BFFE20-B394-470A-9B0B-D641CA020C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6" y="1440"/>
              <a:ext cx="1104" cy="240"/>
              <a:chOff x="2544" y="3216"/>
              <a:chExt cx="1104" cy="240"/>
            </a:xfrm>
          </p:grpSpPr>
          <p:sp>
            <p:nvSpPr>
              <p:cNvPr id="17580" name="AutoShape 3255">
                <a:extLst>
                  <a:ext uri="{FF2B5EF4-FFF2-40B4-BE49-F238E27FC236}">
                    <a16:creationId xmlns:a16="http://schemas.microsoft.com/office/drawing/2014/main" id="{C138A2A8-1ED4-4C9F-A369-9253808D90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81" name="AutoShape 3256">
                <a:extLst>
                  <a:ext uri="{FF2B5EF4-FFF2-40B4-BE49-F238E27FC236}">
                    <a16:creationId xmlns:a16="http://schemas.microsoft.com/office/drawing/2014/main" id="{E7314A12-28CE-4E4C-8D48-2E3E8018F5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82" name="AutoShape 3257">
                <a:extLst>
                  <a:ext uri="{FF2B5EF4-FFF2-40B4-BE49-F238E27FC236}">
                    <a16:creationId xmlns:a16="http://schemas.microsoft.com/office/drawing/2014/main" id="{C4886F6E-8D88-4AF0-A2B3-9EAE003FBA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83" name="AutoShape 3258">
                <a:extLst>
                  <a:ext uri="{FF2B5EF4-FFF2-40B4-BE49-F238E27FC236}">
                    <a16:creationId xmlns:a16="http://schemas.microsoft.com/office/drawing/2014/main" id="{81F12EE4-1CEA-43FE-800D-94B5A1A181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84" name="AutoShape 3259">
                <a:extLst>
                  <a:ext uri="{FF2B5EF4-FFF2-40B4-BE49-F238E27FC236}">
                    <a16:creationId xmlns:a16="http://schemas.microsoft.com/office/drawing/2014/main" id="{73353B76-8751-43D9-98DA-BD57BB7837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85" name="AutoShape 3260">
                <a:extLst>
                  <a:ext uri="{FF2B5EF4-FFF2-40B4-BE49-F238E27FC236}">
                    <a16:creationId xmlns:a16="http://schemas.microsoft.com/office/drawing/2014/main" id="{41F43CBF-F4CE-4DFF-840B-7A086C7431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86" name="AutoShape 3261">
                <a:extLst>
                  <a:ext uri="{FF2B5EF4-FFF2-40B4-BE49-F238E27FC236}">
                    <a16:creationId xmlns:a16="http://schemas.microsoft.com/office/drawing/2014/main" id="{A01E3519-5203-4A3B-95F0-98F2660F0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540" name="Group 3262">
              <a:extLst>
                <a:ext uri="{FF2B5EF4-FFF2-40B4-BE49-F238E27FC236}">
                  <a16:creationId xmlns:a16="http://schemas.microsoft.com/office/drawing/2014/main" id="{86EC9999-4D65-4EFA-85BA-115AF4CE7C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8" y="1488"/>
              <a:ext cx="1104" cy="240"/>
              <a:chOff x="2544" y="3216"/>
              <a:chExt cx="1104" cy="240"/>
            </a:xfrm>
          </p:grpSpPr>
          <p:sp>
            <p:nvSpPr>
              <p:cNvPr id="17573" name="AutoShape 3276">
                <a:extLst>
                  <a:ext uri="{FF2B5EF4-FFF2-40B4-BE49-F238E27FC236}">
                    <a16:creationId xmlns:a16="http://schemas.microsoft.com/office/drawing/2014/main" id="{A3420614-FB49-451A-8346-1A74537853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74" name="AutoShape 3277">
                <a:extLst>
                  <a:ext uri="{FF2B5EF4-FFF2-40B4-BE49-F238E27FC236}">
                    <a16:creationId xmlns:a16="http://schemas.microsoft.com/office/drawing/2014/main" id="{CB70DF87-A2CF-4347-92D3-9F7E2ABF47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75" name="AutoShape 3278">
                <a:extLst>
                  <a:ext uri="{FF2B5EF4-FFF2-40B4-BE49-F238E27FC236}">
                    <a16:creationId xmlns:a16="http://schemas.microsoft.com/office/drawing/2014/main" id="{C4C37899-E382-476D-9392-3D4ECBFF4D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76" name="AutoShape 3279">
                <a:extLst>
                  <a:ext uri="{FF2B5EF4-FFF2-40B4-BE49-F238E27FC236}">
                    <a16:creationId xmlns:a16="http://schemas.microsoft.com/office/drawing/2014/main" id="{9E4205FA-3001-44BA-9CAA-C362D30F89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77" name="AutoShape 3280">
                <a:extLst>
                  <a:ext uri="{FF2B5EF4-FFF2-40B4-BE49-F238E27FC236}">
                    <a16:creationId xmlns:a16="http://schemas.microsoft.com/office/drawing/2014/main" id="{CDD97C3C-A89E-42D2-8002-9EE3F0F388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78" name="AutoShape 3281">
                <a:extLst>
                  <a:ext uri="{FF2B5EF4-FFF2-40B4-BE49-F238E27FC236}">
                    <a16:creationId xmlns:a16="http://schemas.microsoft.com/office/drawing/2014/main" id="{A051D932-747B-4669-9320-DD52A1A76E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79" name="AutoShape 3282">
                <a:extLst>
                  <a:ext uri="{FF2B5EF4-FFF2-40B4-BE49-F238E27FC236}">
                    <a16:creationId xmlns:a16="http://schemas.microsoft.com/office/drawing/2014/main" id="{6D4FBA41-3B66-4D16-B1B1-9704352FBF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541" name="Group 3283">
              <a:extLst>
                <a:ext uri="{FF2B5EF4-FFF2-40B4-BE49-F238E27FC236}">
                  <a16:creationId xmlns:a16="http://schemas.microsoft.com/office/drawing/2014/main" id="{BEF5C5FD-6F5B-4374-9F86-3ECBBCFA39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0" y="1536"/>
              <a:ext cx="1104" cy="240"/>
              <a:chOff x="2544" y="3216"/>
              <a:chExt cx="1104" cy="240"/>
            </a:xfrm>
          </p:grpSpPr>
          <p:sp>
            <p:nvSpPr>
              <p:cNvPr id="17566" name="AutoShape 3297">
                <a:extLst>
                  <a:ext uri="{FF2B5EF4-FFF2-40B4-BE49-F238E27FC236}">
                    <a16:creationId xmlns:a16="http://schemas.microsoft.com/office/drawing/2014/main" id="{676A7B07-394D-462E-8092-423AD508DE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67" name="AutoShape 3298">
                <a:extLst>
                  <a:ext uri="{FF2B5EF4-FFF2-40B4-BE49-F238E27FC236}">
                    <a16:creationId xmlns:a16="http://schemas.microsoft.com/office/drawing/2014/main" id="{0AE6E9EF-AC3F-4729-AFEC-968AAA1359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68" name="AutoShape 3299">
                <a:extLst>
                  <a:ext uri="{FF2B5EF4-FFF2-40B4-BE49-F238E27FC236}">
                    <a16:creationId xmlns:a16="http://schemas.microsoft.com/office/drawing/2014/main" id="{08362C51-7DD0-4DC3-BAC7-7812931AAF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69" name="AutoShape 3300">
                <a:extLst>
                  <a:ext uri="{FF2B5EF4-FFF2-40B4-BE49-F238E27FC236}">
                    <a16:creationId xmlns:a16="http://schemas.microsoft.com/office/drawing/2014/main" id="{898DD5C9-25C4-489A-8E8A-ECA2821E45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70" name="AutoShape 3301">
                <a:extLst>
                  <a:ext uri="{FF2B5EF4-FFF2-40B4-BE49-F238E27FC236}">
                    <a16:creationId xmlns:a16="http://schemas.microsoft.com/office/drawing/2014/main" id="{6F074DE0-B475-4CA9-9D62-7EE91132C4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71" name="AutoShape 3302">
                <a:extLst>
                  <a:ext uri="{FF2B5EF4-FFF2-40B4-BE49-F238E27FC236}">
                    <a16:creationId xmlns:a16="http://schemas.microsoft.com/office/drawing/2014/main" id="{75855367-71CF-45E4-93E6-B2A660E191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72" name="AutoShape 3303">
                <a:extLst>
                  <a:ext uri="{FF2B5EF4-FFF2-40B4-BE49-F238E27FC236}">
                    <a16:creationId xmlns:a16="http://schemas.microsoft.com/office/drawing/2014/main" id="{FE0BCC45-091C-4A45-B523-829187549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542" name="Group 3304">
              <a:extLst>
                <a:ext uri="{FF2B5EF4-FFF2-40B4-BE49-F238E27FC236}">
                  <a16:creationId xmlns:a16="http://schemas.microsoft.com/office/drawing/2014/main" id="{6FD509FA-3CE0-4F0F-9C07-83FC0476FB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1584"/>
              <a:ext cx="1104" cy="240"/>
              <a:chOff x="2544" y="3216"/>
              <a:chExt cx="1104" cy="240"/>
            </a:xfrm>
          </p:grpSpPr>
          <p:sp>
            <p:nvSpPr>
              <p:cNvPr id="17559" name="AutoShape 3318">
                <a:extLst>
                  <a:ext uri="{FF2B5EF4-FFF2-40B4-BE49-F238E27FC236}">
                    <a16:creationId xmlns:a16="http://schemas.microsoft.com/office/drawing/2014/main" id="{A5BD4826-CF08-4D60-86BB-57122773C1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60" name="AutoShape 3319">
                <a:extLst>
                  <a:ext uri="{FF2B5EF4-FFF2-40B4-BE49-F238E27FC236}">
                    <a16:creationId xmlns:a16="http://schemas.microsoft.com/office/drawing/2014/main" id="{2F5D3604-B097-4178-A928-43CACBF0D4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61" name="AutoShape 3320">
                <a:extLst>
                  <a:ext uri="{FF2B5EF4-FFF2-40B4-BE49-F238E27FC236}">
                    <a16:creationId xmlns:a16="http://schemas.microsoft.com/office/drawing/2014/main" id="{E8FE0C94-5505-4356-AE3C-76EDE5D22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62" name="AutoShape 3321">
                <a:extLst>
                  <a:ext uri="{FF2B5EF4-FFF2-40B4-BE49-F238E27FC236}">
                    <a16:creationId xmlns:a16="http://schemas.microsoft.com/office/drawing/2014/main" id="{7DC79058-187B-456A-B42C-0E7ADBA8B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63" name="AutoShape 3322">
                <a:extLst>
                  <a:ext uri="{FF2B5EF4-FFF2-40B4-BE49-F238E27FC236}">
                    <a16:creationId xmlns:a16="http://schemas.microsoft.com/office/drawing/2014/main" id="{9754A972-CB01-491C-83B2-F1C30511CF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64" name="AutoShape 3323">
                <a:extLst>
                  <a:ext uri="{FF2B5EF4-FFF2-40B4-BE49-F238E27FC236}">
                    <a16:creationId xmlns:a16="http://schemas.microsoft.com/office/drawing/2014/main" id="{D74000D4-E481-4627-8576-323DD8068A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65" name="AutoShape 3324">
                <a:extLst>
                  <a:ext uri="{FF2B5EF4-FFF2-40B4-BE49-F238E27FC236}">
                    <a16:creationId xmlns:a16="http://schemas.microsoft.com/office/drawing/2014/main" id="{6A615582-E10A-4CB8-9C5E-6B196DCF6C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543" name="Group 3325">
              <a:extLst>
                <a:ext uri="{FF2B5EF4-FFF2-40B4-BE49-F238E27FC236}">
                  <a16:creationId xmlns:a16="http://schemas.microsoft.com/office/drawing/2014/main" id="{B03308A2-557D-479D-9F13-B40981CC5D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4" y="1632"/>
              <a:ext cx="1104" cy="240"/>
              <a:chOff x="2544" y="3216"/>
              <a:chExt cx="1104" cy="240"/>
            </a:xfrm>
          </p:grpSpPr>
          <p:sp>
            <p:nvSpPr>
              <p:cNvPr id="17552" name="AutoShape 3339">
                <a:extLst>
                  <a:ext uri="{FF2B5EF4-FFF2-40B4-BE49-F238E27FC236}">
                    <a16:creationId xmlns:a16="http://schemas.microsoft.com/office/drawing/2014/main" id="{EFBDB184-CFDB-408C-A322-71908F50F9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53" name="AutoShape 3340">
                <a:extLst>
                  <a:ext uri="{FF2B5EF4-FFF2-40B4-BE49-F238E27FC236}">
                    <a16:creationId xmlns:a16="http://schemas.microsoft.com/office/drawing/2014/main" id="{AE738968-1294-471F-979C-4A9C708AB3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54" name="AutoShape 3341">
                <a:extLst>
                  <a:ext uri="{FF2B5EF4-FFF2-40B4-BE49-F238E27FC236}">
                    <a16:creationId xmlns:a16="http://schemas.microsoft.com/office/drawing/2014/main" id="{04C07B50-D64A-4A13-A972-BD65A06F1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55" name="AutoShape 3342">
                <a:extLst>
                  <a:ext uri="{FF2B5EF4-FFF2-40B4-BE49-F238E27FC236}">
                    <a16:creationId xmlns:a16="http://schemas.microsoft.com/office/drawing/2014/main" id="{76D0DDC4-438B-4236-994A-6D94749533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56" name="AutoShape 3343">
                <a:extLst>
                  <a:ext uri="{FF2B5EF4-FFF2-40B4-BE49-F238E27FC236}">
                    <a16:creationId xmlns:a16="http://schemas.microsoft.com/office/drawing/2014/main" id="{7A56594E-7146-4E1F-AF12-11B20F7FFF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57" name="AutoShape 3344">
                <a:extLst>
                  <a:ext uri="{FF2B5EF4-FFF2-40B4-BE49-F238E27FC236}">
                    <a16:creationId xmlns:a16="http://schemas.microsoft.com/office/drawing/2014/main" id="{B62D28FB-25A4-420D-AFCB-6F3B14E8FA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58" name="AutoShape 3345">
                <a:extLst>
                  <a:ext uri="{FF2B5EF4-FFF2-40B4-BE49-F238E27FC236}">
                    <a16:creationId xmlns:a16="http://schemas.microsoft.com/office/drawing/2014/main" id="{7290072C-12A8-4452-AA8A-BAD61A9DC9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544" name="Group 3346">
              <a:extLst>
                <a:ext uri="{FF2B5EF4-FFF2-40B4-BE49-F238E27FC236}">
                  <a16:creationId xmlns:a16="http://schemas.microsoft.com/office/drawing/2014/main" id="{69AE1A6C-A438-45E6-8324-F7438688DC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6" y="1680"/>
              <a:ext cx="1104" cy="240"/>
              <a:chOff x="2544" y="3216"/>
              <a:chExt cx="1104" cy="240"/>
            </a:xfrm>
          </p:grpSpPr>
          <p:sp>
            <p:nvSpPr>
              <p:cNvPr id="17545" name="AutoShape 3360">
                <a:extLst>
                  <a:ext uri="{FF2B5EF4-FFF2-40B4-BE49-F238E27FC236}">
                    <a16:creationId xmlns:a16="http://schemas.microsoft.com/office/drawing/2014/main" id="{3EE9083F-1B43-42D5-B679-5DE404367A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46" name="AutoShape 3361">
                <a:extLst>
                  <a:ext uri="{FF2B5EF4-FFF2-40B4-BE49-F238E27FC236}">
                    <a16:creationId xmlns:a16="http://schemas.microsoft.com/office/drawing/2014/main" id="{24D4907F-8799-41AD-BC12-0A209F8166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47" name="AutoShape 3362">
                <a:extLst>
                  <a:ext uri="{FF2B5EF4-FFF2-40B4-BE49-F238E27FC236}">
                    <a16:creationId xmlns:a16="http://schemas.microsoft.com/office/drawing/2014/main" id="{0703ADBF-F030-4C8F-8A49-849E062E37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48" name="AutoShape 3363">
                <a:extLst>
                  <a:ext uri="{FF2B5EF4-FFF2-40B4-BE49-F238E27FC236}">
                    <a16:creationId xmlns:a16="http://schemas.microsoft.com/office/drawing/2014/main" id="{C03C135D-77DF-455E-AFB4-0DE4DAA4B8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49" name="AutoShape 3364">
                <a:extLst>
                  <a:ext uri="{FF2B5EF4-FFF2-40B4-BE49-F238E27FC236}">
                    <a16:creationId xmlns:a16="http://schemas.microsoft.com/office/drawing/2014/main" id="{DEFC16F4-E950-47A7-BE04-824EFA381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50" name="AutoShape 3365">
                <a:extLst>
                  <a:ext uri="{FF2B5EF4-FFF2-40B4-BE49-F238E27FC236}">
                    <a16:creationId xmlns:a16="http://schemas.microsoft.com/office/drawing/2014/main" id="{3236D3D4-7FAF-4788-9F79-F42994EDA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51" name="AutoShape 3366">
                <a:extLst>
                  <a:ext uri="{FF2B5EF4-FFF2-40B4-BE49-F238E27FC236}">
                    <a16:creationId xmlns:a16="http://schemas.microsoft.com/office/drawing/2014/main" id="{3B75B5B8-A067-46C9-B182-D0DB82FCF1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7416" name="Group 3031">
            <a:extLst>
              <a:ext uri="{FF2B5EF4-FFF2-40B4-BE49-F238E27FC236}">
                <a16:creationId xmlns:a16="http://schemas.microsoft.com/office/drawing/2014/main" id="{08B5F433-28ED-43FB-A2C6-1A0F7C3A3500}"/>
              </a:ext>
            </a:extLst>
          </p:cNvPr>
          <p:cNvGrpSpPr>
            <a:grpSpLocks/>
          </p:cNvGrpSpPr>
          <p:nvPr/>
        </p:nvGrpSpPr>
        <p:grpSpPr bwMode="auto">
          <a:xfrm>
            <a:off x="8509234" y="2496702"/>
            <a:ext cx="2743200" cy="941387"/>
            <a:chOff x="2496" y="1392"/>
            <a:chExt cx="1392" cy="528"/>
          </a:xfrm>
        </p:grpSpPr>
        <p:grpSp>
          <p:nvGrpSpPr>
            <p:cNvPr id="17482" name="Group 3220">
              <a:extLst>
                <a:ext uri="{FF2B5EF4-FFF2-40B4-BE49-F238E27FC236}">
                  <a16:creationId xmlns:a16="http://schemas.microsoft.com/office/drawing/2014/main" id="{F766FED4-E28E-4F1F-99D1-296F270B9E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84" y="1392"/>
              <a:ext cx="1104" cy="240"/>
              <a:chOff x="2544" y="3216"/>
              <a:chExt cx="1104" cy="240"/>
            </a:xfrm>
          </p:grpSpPr>
          <p:sp>
            <p:nvSpPr>
              <p:cNvPr id="17531" name="AutoShape 3234">
                <a:extLst>
                  <a:ext uri="{FF2B5EF4-FFF2-40B4-BE49-F238E27FC236}">
                    <a16:creationId xmlns:a16="http://schemas.microsoft.com/office/drawing/2014/main" id="{ED23CEE6-8BD7-420B-8A23-0DAF286A7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32" name="AutoShape 3235">
                <a:extLst>
                  <a:ext uri="{FF2B5EF4-FFF2-40B4-BE49-F238E27FC236}">
                    <a16:creationId xmlns:a16="http://schemas.microsoft.com/office/drawing/2014/main" id="{F685E664-3812-485C-AD49-220140E694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33" name="AutoShape 3236">
                <a:extLst>
                  <a:ext uri="{FF2B5EF4-FFF2-40B4-BE49-F238E27FC236}">
                    <a16:creationId xmlns:a16="http://schemas.microsoft.com/office/drawing/2014/main" id="{F4C62366-A393-4B26-BA91-76004D0265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34" name="AutoShape 3237">
                <a:extLst>
                  <a:ext uri="{FF2B5EF4-FFF2-40B4-BE49-F238E27FC236}">
                    <a16:creationId xmlns:a16="http://schemas.microsoft.com/office/drawing/2014/main" id="{F6EE432A-707C-4287-A5C1-1930D06A4D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35" name="AutoShape 3238">
                <a:extLst>
                  <a:ext uri="{FF2B5EF4-FFF2-40B4-BE49-F238E27FC236}">
                    <a16:creationId xmlns:a16="http://schemas.microsoft.com/office/drawing/2014/main" id="{F10A6F2D-761E-4F6E-84F5-3D8AED13F3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36" name="AutoShape 3239">
                <a:extLst>
                  <a:ext uri="{FF2B5EF4-FFF2-40B4-BE49-F238E27FC236}">
                    <a16:creationId xmlns:a16="http://schemas.microsoft.com/office/drawing/2014/main" id="{007CFD7F-FF22-496B-AA84-CC97A9098D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37" name="AutoShape 3240">
                <a:extLst>
                  <a:ext uri="{FF2B5EF4-FFF2-40B4-BE49-F238E27FC236}">
                    <a16:creationId xmlns:a16="http://schemas.microsoft.com/office/drawing/2014/main" id="{839DD797-56DF-4FBC-8892-457673C496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483" name="Group 3241">
              <a:extLst>
                <a:ext uri="{FF2B5EF4-FFF2-40B4-BE49-F238E27FC236}">
                  <a16:creationId xmlns:a16="http://schemas.microsoft.com/office/drawing/2014/main" id="{803233DB-47D2-4023-A6C1-7D23A10F96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6" y="1440"/>
              <a:ext cx="1104" cy="240"/>
              <a:chOff x="2544" y="3216"/>
              <a:chExt cx="1104" cy="240"/>
            </a:xfrm>
          </p:grpSpPr>
          <p:sp>
            <p:nvSpPr>
              <p:cNvPr id="17524" name="AutoShape 3255">
                <a:extLst>
                  <a:ext uri="{FF2B5EF4-FFF2-40B4-BE49-F238E27FC236}">
                    <a16:creationId xmlns:a16="http://schemas.microsoft.com/office/drawing/2014/main" id="{7995C1EE-7C97-420E-B806-7C49B9284B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25" name="AutoShape 3256">
                <a:extLst>
                  <a:ext uri="{FF2B5EF4-FFF2-40B4-BE49-F238E27FC236}">
                    <a16:creationId xmlns:a16="http://schemas.microsoft.com/office/drawing/2014/main" id="{7E5FB9E1-DE89-4CF5-A9D6-4AB789AFAC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26" name="AutoShape 3257">
                <a:extLst>
                  <a:ext uri="{FF2B5EF4-FFF2-40B4-BE49-F238E27FC236}">
                    <a16:creationId xmlns:a16="http://schemas.microsoft.com/office/drawing/2014/main" id="{AB211374-B7A9-4A47-9D92-14CCF1C90E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27" name="AutoShape 3258">
                <a:extLst>
                  <a:ext uri="{FF2B5EF4-FFF2-40B4-BE49-F238E27FC236}">
                    <a16:creationId xmlns:a16="http://schemas.microsoft.com/office/drawing/2014/main" id="{7F518F1C-2BE6-4AD6-AC07-BE85DEEF57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28" name="AutoShape 3259">
                <a:extLst>
                  <a:ext uri="{FF2B5EF4-FFF2-40B4-BE49-F238E27FC236}">
                    <a16:creationId xmlns:a16="http://schemas.microsoft.com/office/drawing/2014/main" id="{B2EC7A00-8DCA-4F42-83CF-588FCD7891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29" name="AutoShape 3260">
                <a:extLst>
                  <a:ext uri="{FF2B5EF4-FFF2-40B4-BE49-F238E27FC236}">
                    <a16:creationId xmlns:a16="http://schemas.microsoft.com/office/drawing/2014/main" id="{A6991F8F-3D77-470E-9062-F8C690628A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30" name="AutoShape 3261">
                <a:extLst>
                  <a:ext uri="{FF2B5EF4-FFF2-40B4-BE49-F238E27FC236}">
                    <a16:creationId xmlns:a16="http://schemas.microsoft.com/office/drawing/2014/main" id="{EEBF7981-04A5-4B8F-9895-BFC3A0DF4F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484" name="Group 3262">
              <a:extLst>
                <a:ext uri="{FF2B5EF4-FFF2-40B4-BE49-F238E27FC236}">
                  <a16:creationId xmlns:a16="http://schemas.microsoft.com/office/drawing/2014/main" id="{3DBA9C6D-1399-452B-AF8C-E52EE3763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8" y="1488"/>
              <a:ext cx="1104" cy="240"/>
              <a:chOff x="2544" y="3216"/>
              <a:chExt cx="1104" cy="240"/>
            </a:xfrm>
          </p:grpSpPr>
          <p:sp>
            <p:nvSpPr>
              <p:cNvPr id="17517" name="AutoShape 3276">
                <a:extLst>
                  <a:ext uri="{FF2B5EF4-FFF2-40B4-BE49-F238E27FC236}">
                    <a16:creationId xmlns:a16="http://schemas.microsoft.com/office/drawing/2014/main" id="{96C80669-ACFF-43CB-9F80-349825369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18" name="AutoShape 3277">
                <a:extLst>
                  <a:ext uri="{FF2B5EF4-FFF2-40B4-BE49-F238E27FC236}">
                    <a16:creationId xmlns:a16="http://schemas.microsoft.com/office/drawing/2014/main" id="{9FB5C905-B12D-4A4E-B363-77A14F865E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19" name="AutoShape 3278">
                <a:extLst>
                  <a:ext uri="{FF2B5EF4-FFF2-40B4-BE49-F238E27FC236}">
                    <a16:creationId xmlns:a16="http://schemas.microsoft.com/office/drawing/2014/main" id="{43E984CB-18B6-44D1-AB87-6499439A0E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20" name="AutoShape 3279">
                <a:extLst>
                  <a:ext uri="{FF2B5EF4-FFF2-40B4-BE49-F238E27FC236}">
                    <a16:creationId xmlns:a16="http://schemas.microsoft.com/office/drawing/2014/main" id="{B1B153B8-6FF6-4732-8775-9FA58896E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21" name="AutoShape 3280">
                <a:extLst>
                  <a:ext uri="{FF2B5EF4-FFF2-40B4-BE49-F238E27FC236}">
                    <a16:creationId xmlns:a16="http://schemas.microsoft.com/office/drawing/2014/main" id="{F069D830-A6D2-441C-A0CE-522A4897F0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22" name="AutoShape 3281">
                <a:extLst>
                  <a:ext uri="{FF2B5EF4-FFF2-40B4-BE49-F238E27FC236}">
                    <a16:creationId xmlns:a16="http://schemas.microsoft.com/office/drawing/2014/main" id="{9285F33E-4FAB-49FC-9D2A-741FF08DD6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23" name="AutoShape 3282">
                <a:extLst>
                  <a:ext uri="{FF2B5EF4-FFF2-40B4-BE49-F238E27FC236}">
                    <a16:creationId xmlns:a16="http://schemas.microsoft.com/office/drawing/2014/main" id="{22414398-CA6C-4F81-8D5F-DC905554A7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485" name="Group 3283">
              <a:extLst>
                <a:ext uri="{FF2B5EF4-FFF2-40B4-BE49-F238E27FC236}">
                  <a16:creationId xmlns:a16="http://schemas.microsoft.com/office/drawing/2014/main" id="{954D4645-0AA8-4DA9-88A2-94FC267866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0" y="1536"/>
              <a:ext cx="1104" cy="240"/>
              <a:chOff x="2544" y="3216"/>
              <a:chExt cx="1104" cy="240"/>
            </a:xfrm>
          </p:grpSpPr>
          <p:sp>
            <p:nvSpPr>
              <p:cNvPr id="17510" name="AutoShape 3297">
                <a:extLst>
                  <a:ext uri="{FF2B5EF4-FFF2-40B4-BE49-F238E27FC236}">
                    <a16:creationId xmlns:a16="http://schemas.microsoft.com/office/drawing/2014/main" id="{C301AA8D-AB44-4493-AF45-023B532902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11" name="AutoShape 3298">
                <a:extLst>
                  <a:ext uri="{FF2B5EF4-FFF2-40B4-BE49-F238E27FC236}">
                    <a16:creationId xmlns:a16="http://schemas.microsoft.com/office/drawing/2014/main" id="{C4A0112F-4EEB-4201-AE31-A8910D8DC2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12" name="AutoShape 3299">
                <a:extLst>
                  <a:ext uri="{FF2B5EF4-FFF2-40B4-BE49-F238E27FC236}">
                    <a16:creationId xmlns:a16="http://schemas.microsoft.com/office/drawing/2014/main" id="{2D941436-66FC-4789-9D39-C02EC73FE5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13" name="AutoShape 3300">
                <a:extLst>
                  <a:ext uri="{FF2B5EF4-FFF2-40B4-BE49-F238E27FC236}">
                    <a16:creationId xmlns:a16="http://schemas.microsoft.com/office/drawing/2014/main" id="{B03F5C43-9E28-4845-8479-D29D6E65C6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14" name="AutoShape 3301">
                <a:extLst>
                  <a:ext uri="{FF2B5EF4-FFF2-40B4-BE49-F238E27FC236}">
                    <a16:creationId xmlns:a16="http://schemas.microsoft.com/office/drawing/2014/main" id="{F5899545-804C-4C29-8D6E-95D5229D5C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15" name="AutoShape 3302">
                <a:extLst>
                  <a:ext uri="{FF2B5EF4-FFF2-40B4-BE49-F238E27FC236}">
                    <a16:creationId xmlns:a16="http://schemas.microsoft.com/office/drawing/2014/main" id="{5D2D0CD0-0CFE-4F0A-8AF1-A9C079951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16" name="AutoShape 3303">
                <a:extLst>
                  <a:ext uri="{FF2B5EF4-FFF2-40B4-BE49-F238E27FC236}">
                    <a16:creationId xmlns:a16="http://schemas.microsoft.com/office/drawing/2014/main" id="{8D008DAF-A529-4A38-BA8F-F4F61FFC50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486" name="Group 3304">
              <a:extLst>
                <a:ext uri="{FF2B5EF4-FFF2-40B4-BE49-F238E27FC236}">
                  <a16:creationId xmlns:a16="http://schemas.microsoft.com/office/drawing/2014/main" id="{C66EE01E-E600-4F73-BD7B-C882AC4C62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1584"/>
              <a:ext cx="1104" cy="240"/>
              <a:chOff x="2544" y="3216"/>
              <a:chExt cx="1104" cy="240"/>
            </a:xfrm>
          </p:grpSpPr>
          <p:sp>
            <p:nvSpPr>
              <p:cNvPr id="17503" name="AutoShape 3318">
                <a:extLst>
                  <a:ext uri="{FF2B5EF4-FFF2-40B4-BE49-F238E27FC236}">
                    <a16:creationId xmlns:a16="http://schemas.microsoft.com/office/drawing/2014/main" id="{AA83D41D-D933-47C6-81F8-21DBE2A100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04" name="AutoShape 3319">
                <a:extLst>
                  <a:ext uri="{FF2B5EF4-FFF2-40B4-BE49-F238E27FC236}">
                    <a16:creationId xmlns:a16="http://schemas.microsoft.com/office/drawing/2014/main" id="{B4E5A51E-6574-43F9-8F7C-5688C7193A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05" name="AutoShape 3320">
                <a:extLst>
                  <a:ext uri="{FF2B5EF4-FFF2-40B4-BE49-F238E27FC236}">
                    <a16:creationId xmlns:a16="http://schemas.microsoft.com/office/drawing/2014/main" id="{B214D394-6FDE-4E74-88A9-C314DF554F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06" name="AutoShape 3321">
                <a:extLst>
                  <a:ext uri="{FF2B5EF4-FFF2-40B4-BE49-F238E27FC236}">
                    <a16:creationId xmlns:a16="http://schemas.microsoft.com/office/drawing/2014/main" id="{B75FBA73-7B53-4546-B8E8-5A55A93568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07" name="AutoShape 3322">
                <a:extLst>
                  <a:ext uri="{FF2B5EF4-FFF2-40B4-BE49-F238E27FC236}">
                    <a16:creationId xmlns:a16="http://schemas.microsoft.com/office/drawing/2014/main" id="{A0FC3CC6-B740-4323-9E6A-B738639065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08" name="AutoShape 3323">
                <a:extLst>
                  <a:ext uri="{FF2B5EF4-FFF2-40B4-BE49-F238E27FC236}">
                    <a16:creationId xmlns:a16="http://schemas.microsoft.com/office/drawing/2014/main" id="{0866D3A1-FF46-4996-885E-DEA7A67C38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09" name="AutoShape 3324">
                <a:extLst>
                  <a:ext uri="{FF2B5EF4-FFF2-40B4-BE49-F238E27FC236}">
                    <a16:creationId xmlns:a16="http://schemas.microsoft.com/office/drawing/2014/main" id="{E14F699B-C00A-49B8-ADB5-24BF1C0AB2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487" name="Group 3325">
              <a:extLst>
                <a:ext uri="{FF2B5EF4-FFF2-40B4-BE49-F238E27FC236}">
                  <a16:creationId xmlns:a16="http://schemas.microsoft.com/office/drawing/2014/main" id="{607A499D-6409-4AD2-AE08-274D567B94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4" y="1632"/>
              <a:ext cx="1104" cy="240"/>
              <a:chOff x="2544" y="3216"/>
              <a:chExt cx="1104" cy="240"/>
            </a:xfrm>
          </p:grpSpPr>
          <p:sp>
            <p:nvSpPr>
              <p:cNvPr id="17496" name="AutoShape 3339">
                <a:extLst>
                  <a:ext uri="{FF2B5EF4-FFF2-40B4-BE49-F238E27FC236}">
                    <a16:creationId xmlns:a16="http://schemas.microsoft.com/office/drawing/2014/main" id="{C5813C92-6DB9-43B2-AC04-B49052C40E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97" name="AutoShape 3340">
                <a:extLst>
                  <a:ext uri="{FF2B5EF4-FFF2-40B4-BE49-F238E27FC236}">
                    <a16:creationId xmlns:a16="http://schemas.microsoft.com/office/drawing/2014/main" id="{E991378C-0AAD-4F17-8EF5-288A249550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98" name="AutoShape 3341">
                <a:extLst>
                  <a:ext uri="{FF2B5EF4-FFF2-40B4-BE49-F238E27FC236}">
                    <a16:creationId xmlns:a16="http://schemas.microsoft.com/office/drawing/2014/main" id="{D051FF54-C932-40A0-B963-DACA37D508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99" name="AutoShape 3342">
                <a:extLst>
                  <a:ext uri="{FF2B5EF4-FFF2-40B4-BE49-F238E27FC236}">
                    <a16:creationId xmlns:a16="http://schemas.microsoft.com/office/drawing/2014/main" id="{89D724FF-7FFD-4904-B295-1C1047F231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00" name="AutoShape 3343">
                <a:extLst>
                  <a:ext uri="{FF2B5EF4-FFF2-40B4-BE49-F238E27FC236}">
                    <a16:creationId xmlns:a16="http://schemas.microsoft.com/office/drawing/2014/main" id="{842E4B72-91A2-49A2-9C24-62D570D7E8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01" name="AutoShape 3344">
                <a:extLst>
                  <a:ext uri="{FF2B5EF4-FFF2-40B4-BE49-F238E27FC236}">
                    <a16:creationId xmlns:a16="http://schemas.microsoft.com/office/drawing/2014/main" id="{4C9ACD23-441E-4C4F-90A8-EDF842416F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02" name="AutoShape 3345">
                <a:extLst>
                  <a:ext uri="{FF2B5EF4-FFF2-40B4-BE49-F238E27FC236}">
                    <a16:creationId xmlns:a16="http://schemas.microsoft.com/office/drawing/2014/main" id="{183781E4-640A-4983-BBA4-65A235FD90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488" name="Group 3346">
              <a:extLst>
                <a:ext uri="{FF2B5EF4-FFF2-40B4-BE49-F238E27FC236}">
                  <a16:creationId xmlns:a16="http://schemas.microsoft.com/office/drawing/2014/main" id="{B712166B-221E-440F-ADE8-FB8EFEC37F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6" y="1680"/>
              <a:ext cx="1104" cy="240"/>
              <a:chOff x="2544" y="3216"/>
              <a:chExt cx="1104" cy="240"/>
            </a:xfrm>
          </p:grpSpPr>
          <p:sp>
            <p:nvSpPr>
              <p:cNvPr id="17489" name="AutoShape 3360">
                <a:extLst>
                  <a:ext uri="{FF2B5EF4-FFF2-40B4-BE49-F238E27FC236}">
                    <a16:creationId xmlns:a16="http://schemas.microsoft.com/office/drawing/2014/main" id="{4DB3743D-B34E-477A-86C0-8C96760164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90" name="AutoShape 3361">
                <a:extLst>
                  <a:ext uri="{FF2B5EF4-FFF2-40B4-BE49-F238E27FC236}">
                    <a16:creationId xmlns:a16="http://schemas.microsoft.com/office/drawing/2014/main" id="{A91444B4-71B2-4BC8-8867-C6DAEE123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91" name="AutoShape 3362">
                <a:extLst>
                  <a:ext uri="{FF2B5EF4-FFF2-40B4-BE49-F238E27FC236}">
                    <a16:creationId xmlns:a16="http://schemas.microsoft.com/office/drawing/2014/main" id="{C3B755B0-32A9-4EE5-ACF6-FA748E0CAB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92" name="AutoShape 3363">
                <a:extLst>
                  <a:ext uri="{FF2B5EF4-FFF2-40B4-BE49-F238E27FC236}">
                    <a16:creationId xmlns:a16="http://schemas.microsoft.com/office/drawing/2014/main" id="{0CBE9A31-0F87-4C41-A559-87738EF1F5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93" name="AutoShape 3364">
                <a:extLst>
                  <a:ext uri="{FF2B5EF4-FFF2-40B4-BE49-F238E27FC236}">
                    <a16:creationId xmlns:a16="http://schemas.microsoft.com/office/drawing/2014/main" id="{F7704D81-FC24-4288-A1F3-9B8F864C34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94" name="AutoShape 3365">
                <a:extLst>
                  <a:ext uri="{FF2B5EF4-FFF2-40B4-BE49-F238E27FC236}">
                    <a16:creationId xmlns:a16="http://schemas.microsoft.com/office/drawing/2014/main" id="{881AC5F8-07B3-472C-A979-C334A16B43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95" name="AutoShape 3366">
                <a:extLst>
                  <a:ext uri="{FF2B5EF4-FFF2-40B4-BE49-F238E27FC236}">
                    <a16:creationId xmlns:a16="http://schemas.microsoft.com/office/drawing/2014/main" id="{36E7E764-4D46-4467-81F3-8B517442E9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7417" name="Group 3031">
            <a:extLst>
              <a:ext uri="{FF2B5EF4-FFF2-40B4-BE49-F238E27FC236}">
                <a16:creationId xmlns:a16="http://schemas.microsoft.com/office/drawing/2014/main" id="{DBD14420-431B-422C-8FA9-555CE62CA607}"/>
              </a:ext>
            </a:extLst>
          </p:cNvPr>
          <p:cNvGrpSpPr>
            <a:grpSpLocks/>
          </p:cNvGrpSpPr>
          <p:nvPr/>
        </p:nvGrpSpPr>
        <p:grpSpPr bwMode="auto">
          <a:xfrm>
            <a:off x="8509234" y="2256988"/>
            <a:ext cx="2743200" cy="941388"/>
            <a:chOff x="2496" y="1392"/>
            <a:chExt cx="1392" cy="528"/>
          </a:xfrm>
        </p:grpSpPr>
        <p:grpSp>
          <p:nvGrpSpPr>
            <p:cNvPr id="17426" name="Group 3220">
              <a:extLst>
                <a:ext uri="{FF2B5EF4-FFF2-40B4-BE49-F238E27FC236}">
                  <a16:creationId xmlns:a16="http://schemas.microsoft.com/office/drawing/2014/main" id="{2B1E62CC-B0A5-4019-A83E-973ECA381B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84" y="1392"/>
              <a:ext cx="1104" cy="240"/>
              <a:chOff x="2544" y="3216"/>
              <a:chExt cx="1104" cy="240"/>
            </a:xfrm>
          </p:grpSpPr>
          <p:sp>
            <p:nvSpPr>
              <p:cNvPr id="17475" name="AutoShape 3234">
                <a:extLst>
                  <a:ext uri="{FF2B5EF4-FFF2-40B4-BE49-F238E27FC236}">
                    <a16:creationId xmlns:a16="http://schemas.microsoft.com/office/drawing/2014/main" id="{6230F8F6-B2F7-4655-B59F-6D8DF6DBDD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76" name="AutoShape 3235">
                <a:extLst>
                  <a:ext uri="{FF2B5EF4-FFF2-40B4-BE49-F238E27FC236}">
                    <a16:creationId xmlns:a16="http://schemas.microsoft.com/office/drawing/2014/main" id="{9157E6B8-FFE4-4DDF-99AC-10F66D020A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77" name="AutoShape 3236">
                <a:extLst>
                  <a:ext uri="{FF2B5EF4-FFF2-40B4-BE49-F238E27FC236}">
                    <a16:creationId xmlns:a16="http://schemas.microsoft.com/office/drawing/2014/main" id="{135DCC58-8BB4-4322-889F-BFBA09552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78" name="AutoShape 3237">
                <a:extLst>
                  <a:ext uri="{FF2B5EF4-FFF2-40B4-BE49-F238E27FC236}">
                    <a16:creationId xmlns:a16="http://schemas.microsoft.com/office/drawing/2014/main" id="{D936BE89-973D-4B76-AD58-9852B03E55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79" name="AutoShape 3238">
                <a:extLst>
                  <a:ext uri="{FF2B5EF4-FFF2-40B4-BE49-F238E27FC236}">
                    <a16:creationId xmlns:a16="http://schemas.microsoft.com/office/drawing/2014/main" id="{CBA50830-9AB6-4537-9FF6-2208845447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80" name="AutoShape 3239">
                <a:extLst>
                  <a:ext uri="{FF2B5EF4-FFF2-40B4-BE49-F238E27FC236}">
                    <a16:creationId xmlns:a16="http://schemas.microsoft.com/office/drawing/2014/main" id="{0BA8D083-BA65-495B-BB78-EF88A60C7C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81" name="AutoShape 3240">
                <a:extLst>
                  <a:ext uri="{FF2B5EF4-FFF2-40B4-BE49-F238E27FC236}">
                    <a16:creationId xmlns:a16="http://schemas.microsoft.com/office/drawing/2014/main" id="{85BDB294-5800-492D-93FC-0263A5CC16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427" name="Group 3241">
              <a:extLst>
                <a:ext uri="{FF2B5EF4-FFF2-40B4-BE49-F238E27FC236}">
                  <a16:creationId xmlns:a16="http://schemas.microsoft.com/office/drawing/2014/main" id="{4D6FC2CC-81B4-4AEF-B09F-1AF1C98CED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6" y="1440"/>
              <a:ext cx="1104" cy="240"/>
              <a:chOff x="2544" y="3216"/>
              <a:chExt cx="1104" cy="240"/>
            </a:xfrm>
          </p:grpSpPr>
          <p:sp>
            <p:nvSpPr>
              <p:cNvPr id="17468" name="AutoShape 3255">
                <a:extLst>
                  <a:ext uri="{FF2B5EF4-FFF2-40B4-BE49-F238E27FC236}">
                    <a16:creationId xmlns:a16="http://schemas.microsoft.com/office/drawing/2014/main" id="{7E2AAD70-4B69-4365-B71D-1F6350E9E5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69" name="AutoShape 3256">
                <a:extLst>
                  <a:ext uri="{FF2B5EF4-FFF2-40B4-BE49-F238E27FC236}">
                    <a16:creationId xmlns:a16="http://schemas.microsoft.com/office/drawing/2014/main" id="{8437D4C8-A312-43ED-9743-6366F2B6CC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70" name="AutoShape 3257">
                <a:extLst>
                  <a:ext uri="{FF2B5EF4-FFF2-40B4-BE49-F238E27FC236}">
                    <a16:creationId xmlns:a16="http://schemas.microsoft.com/office/drawing/2014/main" id="{9940AD1A-0F2A-449C-A3DE-DBF2544FAA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71" name="AutoShape 3258">
                <a:extLst>
                  <a:ext uri="{FF2B5EF4-FFF2-40B4-BE49-F238E27FC236}">
                    <a16:creationId xmlns:a16="http://schemas.microsoft.com/office/drawing/2014/main" id="{992E32AD-0EA0-41C9-BDA6-4155B9B989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72" name="AutoShape 3259">
                <a:extLst>
                  <a:ext uri="{FF2B5EF4-FFF2-40B4-BE49-F238E27FC236}">
                    <a16:creationId xmlns:a16="http://schemas.microsoft.com/office/drawing/2014/main" id="{4C39665A-F221-421A-9C33-E01DF33248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73" name="AutoShape 3260">
                <a:extLst>
                  <a:ext uri="{FF2B5EF4-FFF2-40B4-BE49-F238E27FC236}">
                    <a16:creationId xmlns:a16="http://schemas.microsoft.com/office/drawing/2014/main" id="{380C92B4-3EC2-425F-83CE-CD3A060457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74" name="AutoShape 3261">
                <a:extLst>
                  <a:ext uri="{FF2B5EF4-FFF2-40B4-BE49-F238E27FC236}">
                    <a16:creationId xmlns:a16="http://schemas.microsoft.com/office/drawing/2014/main" id="{387C8898-454F-4A75-99D7-09697E5FA5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428" name="Group 3262">
              <a:extLst>
                <a:ext uri="{FF2B5EF4-FFF2-40B4-BE49-F238E27FC236}">
                  <a16:creationId xmlns:a16="http://schemas.microsoft.com/office/drawing/2014/main" id="{5FDABBF3-D4B0-4DD0-8430-418DB87AFE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8" y="1488"/>
              <a:ext cx="1104" cy="240"/>
              <a:chOff x="2544" y="3216"/>
              <a:chExt cx="1104" cy="240"/>
            </a:xfrm>
          </p:grpSpPr>
          <p:sp>
            <p:nvSpPr>
              <p:cNvPr id="17461" name="AutoShape 3276">
                <a:extLst>
                  <a:ext uri="{FF2B5EF4-FFF2-40B4-BE49-F238E27FC236}">
                    <a16:creationId xmlns:a16="http://schemas.microsoft.com/office/drawing/2014/main" id="{472B35C3-E62E-4123-9379-D547BB4DA0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62" name="AutoShape 3277">
                <a:extLst>
                  <a:ext uri="{FF2B5EF4-FFF2-40B4-BE49-F238E27FC236}">
                    <a16:creationId xmlns:a16="http://schemas.microsoft.com/office/drawing/2014/main" id="{D634F434-5CC1-4172-A5D0-A2FDED88E3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63" name="AutoShape 3278">
                <a:extLst>
                  <a:ext uri="{FF2B5EF4-FFF2-40B4-BE49-F238E27FC236}">
                    <a16:creationId xmlns:a16="http://schemas.microsoft.com/office/drawing/2014/main" id="{20972494-4431-4A6A-9866-93ACB2E29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64" name="AutoShape 3279">
                <a:extLst>
                  <a:ext uri="{FF2B5EF4-FFF2-40B4-BE49-F238E27FC236}">
                    <a16:creationId xmlns:a16="http://schemas.microsoft.com/office/drawing/2014/main" id="{2F233ED1-589D-4931-8A2A-09E81068E5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65" name="AutoShape 3280">
                <a:extLst>
                  <a:ext uri="{FF2B5EF4-FFF2-40B4-BE49-F238E27FC236}">
                    <a16:creationId xmlns:a16="http://schemas.microsoft.com/office/drawing/2014/main" id="{CB015583-55C4-434C-9A44-C705F82397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66" name="AutoShape 3281">
                <a:extLst>
                  <a:ext uri="{FF2B5EF4-FFF2-40B4-BE49-F238E27FC236}">
                    <a16:creationId xmlns:a16="http://schemas.microsoft.com/office/drawing/2014/main" id="{9BE9AF0C-5391-4A22-ADA4-2063FC9EE4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67" name="AutoShape 3282">
                <a:extLst>
                  <a:ext uri="{FF2B5EF4-FFF2-40B4-BE49-F238E27FC236}">
                    <a16:creationId xmlns:a16="http://schemas.microsoft.com/office/drawing/2014/main" id="{362A01BF-CAEF-4B90-BDE9-3956FD7CC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429" name="Group 3283">
              <a:extLst>
                <a:ext uri="{FF2B5EF4-FFF2-40B4-BE49-F238E27FC236}">
                  <a16:creationId xmlns:a16="http://schemas.microsoft.com/office/drawing/2014/main" id="{559B6985-2FBA-4D37-9E1E-C03D86CFCA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0" y="1536"/>
              <a:ext cx="1104" cy="240"/>
              <a:chOff x="2544" y="3216"/>
              <a:chExt cx="1104" cy="240"/>
            </a:xfrm>
          </p:grpSpPr>
          <p:sp>
            <p:nvSpPr>
              <p:cNvPr id="17454" name="AutoShape 3297">
                <a:extLst>
                  <a:ext uri="{FF2B5EF4-FFF2-40B4-BE49-F238E27FC236}">
                    <a16:creationId xmlns:a16="http://schemas.microsoft.com/office/drawing/2014/main" id="{CB9FD4E5-1988-464F-9E51-98FEE3EF28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55" name="AutoShape 3298">
                <a:extLst>
                  <a:ext uri="{FF2B5EF4-FFF2-40B4-BE49-F238E27FC236}">
                    <a16:creationId xmlns:a16="http://schemas.microsoft.com/office/drawing/2014/main" id="{A181A192-0C7A-4ACC-BF3A-E1866399A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56" name="AutoShape 3299">
                <a:extLst>
                  <a:ext uri="{FF2B5EF4-FFF2-40B4-BE49-F238E27FC236}">
                    <a16:creationId xmlns:a16="http://schemas.microsoft.com/office/drawing/2014/main" id="{E9DB335F-2BE0-4E55-A201-085AE75E3E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57" name="AutoShape 3300">
                <a:extLst>
                  <a:ext uri="{FF2B5EF4-FFF2-40B4-BE49-F238E27FC236}">
                    <a16:creationId xmlns:a16="http://schemas.microsoft.com/office/drawing/2014/main" id="{4BFA9BC7-0019-4845-A601-FE17E022BA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58" name="AutoShape 3301">
                <a:extLst>
                  <a:ext uri="{FF2B5EF4-FFF2-40B4-BE49-F238E27FC236}">
                    <a16:creationId xmlns:a16="http://schemas.microsoft.com/office/drawing/2014/main" id="{ECC6DBD6-D357-4E42-B461-F2842A78A9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59" name="AutoShape 3302">
                <a:extLst>
                  <a:ext uri="{FF2B5EF4-FFF2-40B4-BE49-F238E27FC236}">
                    <a16:creationId xmlns:a16="http://schemas.microsoft.com/office/drawing/2014/main" id="{BC998A43-C638-46D1-8DC7-4FCA2B335A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60" name="AutoShape 3303">
                <a:extLst>
                  <a:ext uri="{FF2B5EF4-FFF2-40B4-BE49-F238E27FC236}">
                    <a16:creationId xmlns:a16="http://schemas.microsoft.com/office/drawing/2014/main" id="{5BBED221-4DF4-4314-A7D4-571FBE3437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430" name="Group 3304">
              <a:extLst>
                <a:ext uri="{FF2B5EF4-FFF2-40B4-BE49-F238E27FC236}">
                  <a16:creationId xmlns:a16="http://schemas.microsoft.com/office/drawing/2014/main" id="{34AE19CF-DFFE-48EE-9673-DA7C8DDF17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1584"/>
              <a:ext cx="1104" cy="240"/>
              <a:chOff x="2544" y="3216"/>
              <a:chExt cx="1104" cy="240"/>
            </a:xfrm>
          </p:grpSpPr>
          <p:sp>
            <p:nvSpPr>
              <p:cNvPr id="17447" name="AutoShape 3318">
                <a:extLst>
                  <a:ext uri="{FF2B5EF4-FFF2-40B4-BE49-F238E27FC236}">
                    <a16:creationId xmlns:a16="http://schemas.microsoft.com/office/drawing/2014/main" id="{11C43DA6-D5C2-4E2D-BEDF-FD7789507D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48" name="AutoShape 3319">
                <a:extLst>
                  <a:ext uri="{FF2B5EF4-FFF2-40B4-BE49-F238E27FC236}">
                    <a16:creationId xmlns:a16="http://schemas.microsoft.com/office/drawing/2014/main" id="{AFA410FC-CCA5-471B-A6D4-5051DEFF1E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49" name="AutoShape 3320">
                <a:extLst>
                  <a:ext uri="{FF2B5EF4-FFF2-40B4-BE49-F238E27FC236}">
                    <a16:creationId xmlns:a16="http://schemas.microsoft.com/office/drawing/2014/main" id="{E913BFCF-89C8-46BB-B002-D4625D8196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50" name="AutoShape 3321">
                <a:extLst>
                  <a:ext uri="{FF2B5EF4-FFF2-40B4-BE49-F238E27FC236}">
                    <a16:creationId xmlns:a16="http://schemas.microsoft.com/office/drawing/2014/main" id="{9BAFBA56-737E-4CEC-B596-689C6AAA3D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51" name="AutoShape 3322">
                <a:extLst>
                  <a:ext uri="{FF2B5EF4-FFF2-40B4-BE49-F238E27FC236}">
                    <a16:creationId xmlns:a16="http://schemas.microsoft.com/office/drawing/2014/main" id="{F3116B5C-3834-483F-A069-BA60E19133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52" name="AutoShape 3323">
                <a:extLst>
                  <a:ext uri="{FF2B5EF4-FFF2-40B4-BE49-F238E27FC236}">
                    <a16:creationId xmlns:a16="http://schemas.microsoft.com/office/drawing/2014/main" id="{88373200-8AA6-47EE-B789-E29922919C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53" name="AutoShape 3324">
                <a:extLst>
                  <a:ext uri="{FF2B5EF4-FFF2-40B4-BE49-F238E27FC236}">
                    <a16:creationId xmlns:a16="http://schemas.microsoft.com/office/drawing/2014/main" id="{68EB9A3D-EBA8-4C0C-8BAB-54A92F2A61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431" name="Group 3325">
              <a:extLst>
                <a:ext uri="{FF2B5EF4-FFF2-40B4-BE49-F238E27FC236}">
                  <a16:creationId xmlns:a16="http://schemas.microsoft.com/office/drawing/2014/main" id="{9EC48092-59BE-4131-B7C4-3B86AE8C8E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4" y="1632"/>
              <a:ext cx="1104" cy="240"/>
              <a:chOff x="2544" y="3216"/>
              <a:chExt cx="1104" cy="240"/>
            </a:xfrm>
          </p:grpSpPr>
          <p:sp>
            <p:nvSpPr>
              <p:cNvPr id="17440" name="AutoShape 3339">
                <a:extLst>
                  <a:ext uri="{FF2B5EF4-FFF2-40B4-BE49-F238E27FC236}">
                    <a16:creationId xmlns:a16="http://schemas.microsoft.com/office/drawing/2014/main" id="{43CEBAE6-B680-42B3-A75F-84F48EBC20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41" name="AutoShape 3340">
                <a:extLst>
                  <a:ext uri="{FF2B5EF4-FFF2-40B4-BE49-F238E27FC236}">
                    <a16:creationId xmlns:a16="http://schemas.microsoft.com/office/drawing/2014/main" id="{82EE106D-C5FC-45B5-8EB3-ABE3BA953C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42" name="AutoShape 3341">
                <a:extLst>
                  <a:ext uri="{FF2B5EF4-FFF2-40B4-BE49-F238E27FC236}">
                    <a16:creationId xmlns:a16="http://schemas.microsoft.com/office/drawing/2014/main" id="{B3E604B8-C993-4EE1-AB7E-9F3E27D484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43" name="AutoShape 3342">
                <a:extLst>
                  <a:ext uri="{FF2B5EF4-FFF2-40B4-BE49-F238E27FC236}">
                    <a16:creationId xmlns:a16="http://schemas.microsoft.com/office/drawing/2014/main" id="{FDDDABE2-C429-462B-B7ED-C46BE854D0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44" name="AutoShape 3343">
                <a:extLst>
                  <a:ext uri="{FF2B5EF4-FFF2-40B4-BE49-F238E27FC236}">
                    <a16:creationId xmlns:a16="http://schemas.microsoft.com/office/drawing/2014/main" id="{064DC633-7261-4910-81EC-693518A4B4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45" name="AutoShape 3344">
                <a:extLst>
                  <a:ext uri="{FF2B5EF4-FFF2-40B4-BE49-F238E27FC236}">
                    <a16:creationId xmlns:a16="http://schemas.microsoft.com/office/drawing/2014/main" id="{3FA01181-AF24-487B-8DE1-2A97CDCB94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46" name="AutoShape 3345">
                <a:extLst>
                  <a:ext uri="{FF2B5EF4-FFF2-40B4-BE49-F238E27FC236}">
                    <a16:creationId xmlns:a16="http://schemas.microsoft.com/office/drawing/2014/main" id="{AD652183-9CB1-4A03-83DF-A44775D7F0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7432" name="Group 3346">
              <a:extLst>
                <a:ext uri="{FF2B5EF4-FFF2-40B4-BE49-F238E27FC236}">
                  <a16:creationId xmlns:a16="http://schemas.microsoft.com/office/drawing/2014/main" id="{08DDAC8F-9A04-4578-9936-D26429C6A8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6" y="1680"/>
              <a:ext cx="1104" cy="240"/>
              <a:chOff x="2544" y="3216"/>
              <a:chExt cx="1104" cy="240"/>
            </a:xfrm>
          </p:grpSpPr>
          <p:sp>
            <p:nvSpPr>
              <p:cNvPr id="17433" name="AutoShape 3360">
                <a:extLst>
                  <a:ext uri="{FF2B5EF4-FFF2-40B4-BE49-F238E27FC236}">
                    <a16:creationId xmlns:a16="http://schemas.microsoft.com/office/drawing/2014/main" id="{6F7085C5-56DD-42E6-B064-00297C4160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34" name="AutoShape 3361">
                <a:extLst>
                  <a:ext uri="{FF2B5EF4-FFF2-40B4-BE49-F238E27FC236}">
                    <a16:creationId xmlns:a16="http://schemas.microsoft.com/office/drawing/2014/main" id="{72C0881A-139D-42B0-B62B-F3BD968C16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35" name="AutoShape 3362">
                <a:extLst>
                  <a:ext uri="{FF2B5EF4-FFF2-40B4-BE49-F238E27FC236}">
                    <a16:creationId xmlns:a16="http://schemas.microsoft.com/office/drawing/2014/main" id="{055E49E2-FB8C-4F12-9657-3AB78A15A5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36" name="AutoShape 3363">
                <a:extLst>
                  <a:ext uri="{FF2B5EF4-FFF2-40B4-BE49-F238E27FC236}">
                    <a16:creationId xmlns:a16="http://schemas.microsoft.com/office/drawing/2014/main" id="{EB4E42F2-9495-4512-A92C-4EE672AC58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37" name="AutoShape 3364">
                <a:extLst>
                  <a:ext uri="{FF2B5EF4-FFF2-40B4-BE49-F238E27FC236}">
                    <a16:creationId xmlns:a16="http://schemas.microsoft.com/office/drawing/2014/main" id="{BA55DF05-1566-4FCB-A57C-A94890C219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38" name="AutoShape 3365">
                <a:extLst>
                  <a:ext uri="{FF2B5EF4-FFF2-40B4-BE49-F238E27FC236}">
                    <a16:creationId xmlns:a16="http://schemas.microsoft.com/office/drawing/2014/main" id="{660CD707-8E2E-4A49-86EF-3A8CDFDB07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241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 dirty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39" name="AutoShape 3366">
                <a:extLst>
                  <a:ext uri="{FF2B5EF4-FFF2-40B4-BE49-F238E27FC236}">
                    <a16:creationId xmlns:a16="http://schemas.microsoft.com/office/drawing/2014/main" id="{0E7C3E49-3EBC-4637-BC35-65CEEB6373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216"/>
                <a:ext cx="240" cy="240"/>
              </a:xfrm>
              <a:prstGeom prst="cube">
                <a:avLst>
                  <a:gd name="adj" fmla="val 25000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17418" name="Rectangle 4199">
            <a:extLst>
              <a:ext uri="{FF2B5EF4-FFF2-40B4-BE49-F238E27FC236}">
                <a16:creationId xmlns:a16="http://schemas.microsoft.com/office/drawing/2014/main" id="{D86D0CE3-344F-404C-8B9F-57D701D23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425" y="1799357"/>
            <a:ext cx="676355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</a:t>
            </a:r>
          </a:p>
        </p:txBody>
      </p:sp>
      <p:sp>
        <p:nvSpPr>
          <p:cNvPr id="17419" name="Rectangle 4200">
            <a:extLst>
              <a:ext uri="{FF2B5EF4-FFF2-40B4-BE49-F238E27FC236}">
                <a16:creationId xmlns:a16="http://schemas.microsoft.com/office/drawing/2014/main" id="{DF4BE511-E727-4CBA-8F1C-B618ECC33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424" y="2922155"/>
            <a:ext cx="662094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</a:t>
            </a:r>
          </a:p>
        </p:txBody>
      </p:sp>
      <p:sp>
        <p:nvSpPr>
          <p:cNvPr id="17420" name="Rectangle 4201">
            <a:extLst>
              <a:ext uri="{FF2B5EF4-FFF2-40B4-BE49-F238E27FC236}">
                <a16:creationId xmlns:a16="http://schemas.microsoft.com/office/drawing/2014/main" id="{0426B89A-C12F-49D2-83AA-FDA7D7BF5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541" y="4002087"/>
            <a:ext cx="662094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</a:t>
            </a:r>
          </a:p>
        </p:txBody>
      </p:sp>
      <p:sp>
        <p:nvSpPr>
          <p:cNvPr id="17421" name="Rectangle 4202">
            <a:extLst>
              <a:ext uri="{FF2B5EF4-FFF2-40B4-BE49-F238E27FC236}">
                <a16:creationId xmlns:a16="http://schemas.microsoft.com/office/drawing/2014/main" id="{6C5CE804-038F-4DEC-9D3E-4F1141EB1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903" y="5300516"/>
            <a:ext cx="943500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</a:t>
            </a:r>
          </a:p>
          <a:p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>
            <a:extLst>
              <a:ext uri="{FF2B5EF4-FFF2-40B4-BE49-F238E27FC236}">
                <a16:creationId xmlns:a16="http://schemas.microsoft.com/office/drawing/2014/main" id="{ABDFB697-079B-49B5-B071-EF41C81BD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495" y="1951382"/>
            <a:ext cx="10404131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latin typeface="Times New Roman" panose="02020603050405020304" pitchFamily="18" charset="0"/>
              </a:rPr>
              <a:t>-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Luyện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tóm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tắt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giải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toán</a:t>
            </a:r>
            <a:r>
              <a:rPr lang="en-US" altLang="en-US" sz="5400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latin typeface="Times New Roman" panose="02020603050405020304" pitchFamily="18" charset="0"/>
              </a:rPr>
              <a:t>-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Chuẩn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bị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sau</a:t>
            </a:r>
            <a:r>
              <a:rPr lang="en-US" altLang="en-US" sz="5400" b="1" dirty="0">
                <a:latin typeface="Times New Roman" panose="02020603050405020304" pitchFamily="18" charset="0"/>
              </a:rPr>
              <a:t>: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/169</a:t>
            </a:r>
            <a:r>
              <a:rPr lang="en-US" altLang="en-US" sz="5400" b="1" dirty="0">
                <a:solidFill>
                  <a:srgbClr val="020113"/>
                </a:solidFill>
                <a:latin typeface="Times New Roman" panose="02020603050405020304" pitchFamily="18" charset="0"/>
              </a:rPr>
              <a:t>.</a:t>
            </a: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3555" name="Picture 4" descr="Picture94">
            <a:extLst>
              <a:ext uri="{FF2B5EF4-FFF2-40B4-BE49-F238E27FC236}">
                <a16:creationId xmlns:a16="http://schemas.microsoft.com/office/drawing/2014/main" id="{40E543E2-A33B-4DB6-AF36-734882BC7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9"/>
          <a:stretch>
            <a:fillRect/>
          </a:stretch>
        </p:blipFill>
        <p:spPr bwMode="auto">
          <a:xfrm>
            <a:off x="9740901" y="3487737"/>
            <a:ext cx="2081213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5">
            <a:hlinkClick r:id="rId3" action="ppaction://hlinkfile"/>
            <a:extLst>
              <a:ext uri="{FF2B5EF4-FFF2-40B4-BE49-F238E27FC236}">
                <a16:creationId xmlns:a16="http://schemas.microsoft.com/office/drawing/2014/main" id="{62341394-EFAE-40ED-884F-6B95A49A7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571" y="798443"/>
            <a:ext cx="385338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Dặn</a:t>
            </a:r>
            <a:r>
              <a:rPr lang="en-US" altLang="en-US" sz="54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dò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Line 2">
            <a:extLst>
              <a:ext uri="{FF2B5EF4-FFF2-40B4-BE49-F238E27FC236}">
                <a16:creationId xmlns:a16="http://schemas.microsoft.com/office/drawing/2014/main" id="{55FE542C-950A-4115-A90A-A288199769F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0" y="228600"/>
            <a:ext cx="0" cy="762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4579" name="Picture 3" descr="POINSET2">
            <a:extLst>
              <a:ext uri="{FF2B5EF4-FFF2-40B4-BE49-F238E27FC236}">
                <a16:creationId xmlns:a16="http://schemas.microsoft.com/office/drawing/2014/main" id="{CADABEDF-9F83-4D67-9085-50E816444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12250" y="2209800"/>
            <a:ext cx="10223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POINSET2">
            <a:extLst>
              <a:ext uri="{FF2B5EF4-FFF2-40B4-BE49-F238E27FC236}">
                <a16:creationId xmlns:a16="http://schemas.microsoft.com/office/drawing/2014/main" id="{1ABF9FB0-6D4F-4C4F-9D74-67124FD8F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590800"/>
            <a:ext cx="1066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81" name="Group 5">
            <a:extLst>
              <a:ext uri="{FF2B5EF4-FFF2-40B4-BE49-F238E27FC236}">
                <a16:creationId xmlns:a16="http://schemas.microsoft.com/office/drawing/2014/main" id="{8C620A76-E527-4ED5-9561-AC9EFADF1E1F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5791200"/>
            <a:ext cx="7239000" cy="609600"/>
            <a:chOff x="1200" y="3840"/>
            <a:chExt cx="3552" cy="480"/>
          </a:xfrm>
        </p:grpSpPr>
        <p:grpSp>
          <p:nvGrpSpPr>
            <p:cNvPr id="24593" name="Group 6">
              <a:extLst>
                <a:ext uri="{FF2B5EF4-FFF2-40B4-BE49-F238E27FC236}">
                  <a16:creationId xmlns:a16="http://schemas.microsoft.com/office/drawing/2014/main" id="{06567891-E3C8-4935-B546-0057504255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0" y="3840"/>
              <a:ext cx="1920" cy="480"/>
              <a:chOff x="4656" y="3216"/>
              <a:chExt cx="1104" cy="651"/>
            </a:xfrm>
          </p:grpSpPr>
          <p:grpSp>
            <p:nvGrpSpPr>
              <p:cNvPr id="24599" name="Group 7">
                <a:extLst>
                  <a:ext uri="{FF2B5EF4-FFF2-40B4-BE49-F238E27FC236}">
                    <a16:creationId xmlns:a16="http://schemas.microsoft.com/office/drawing/2014/main" id="{35C41ABB-3C2C-47F4-BB1E-49D072DC02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3216"/>
                <a:ext cx="1104" cy="651"/>
                <a:chOff x="1296" y="3577"/>
                <a:chExt cx="1104" cy="651"/>
              </a:xfrm>
            </p:grpSpPr>
            <p:pic>
              <p:nvPicPr>
                <p:cNvPr id="24601" name="Picture 8" descr="!hp8ls2l">
                  <a:extLst>
                    <a:ext uri="{FF2B5EF4-FFF2-40B4-BE49-F238E27FC236}">
                      <a16:creationId xmlns:a16="http://schemas.microsoft.com/office/drawing/2014/main" id="{D2231F7D-62EC-4D91-9F8A-5534EEA156F3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lum bright="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6" y="3577"/>
                  <a:ext cx="960" cy="6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602" name="Picture 9" descr="!dk8_1la">
                  <a:extLst>
                    <a:ext uri="{FF2B5EF4-FFF2-40B4-BE49-F238E27FC236}">
                      <a16:creationId xmlns:a16="http://schemas.microsoft.com/office/drawing/2014/main" id="{E18B58A9-DE1D-4D4A-B71F-20186CF97F45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4">
                  <a:lum bright="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" y="3710"/>
                  <a:ext cx="528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4600" name="Picture 10" descr="ROSE1">
                <a:extLst>
                  <a:ext uri="{FF2B5EF4-FFF2-40B4-BE49-F238E27FC236}">
                    <a16:creationId xmlns:a16="http://schemas.microsoft.com/office/drawing/2014/main" id="{521A44BC-B5BF-48E3-9C47-E8BFD6A20387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5">
                <a:lum brigh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944" y="3360"/>
                <a:ext cx="336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4594" name="Group 11">
              <a:extLst>
                <a:ext uri="{FF2B5EF4-FFF2-40B4-BE49-F238E27FC236}">
                  <a16:creationId xmlns:a16="http://schemas.microsoft.com/office/drawing/2014/main" id="{39481505-3A1A-4DBF-AB4F-70C872C66CF3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072" y="3840"/>
              <a:ext cx="1680" cy="480"/>
              <a:chOff x="4656" y="3216"/>
              <a:chExt cx="1104" cy="651"/>
            </a:xfrm>
          </p:grpSpPr>
          <p:grpSp>
            <p:nvGrpSpPr>
              <p:cNvPr id="24595" name="Group 12">
                <a:extLst>
                  <a:ext uri="{FF2B5EF4-FFF2-40B4-BE49-F238E27FC236}">
                    <a16:creationId xmlns:a16="http://schemas.microsoft.com/office/drawing/2014/main" id="{3307E776-1294-4F5B-A1AD-8846BA036B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3216"/>
                <a:ext cx="1104" cy="651"/>
                <a:chOff x="1296" y="3577"/>
                <a:chExt cx="1104" cy="651"/>
              </a:xfrm>
            </p:grpSpPr>
            <p:pic>
              <p:nvPicPr>
                <p:cNvPr id="24597" name="Picture 13" descr="!hp8ls2l">
                  <a:extLst>
                    <a:ext uri="{FF2B5EF4-FFF2-40B4-BE49-F238E27FC236}">
                      <a16:creationId xmlns:a16="http://schemas.microsoft.com/office/drawing/2014/main" id="{10311686-4BDB-4918-B311-4EC6E86F3FFC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lum bright="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6" y="3577"/>
                  <a:ext cx="960" cy="6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598" name="Picture 14" descr="!dk8_1la">
                  <a:extLst>
                    <a:ext uri="{FF2B5EF4-FFF2-40B4-BE49-F238E27FC236}">
                      <a16:creationId xmlns:a16="http://schemas.microsoft.com/office/drawing/2014/main" id="{311CFD82-2F74-4334-BAFB-56E395569125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4">
                  <a:lum bright="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" y="3710"/>
                  <a:ext cx="528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4596" name="Picture 15" descr="ROSE1">
                <a:extLst>
                  <a:ext uri="{FF2B5EF4-FFF2-40B4-BE49-F238E27FC236}">
                    <a16:creationId xmlns:a16="http://schemas.microsoft.com/office/drawing/2014/main" id="{758C1E45-71FC-4745-B1ED-706C4115292D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5">
                <a:lum brigh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944" y="3360"/>
                <a:ext cx="336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4582" name="WordArt 16">
            <a:extLst>
              <a:ext uri="{FF2B5EF4-FFF2-40B4-BE49-F238E27FC236}">
                <a16:creationId xmlns:a16="http://schemas.microsoft.com/office/drawing/2014/main" id="{F6E11E23-2F59-4EBC-845B-6B208A5021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24063" y="1676400"/>
            <a:ext cx="82296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 err="1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i="1" kern="10" dirty="0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i="1" kern="10" dirty="0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i="1" kern="10" dirty="0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i="1" kern="10" dirty="0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kern="10" dirty="0" err="1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i="1" kern="10" dirty="0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i="1" kern="10" dirty="0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b="1" i="1" kern="10" dirty="0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3600" b="1" i="1" kern="10" dirty="0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en-US" sz="3600" b="1" i="1" kern="10" dirty="0" err="1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i="1" kern="10" dirty="0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kern="10" dirty="0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kern="10" dirty="0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kern="10" dirty="0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b="1" i="1" kern="10" dirty="0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24583" name="Group 17">
            <a:extLst>
              <a:ext uri="{FF2B5EF4-FFF2-40B4-BE49-F238E27FC236}">
                <a16:creationId xmlns:a16="http://schemas.microsoft.com/office/drawing/2014/main" id="{E35F9C11-34C0-4C25-99C2-E3F17DC51CDD}"/>
              </a:ext>
            </a:extLst>
          </p:cNvPr>
          <p:cNvGrpSpPr>
            <a:grpSpLocks/>
          </p:cNvGrpSpPr>
          <p:nvPr/>
        </p:nvGrpSpPr>
        <p:grpSpPr bwMode="auto">
          <a:xfrm>
            <a:off x="215900" y="228600"/>
            <a:ext cx="11747500" cy="6400800"/>
            <a:chOff x="48" y="0"/>
            <a:chExt cx="5664" cy="4224"/>
          </a:xfrm>
        </p:grpSpPr>
        <p:grpSp>
          <p:nvGrpSpPr>
            <p:cNvPr id="24584" name="Group 18">
              <a:extLst>
                <a:ext uri="{FF2B5EF4-FFF2-40B4-BE49-F238E27FC236}">
                  <a16:creationId xmlns:a16="http://schemas.microsoft.com/office/drawing/2014/main" id="{B0831D2A-6C3D-4AF4-ABF8-D524866C1F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" y="0"/>
              <a:ext cx="5664" cy="4224"/>
              <a:chOff x="48" y="0"/>
              <a:chExt cx="5664" cy="4272"/>
            </a:xfrm>
          </p:grpSpPr>
          <p:pic>
            <p:nvPicPr>
              <p:cNvPr id="24587" name="Picture 19" descr="BAR01">
                <a:extLst>
                  <a:ext uri="{FF2B5EF4-FFF2-40B4-BE49-F238E27FC236}">
                    <a16:creationId xmlns:a16="http://schemas.microsoft.com/office/drawing/2014/main" id="{9CF1669D-7099-44E1-9AAB-D64D62F87C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4032"/>
                <a:ext cx="5088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588" name="Picture 20" descr="BAR01">
                <a:extLst>
                  <a:ext uri="{FF2B5EF4-FFF2-40B4-BE49-F238E27FC236}">
                    <a16:creationId xmlns:a16="http://schemas.microsoft.com/office/drawing/2014/main" id="{96CC1E85-FCCF-4684-822D-FFBFEE7EEA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48"/>
                <a:ext cx="5088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005" name="AutoShape 21">
                <a:extLst>
                  <a:ext uri="{FF2B5EF4-FFF2-40B4-BE49-F238E27FC236}">
                    <a16:creationId xmlns:a16="http://schemas.microsoft.com/office/drawing/2014/main" id="{391B4CAB-0F96-4F47-B412-9B2A188D61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48"/>
                <a:ext cx="336" cy="336"/>
              </a:xfrm>
              <a:prstGeom prst="star5">
                <a:avLst/>
              </a:prstGeom>
              <a:solidFill>
                <a:srgbClr val="FFFF00"/>
              </a:solidFill>
              <a:ln w="38100" cmpd="dbl" algn="ctr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2006" name="AutoShape 22">
                <a:extLst>
                  <a:ext uri="{FF2B5EF4-FFF2-40B4-BE49-F238E27FC236}">
                    <a16:creationId xmlns:a16="http://schemas.microsoft.com/office/drawing/2014/main" id="{ED741C79-BC91-437F-AD62-B3BA9558B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6" y="3936"/>
                <a:ext cx="336" cy="336"/>
              </a:xfrm>
              <a:prstGeom prst="star5">
                <a:avLst/>
              </a:prstGeom>
              <a:solidFill>
                <a:srgbClr val="FFFF00"/>
              </a:solidFill>
              <a:ln w="38100" cmpd="dbl" algn="ctr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2007" name="AutoShape 23">
                <a:extLst>
                  <a:ext uri="{FF2B5EF4-FFF2-40B4-BE49-F238E27FC236}">
                    <a16:creationId xmlns:a16="http://schemas.microsoft.com/office/drawing/2014/main" id="{9D128837-017B-464A-AAEC-28F2DC8A17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6" y="0"/>
                <a:ext cx="336" cy="336"/>
              </a:xfrm>
              <a:prstGeom prst="star5">
                <a:avLst/>
              </a:prstGeom>
              <a:solidFill>
                <a:srgbClr val="FFFF00"/>
              </a:solidFill>
              <a:ln w="38100" cmpd="dbl" algn="ctr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2008" name="AutoShape 24">
                <a:extLst>
                  <a:ext uri="{FF2B5EF4-FFF2-40B4-BE49-F238E27FC236}">
                    <a16:creationId xmlns:a16="http://schemas.microsoft.com/office/drawing/2014/main" id="{E3767468-527C-4B96-95EE-04E9575E40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936"/>
                <a:ext cx="336" cy="336"/>
              </a:xfrm>
              <a:prstGeom prst="star5">
                <a:avLst/>
              </a:prstGeom>
              <a:solidFill>
                <a:srgbClr val="FFFF00"/>
              </a:solidFill>
              <a:ln w="38100" cmpd="dbl" algn="ctr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sp>
          <p:nvSpPr>
            <p:cNvPr id="24585" name="Line 25">
              <a:extLst>
                <a:ext uri="{FF2B5EF4-FFF2-40B4-BE49-F238E27FC236}">
                  <a16:creationId xmlns:a16="http://schemas.microsoft.com/office/drawing/2014/main" id="{C17D5EBA-EE1D-4801-B1E2-4DFBA0BC42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4" y="364"/>
              <a:ext cx="48" cy="3600"/>
            </a:xfrm>
            <a:prstGeom prst="line">
              <a:avLst/>
            </a:prstGeom>
            <a:noFill/>
            <a:ln w="57150">
              <a:pattFill prst="plaid">
                <a:fgClr>
                  <a:srgbClr val="FF0066"/>
                </a:fgClr>
                <a:bgClr>
                  <a:srgbClr val="27D988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6" name="Line 26">
              <a:extLst>
                <a:ext uri="{FF2B5EF4-FFF2-40B4-BE49-F238E27FC236}">
                  <a16:creationId xmlns:a16="http://schemas.microsoft.com/office/drawing/2014/main" id="{8005152F-CE89-4727-AD27-7736CED321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89" y="336"/>
              <a:ext cx="0" cy="3624"/>
            </a:xfrm>
            <a:prstGeom prst="line">
              <a:avLst/>
            </a:prstGeom>
            <a:noFill/>
            <a:ln w="57150">
              <a:pattFill prst="plaid">
                <a:fgClr>
                  <a:srgbClr val="FF0066"/>
                </a:fgClr>
                <a:bgClr>
                  <a:srgbClr val="27D988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D30F974-BE54-477C-8A3A-F11742E86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8"/>
          <a:stretch>
            <a:fillRect/>
          </a:stretch>
        </p:blipFill>
        <p:spPr bwMode="auto">
          <a:xfrm>
            <a:off x="0" y="-41274"/>
            <a:ext cx="12192000" cy="937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38">
            <a:extLst>
              <a:ext uri="{FF2B5EF4-FFF2-40B4-BE49-F238E27FC236}">
                <a16:creationId xmlns:a16="http://schemas.microsoft.com/office/drawing/2014/main" id="{B2A22B2B-0E11-4FAA-96DB-64E19EA08044}"/>
              </a:ext>
            </a:extLst>
          </p:cNvPr>
          <p:cNvSpPr>
            <a:spLocks/>
          </p:cNvSpPr>
          <p:nvPr/>
        </p:nvSpPr>
        <p:spPr bwMode="auto">
          <a:xfrm>
            <a:off x="3756990" y="2425146"/>
            <a:ext cx="1600200" cy="1447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912"/>
              </a:cxn>
              <a:cxn ang="0">
                <a:pos x="1008" y="912"/>
              </a:cxn>
              <a:cxn ang="0">
                <a:pos x="1008" y="0"/>
              </a:cxn>
              <a:cxn ang="0">
                <a:pos x="0" y="0"/>
              </a:cxn>
            </a:cxnLst>
            <a:rect l="0" t="0" r="r" b="b"/>
            <a:pathLst>
              <a:path w="1008" h="912">
                <a:moveTo>
                  <a:pt x="0" y="0"/>
                </a:moveTo>
                <a:lnTo>
                  <a:pt x="0" y="912"/>
                </a:lnTo>
                <a:lnTo>
                  <a:pt x="1008" y="912"/>
                </a:lnTo>
                <a:lnTo>
                  <a:pt x="100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" name="Freeform 33">
            <a:extLst>
              <a:ext uri="{FF2B5EF4-FFF2-40B4-BE49-F238E27FC236}">
                <a16:creationId xmlns:a16="http://schemas.microsoft.com/office/drawing/2014/main" id="{912A8EA1-2C5D-4E72-B447-7854DE22E54E}"/>
              </a:ext>
            </a:extLst>
          </p:cNvPr>
          <p:cNvSpPr>
            <a:spLocks/>
          </p:cNvSpPr>
          <p:nvPr/>
        </p:nvSpPr>
        <p:spPr bwMode="auto">
          <a:xfrm>
            <a:off x="3223590" y="3872946"/>
            <a:ext cx="2133600" cy="533400"/>
          </a:xfrm>
          <a:custGeom>
            <a:avLst/>
            <a:gdLst/>
            <a:ahLst/>
            <a:cxnLst>
              <a:cxn ang="0">
                <a:pos x="336" y="0"/>
              </a:cxn>
              <a:cxn ang="0">
                <a:pos x="0" y="336"/>
              </a:cxn>
              <a:cxn ang="0">
                <a:pos x="1008" y="336"/>
              </a:cxn>
              <a:cxn ang="0">
                <a:pos x="1344" y="0"/>
              </a:cxn>
              <a:cxn ang="0">
                <a:pos x="336" y="0"/>
              </a:cxn>
            </a:cxnLst>
            <a:rect l="0" t="0" r="r" b="b"/>
            <a:pathLst>
              <a:path w="1344" h="336">
                <a:moveTo>
                  <a:pt x="336" y="0"/>
                </a:moveTo>
                <a:lnTo>
                  <a:pt x="0" y="336"/>
                </a:lnTo>
                <a:lnTo>
                  <a:pt x="1008" y="336"/>
                </a:lnTo>
                <a:lnTo>
                  <a:pt x="1344" y="0"/>
                </a:lnTo>
                <a:lnTo>
                  <a:pt x="336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9" name="Freeform 40">
            <a:extLst>
              <a:ext uri="{FF2B5EF4-FFF2-40B4-BE49-F238E27FC236}">
                <a16:creationId xmlns:a16="http://schemas.microsoft.com/office/drawing/2014/main" id="{1B111031-5945-43D4-9A3B-611C5A2339AE}"/>
              </a:ext>
            </a:extLst>
          </p:cNvPr>
          <p:cNvSpPr>
            <a:spLocks/>
          </p:cNvSpPr>
          <p:nvPr/>
        </p:nvSpPr>
        <p:spPr bwMode="auto">
          <a:xfrm>
            <a:off x="4823790" y="2425146"/>
            <a:ext cx="533400" cy="1981200"/>
          </a:xfrm>
          <a:custGeom>
            <a:avLst/>
            <a:gdLst/>
            <a:ahLst/>
            <a:cxnLst>
              <a:cxn ang="0">
                <a:pos x="336" y="0"/>
              </a:cxn>
              <a:cxn ang="0">
                <a:pos x="0" y="336"/>
              </a:cxn>
              <a:cxn ang="0">
                <a:pos x="0" y="1248"/>
              </a:cxn>
              <a:cxn ang="0">
                <a:pos x="336" y="912"/>
              </a:cxn>
              <a:cxn ang="0">
                <a:pos x="336" y="0"/>
              </a:cxn>
            </a:cxnLst>
            <a:rect l="0" t="0" r="r" b="b"/>
            <a:pathLst>
              <a:path w="336" h="1248">
                <a:moveTo>
                  <a:pt x="336" y="0"/>
                </a:moveTo>
                <a:lnTo>
                  <a:pt x="0" y="336"/>
                </a:lnTo>
                <a:lnTo>
                  <a:pt x="0" y="1248"/>
                </a:lnTo>
                <a:lnTo>
                  <a:pt x="336" y="912"/>
                </a:lnTo>
                <a:lnTo>
                  <a:pt x="336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FF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0" name="Freeform 35">
            <a:extLst>
              <a:ext uri="{FF2B5EF4-FFF2-40B4-BE49-F238E27FC236}">
                <a16:creationId xmlns:a16="http://schemas.microsoft.com/office/drawing/2014/main" id="{141D5028-BC05-42BD-94A7-BFFEDEB8FA3D}"/>
              </a:ext>
            </a:extLst>
          </p:cNvPr>
          <p:cNvSpPr>
            <a:spLocks/>
          </p:cNvSpPr>
          <p:nvPr/>
        </p:nvSpPr>
        <p:spPr bwMode="auto">
          <a:xfrm>
            <a:off x="3223590" y="2425146"/>
            <a:ext cx="533400" cy="1981200"/>
          </a:xfrm>
          <a:custGeom>
            <a:avLst/>
            <a:gdLst/>
            <a:ahLst/>
            <a:cxnLst>
              <a:cxn ang="0">
                <a:pos x="336" y="0"/>
              </a:cxn>
              <a:cxn ang="0">
                <a:pos x="0" y="336"/>
              </a:cxn>
              <a:cxn ang="0">
                <a:pos x="0" y="1248"/>
              </a:cxn>
              <a:cxn ang="0">
                <a:pos x="336" y="912"/>
              </a:cxn>
              <a:cxn ang="0">
                <a:pos x="336" y="0"/>
              </a:cxn>
            </a:cxnLst>
            <a:rect l="0" t="0" r="r" b="b"/>
            <a:pathLst>
              <a:path w="336" h="1248">
                <a:moveTo>
                  <a:pt x="336" y="0"/>
                </a:moveTo>
                <a:lnTo>
                  <a:pt x="0" y="336"/>
                </a:lnTo>
                <a:lnTo>
                  <a:pt x="0" y="1248"/>
                </a:lnTo>
                <a:lnTo>
                  <a:pt x="336" y="912"/>
                </a:lnTo>
                <a:lnTo>
                  <a:pt x="336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1" name="Freeform 37">
            <a:extLst>
              <a:ext uri="{FF2B5EF4-FFF2-40B4-BE49-F238E27FC236}">
                <a16:creationId xmlns:a16="http://schemas.microsoft.com/office/drawing/2014/main" id="{C6A690DA-2C5F-4831-AE02-583B1095E3D3}"/>
              </a:ext>
            </a:extLst>
          </p:cNvPr>
          <p:cNvSpPr>
            <a:spLocks/>
          </p:cNvSpPr>
          <p:nvPr/>
        </p:nvSpPr>
        <p:spPr bwMode="auto">
          <a:xfrm>
            <a:off x="3223590" y="2958546"/>
            <a:ext cx="1600200" cy="1447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912"/>
              </a:cxn>
              <a:cxn ang="0">
                <a:pos x="1008" y="912"/>
              </a:cxn>
              <a:cxn ang="0">
                <a:pos x="1008" y="0"/>
              </a:cxn>
              <a:cxn ang="0">
                <a:pos x="0" y="0"/>
              </a:cxn>
            </a:cxnLst>
            <a:rect l="0" t="0" r="r" b="b"/>
            <a:pathLst>
              <a:path w="1008" h="912">
                <a:moveTo>
                  <a:pt x="0" y="0"/>
                </a:moveTo>
                <a:lnTo>
                  <a:pt x="0" y="912"/>
                </a:lnTo>
                <a:lnTo>
                  <a:pt x="1008" y="912"/>
                </a:lnTo>
                <a:lnTo>
                  <a:pt x="100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FF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2" name="Freeform 39">
            <a:extLst>
              <a:ext uri="{FF2B5EF4-FFF2-40B4-BE49-F238E27FC236}">
                <a16:creationId xmlns:a16="http://schemas.microsoft.com/office/drawing/2014/main" id="{7C574EA0-F300-4A24-BCF7-4E83E4F4E1ED}"/>
              </a:ext>
            </a:extLst>
          </p:cNvPr>
          <p:cNvSpPr>
            <a:spLocks/>
          </p:cNvSpPr>
          <p:nvPr/>
        </p:nvSpPr>
        <p:spPr bwMode="auto">
          <a:xfrm>
            <a:off x="3223590" y="2425146"/>
            <a:ext cx="2133600" cy="533400"/>
          </a:xfrm>
          <a:custGeom>
            <a:avLst/>
            <a:gdLst/>
            <a:ahLst/>
            <a:cxnLst>
              <a:cxn ang="0">
                <a:pos x="336" y="0"/>
              </a:cxn>
              <a:cxn ang="0">
                <a:pos x="0" y="336"/>
              </a:cxn>
              <a:cxn ang="0">
                <a:pos x="1008" y="336"/>
              </a:cxn>
              <a:cxn ang="0">
                <a:pos x="1344" y="0"/>
              </a:cxn>
              <a:cxn ang="0">
                <a:pos x="336" y="0"/>
              </a:cxn>
            </a:cxnLst>
            <a:rect l="0" t="0" r="r" b="b"/>
            <a:pathLst>
              <a:path w="1344" h="336">
                <a:moveTo>
                  <a:pt x="336" y="0"/>
                </a:moveTo>
                <a:lnTo>
                  <a:pt x="0" y="336"/>
                </a:lnTo>
                <a:lnTo>
                  <a:pt x="1008" y="336"/>
                </a:lnTo>
                <a:lnTo>
                  <a:pt x="1344" y="0"/>
                </a:lnTo>
                <a:lnTo>
                  <a:pt x="336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FF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4" name="Freeform 38">
            <a:extLst>
              <a:ext uri="{FF2B5EF4-FFF2-40B4-BE49-F238E27FC236}">
                <a16:creationId xmlns:a16="http://schemas.microsoft.com/office/drawing/2014/main" id="{3457938B-A29F-421D-893B-05397A0AB60B}"/>
              </a:ext>
            </a:extLst>
          </p:cNvPr>
          <p:cNvSpPr>
            <a:spLocks/>
          </p:cNvSpPr>
          <p:nvPr/>
        </p:nvSpPr>
        <p:spPr bwMode="auto">
          <a:xfrm>
            <a:off x="6414048" y="3873500"/>
            <a:ext cx="2362200" cy="1371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912"/>
              </a:cxn>
              <a:cxn ang="0">
                <a:pos x="1008" y="912"/>
              </a:cxn>
              <a:cxn ang="0">
                <a:pos x="1008" y="0"/>
              </a:cxn>
              <a:cxn ang="0">
                <a:pos x="0" y="0"/>
              </a:cxn>
            </a:cxnLst>
            <a:rect l="0" t="0" r="r" b="b"/>
            <a:pathLst>
              <a:path w="1008" h="912">
                <a:moveTo>
                  <a:pt x="0" y="0"/>
                </a:moveTo>
                <a:lnTo>
                  <a:pt x="0" y="912"/>
                </a:lnTo>
                <a:lnTo>
                  <a:pt x="1008" y="912"/>
                </a:lnTo>
                <a:lnTo>
                  <a:pt x="100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0000FF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5" name="Freeform 33">
            <a:extLst>
              <a:ext uri="{FF2B5EF4-FFF2-40B4-BE49-F238E27FC236}">
                <a16:creationId xmlns:a16="http://schemas.microsoft.com/office/drawing/2014/main" id="{BAA56E35-8199-477E-B06D-FB5301C30DED}"/>
              </a:ext>
            </a:extLst>
          </p:cNvPr>
          <p:cNvSpPr>
            <a:spLocks/>
          </p:cNvSpPr>
          <p:nvPr/>
        </p:nvSpPr>
        <p:spPr bwMode="auto">
          <a:xfrm>
            <a:off x="5652048" y="5245100"/>
            <a:ext cx="3124200" cy="533400"/>
          </a:xfrm>
          <a:custGeom>
            <a:avLst/>
            <a:gdLst/>
            <a:ahLst/>
            <a:cxnLst>
              <a:cxn ang="0">
                <a:pos x="336" y="0"/>
              </a:cxn>
              <a:cxn ang="0">
                <a:pos x="0" y="336"/>
              </a:cxn>
              <a:cxn ang="0">
                <a:pos x="1008" y="336"/>
              </a:cxn>
              <a:cxn ang="0">
                <a:pos x="1344" y="0"/>
              </a:cxn>
              <a:cxn ang="0">
                <a:pos x="336" y="0"/>
              </a:cxn>
            </a:cxnLst>
            <a:rect l="0" t="0" r="r" b="b"/>
            <a:pathLst>
              <a:path w="1344" h="336">
                <a:moveTo>
                  <a:pt x="336" y="0"/>
                </a:moveTo>
                <a:lnTo>
                  <a:pt x="0" y="336"/>
                </a:lnTo>
                <a:lnTo>
                  <a:pt x="1008" y="336"/>
                </a:lnTo>
                <a:lnTo>
                  <a:pt x="1344" y="0"/>
                </a:lnTo>
                <a:lnTo>
                  <a:pt x="336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0000FF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6" name="Freeform 40">
            <a:extLst>
              <a:ext uri="{FF2B5EF4-FFF2-40B4-BE49-F238E27FC236}">
                <a16:creationId xmlns:a16="http://schemas.microsoft.com/office/drawing/2014/main" id="{E3267874-EC6A-4651-A0D3-C1B08B1D8E15}"/>
              </a:ext>
            </a:extLst>
          </p:cNvPr>
          <p:cNvSpPr>
            <a:spLocks/>
          </p:cNvSpPr>
          <p:nvPr/>
        </p:nvSpPr>
        <p:spPr bwMode="auto">
          <a:xfrm>
            <a:off x="8014248" y="3886200"/>
            <a:ext cx="762000" cy="1905000"/>
          </a:xfrm>
          <a:custGeom>
            <a:avLst/>
            <a:gdLst/>
            <a:ahLst/>
            <a:cxnLst>
              <a:cxn ang="0">
                <a:pos x="336" y="0"/>
              </a:cxn>
              <a:cxn ang="0">
                <a:pos x="0" y="336"/>
              </a:cxn>
              <a:cxn ang="0">
                <a:pos x="0" y="1248"/>
              </a:cxn>
              <a:cxn ang="0">
                <a:pos x="336" y="912"/>
              </a:cxn>
              <a:cxn ang="0">
                <a:pos x="336" y="0"/>
              </a:cxn>
            </a:cxnLst>
            <a:rect l="0" t="0" r="r" b="b"/>
            <a:pathLst>
              <a:path w="336" h="1248">
                <a:moveTo>
                  <a:pt x="336" y="0"/>
                </a:moveTo>
                <a:lnTo>
                  <a:pt x="0" y="336"/>
                </a:lnTo>
                <a:lnTo>
                  <a:pt x="0" y="1248"/>
                </a:lnTo>
                <a:lnTo>
                  <a:pt x="336" y="912"/>
                </a:lnTo>
                <a:lnTo>
                  <a:pt x="336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0000FF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7" name="Freeform 35">
            <a:extLst>
              <a:ext uri="{FF2B5EF4-FFF2-40B4-BE49-F238E27FC236}">
                <a16:creationId xmlns:a16="http://schemas.microsoft.com/office/drawing/2014/main" id="{2D83D4C9-E84F-412D-9010-F0509F2C1809}"/>
              </a:ext>
            </a:extLst>
          </p:cNvPr>
          <p:cNvSpPr>
            <a:spLocks/>
          </p:cNvSpPr>
          <p:nvPr/>
        </p:nvSpPr>
        <p:spPr bwMode="auto">
          <a:xfrm>
            <a:off x="5652048" y="3873500"/>
            <a:ext cx="762000" cy="1905000"/>
          </a:xfrm>
          <a:custGeom>
            <a:avLst/>
            <a:gdLst/>
            <a:ahLst/>
            <a:cxnLst>
              <a:cxn ang="0">
                <a:pos x="336" y="0"/>
              </a:cxn>
              <a:cxn ang="0">
                <a:pos x="0" y="336"/>
              </a:cxn>
              <a:cxn ang="0">
                <a:pos x="0" y="1248"/>
              </a:cxn>
              <a:cxn ang="0">
                <a:pos x="336" y="912"/>
              </a:cxn>
              <a:cxn ang="0">
                <a:pos x="336" y="0"/>
              </a:cxn>
            </a:cxnLst>
            <a:rect l="0" t="0" r="r" b="b"/>
            <a:pathLst>
              <a:path w="336" h="1248">
                <a:moveTo>
                  <a:pt x="336" y="0"/>
                </a:moveTo>
                <a:lnTo>
                  <a:pt x="0" y="336"/>
                </a:lnTo>
                <a:lnTo>
                  <a:pt x="0" y="1248"/>
                </a:lnTo>
                <a:lnTo>
                  <a:pt x="336" y="912"/>
                </a:lnTo>
                <a:lnTo>
                  <a:pt x="336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0000FF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8" name="Freeform 37">
            <a:extLst>
              <a:ext uri="{FF2B5EF4-FFF2-40B4-BE49-F238E27FC236}">
                <a16:creationId xmlns:a16="http://schemas.microsoft.com/office/drawing/2014/main" id="{9212043C-5164-4C74-93EA-8D506717EE32}"/>
              </a:ext>
            </a:extLst>
          </p:cNvPr>
          <p:cNvSpPr>
            <a:spLocks/>
          </p:cNvSpPr>
          <p:nvPr/>
        </p:nvSpPr>
        <p:spPr bwMode="auto">
          <a:xfrm>
            <a:off x="5639348" y="4406900"/>
            <a:ext cx="2362200" cy="1371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912"/>
              </a:cxn>
              <a:cxn ang="0">
                <a:pos x="1008" y="912"/>
              </a:cxn>
              <a:cxn ang="0">
                <a:pos x="1008" y="0"/>
              </a:cxn>
              <a:cxn ang="0">
                <a:pos x="0" y="0"/>
              </a:cxn>
            </a:cxnLst>
            <a:rect l="0" t="0" r="r" b="b"/>
            <a:pathLst>
              <a:path w="1008" h="912">
                <a:moveTo>
                  <a:pt x="0" y="0"/>
                </a:moveTo>
                <a:lnTo>
                  <a:pt x="0" y="912"/>
                </a:lnTo>
                <a:lnTo>
                  <a:pt x="1008" y="912"/>
                </a:lnTo>
                <a:lnTo>
                  <a:pt x="100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0000FF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9" name="Freeform 39">
            <a:extLst>
              <a:ext uri="{FF2B5EF4-FFF2-40B4-BE49-F238E27FC236}">
                <a16:creationId xmlns:a16="http://schemas.microsoft.com/office/drawing/2014/main" id="{9318C74E-2600-4778-956C-A3C0FB6F2B0B}"/>
              </a:ext>
            </a:extLst>
          </p:cNvPr>
          <p:cNvSpPr>
            <a:spLocks/>
          </p:cNvSpPr>
          <p:nvPr/>
        </p:nvSpPr>
        <p:spPr bwMode="auto">
          <a:xfrm>
            <a:off x="5639349" y="3873500"/>
            <a:ext cx="3122613" cy="533400"/>
          </a:xfrm>
          <a:custGeom>
            <a:avLst/>
            <a:gdLst/>
            <a:ahLst/>
            <a:cxnLst>
              <a:cxn ang="0">
                <a:pos x="336" y="0"/>
              </a:cxn>
              <a:cxn ang="0">
                <a:pos x="0" y="336"/>
              </a:cxn>
              <a:cxn ang="0">
                <a:pos x="1008" y="336"/>
              </a:cxn>
              <a:cxn ang="0">
                <a:pos x="1344" y="0"/>
              </a:cxn>
              <a:cxn ang="0">
                <a:pos x="336" y="0"/>
              </a:cxn>
            </a:cxnLst>
            <a:rect l="0" t="0" r="r" b="b"/>
            <a:pathLst>
              <a:path w="1344" h="336">
                <a:moveTo>
                  <a:pt x="336" y="0"/>
                </a:moveTo>
                <a:lnTo>
                  <a:pt x="0" y="336"/>
                </a:lnTo>
                <a:lnTo>
                  <a:pt x="1008" y="336"/>
                </a:lnTo>
                <a:lnTo>
                  <a:pt x="1344" y="0"/>
                </a:lnTo>
                <a:lnTo>
                  <a:pt x="336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0000FF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25" name="Picture 4" descr="nha">
            <a:extLst>
              <a:ext uri="{FF2B5EF4-FFF2-40B4-BE49-F238E27FC236}">
                <a16:creationId xmlns:a16="http://schemas.microsoft.com/office/drawing/2014/main" id="{395ED224-D45D-44A3-B534-8980C72D5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-41274"/>
            <a:ext cx="12192000" cy="738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2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6F21074-CE06-413C-BBAC-5C0389030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5704" y="6321286"/>
            <a:ext cx="1595035" cy="683622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140FA926-9C75-4449-8585-319D9536F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896234"/>
            <a:ext cx="2805385" cy="396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WordArt 11">
            <a:hlinkClick r:id="rId6" action="ppaction://hlinksldjump"/>
            <a:extLst>
              <a:ext uri="{FF2B5EF4-FFF2-40B4-BE49-F238E27FC236}">
                <a16:creationId xmlns:a16="http://schemas.microsoft.com/office/drawing/2014/main" id="{DF208571-F8FE-426A-A692-1AF1200694E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73825" y="4432853"/>
            <a:ext cx="304731" cy="901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pic>
        <p:nvPicPr>
          <p:cNvPr id="24" name="Picture 5">
            <a:extLst>
              <a:ext uri="{FF2B5EF4-FFF2-40B4-BE49-F238E27FC236}">
                <a16:creationId xmlns:a16="http://schemas.microsoft.com/office/drawing/2014/main" id="{58703544-8D7A-4DEE-B687-A3F19E775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334" y="1890946"/>
            <a:ext cx="2954057" cy="397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WordArt 12">
            <a:hlinkClick r:id="rId7" action="ppaction://hlinksldjump"/>
            <a:extLst>
              <a:ext uri="{FF2B5EF4-FFF2-40B4-BE49-F238E27FC236}">
                <a16:creationId xmlns:a16="http://schemas.microsoft.com/office/drawing/2014/main" id="{B3A9F98C-4064-40EA-AF58-08DC1AB8F9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116903" y="4353338"/>
            <a:ext cx="592136" cy="8936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2</a:t>
            </a:r>
          </a:p>
        </p:txBody>
      </p:sp>
      <p:sp>
        <p:nvSpPr>
          <p:cNvPr id="29" name="WordArt 6">
            <a:extLst>
              <a:ext uri="{FF2B5EF4-FFF2-40B4-BE49-F238E27FC236}">
                <a16:creationId xmlns:a16="http://schemas.microsoft.com/office/drawing/2014/main" id="{543D367A-C1EC-4497-AD0A-CF416072D44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57600" y="623887"/>
            <a:ext cx="4895850" cy="12922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3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0" descr="hinhnen">
            <a:extLst>
              <a:ext uri="{FF2B5EF4-FFF2-40B4-BE49-F238E27FC236}">
                <a16:creationId xmlns:a16="http://schemas.microsoft.com/office/drawing/2014/main" id="{4D2A0321-A302-4F6E-8741-FDEBD0F2B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1690"/>
            <a:ext cx="12192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6" name="AutoShape 32">
            <a:extLst>
              <a:ext uri="{FF2B5EF4-FFF2-40B4-BE49-F238E27FC236}">
                <a16:creationId xmlns:a16="http://schemas.microsoft.com/office/drawing/2014/main" id="{58E47394-A65A-4EA2-B5B8-789B6DA5E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88901"/>
            <a:ext cx="5389562" cy="576263"/>
          </a:xfrm>
          <a:prstGeom prst="flowChartTerminator">
            <a:avLst/>
          </a:prstGeom>
          <a:gradFill rotWithShape="1">
            <a:gsLst>
              <a:gs pos="0">
                <a:srgbClr val="003399"/>
              </a:gs>
              <a:gs pos="50000">
                <a:srgbClr val="0099FF"/>
              </a:gs>
              <a:gs pos="100000">
                <a:srgbClr val="003399"/>
              </a:gs>
            </a:gsLst>
            <a:lin ang="5400000" scaled="1"/>
          </a:gradFill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Chọn 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, hoặc 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, hoặc 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, hoặc 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16418" name="AutoShape 34" descr="5%">
            <a:extLst>
              <a:ext uri="{FF2B5EF4-FFF2-40B4-BE49-F238E27FC236}">
                <a16:creationId xmlns:a16="http://schemas.microsoft.com/office/drawing/2014/main" id="{5BC4CEC9-7815-45AD-A14C-CBD9DC01E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9431" y="4218643"/>
            <a:ext cx="2359025" cy="725488"/>
          </a:xfrm>
          <a:prstGeom prst="roundRect">
            <a:avLst>
              <a:gd name="adj" fmla="val 16667"/>
            </a:avLst>
          </a:prstGeom>
          <a:blipFill dpi="0" rotWithShape="0">
            <a:blip r:embed="rId6"/>
            <a:srcRect/>
            <a:tile tx="0" ty="0" sx="100000" sy="100000" flip="none" algn="tl"/>
          </a:blip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</a:rPr>
              <a:t>A.   2m</a:t>
            </a:r>
          </a:p>
        </p:txBody>
      </p:sp>
      <p:sp>
        <p:nvSpPr>
          <p:cNvPr id="16419" name="AutoShape 35" descr="5%">
            <a:extLst>
              <a:ext uri="{FF2B5EF4-FFF2-40B4-BE49-F238E27FC236}">
                <a16:creationId xmlns:a16="http://schemas.microsoft.com/office/drawing/2014/main" id="{7F097D71-6EF2-480C-AA54-436C6E533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8005" y="5087007"/>
            <a:ext cx="2362200" cy="738187"/>
          </a:xfrm>
          <a:prstGeom prst="roundRect">
            <a:avLst>
              <a:gd name="adj" fmla="val 16667"/>
            </a:avLst>
          </a:prstGeom>
          <a:blipFill dpi="0" rotWithShape="0">
            <a:blip r:embed="rId6"/>
            <a:srcRect/>
            <a:tile tx="0" ty="0" sx="100000" sy="100000" flip="none" algn="tl"/>
          </a:blip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</a:rPr>
              <a:t>B.   1m</a:t>
            </a:r>
          </a:p>
        </p:txBody>
      </p:sp>
      <p:sp>
        <p:nvSpPr>
          <p:cNvPr id="16420" name="AutoShape 36" descr="5%">
            <a:extLst>
              <a:ext uri="{FF2B5EF4-FFF2-40B4-BE49-F238E27FC236}">
                <a16:creationId xmlns:a16="http://schemas.microsoft.com/office/drawing/2014/main" id="{62ECDF22-7875-42A6-82BF-F6DFE25AE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2569" y="4218643"/>
            <a:ext cx="2362200" cy="736600"/>
          </a:xfrm>
          <a:prstGeom prst="roundRect">
            <a:avLst>
              <a:gd name="adj" fmla="val 16667"/>
            </a:avLst>
          </a:prstGeom>
          <a:blipFill dpi="0" rotWithShape="0">
            <a:blip r:embed="rId6"/>
            <a:srcRect/>
            <a:tile tx="0" ty="0" sx="100000" sy="100000" flip="none" algn="tl"/>
          </a:blip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</a:rPr>
              <a:t>C.   3,14m</a:t>
            </a:r>
            <a:r>
              <a:rPr lang="en-US" altLang="en-US" sz="3200" b="1" baseline="3000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6421" name="AutoShape 37" descr="5%">
            <a:extLst>
              <a:ext uri="{FF2B5EF4-FFF2-40B4-BE49-F238E27FC236}">
                <a16:creationId xmlns:a16="http://schemas.microsoft.com/office/drawing/2014/main" id="{FD6CBF16-F015-4558-A138-35520F28E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7969" y="5080657"/>
            <a:ext cx="2362200" cy="738187"/>
          </a:xfrm>
          <a:prstGeom prst="roundRect">
            <a:avLst>
              <a:gd name="adj" fmla="val 16667"/>
            </a:avLst>
          </a:prstGeom>
          <a:blipFill dpi="0" rotWithShape="0">
            <a:blip r:embed="rId6"/>
            <a:srcRect/>
            <a:tile tx="0" ty="0" sx="100000" sy="100000" flip="none" algn="tl"/>
          </a:blip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</a:rPr>
              <a:t>D.    3,14m</a:t>
            </a:r>
          </a:p>
        </p:txBody>
      </p:sp>
      <p:sp>
        <p:nvSpPr>
          <p:cNvPr id="7176" name="Oval 49">
            <a:extLst>
              <a:ext uri="{FF2B5EF4-FFF2-40B4-BE49-F238E27FC236}">
                <a16:creationId xmlns:a16="http://schemas.microsoft.com/office/drawing/2014/main" id="{92B68B2C-D42E-41AD-80C4-D1E22824E3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24" y="5573713"/>
            <a:ext cx="1898650" cy="106045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50">
            <a:extLst>
              <a:ext uri="{FF2B5EF4-FFF2-40B4-BE49-F238E27FC236}">
                <a16:creationId xmlns:a16="http://schemas.microsoft.com/office/drawing/2014/main" id="{41E12A77-C521-4588-808E-5B4F2290F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49" y="5578475"/>
            <a:ext cx="1898650" cy="1060450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Oval 51">
            <a:extLst>
              <a:ext uri="{FF2B5EF4-FFF2-40B4-BE49-F238E27FC236}">
                <a16:creationId xmlns:a16="http://schemas.microsoft.com/office/drawing/2014/main" id="{D8B21B3F-ADDB-43A4-B194-5FDC78B76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49" y="5559425"/>
            <a:ext cx="1898650" cy="1060450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Oval 52">
            <a:extLst>
              <a:ext uri="{FF2B5EF4-FFF2-40B4-BE49-F238E27FC236}">
                <a16:creationId xmlns:a16="http://schemas.microsoft.com/office/drawing/2014/main" id="{B6726639-D464-459E-AD04-75E563949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11" y="5565775"/>
            <a:ext cx="1898650" cy="1060450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Oval 53">
            <a:extLst>
              <a:ext uri="{FF2B5EF4-FFF2-40B4-BE49-F238E27FC236}">
                <a16:creationId xmlns:a16="http://schemas.microsoft.com/office/drawing/2014/main" id="{3713AE75-C9F0-4E2B-A75C-3A60EF8CB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86" y="5565775"/>
            <a:ext cx="1898650" cy="1060450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Oval 54">
            <a:extLst>
              <a:ext uri="{FF2B5EF4-FFF2-40B4-BE49-F238E27FC236}">
                <a16:creationId xmlns:a16="http://schemas.microsoft.com/office/drawing/2014/main" id="{30110DF9-D352-48DC-9F35-CBF2B6D01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86" y="5559425"/>
            <a:ext cx="1898650" cy="1060450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Oval 54">
            <a:extLst>
              <a:ext uri="{FF2B5EF4-FFF2-40B4-BE49-F238E27FC236}">
                <a16:creationId xmlns:a16="http://schemas.microsoft.com/office/drawing/2014/main" id="{E9360EC3-8D47-499B-AA82-F8767D881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36" y="5557838"/>
            <a:ext cx="1898650" cy="1060450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" name="Oval 54">
            <a:extLst>
              <a:ext uri="{FF2B5EF4-FFF2-40B4-BE49-F238E27FC236}">
                <a16:creationId xmlns:a16="http://schemas.microsoft.com/office/drawing/2014/main" id="{AD6F6E18-BC12-4EA8-9781-D31817173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11" y="5559425"/>
            <a:ext cx="1898650" cy="1060450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Oval 54">
            <a:extLst>
              <a:ext uri="{FF2B5EF4-FFF2-40B4-BE49-F238E27FC236}">
                <a16:creationId xmlns:a16="http://schemas.microsoft.com/office/drawing/2014/main" id="{B432DD6A-C70B-4E5A-9ED2-E2CD51204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74" y="5554663"/>
            <a:ext cx="1898650" cy="1060450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Oval 54">
            <a:extLst>
              <a:ext uri="{FF2B5EF4-FFF2-40B4-BE49-F238E27FC236}">
                <a16:creationId xmlns:a16="http://schemas.microsoft.com/office/drawing/2014/main" id="{C352EF33-C576-42C2-9FA3-2D2F003C0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74" y="5568950"/>
            <a:ext cx="1898650" cy="1060450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5" name="Oval 54">
            <a:extLst>
              <a:ext uri="{FF2B5EF4-FFF2-40B4-BE49-F238E27FC236}">
                <a16:creationId xmlns:a16="http://schemas.microsoft.com/office/drawing/2014/main" id="{1BE1FE09-CC3C-428E-86A5-CD034DC93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86" y="5565775"/>
            <a:ext cx="1898650" cy="1060450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6" name="Oval 54">
            <a:extLst>
              <a:ext uri="{FF2B5EF4-FFF2-40B4-BE49-F238E27FC236}">
                <a16:creationId xmlns:a16="http://schemas.microsoft.com/office/drawing/2014/main" id="{C264FCF1-06E9-4588-8B11-99FE5A059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24" y="5567363"/>
            <a:ext cx="1898650" cy="1060450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" descr="D:\CHUYEN MON\bai giang dien tu\hinh anh minh hoa\images (12).jpg">
            <a:extLst>
              <a:ext uri="{FF2B5EF4-FFF2-40B4-BE49-F238E27FC236}">
                <a16:creationId xmlns:a16="http://schemas.microsoft.com/office/drawing/2014/main" id="{2144BE00-4C63-4ECF-84D9-496428971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4047688"/>
            <a:ext cx="1412875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WordArt 30">
            <a:extLst>
              <a:ext uri="{FF2B5EF4-FFF2-40B4-BE49-F238E27FC236}">
                <a16:creationId xmlns:a16="http://schemas.microsoft.com/office/drawing/2014/main" id="{78E51488-34BA-47E9-829D-ABF8FBB36BF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29105" y="6291372"/>
            <a:ext cx="4876800" cy="35083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CÁC EM !</a:t>
            </a:r>
          </a:p>
        </p:txBody>
      </p:sp>
      <p:pic>
        <p:nvPicPr>
          <p:cNvPr id="6169" name="Picture 2">
            <a:extLst>
              <a:ext uri="{FF2B5EF4-FFF2-40B4-BE49-F238E27FC236}">
                <a16:creationId xmlns:a16="http://schemas.microsoft.com/office/drawing/2014/main" id="{10BBF502-A1A1-4DB4-8710-61BA2F236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48756" y="863815"/>
            <a:ext cx="4534614" cy="32294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191" name="TextBox 30">
            <a:extLst>
              <a:ext uri="{FF2B5EF4-FFF2-40B4-BE49-F238E27FC236}">
                <a16:creationId xmlns:a16="http://schemas.microsoft.com/office/drawing/2014/main" id="{6B7FA82B-EBC6-4F7E-97EC-C87D93675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285" y="839211"/>
            <a:ext cx="585551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3200" b="1" u="sng" dirty="0" err="1">
                <a:latin typeface="Times New Roman" panose="02020603050405020304" pitchFamily="18" charset="0"/>
              </a:rPr>
              <a:t>Câu</a:t>
            </a:r>
            <a:r>
              <a:rPr lang="en-US" altLang="en-US" sz="3200" b="1" u="sng" dirty="0">
                <a:latin typeface="Times New Roman" panose="02020603050405020304" pitchFamily="18" charset="0"/>
              </a:rPr>
              <a:t> 1: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6,28m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3200" b="1" dirty="0">
              <a:latin typeface="Times New Roman" panose="02020603050405020304" pitchFamily="18" charset="0"/>
            </a:endParaRPr>
          </a:p>
        </p:txBody>
      </p:sp>
      <p:pic>
        <p:nvPicPr>
          <p:cNvPr id="7192" name="Picture 39" descr="images (2)">
            <a:hlinkClick r:id="rId9" action="ppaction://hlinksldjump"/>
            <a:extLst>
              <a:ext uri="{FF2B5EF4-FFF2-40B4-BE49-F238E27FC236}">
                <a16:creationId xmlns:a16="http://schemas.microsoft.com/office/drawing/2014/main" id="{63E1A792-5E01-4D59-A927-94F1C67E6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0" y="5295427"/>
            <a:ext cx="912812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6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6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5" dur="500"/>
                                        <p:tgtEl>
                                          <p:spTgt spid="16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500"/>
                                        <p:tgtEl>
                                          <p:spTgt spid="16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64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64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164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64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64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1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16" grpId="0" uiExpand="1" build="allAtOnce" animBg="1"/>
      <p:bldP spid="16418" grpId="0" animBg="1"/>
      <p:bldP spid="16419" grpId="0" animBg="1"/>
      <p:bldP spid="16420" grpId="0" animBg="1"/>
      <p:bldP spid="16421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2">
            <a:extLst>
              <a:ext uri="{FF2B5EF4-FFF2-40B4-BE49-F238E27FC236}">
                <a16:creationId xmlns:a16="http://schemas.microsoft.com/office/drawing/2014/main" id="{66E12B29-0850-47F4-B527-8260526AF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840" y="228600"/>
            <a:ext cx="1106507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296863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ts val="1000"/>
              </a:spcBef>
              <a:buNone/>
            </a:pP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Bef>
                <a:spcPts val="1000"/>
              </a:spcBef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>
              <a:spcBef>
                <a:spcPts val="1000"/>
              </a:spcBef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grpSp>
        <p:nvGrpSpPr>
          <p:cNvPr id="11" name="Group 57">
            <a:extLst>
              <a:ext uri="{FF2B5EF4-FFF2-40B4-BE49-F238E27FC236}">
                <a16:creationId xmlns:a16="http://schemas.microsoft.com/office/drawing/2014/main" id="{28E6F3FF-6B11-4040-B930-1C80B9523321}"/>
              </a:ext>
            </a:extLst>
          </p:cNvPr>
          <p:cNvGrpSpPr>
            <a:grpSpLocks/>
          </p:cNvGrpSpPr>
          <p:nvPr/>
        </p:nvGrpSpPr>
        <p:grpSpPr bwMode="auto">
          <a:xfrm>
            <a:off x="2568576" y="2119851"/>
            <a:ext cx="3660775" cy="1333500"/>
            <a:chOff x="178570" y="2295528"/>
            <a:chExt cx="4855393" cy="1777011"/>
          </a:xfrm>
        </p:grpSpPr>
        <p:grpSp>
          <p:nvGrpSpPr>
            <p:cNvPr id="8260" name="Group 22">
              <a:extLst>
                <a:ext uri="{FF2B5EF4-FFF2-40B4-BE49-F238E27FC236}">
                  <a16:creationId xmlns:a16="http://schemas.microsoft.com/office/drawing/2014/main" id="{35374E5D-3CC3-4FA7-8C08-0A767CD512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5800" y="2743200"/>
              <a:ext cx="4348163" cy="731838"/>
              <a:chOff x="762000" y="2667000"/>
              <a:chExt cx="4348176" cy="731520"/>
            </a:xfrm>
          </p:grpSpPr>
          <p:grpSp>
            <p:nvGrpSpPr>
              <p:cNvPr id="8265" name="Group 6">
                <a:extLst>
                  <a:ext uri="{FF2B5EF4-FFF2-40B4-BE49-F238E27FC236}">
                    <a16:creationId xmlns:a16="http://schemas.microsoft.com/office/drawing/2014/main" id="{48604C0A-FB5D-4B66-B322-70ADA068A5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2000" y="2667000"/>
                <a:ext cx="1452576" cy="731520"/>
                <a:chOff x="762000" y="2667000"/>
                <a:chExt cx="1452576" cy="731520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409DFDD-C73C-49E9-A4A3-93B7077ED0D3}"/>
                    </a:ext>
                  </a:extLst>
                </p:cNvPr>
                <p:cNvSpPr/>
                <p:nvPr/>
              </p:nvSpPr>
              <p:spPr>
                <a:xfrm>
                  <a:off x="762208" y="2667811"/>
                  <a:ext cx="732733" cy="731641"/>
                </a:xfrm>
                <a:prstGeom prst="rect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ECE09BF3-C047-4B64-BA9B-B39A4D5D6494}"/>
                    </a:ext>
                  </a:extLst>
                </p:cNvPr>
                <p:cNvSpPr/>
                <p:nvPr/>
              </p:nvSpPr>
              <p:spPr>
                <a:xfrm>
                  <a:off x="1482308" y="2667811"/>
                  <a:ext cx="732733" cy="731641"/>
                </a:xfrm>
                <a:prstGeom prst="rect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8266" name="Group 7">
                <a:extLst>
                  <a:ext uri="{FF2B5EF4-FFF2-40B4-BE49-F238E27FC236}">
                    <a16:creationId xmlns:a16="http://schemas.microsoft.com/office/drawing/2014/main" id="{B6F30902-C72E-443E-BA64-FCFDF71986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09800" y="2667000"/>
                <a:ext cx="1452576" cy="731520"/>
                <a:chOff x="762000" y="2667000"/>
                <a:chExt cx="1452576" cy="731520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732ADBE-4FF9-4BCC-B508-D5560C621B2B}"/>
                    </a:ext>
                  </a:extLst>
                </p:cNvPr>
                <p:cNvSpPr/>
                <p:nvPr/>
              </p:nvSpPr>
              <p:spPr>
                <a:xfrm>
                  <a:off x="763029" y="2667811"/>
                  <a:ext cx="730626" cy="731641"/>
                </a:xfrm>
                <a:prstGeom prst="rect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21DEDD76-D8BE-4F9B-A60E-98F3B55904FC}"/>
                    </a:ext>
                  </a:extLst>
                </p:cNvPr>
                <p:cNvSpPr/>
                <p:nvPr/>
              </p:nvSpPr>
              <p:spPr>
                <a:xfrm>
                  <a:off x="1481022" y="2667811"/>
                  <a:ext cx="732733" cy="731641"/>
                </a:xfrm>
                <a:prstGeom prst="rect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8267" name="Group 10">
                <a:extLst>
                  <a:ext uri="{FF2B5EF4-FFF2-40B4-BE49-F238E27FC236}">
                    <a16:creationId xmlns:a16="http://schemas.microsoft.com/office/drawing/2014/main" id="{6F8A1AC2-9D6D-49CC-A114-A77C3955A0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57600" y="2667000"/>
                <a:ext cx="1452576" cy="731520"/>
                <a:chOff x="762000" y="2667000"/>
                <a:chExt cx="1452576" cy="731520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905361F4-609D-46E6-A278-02ECB0850115}"/>
                    </a:ext>
                  </a:extLst>
                </p:cNvPr>
                <p:cNvSpPr/>
                <p:nvPr/>
              </p:nvSpPr>
              <p:spPr>
                <a:xfrm>
                  <a:off x="761744" y="2667811"/>
                  <a:ext cx="732733" cy="731641"/>
                </a:xfrm>
                <a:prstGeom prst="rect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AD57227-1B6B-4A9F-BE1F-F932D3BB9460}"/>
                    </a:ext>
                  </a:extLst>
                </p:cNvPr>
                <p:cNvSpPr/>
                <p:nvPr/>
              </p:nvSpPr>
              <p:spPr>
                <a:xfrm>
                  <a:off x="1481843" y="2667811"/>
                  <a:ext cx="732733" cy="731641"/>
                </a:xfrm>
                <a:prstGeom prst="rect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</p:grpSp>
        <p:sp>
          <p:nvSpPr>
            <p:cNvPr id="8261" name="TextBox 41">
              <a:extLst>
                <a:ext uri="{FF2B5EF4-FFF2-40B4-BE49-F238E27FC236}">
                  <a16:creationId xmlns:a16="http://schemas.microsoft.com/office/drawing/2014/main" id="{9F33E500-DAFB-46D0-9F7B-470D730CB4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2909" y="3518766"/>
              <a:ext cx="1372142" cy="553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1</a:t>
              </a:r>
            </a:p>
          </p:txBody>
        </p:sp>
        <p:grpSp>
          <p:nvGrpSpPr>
            <p:cNvPr id="8262" name="Group 49">
              <a:extLst>
                <a:ext uri="{FF2B5EF4-FFF2-40B4-BE49-F238E27FC236}">
                  <a16:creationId xmlns:a16="http://schemas.microsoft.com/office/drawing/2014/main" id="{E6AC66F9-1D1C-48E3-9364-8FC6460EE0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570" y="2295528"/>
              <a:ext cx="1421631" cy="954585"/>
              <a:chOff x="178848" y="2296182"/>
              <a:chExt cx="1421353" cy="953391"/>
            </a:xfrm>
          </p:grpSpPr>
          <p:sp>
            <p:nvSpPr>
              <p:cNvPr id="8263" name="TextBox 45">
                <a:extLst>
                  <a:ext uri="{FF2B5EF4-FFF2-40B4-BE49-F238E27FC236}">
                    <a16:creationId xmlns:a16="http://schemas.microsoft.com/office/drawing/2014/main" id="{6EF17230-D744-46F9-BCCE-416496947E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831" y="2296182"/>
                <a:ext cx="914370" cy="430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" rIns="6858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5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1cm</a:t>
                </a:r>
              </a:p>
            </p:txBody>
          </p:sp>
          <p:sp>
            <p:nvSpPr>
              <p:cNvPr id="8264" name="TextBox 46">
                <a:extLst>
                  <a:ext uri="{FF2B5EF4-FFF2-40B4-BE49-F238E27FC236}">
                    <a16:creationId xmlns:a16="http://schemas.microsoft.com/office/drawing/2014/main" id="{F100D483-5FC3-455B-9E8A-0BEF0A7B5C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8848" y="2819401"/>
                <a:ext cx="914371" cy="430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" rIns="6858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5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1cm</a:t>
                </a:r>
              </a:p>
            </p:txBody>
          </p:sp>
        </p:grpSp>
      </p:grpSp>
      <p:grpSp>
        <p:nvGrpSpPr>
          <p:cNvPr id="26" name="Group 58">
            <a:extLst>
              <a:ext uri="{FF2B5EF4-FFF2-40B4-BE49-F238E27FC236}">
                <a16:creationId xmlns:a16="http://schemas.microsoft.com/office/drawing/2014/main" id="{4B1CA4B0-E075-4A59-A3F3-94AF683BC658}"/>
              </a:ext>
            </a:extLst>
          </p:cNvPr>
          <p:cNvGrpSpPr>
            <a:grpSpLocks/>
          </p:cNvGrpSpPr>
          <p:nvPr/>
        </p:nvGrpSpPr>
        <p:grpSpPr bwMode="auto">
          <a:xfrm>
            <a:off x="7753350" y="1545177"/>
            <a:ext cx="2914650" cy="1947863"/>
            <a:chOff x="5410200" y="1447800"/>
            <a:chExt cx="3886200" cy="2596584"/>
          </a:xfrm>
        </p:grpSpPr>
        <p:sp>
          <p:nvSpPr>
            <p:cNvPr id="8245" name="TextBox 42">
              <a:extLst>
                <a:ext uri="{FF2B5EF4-FFF2-40B4-BE49-F238E27FC236}">
                  <a16:creationId xmlns:a16="http://schemas.microsoft.com/office/drawing/2014/main" id="{D86E76E0-9B89-4455-8AFC-2950EA7707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15916" y="3490395"/>
              <a:ext cx="1286187" cy="553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2</a:t>
              </a:r>
            </a:p>
          </p:txBody>
        </p:sp>
        <p:grpSp>
          <p:nvGrpSpPr>
            <p:cNvPr id="8246" name="Group 55">
              <a:extLst>
                <a:ext uri="{FF2B5EF4-FFF2-40B4-BE49-F238E27FC236}">
                  <a16:creationId xmlns:a16="http://schemas.microsoft.com/office/drawing/2014/main" id="{619CE775-077C-4FF4-B2BD-0E001572BE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10200" y="1447800"/>
              <a:ext cx="3886200" cy="1958738"/>
              <a:chOff x="5257800" y="1945944"/>
              <a:chExt cx="3886200" cy="1958443"/>
            </a:xfrm>
          </p:grpSpPr>
          <p:grpSp>
            <p:nvGrpSpPr>
              <p:cNvPr id="8247" name="Group 53">
                <a:extLst>
                  <a:ext uri="{FF2B5EF4-FFF2-40B4-BE49-F238E27FC236}">
                    <a16:creationId xmlns:a16="http://schemas.microsoft.com/office/drawing/2014/main" id="{F13DA346-5266-4D86-92F1-101B69FFEA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57800" y="1945944"/>
                <a:ext cx="3170832" cy="1958443"/>
                <a:chOff x="5611504" y="1945944"/>
                <a:chExt cx="3170832" cy="1958443"/>
              </a:xfrm>
            </p:grpSpPr>
            <p:grpSp>
              <p:nvGrpSpPr>
                <p:cNvPr id="8249" name="Group 31">
                  <a:extLst>
                    <a:ext uri="{FF2B5EF4-FFF2-40B4-BE49-F238E27FC236}">
                      <a16:creationId xmlns:a16="http://schemas.microsoft.com/office/drawing/2014/main" id="{AE6D1344-1604-44A4-A0DF-F2CD44C5EAD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11504" y="2437935"/>
                  <a:ext cx="2921000" cy="1466452"/>
                  <a:chOff x="5611504" y="2437935"/>
                  <a:chExt cx="2921000" cy="1466452"/>
                </a:xfrm>
              </p:grpSpPr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AC3F4124-C60A-4C8F-A606-A80419E8A253}"/>
                      </a:ext>
                    </a:extLst>
                  </p:cNvPr>
                  <p:cNvSpPr/>
                  <p:nvPr/>
                </p:nvSpPr>
                <p:spPr>
                  <a:xfrm>
                    <a:off x="5611504" y="3173158"/>
                    <a:ext cx="732367" cy="732096"/>
                  </a:xfrm>
                  <a:prstGeom prst="rect">
                    <a:avLst/>
                  </a:prstGeom>
                  <a:noFill/>
                  <a:ln w="28575">
                    <a:solidFill>
                      <a:srgbClr val="0000FF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 sz="1500"/>
                  </a:p>
                </p:txBody>
              </p: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2BE106A4-D410-4379-A490-682ADE99B21B}"/>
                      </a:ext>
                    </a:extLst>
                  </p:cNvPr>
                  <p:cNvSpPr/>
                  <p:nvPr/>
                </p:nvSpPr>
                <p:spPr>
                  <a:xfrm>
                    <a:off x="6345988" y="3173158"/>
                    <a:ext cx="730249" cy="732096"/>
                  </a:xfrm>
                  <a:prstGeom prst="rect">
                    <a:avLst/>
                  </a:prstGeom>
                  <a:noFill/>
                  <a:ln w="28575">
                    <a:solidFill>
                      <a:srgbClr val="0000FF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 sz="1500"/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83FB053D-5CDD-429E-AD02-DCC4979F96E9}"/>
                      </a:ext>
                    </a:extLst>
                  </p:cNvPr>
                  <p:cNvSpPr/>
                  <p:nvPr/>
                </p:nvSpPr>
                <p:spPr>
                  <a:xfrm>
                    <a:off x="7086821" y="3173158"/>
                    <a:ext cx="711200" cy="732096"/>
                  </a:xfrm>
                  <a:prstGeom prst="rect">
                    <a:avLst/>
                  </a:prstGeom>
                  <a:noFill/>
                  <a:ln w="28575">
                    <a:solidFill>
                      <a:srgbClr val="0000FF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 sz="1500"/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3A0C6CCC-5ABA-4D46-8386-D1DBCDD9BED2}"/>
                      </a:ext>
                    </a:extLst>
                  </p:cNvPr>
                  <p:cNvSpPr/>
                  <p:nvPr/>
                </p:nvSpPr>
                <p:spPr>
                  <a:xfrm>
                    <a:off x="7800137" y="3173158"/>
                    <a:ext cx="732367" cy="732096"/>
                  </a:xfrm>
                  <a:prstGeom prst="rect">
                    <a:avLst/>
                  </a:prstGeom>
                  <a:noFill/>
                  <a:ln w="28575">
                    <a:solidFill>
                      <a:srgbClr val="0000FF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 sz="1500"/>
                  </a:p>
                </p:txBody>
              </p: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64706665-F801-4C02-AA8E-BFB451DF949A}"/>
                      </a:ext>
                    </a:extLst>
                  </p:cNvPr>
                  <p:cNvSpPr/>
                  <p:nvPr/>
                </p:nvSpPr>
                <p:spPr>
                  <a:xfrm>
                    <a:off x="5611504" y="2438947"/>
                    <a:ext cx="732367" cy="732096"/>
                  </a:xfrm>
                  <a:prstGeom prst="rect">
                    <a:avLst/>
                  </a:prstGeom>
                  <a:noFill/>
                  <a:ln w="28575">
                    <a:solidFill>
                      <a:srgbClr val="0000FF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 sz="1500"/>
                  </a:p>
                </p:txBody>
              </p: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8710EE36-53A3-40DA-9D58-F76492A82D02}"/>
                      </a:ext>
                    </a:extLst>
                  </p:cNvPr>
                  <p:cNvSpPr/>
                  <p:nvPr/>
                </p:nvSpPr>
                <p:spPr>
                  <a:xfrm>
                    <a:off x="7074121" y="2441062"/>
                    <a:ext cx="723900" cy="732096"/>
                  </a:xfrm>
                  <a:prstGeom prst="rect">
                    <a:avLst/>
                  </a:prstGeom>
                  <a:noFill/>
                  <a:ln w="28575">
                    <a:solidFill>
                      <a:srgbClr val="0000FF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US" sz="1500"/>
                  </a:p>
                </p:txBody>
              </p:sp>
            </p:grpSp>
            <p:sp>
              <p:nvSpPr>
                <p:cNvPr id="8250" name="TextBox 47">
                  <a:extLst>
                    <a:ext uri="{FF2B5EF4-FFF2-40B4-BE49-F238E27FC236}">
                      <a16:creationId xmlns:a16="http://schemas.microsoft.com/office/drawing/2014/main" id="{AEAECA59-462C-49E8-92E4-6C5C27C0827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400800" y="2739732"/>
                  <a:ext cx="914400" cy="4307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6858" rIns="6858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5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1cm</a:t>
                  </a:r>
                </a:p>
              </p:txBody>
            </p:sp>
            <p:sp>
              <p:nvSpPr>
                <p:cNvPr id="8251" name="TextBox 48">
                  <a:extLst>
                    <a:ext uri="{FF2B5EF4-FFF2-40B4-BE49-F238E27FC236}">
                      <a16:creationId xmlns:a16="http://schemas.microsoft.com/office/drawing/2014/main" id="{4EE425C0-7017-4003-BD11-923769337B5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44488" y="1945944"/>
                  <a:ext cx="914400" cy="4307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6858" rIns="6858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5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1cm</a:t>
                  </a:r>
                </a:p>
              </p:txBody>
            </p:sp>
            <p:sp>
              <p:nvSpPr>
                <p:cNvPr id="8252" name="TextBox 50">
                  <a:extLst>
                    <a:ext uri="{FF2B5EF4-FFF2-40B4-BE49-F238E27FC236}">
                      <a16:creationId xmlns:a16="http://schemas.microsoft.com/office/drawing/2014/main" id="{75274745-147C-4E13-8FE2-5AA897E06E6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867936" y="2739732"/>
                  <a:ext cx="914400" cy="4307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6858" rIns="6858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5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1cm</a:t>
                  </a:r>
                </a:p>
              </p:txBody>
            </p:sp>
            <p:sp>
              <p:nvSpPr>
                <p:cNvPr id="8253" name="TextBox 51">
                  <a:extLst>
                    <a:ext uri="{FF2B5EF4-FFF2-40B4-BE49-F238E27FC236}">
                      <a16:creationId xmlns:a16="http://schemas.microsoft.com/office/drawing/2014/main" id="{3CB988E7-0162-4174-ADF7-B5DF508FE85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105936" y="1945944"/>
                  <a:ext cx="914400" cy="4307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6858" rIns="6858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5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1cm</a:t>
                  </a:r>
                </a:p>
              </p:txBody>
            </p:sp>
          </p:grpSp>
          <p:sp>
            <p:nvSpPr>
              <p:cNvPr id="8248" name="TextBox 52">
                <a:extLst>
                  <a:ext uri="{FF2B5EF4-FFF2-40B4-BE49-F238E27FC236}">
                    <a16:creationId xmlns:a16="http://schemas.microsoft.com/office/drawing/2014/main" id="{68190DA1-9D39-47CE-96C3-24C7FC8508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29600" y="3352801"/>
                <a:ext cx="914400" cy="430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" rIns="6858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5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1cm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08C1DD7-1607-49D8-BFAF-5314AB2B950D}"/>
              </a:ext>
            </a:extLst>
          </p:cNvPr>
          <p:cNvGrpSpPr>
            <a:grpSpLocks/>
          </p:cNvGrpSpPr>
          <p:nvPr/>
        </p:nvGrpSpPr>
        <p:grpSpPr bwMode="auto">
          <a:xfrm>
            <a:off x="3019425" y="3772790"/>
            <a:ext cx="3314700" cy="2365375"/>
            <a:chOff x="1689015" y="3508266"/>
            <a:chExt cx="4419600" cy="3155207"/>
          </a:xfrm>
        </p:grpSpPr>
        <p:sp>
          <p:nvSpPr>
            <p:cNvPr id="8232" name="TextBox 43">
              <a:extLst>
                <a:ext uri="{FF2B5EF4-FFF2-40B4-BE49-F238E27FC236}">
                  <a16:creationId xmlns:a16="http://schemas.microsoft.com/office/drawing/2014/main" id="{57DB2C3C-E9FD-4E2C-9170-76BFCB6DBF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2328" y="6109476"/>
              <a:ext cx="1371343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3</a:t>
              </a:r>
            </a:p>
          </p:txBody>
        </p:sp>
        <p:grpSp>
          <p:nvGrpSpPr>
            <p:cNvPr id="8233" name="Group 60">
              <a:extLst>
                <a:ext uri="{FF2B5EF4-FFF2-40B4-BE49-F238E27FC236}">
                  <a16:creationId xmlns:a16="http://schemas.microsoft.com/office/drawing/2014/main" id="{BE613478-661F-44D5-BC18-63DA82C247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9015" y="3508266"/>
              <a:ext cx="4419600" cy="2569274"/>
              <a:chOff x="152099" y="3962675"/>
              <a:chExt cx="4419901" cy="2570509"/>
            </a:xfrm>
          </p:grpSpPr>
          <p:grpSp>
            <p:nvGrpSpPr>
              <p:cNvPr id="8234" name="Group 32">
                <a:extLst>
                  <a:ext uri="{FF2B5EF4-FFF2-40B4-BE49-F238E27FC236}">
                    <a16:creationId xmlns:a16="http://schemas.microsoft.com/office/drawing/2014/main" id="{F6CA0473-7C47-47DD-A1E1-B5BF36B0F4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7489" y="4342970"/>
                <a:ext cx="2928297" cy="2190214"/>
                <a:chOff x="670193" y="4117554"/>
                <a:chExt cx="2928297" cy="2190214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D7F6EEEF-6D09-44B5-A6C4-91D4370C3C15}"/>
                    </a:ext>
                  </a:extLst>
                </p:cNvPr>
                <p:cNvSpPr/>
                <p:nvPr/>
              </p:nvSpPr>
              <p:spPr>
                <a:xfrm>
                  <a:off x="670940" y="4849527"/>
                  <a:ext cx="732417" cy="730920"/>
                </a:xfrm>
                <a:prstGeom prst="rect">
                  <a:avLst/>
                </a:prstGeom>
                <a:noFill/>
                <a:ln w="28575">
                  <a:solidFill>
                    <a:srgbClr val="0000FF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F2400F94-C81F-431B-914A-32B73D77D3EE}"/>
                    </a:ext>
                  </a:extLst>
                </p:cNvPr>
                <p:cNvSpPr/>
                <p:nvPr/>
              </p:nvSpPr>
              <p:spPr>
                <a:xfrm>
                  <a:off x="1394889" y="4849527"/>
                  <a:ext cx="728183" cy="730920"/>
                </a:xfrm>
                <a:prstGeom prst="rect">
                  <a:avLst/>
                </a:prstGeom>
                <a:noFill/>
                <a:ln w="28575">
                  <a:solidFill>
                    <a:srgbClr val="0000FF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1A2138A1-3C29-438B-A7AF-50E21C989ABF}"/>
                    </a:ext>
                  </a:extLst>
                </p:cNvPr>
                <p:cNvSpPr/>
                <p:nvPr/>
              </p:nvSpPr>
              <p:spPr>
                <a:xfrm>
                  <a:off x="2120956" y="4849527"/>
                  <a:ext cx="732417" cy="730920"/>
                </a:xfrm>
                <a:prstGeom prst="rect">
                  <a:avLst/>
                </a:prstGeom>
                <a:noFill/>
                <a:ln w="28575">
                  <a:solidFill>
                    <a:srgbClr val="0000FF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47ED3F4C-3D53-4249-BCE6-DBE09BA1B108}"/>
                    </a:ext>
                  </a:extLst>
                </p:cNvPr>
                <p:cNvSpPr/>
                <p:nvPr/>
              </p:nvSpPr>
              <p:spPr>
                <a:xfrm>
                  <a:off x="2868190" y="4849527"/>
                  <a:ext cx="730300" cy="730920"/>
                </a:xfrm>
                <a:prstGeom prst="rect">
                  <a:avLst/>
                </a:prstGeom>
                <a:noFill/>
                <a:ln w="28575">
                  <a:solidFill>
                    <a:srgbClr val="0000FF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744E898C-F985-4DBE-9A96-B41440B0A849}"/>
                    </a:ext>
                  </a:extLst>
                </p:cNvPr>
                <p:cNvSpPr/>
                <p:nvPr/>
              </p:nvSpPr>
              <p:spPr>
                <a:xfrm>
                  <a:off x="670940" y="5574090"/>
                  <a:ext cx="732417" cy="733038"/>
                </a:xfrm>
                <a:prstGeom prst="rect">
                  <a:avLst/>
                </a:prstGeom>
                <a:noFill/>
                <a:ln w="28575">
                  <a:solidFill>
                    <a:srgbClr val="0000FF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83B918C8-46EC-4AEF-8A6F-FB5A73CDF1B3}"/>
                    </a:ext>
                  </a:extLst>
                </p:cNvPr>
                <p:cNvSpPr/>
                <p:nvPr/>
              </p:nvSpPr>
              <p:spPr>
                <a:xfrm>
                  <a:off x="2866073" y="4112252"/>
                  <a:ext cx="730299" cy="737275"/>
                </a:xfrm>
                <a:prstGeom prst="rect">
                  <a:avLst/>
                </a:prstGeom>
                <a:noFill/>
                <a:ln w="28575">
                  <a:solidFill>
                    <a:srgbClr val="0000FF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sp>
            <p:nvSpPr>
              <p:cNvPr id="8235" name="TextBox 54">
                <a:extLst>
                  <a:ext uri="{FF2B5EF4-FFF2-40B4-BE49-F238E27FC236}">
                    <a16:creationId xmlns:a16="http://schemas.microsoft.com/office/drawing/2014/main" id="{C40A7527-E4C6-4D6E-BF4A-B04850F122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57538" y="4419061"/>
                <a:ext cx="914462" cy="4310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" rIns="6858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5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1cm</a:t>
                </a:r>
              </a:p>
            </p:txBody>
          </p:sp>
          <p:sp>
            <p:nvSpPr>
              <p:cNvPr id="8236" name="TextBox 56">
                <a:extLst>
                  <a:ext uri="{FF2B5EF4-FFF2-40B4-BE49-F238E27FC236}">
                    <a16:creationId xmlns:a16="http://schemas.microsoft.com/office/drawing/2014/main" id="{6F1E83A4-CA67-467D-8762-7DE1DD214E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74294" y="3962675"/>
                <a:ext cx="914462" cy="4310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" rIns="6858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5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1cm</a:t>
                </a:r>
              </a:p>
            </p:txBody>
          </p:sp>
          <p:sp>
            <p:nvSpPr>
              <p:cNvPr id="8237" name="TextBox 57">
                <a:extLst>
                  <a:ext uri="{FF2B5EF4-FFF2-40B4-BE49-F238E27FC236}">
                    <a16:creationId xmlns:a16="http://schemas.microsoft.com/office/drawing/2014/main" id="{81D0C6F6-DA3F-4331-924C-99DA43CF64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99" y="6033877"/>
                <a:ext cx="914464" cy="4310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" rIns="6858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5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1cm</a:t>
                </a:r>
              </a:p>
            </p:txBody>
          </p:sp>
          <p:sp>
            <p:nvSpPr>
              <p:cNvPr id="8238" name="TextBox 58">
                <a:extLst>
                  <a:ext uri="{FF2B5EF4-FFF2-40B4-BE49-F238E27FC236}">
                    <a16:creationId xmlns:a16="http://schemas.microsoft.com/office/drawing/2014/main" id="{2E1EAEE1-388E-445E-9DDC-585955099D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99" y="5181217"/>
                <a:ext cx="914462" cy="4310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" rIns="6858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5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1cm</a:t>
                </a:r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C564C4A-5873-4160-988F-6490997A4F7F}"/>
              </a:ext>
            </a:extLst>
          </p:cNvPr>
          <p:cNvGrpSpPr>
            <a:grpSpLocks/>
          </p:cNvGrpSpPr>
          <p:nvPr/>
        </p:nvGrpSpPr>
        <p:grpSpPr bwMode="auto">
          <a:xfrm>
            <a:off x="7004050" y="4325239"/>
            <a:ext cx="3511550" cy="1885950"/>
            <a:chOff x="5980871" y="4167421"/>
            <a:chExt cx="4682945" cy="2514450"/>
          </a:xfrm>
        </p:grpSpPr>
        <p:sp>
          <p:nvSpPr>
            <p:cNvPr id="8222" name="TextBox 44">
              <a:extLst>
                <a:ext uri="{FF2B5EF4-FFF2-40B4-BE49-F238E27FC236}">
                  <a16:creationId xmlns:a16="http://schemas.microsoft.com/office/drawing/2014/main" id="{3E4CDC80-4F77-4B68-BE28-3CEC36295E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7254" y="6127874"/>
              <a:ext cx="1371600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4</a:t>
              </a:r>
            </a:p>
          </p:txBody>
        </p:sp>
        <p:grpSp>
          <p:nvGrpSpPr>
            <p:cNvPr id="8223" name="Group 65">
              <a:extLst>
                <a:ext uri="{FF2B5EF4-FFF2-40B4-BE49-F238E27FC236}">
                  <a16:creationId xmlns:a16="http://schemas.microsoft.com/office/drawing/2014/main" id="{E7D984A7-E507-4BFF-BE88-55B8A7F7DE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80871" y="4167421"/>
              <a:ext cx="4682945" cy="1909969"/>
              <a:chOff x="4698257" y="4546416"/>
              <a:chExt cx="4682133" cy="1910417"/>
            </a:xfrm>
          </p:grpSpPr>
          <p:grpSp>
            <p:nvGrpSpPr>
              <p:cNvPr id="8224" name="Group 40">
                <a:extLst>
                  <a:ext uri="{FF2B5EF4-FFF2-40B4-BE49-F238E27FC236}">
                    <a16:creationId xmlns:a16="http://schemas.microsoft.com/office/drawing/2014/main" id="{696A982A-A80E-4597-BA09-A89B8E3D96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68558" y="4987362"/>
                <a:ext cx="3884513" cy="1469471"/>
                <a:chOff x="4862454" y="4911162"/>
                <a:chExt cx="3884513" cy="1469471"/>
              </a:xfrm>
            </p:grpSpPr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A876833A-1C7C-4D73-A964-AC696C00978C}"/>
                    </a:ext>
                  </a:extLst>
                </p:cNvPr>
                <p:cNvSpPr/>
                <p:nvPr/>
              </p:nvSpPr>
              <p:spPr>
                <a:xfrm>
                  <a:off x="4863146" y="4923261"/>
                  <a:ext cx="732377" cy="730377"/>
                </a:xfrm>
                <a:prstGeom prst="rect">
                  <a:avLst/>
                </a:prstGeom>
                <a:noFill/>
                <a:ln w="28575">
                  <a:solidFill>
                    <a:srgbClr val="0000FF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500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8336DC39-6E9E-471C-A271-DB8800E574A6}"/>
                    </a:ext>
                  </a:extLst>
                </p:cNvPr>
                <p:cNvSpPr/>
                <p:nvPr/>
              </p:nvSpPr>
              <p:spPr>
                <a:xfrm>
                  <a:off x="5603990" y="4912676"/>
                  <a:ext cx="1219217" cy="730379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500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5A2B131C-809A-4248-9430-F50A993797A6}"/>
                    </a:ext>
                  </a:extLst>
                </p:cNvPr>
                <p:cNvSpPr/>
                <p:nvPr/>
              </p:nvSpPr>
              <p:spPr>
                <a:xfrm>
                  <a:off x="7545000" y="4910559"/>
                  <a:ext cx="1202284" cy="730377"/>
                </a:xfrm>
                <a:prstGeom prst="rect">
                  <a:avLst/>
                </a:prstGeom>
                <a:noFill/>
                <a:ln w="28575">
                  <a:solidFill>
                    <a:srgbClr val="0000FF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500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7E3C0E35-33B1-494E-9C49-7B117C489319}"/>
                    </a:ext>
                  </a:extLst>
                </p:cNvPr>
                <p:cNvSpPr/>
                <p:nvPr/>
              </p:nvSpPr>
              <p:spPr>
                <a:xfrm>
                  <a:off x="5599757" y="5647288"/>
                  <a:ext cx="1223451" cy="732495"/>
                </a:xfrm>
                <a:prstGeom prst="rect">
                  <a:avLst/>
                </a:prstGeom>
                <a:noFill/>
                <a:ln w="28575">
                  <a:solidFill>
                    <a:srgbClr val="0000FF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sz="1500"/>
                </a:p>
              </p:txBody>
            </p:sp>
          </p:grpSp>
          <p:sp>
            <p:nvSpPr>
              <p:cNvPr id="8225" name="TextBox 59">
                <a:extLst>
                  <a:ext uri="{FF2B5EF4-FFF2-40B4-BE49-F238E27FC236}">
                    <a16:creationId xmlns:a16="http://schemas.microsoft.com/office/drawing/2014/main" id="{6596FBBA-735D-4F79-BF77-BB1D8C3BDE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98257" y="5030716"/>
                <a:ext cx="914400" cy="430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" rIns="6858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5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1cm</a:t>
                </a:r>
              </a:p>
            </p:txBody>
          </p:sp>
          <p:sp>
            <p:nvSpPr>
              <p:cNvPr id="8226" name="TextBox 61">
                <a:extLst>
                  <a:ext uri="{FF2B5EF4-FFF2-40B4-BE49-F238E27FC236}">
                    <a16:creationId xmlns:a16="http://schemas.microsoft.com/office/drawing/2014/main" id="{00ABDC5C-55EB-4051-A2B0-5DE0023172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55489" y="4546416"/>
                <a:ext cx="914400" cy="430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" rIns="6858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5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2cm</a:t>
                </a:r>
              </a:p>
            </p:txBody>
          </p:sp>
          <p:sp>
            <p:nvSpPr>
              <p:cNvPr id="8227" name="TextBox 63">
                <a:extLst>
                  <a:ext uri="{FF2B5EF4-FFF2-40B4-BE49-F238E27FC236}">
                    <a16:creationId xmlns:a16="http://schemas.microsoft.com/office/drawing/2014/main" id="{B52D31DA-62C3-45AF-AA27-3E7C9EF907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65990" y="4566740"/>
                <a:ext cx="914400" cy="430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" rIns="6858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5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2cm</a:t>
                </a:r>
              </a:p>
            </p:txBody>
          </p:sp>
        </p:grp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866498D6-D1C9-44B6-8BB8-FE4D3DAE2C60}"/>
              </a:ext>
            </a:extLst>
          </p:cNvPr>
          <p:cNvSpPr/>
          <p:nvPr/>
        </p:nvSpPr>
        <p:spPr bwMode="auto">
          <a:xfrm>
            <a:off x="8974139" y="4653851"/>
            <a:ext cx="549275" cy="547688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C451DB8-AD61-4D07-8C50-9757C3EE9130}"/>
              </a:ext>
            </a:extLst>
          </p:cNvPr>
          <p:cNvSpPr/>
          <p:nvPr/>
        </p:nvSpPr>
        <p:spPr bwMode="auto">
          <a:xfrm>
            <a:off x="8056564" y="4106165"/>
            <a:ext cx="917575" cy="54768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500"/>
          </a:p>
        </p:txBody>
      </p:sp>
      <p:sp>
        <p:nvSpPr>
          <p:cNvPr id="75" name="TextBox 59">
            <a:extLst>
              <a:ext uri="{FF2B5EF4-FFF2-40B4-BE49-F238E27FC236}">
                <a16:creationId xmlns:a16="http://schemas.microsoft.com/office/drawing/2014/main" id="{5032B8D4-A8CC-4CDE-A24F-ADE82FC2F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5563" y="5285677"/>
            <a:ext cx="6858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" rIns="6858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1cm</a:t>
            </a:r>
          </a:p>
        </p:txBody>
      </p:sp>
      <p:sp>
        <p:nvSpPr>
          <p:cNvPr id="76" name="TextBox 59">
            <a:extLst>
              <a:ext uri="{FF2B5EF4-FFF2-40B4-BE49-F238E27FC236}">
                <a16:creationId xmlns:a16="http://schemas.microsoft.com/office/drawing/2014/main" id="{4100EED6-6504-4F4D-BD3B-1D6DF4AF3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5563" y="4226814"/>
            <a:ext cx="685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" rIns="6858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1cm</a:t>
            </a:r>
          </a:p>
        </p:txBody>
      </p:sp>
      <p:pic>
        <p:nvPicPr>
          <p:cNvPr id="8203" name="Picture 30" descr="hinhnen">
            <a:extLst>
              <a:ext uri="{FF2B5EF4-FFF2-40B4-BE49-F238E27FC236}">
                <a16:creationId xmlns:a16="http://schemas.microsoft.com/office/drawing/2014/main" id="{D666A94C-FA18-436C-A006-4F2D6FD05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6"/>
            <a:ext cx="12192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Oval 49">
            <a:extLst>
              <a:ext uri="{FF2B5EF4-FFF2-40B4-BE49-F238E27FC236}">
                <a16:creationId xmlns:a16="http://schemas.microsoft.com/office/drawing/2014/main" id="{04F6413F-37FB-404F-A3A6-2BE724CE2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47" y="5573713"/>
            <a:ext cx="1898650" cy="106045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85" name="Oval 50">
            <a:extLst>
              <a:ext uri="{FF2B5EF4-FFF2-40B4-BE49-F238E27FC236}">
                <a16:creationId xmlns:a16="http://schemas.microsoft.com/office/drawing/2014/main" id="{532D16CA-D20B-45CD-98F1-7F8EBBBE7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072" y="5578475"/>
            <a:ext cx="1898650" cy="1060450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6" name="Oval 51">
            <a:extLst>
              <a:ext uri="{FF2B5EF4-FFF2-40B4-BE49-F238E27FC236}">
                <a16:creationId xmlns:a16="http://schemas.microsoft.com/office/drawing/2014/main" id="{052380AA-9C80-472E-B14D-0F97BCEA7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072" y="5559425"/>
            <a:ext cx="1898650" cy="1060450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7" name="Oval 52">
            <a:extLst>
              <a:ext uri="{FF2B5EF4-FFF2-40B4-BE49-F238E27FC236}">
                <a16:creationId xmlns:a16="http://schemas.microsoft.com/office/drawing/2014/main" id="{1BDCEA99-334A-444D-983A-8EC3AABE7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834" y="5565775"/>
            <a:ext cx="1898650" cy="1060450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8" name="Oval 53">
            <a:extLst>
              <a:ext uri="{FF2B5EF4-FFF2-40B4-BE49-F238E27FC236}">
                <a16:creationId xmlns:a16="http://schemas.microsoft.com/office/drawing/2014/main" id="{DB494D3B-DCE1-4DB0-9CA8-D17912988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009" y="5565775"/>
            <a:ext cx="1898650" cy="1060450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9" name="Oval 54">
            <a:extLst>
              <a:ext uri="{FF2B5EF4-FFF2-40B4-BE49-F238E27FC236}">
                <a16:creationId xmlns:a16="http://schemas.microsoft.com/office/drawing/2014/main" id="{4200D1A6-03D9-46D4-98BA-295310E10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309" y="5559425"/>
            <a:ext cx="1898650" cy="1060450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0" name="Oval 54">
            <a:extLst>
              <a:ext uri="{FF2B5EF4-FFF2-40B4-BE49-F238E27FC236}">
                <a16:creationId xmlns:a16="http://schemas.microsoft.com/office/drawing/2014/main" id="{BFC687EF-0638-4072-9412-59284A2AE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59" y="5557838"/>
            <a:ext cx="1898650" cy="1060450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1" name="Oval 54">
            <a:extLst>
              <a:ext uri="{FF2B5EF4-FFF2-40B4-BE49-F238E27FC236}">
                <a16:creationId xmlns:a16="http://schemas.microsoft.com/office/drawing/2014/main" id="{AE052EBD-1DBF-48CA-A13E-135E17616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134" y="5559425"/>
            <a:ext cx="1898650" cy="1060450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2" name="Oval 54">
            <a:extLst>
              <a:ext uri="{FF2B5EF4-FFF2-40B4-BE49-F238E27FC236}">
                <a16:creationId xmlns:a16="http://schemas.microsoft.com/office/drawing/2014/main" id="{9E81D750-D836-4661-BB3D-1559CF23E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897" y="5554663"/>
            <a:ext cx="1898650" cy="1060450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3" name="Oval 54">
            <a:extLst>
              <a:ext uri="{FF2B5EF4-FFF2-40B4-BE49-F238E27FC236}">
                <a16:creationId xmlns:a16="http://schemas.microsoft.com/office/drawing/2014/main" id="{FB42ACBD-6B45-4EFF-96AF-ACB2DFCC5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197" y="5568950"/>
            <a:ext cx="1898650" cy="1060450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4" name="Oval 54">
            <a:extLst>
              <a:ext uri="{FF2B5EF4-FFF2-40B4-BE49-F238E27FC236}">
                <a16:creationId xmlns:a16="http://schemas.microsoft.com/office/drawing/2014/main" id="{88DBBADE-4C3F-42EF-9950-7ABA3F6D8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309" y="5565775"/>
            <a:ext cx="1898650" cy="1060450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5" name="Oval 54">
            <a:extLst>
              <a:ext uri="{FF2B5EF4-FFF2-40B4-BE49-F238E27FC236}">
                <a16:creationId xmlns:a16="http://schemas.microsoft.com/office/drawing/2014/main" id="{5C9FB604-8784-4264-B299-E8C16E8509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247" y="5567363"/>
            <a:ext cx="1898650" cy="1060450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6" name="Picture 2" descr="D:\CHUYEN MON\bai giang dien tu\hinh anh minh hoa\images (12).jpg">
            <a:extLst>
              <a:ext uri="{FF2B5EF4-FFF2-40B4-BE49-F238E27FC236}">
                <a16:creationId xmlns:a16="http://schemas.microsoft.com/office/drawing/2014/main" id="{9E6BBB22-A579-43E2-9C72-B1B473671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17" y="4263780"/>
            <a:ext cx="1212850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A3B169D2-0E38-4F73-B746-034B86E05AF6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8" y="2805651"/>
            <a:ext cx="6858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5CA5D187-F7AC-48F4-9233-ECD677D58F0A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864" y="2835815"/>
            <a:ext cx="6873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176616F4-964C-499D-BCE5-9896D8BA4396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300" y="5595240"/>
            <a:ext cx="6858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438D5811-B2A9-4125-B158-F7CF5BFDE035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289" y="5544439"/>
            <a:ext cx="77787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1" name="Picture 39" descr="images (2)">
            <a:hlinkClick r:id="rId11" action="ppaction://hlinksldjump"/>
            <a:extLst>
              <a:ext uri="{FF2B5EF4-FFF2-40B4-BE49-F238E27FC236}">
                <a16:creationId xmlns:a16="http://schemas.microsoft.com/office/drawing/2014/main" id="{9D6C002B-62F2-442D-B0A9-C81C4F652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574" y="5300664"/>
            <a:ext cx="763588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6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0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 nodeType="clickPar">
                      <p:stCondLst>
                        <p:cond delay="0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 nodeType="clickPar">
                      <p:stCondLst>
                        <p:cond delay="0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4" grpId="0" animBg="1"/>
      <p:bldP spid="74" grpId="1" animBg="1"/>
      <p:bldP spid="75" grpId="0"/>
      <p:bldP spid="75" grpId="1"/>
      <p:bldP spid="76" grpId="0"/>
      <p:bldP spid="76" grpId="1"/>
      <p:bldP spid="85" grpId="0" animBg="1"/>
      <p:bldP spid="86" grpId="0" animBg="1"/>
      <p:bldP spid="87" grpId="0" animBg="1"/>
      <p:bldP spid="88" grpId="0" animBg="1"/>
      <p:bldP spid="90" grpId="0" animBg="1"/>
      <p:bldP spid="93" grpId="0" animBg="1"/>
      <p:bldP spid="9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345"/>
    </mc:Choice>
    <mc:Fallback xmlns="">
      <p:transition spd="slow" advTm="18334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ng hồ đếm ngược 3 phút có âm thanh ( 3 - minute countdown with sound)">
            <a:hlinkClick r:id="" action="ppaction://media"/>
            <a:extLst>
              <a:ext uri="{FF2B5EF4-FFF2-40B4-BE49-F238E27FC236}">
                <a16:creationId xmlns:a16="http://schemas.microsoft.com/office/drawing/2014/main" id="{D9089ACF-A950-4E97-85BA-9431B9744B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313583" y="-1909482"/>
            <a:ext cx="20208007" cy="8767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9579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83345">
        <p14:flash/>
      </p:transition>
    </mc:Choice>
    <mc:Fallback xmlns="">
      <p:transition spd="slow" advTm="1833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>
            <a:extLst>
              <a:ext uri="{FF2B5EF4-FFF2-40B4-BE49-F238E27FC236}">
                <a16:creationId xmlns:a16="http://schemas.microsoft.com/office/drawing/2014/main" id="{3AD87960-FA5A-4A5C-9E99-46520BC56B63}"/>
              </a:ext>
            </a:extLst>
          </p:cNvPr>
          <p:cNvGrpSpPr>
            <a:grpSpLocks/>
          </p:cNvGrpSpPr>
          <p:nvPr/>
        </p:nvGrpSpPr>
        <p:grpSpPr bwMode="auto">
          <a:xfrm>
            <a:off x="7964550" y="1243013"/>
            <a:ext cx="2667000" cy="2889942"/>
            <a:chOff x="3264" y="720"/>
            <a:chExt cx="960" cy="1043"/>
          </a:xfrm>
        </p:grpSpPr>
        <p:sp>
          <p:nvSpPr>
            <p:cNvPr id="10264" name="Line 3">
              <a:extLst>
                <a:ext uri="{FF2B5EF4-FFF2-40B4-BE49-F238E27FC236}">
                  <a16:creationId xmlns:a16="http://schemas.microsoft.com/office/drawing/2014/main" id="{653DE445-5780-4CC8-B60B-70B31E1DF4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4" y="960"/>
              <a:ext cx="0" cy="6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Line 4">
              <a:extLst>
                <a:ext uri="{FF2B5EF4-FFF2-40B4-BE49-F238E27FC236}">
                  <a16:creationId xmlns:a16="http://schemas.microsoft.com/office/drawing/2014/main" id="{F284308E-204C-459B-AE3C-46A74E73612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3600" y="1296"/>
              <a:ext cx="0" cy="6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Line 5">
              <a:extLst>
                <a:ext uri="{FF2B5EF4-FFF2-40B4-BE49-F238E27FC236}">
                  <a16:creationId xmlns:a16="http://schemas.microsoft.com/office/drawing/2014/main" id="{082460E1-4819-42F7-BB89-FFD7A6B964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64" y="720"/>
              <a:ext cx="288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7" name="Line 6">
              <a:extLst>
                <a:ext uri="{FF2B5EF4-FFF2-40B4-BE49-F238E27FC236}">
                  <a16:creationId xmlns:a16="http://schemas.microsoft.com/office/drawing/2014/main" id="{7496CCF8-4487-4A8E-8039-823F6C15F9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6" y="960"/>
              <a:ext cx="0" cy="6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8" name="Text Box 7">
              <a:extLst>
                <a:ext uri="{FF2B5EF4-FFF2-40B4-BE49-F238E27FC236}">
                  <a16:creationId xmlns:a16="http://schemas.microsoft.com/office/drawing/2014/main" id="{965F5DC1-0275-4C44-B624-286A8D5433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4" y="1574"/>
              <a:ext cx="240" cy="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0269" name="Line 8">
              <a:extLst>
                <a:ext uri="{FF2B5EF4-FFF2-40B4-BE49-F238E27FC236}">
                  <a16:creationId xmlns:a16="http://schemas.microsoft.com/office/drawing/2014/main" id="{E60C8FF8-D2D2-4380-A618-ABA1F67B95B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3600" y="624"/>
              <a:ext cx="0" cy="6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0" name="Line 9">
              <a:extLst>
                <a:ext uri="{FF2B5EF4-FFF2-40B4-BE49-F238E27FC236}">
                  <a16:creationId xmlns:a16="http://schemas.microsoft.com/office/drawing/2014/main" id="{7348C12F-D5CF-4E92-B3E7-449C9C8C78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36" y="720"/>
              <a:ext cx="288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1" name="Line 10">
              <a:extLst>
                <a:ext uri="{FF2B5EF4-FFF2-40B4-BE49-F238E27FC236}">
                  <a16:creationId xmlns:a16="http://schemas.microsoft.com/office/drawing/2014/main" id="{80CF32BD-2D85-4C6F-9EE4-FF2A7A90CB3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3888" y="384"/>
              <a:ext cx="0" cy="6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2" name="Line 11">
              <a:extLst>
                <a:ext uri="{FF2B5EF4-FFF2-40B4-BE49-F238E27FC236}">
                  <a16:creationId xmlns:a16="http://schemas.microsoft.com/office/drawing/2014/main" id="{1D19C9CC-BC08-4000-9318-B6DADFF393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720"/>
              <a:ext cx="0" cy="6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3" name="Line 12">
              <a:extLst>
                <a:ext uri="{FF2B5EF4-FFF2-40B4-BE49-F238E27FC236}">
                  <a16:creationId xmlns:a16="http://schemas.microsoft.com/office/drawing/2014/main" id="{268B0491-08F6-45E0-93DF-FEBE79D849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36" y="1392"/>
              <a:ext cx="288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4" name="Line 13">
              <a:extLst>
                <a:ext uri="{FF2B5EF4-FFF2-40B4-BE49-F238E27FC236}">
                  <a16:creationId xmlns:a16="http://schemas.microsoft.com/office/drawing/2014/main" id="{4D5ECFE6-CBF1-4717-BF5E-DFDFB28149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2" y="720"/>
              <a:ext cx="0" cy="6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5" name="Line 14">
              <a:extLst>
                <a:ext uri="{FF2B5EF4-FFF2-40B4-BE49-F238E27FC236}">
                  <a16:creationId xmlns:a16="http://schemas.microsoft.com/office/drawing/2014/main" id="{26874B77-E5E5-45C7-9EC7-999DB39ABA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64" y="1392"/>
              <a:ext cx="288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6" name="Line 15">
              <a:extLst>
                <a:ext uri="{FF2B5EF4-FFF2-40B4-BE49-F238E27FC236}">
                  <a16:creationId xmlns:a16="http://schemas.microsoft.com/office/drawing/2014/main" id="{93AE0164-03A8-4ACD-A4DD-D7728F77789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3888" y="1056"/>
              <a:ext cx="0" cy="6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80" name="Text Box 16">
            <a:extLst>
              <a:ext uri="{FF2B5EF4-FFF2-40B4-BE49-F238E27FC236}">
                <a16:creationId xmlns:a16="http://schemas.microsoft.com/office/drawing/2014/main" id="{527240F2-84F3-4C38-95C1-EAB8A7274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926" y="4445554"/>
            <a:ext cx="622880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en-US" altLang="en-US" sz="3600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xung</a:t>
            </a:r>
            <a:r>
              <a:rPr lang="en-US" altLang="en-US" sz="36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36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 (a + b) x 2 x c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en-US" altLang="en-US" sz="3600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toàn</a:t>
            </a:r>
            <a:r>
              <a:rPr lang="en-US" altLang="en-US" sz="36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phần</a:t>
            </a:r>
            <a:r>
              <a:rPr lang="en-US" altLang="en-US" sz="36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en-US" altLang="en-US" sz="3600" b="1" baseline="-250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xung</a:t>
            </a:r>
            <a:r>
              <a:rPr lang="en-US" altLang="en-US" sz="36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baseline="-250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+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en-US" altLang="en-US" sz="3600" b="1" baseline="-250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đáy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x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  </a:t>
            </a:r>
            <a:r>
              <a:rPr lang="en-US" altLang="en-US" sz="3600" b="1" dirty="0">
                <a:latin typeface="Times New Roman" panose="02020603050405020304" pitchFamily="18" charset="0"/>
                <a:cs typeface="Arial" panose="020B0604020202020204" pitchFamily="34" charset="0"/>
              </a:rPr>
              <a:t>           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  a x b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</a:t>
            </a:r>
          </a:p>
        </p:txBody>
      </p:sp>
      <p:sp>
        <p:nvSpPr>
          <p:cNvPr id="10244" name="Line 17">
            <a:extLst>
              <a:ext uri="{FF2B5EF4-FFF2-40B4-BE49-F238E27FC236}">
                <a16:creationId xmlns:a16="http://schemas.microsoft.com/office/drawing/2014/main" id="{41F64AC0-86BD-4D7A-A4C0-2E9752D38837}"/>
              </a:ext>
            </a:extLst>
          </p:cNvPr>
          <p:cNvSpPr>
            <a:spLocks noChangeShapeType="1"/>
          </p:cNvSpPr>
          <p:nvPr/>
        </p:nvSpPr>
        <p:spPr bwMode="auto">
          <a:xfrm>
            <a:off x="6848046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2" name="Text Box 18">
            <a:extLst>
              <a:ext uri="{FF2B5EF4-FFF2-40B4-BE49-F238E27FC236}">
                <a16:creationId xmlns:a16="http://schemas.microsoft.com/office/drawing/2014/main" id="{ABE266FF-C155-446D-822C-0950927EE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1924" y="4510019"/>
            <a:ext cx="467153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en-US" altLang="en-US" sz="3600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xung</a:t>
            </a:r>
            <a:r>
              <a:rPr lang="en-US" altLang="en-US" sz="36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36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 a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4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en-US" altLang="en-US" sz="3600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toàn</a:t>
            </a:r>
            <a:r>
              <a:rPr lang="en-US" altLang="en-US" sz="36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phần</a:t>
            </a:r>
            <a:r>
              <a:rPr lang="en-US" altLang="en-US" sz="36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altLang="en-US" sz="36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 a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6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US" altLang="en-US" sz="3600" b="1" dirty="0">
                <a:latin typeface="Times New Roman" panose="02020603050405020304" pitchFamily="18" charset="0"/>
                <a:cs typeface="Arial" panose="020B0604020202020204" pitchFamily="34" charset="0"/>
              </a:rPr>
              <a:t>             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 a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</a:t>
            </a:r>
          </a:p>
        </p:txBody>
      </p:sp>
      <p:grpSp>
        <p:nvGrpSpPr>
          <p:cNvPr id="11285" name="Group 21">
            <a:extLst>
              <a:ext uri="{FF2B5EF4-FFF2-40B4-BE49-F238E27FC236}">
                <a16:creationId xmlns:a16="http://schemas.microsoft.com/office/drawing/2014/main" id="{84696A67-E310-49D6-822F-5347F78AB982}"/>
              </a:ext>
            </a:extLst>
          </p:cNvPr>
          <p:cNvGrpSpPr>
            <a:grpSpLocks/>
          </p:cNvGrpSpPr>
          <p:nvPr/>
        </p:nvGrpSpPr>
        <p:grpSpPr bwMode="auto">
          <a:xfrm>
            <a:off x="1663152" y="1243014"/>
            <a:ext cx="4572000" cy="2871787"/>
            <a:chOff x="624" y="576"/>
            <a:chExt cx="2640" cy="1232"/>
          </a:xfrm>
        </p:grpSpPr>
        <p:sp>
          <p:nvSpPr>
            <p:cNvPr id="10249" name="Line 22">
              <a:extLst>
                <a:ext uri="{FF2B5EF4-FFF2-40B4-BE49-F238E27FC236}">
                  <a16:creationId xmlns:a16="http://schemas.microsoft.com/office/drawing/2014/main" id="{B23AA8FF-5334-4AE7-8DC1-69019CD0B1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960"/>
              <a:ext cx="15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0" name="Line 23">
              <a:extLst>
                <a:ext uri="{FF2B5EF4-FFF2-40B4-BE49-F238E27FC236}">
                  <a16:creationId xmlns:a16="http://schemas.microsoft.com/office/drawing/2014/main" id="{51D78700-EA15-4489-9412-3FE70DE0A3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960"/>
              <a:ext cx="0" cy="6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1" name="Line 24">
              <a:extLst>
                <a:ext uri="{FF2B5EF4-FFF2-40B4-BE49-F238E27FC236}">
                  <a16:creationId xmlns:a16="http://schemas.microsoft.com/office/drawing/2014/main" id="{7CF6F19B-AA42-4062-A960-3E084F1C57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0" y="960"/>
              <a:ext cx="0" cy="6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2" name="Line 25">
              <a:extLst>
                <a:ext uri="{FF2B5EF4-FFF2-40B4-BE49-F238E27FC236}">
                  <a16:creationId xmlns:a16="http://schemas.microsoft.com/office/drawing/2014/main" id="{82F5FD8B-0D99-4DF8-B606-DFE84ED8A9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1632"/>
              <a:ext cx="15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3" name="Line 26">
              <a:extLst>
                <a:ext uri="{FF2B5EF4-FFF2-40B4-BE49-F238E27FC236}">
                  <a16:creationId xmlns:a16="http://schemas.microsoft.com/office/drawing/2014/main" id="{8F8DFDFA-4B75-42C1-8E1D-822516D1DC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4" y="576"/>
              <a:ext cx="48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4" name="Line 27">
              <a:extLst>
                <a:ext uri="{FF2B5EF4-FFF2-40B4-BE49-F238E27FC236}">
                  <a16:creationId xmlns:a16="http://schemas.microsoft.com/office/drawing/2014/main" id="{16104665-589A-426D-A3C4-AF9D1A80C2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60" y="576"/>
              <a:ext cx="48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5" name="Line 28">
              <a:extLst>
                <a:ext uri="{FF2B5EF4-FFF2-40B4-BE49-F238E27FC236}">
                  <a16:creationId xmlns:a16="http://schemas.microsoft.com/office/drawing/2014/main" id="{835CB111-0487-46DC-9A7E-82EBAB9736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4" y="576"/>
              <a:ext cx="15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6" name="Line 29">
              <a:extLst>
                <a:ext uri="{FF2B5EF4-FFF2-40B4-BE49-F238E27FC236}">
                  <a16:creationId xmlns:a16="http://schemas.microsoft.com/office/drawing/2014/main" id="{6BF28565-B242-4341-BDB8-3B958E7317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576"/>
              <a:ext cx="0" cy="6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7" name="Line 30">
              <a:extLst>
                <a:ext uri="{FF2B5EF4-FFF2-40B4-BE49-F238E27FC236}">
                  <a16:creationId xmlns:a16="http://schemas.microsoft.com/office/drawing/2014/main" id="{86B37396-9D3C-44E0-9340-3B3BD45313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60" y="1248"/>
              <a:ext cx="48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8" name="Line 31">
              <a:extLst>
                <a:ext uri="{FF2B5EF4-FFF2-40B4-BE49-F238E27FC236}">
                  <a16:creationId xmlns:a16="http://schemas.microsoft.com/office/drawing/2014/main" id="{80851A3F-3265-4B9A-AB16-65F4B5AEED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4" y="576"/>
              <a:ext cx="0" cy="6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9" name="Line 32">
              <a:extLst>
                <a:ext uri="{FF2B5EF4-FFF2-40B4-BE49-F238E27FC236}">
                  <a16:creationId xmlns:a16="http://schemas.microsoft.com/office/drawing/2014/main" id="{8C8CD886-3BD5-4EB1-9CF5-1647ED4552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4" y="1248"/>
              <a:ext cx="48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0" name="Line 33">
              <a:extLst>
                <a:ext uri="{FF2B5EF4-FFF2-40B4-BE49-F238E27FC236}">
                  <a16:creationId xmlns:a16="http://schemas.microsoft.com/office/drawing/2014/main" id="{71C1A09E-1D56-4A8D-AB9E-22EA1D3F5A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4" y="1248"/>
              <a:ext cx="15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1" name="Text Box 34">
              <a:extLst>
                <a:ext uri="{FF2B5EF4-FFF2-40B4-BE49-F238E27FC236}">
                  <a16:creationId xmlns:a16="http://schemas.microsoft.com/office/drawing/2014/main" id="{570378E4-A927-4BC2-A8D4-1C9F33314D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1584"/>
              <a:ext cx="624" cy="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0262" name="Text Box 35">
              <a:extLst>
                <a:ext uri="{FF2B5EF4-FFF2-40B4-BE49-F238E27FC236}">
                  <a16:creationId xmlns:a16="http://schemas.microsoft.com/office/drawing/2014/main" id="{FF3DE3B7-6BBB-49A7-9B57-E5EFEA37CD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9" y="1305"/>
              <a:ext cx="624" cy="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0263" name="Text Box 36">
              <a:extLst>
                <a:ext uri="{FF2B5EF4-FFF2-40B4-BE49-F238E27FC236}">
                  <a16:creationId xmlns:a16="http://schemas.microsoft.com/office/drawing/2014/main" id="{483F96AE-3176-4010-8ABE-8F1C3EA753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720"/>
              <a:ext cx="624" cy="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10247" name="Text Box 37">
            <a:extLst>
              <a:ext uri="{FF2B5EF4-FFF2-40B4-BE49-F238E27FC236}">
                <a16:creationId xmlns:a16="http://schemas.microsoft.com/office/drawing/2014/main" id="{19D489B5-6D8A-4221-A28D-54D5D8DE7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287" y="238126"/>
            <a:ext cx="45223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nhật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248" name="Text Box 38">
            <a:extLst>
              <a:ext uri="{FF2B5EF4-FFF2-40B4-BE49-F238E27FC236}">
                <a16:creationId xmlns:a16="http://schemas.microsoft.com/office/drawing/2014/main" id="{311DD60F-8A19-422A-B545-128AD9115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3439" y="238126"/>
            <a:ext cx="38149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0" grpId="0"/>
      <p:bldP spid="1128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8" name="Text Box 12">
            <a:extLst>
              <a:ext uri="{FF2B5EF4-FFF2-40B4-BE49-F238E27FC236}">
                <a16:creationId xmlns:a16="http://schemas.microsoft.com/office/drawing/2014/main" id="{8200836A-42D4-4F2D-9C4D-5D958E04A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954" y="472011"/>
            <a:ext cx="116205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u="sng" dirty="0" err="1">
                <a:latin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u="sng" dirty="0">
                <a:latin typeface="Times New Roman" panose="02020603050405020304" pitchFamily="18" charset="0"/>
                <a:cs typeface="Arial" panose="020B0604020202020204" pitchFamily="34" charset="0"/>
              </a:rPr>
              <a:t> 1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alt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phòng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6m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4,5m 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4m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muốn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quét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vôi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trần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bốn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bức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tường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phía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phòng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rằng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cửa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8,5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vi-VN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vi-VN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vi-VN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vi-VN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vi-VN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quét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vôi</a:t>
            </a:r>
            <a:r>
              <a:rPr lang="vi-VN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E99269-8681-4034-AFBC-10B87265D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39310" y="1379952"/>
            <a:ext cx="4849368" cy="350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D81F6F-8BE6-4DF8-9F58-F07774ADC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94" y="207347"/>
            <a:ext cx="4849368" cy="350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78B12E-6475-4351-96CE-E0A8E4EC3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246" y="2097741"/>
            <a:ext cx="6816165" cy="46168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365</TotalTime>
  <Words>850</Words>
  <Application>Microsoft Office PowerPoint</Application>
  <PresentationFormat>Widescreen</PresentationFormat>
  <Paragraphs>121</Paragraphs>
  <Slides>19</Slides>
  <Notes>1</Notes>
  <HiddenSlides>2</HiddenSlides>
  <MMClips>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.VnTime</vt:lpstr>
      <vt:lpstr>Arial</vt:lpstr>
      <vt:lpstr>Calibri</vt:lpstr>
      <vt:lpstr>Calibri Light</vt:lpstr>
      <vt:lpstr>Impact</vt:lpstr>
      <vt:lpstr>Tahoma</vt:lpstr>
      <vt:lpstr>Times New Roman</vt:lpstr>
      <vt:lpstr>Trebuchet MS</vt:lpstr>
      <vt:lpstr>Wingdings 3</vt:lpstr>
      <vt:lpstr>Office Theme</vt:lpstr>
      <vt:lpstr>Facet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46</cp:revision>
  <dcterms:created xsi:type="dcterms:W3CDTF">2023-03-05T12:42:46Z</dcterms:created>
  <dcterms:modified xsi:type="dcterms:W3CDTF">2023-05-12T04:14:00Z</dcterms:modified>
</cp:coreProperties>
</file>