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4" r:id="rId2"/>
    <p:sldId id="393" r:id="rId3"/>
    <p:sldId id="394" r:id="rId4"/>
    <p:sldId id="383" r:id="rId5"/>
    <p:sldId id="381" r:id="rId6"/>
    <p:sldId id="370" r:id="rId7"/>
    <p:sldId id="382" r:id="rId8"/>
    <p:sldId id="371" r:id="rId9"/>
    <p:sldId id="384" r:id="rId10"/>
    <p:sldId id="385" r:id="rId11"/>
    <p:sldId id="392" r:id="rId12"/>
    <p:sldId id="387" r:id="rId13"/>
    <p:sldId id="386" r:id="rId14"/>
    <p:sldId id="388" r:id="rId15"/>
    <p:sldId id="369" r:id="rId16"/>
    <p:sldId id="377" r:id="rId17"/>
    <p:sldId id="376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7" autoAdjust="0"/>
    <p:restoredTop sz="94660"/>
  </p:normalViewPr>
  <p:slideViewPr>
    <p:cSldViewPr>
      <p:cViewPr varScale="1">
        <p:scale>
          <a:sx n="63" d="100"/>
          <a:sy n="63" d="100"/>
        </p:scale>
        <p:origin x="512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A1CB-915B-463E-808F-5A2265A4311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5E97-06A7-4F1A-8603-3CC867050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9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85E97-06A7-4F1A-8603-3CC8670503F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2F45-B332-4C2F-951D-CB6E6C05FD8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audio" Target="../media/audio1.wav"/><Relationship Id="rId10" Type="http://schemas.openxmlformats.org/officeDocument/2006/relationships/audio" Target="../media/audio6.wav"/><Relationship Id="rId4" Type="http://schemas.openxmlformats.org/officeDocument/2006/relationships/audio" Target="../media/audio4.wav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wmf"/><Relationship Id="rId12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audio" Target="file:///D:\HA%20THI%20PHUONG%20HANG\T&#272;%205-%20Ph&#226;n%20x&#7917;%20t&#224;i%20t&#236;nh\TiengChuongNhaThoNhacChuong-Dang_4cgve_hq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wmf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DSC0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" y="-167640"/>
            <a:ext cx="12291059" cy="7010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85900" y="0"/>
            <a:ext cx="9144000" cy="1905000"/>
          </a:xfrm>
        </p:spPr>
        <p:txBody>
          <a:bodyPr/>
          <a:lstStyle/>
          <a:p>
            <a:pPr>
              <a:defRPr/>
            </a:pPr>
            <a:r>
              <a:rPr lang="en-US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 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NhiÖt</a:t>
            </a:r>
            <a:r>
              <a:rPr lang="en-US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liÖt</a:t>
            </a:r>
            <a:r>
              <a:rPr lang="en-US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chµo</a:t>
            </a:r>
            <a:r>
              <a:rPr lang="en-US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m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Ừ</a:t>
            </a:r>
            <a:r>
              <a:rPr lang="en-US" sz="5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ng</a:t>
            </a:r>
            <a:endParaRPr lang="en-US" sz="51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86686" y="4154342"/>
            <a:ext cx="12115801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Hà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Hằng</a:t>
            </a:r>
          </a:p>
          <a:p>
            <a:pPr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1975</a:t>
            </a:r>
            <a:endParaRPr lang="en-US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CM: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TH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- Q.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9058" y="1970268"/>
            <a:ext cx="1211580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GIÁO VIÊN DẠY GIỎI CẤP THÀNH PHỐ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2022-2023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28800" y="762000"/>
            <a:ext cx="10160000" cy="14241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b="1" dirty="0" smtClean="0"/>
              <a:t>	</a:t>
            </a:r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</a:t>
            </a:r>
            <a:r>
              <a:rPr lang="en-US" b="1" dirty="0" err="1" smtClean="0">
                <a:solidFill>
                  <a:srgbClr val="FFFF00"/>
                </a:solidFill>
              </a:rPr>
              <a:t>Vì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sao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vua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Mi-đát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lại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mong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ước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mọi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thứ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ông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</a:t>
            </a:r>
            <a:r>
              <a:rPr lang="en-US" b="1" dirty="0" err="1" smtClean="0">
                <a:solidFill>
                  <a:srgbClr val="FFFF00"/>
                </a:solidFill>
              </a:rPr>
              <a:t>chạm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vào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đều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hóa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thành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vàng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304801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latin typeface="Arial" charset="0"/>
                <a:cs typeface="Arial" charset="0"/>
              </a:endParaRPr>
            </a:p>
          </p:txBody>
        </p:sp>
        <p:sp>
          <p:nvSpPr>
            <p:cNvPr id="1744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667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534534" y="2490910"/>
            <a:ext cx="7600066" cy="1119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1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4" y="2881840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3" y="2677583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51666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107018" y="2863850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534113" y="3961584"/>
            <a:ext cx="7600487" cy="123425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Vì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tham</a:t>
            </a:r>
            <a:r>
              <a:rPr lang="en-US" sz="3200" dirty="0">
                <a:solidFill>
                  <a:schemeClr val="bg1"/>
                </a:solidFill>
              </a:rPr>
              <a:t> lam, </a:t>
            </a:r>
            <a:r>
              <a:rPr lang="en-US" sz="3200" dirty="0" err="1">
                <a:solidFill>
                  <a:schemeClr val="bg1"/>
                </a:solidFill>
              </a:rPr>
              <a:t>thích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nhiều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trở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giàu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9" y="4343400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5" y="4156821"/>
            <a:ext cx="2000251" cy="800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9819" y="4339578"/>
            <a:ext cx="1090084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084619" y="441577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534535" y="5577655"/>
            <a:ext cx="7669915" cy="105680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1">
              <a:spcBef>
                <a:spcPct val="20000"/>
              </a:spcBef>
              <a:defRPr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4" y="5887993"/>
            <a:ext cx="791633" cy="3492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4" y="5684070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9819" y="5872453"/>
            <a:ext cx="1090084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129070" y="586894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63870" y="813653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671870" y="1179836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4648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63200" y="29718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63200" y="2895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652000" y="4343400"/>
            <a:ext cx="2336800" cy="1178984"/>
            <a:chOff x="4320" y="2928"/>
            <a:chExt cx="1104" cy="1104"/>
          </a:xfrm>
        </p:grpSpPr>
        <p:sp>
          <p:nvSpPr>
            <p:cNvPr id="1744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744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744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721784"/>
            <a:ext cx="12192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7377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1.11022E-16 L -2.08333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vàng hôm nay (7/10): Giá vàng thế giới và trong nước cùng giảm | Thời  báo Tài chín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160"/>
            <a:ext cx="6019801" cy="68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á vàng bất ngờ bật t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10160"/>
            <a:ext cx="600964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828800" y="836085"/>
            <a:ext cx="9296400" cy="144568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Chi </a:t>
            </a:r>
            <a:r>
              <a:rPr lang="en-US" b="1" dirty="0" err="1">
                <a:solidFill>
                  <a:srgbClr val="FFFF00"/>
                </a:solidFill>
              </a:rPr>
              <a:t>tiết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nào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thấy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điều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ước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của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vua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Mi-đát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b="1" dirty="0" err="1">
                <a:solidFill>
                  <a:srgbClr val="FFFF00"/>
                </a:solidFill>
              </a:rPr>
              <a:t>bước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đầu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diễn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rất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tốt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đẹp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0483" name="Group 51"/>
          <p:cNvGrpSpPr>
            <a:grpSpLocks/>
          </p:cNvGrpSpPr>
          <p:nvPr/>
        </p:nvGrpSpPr>
        <p:grpSpPr bwMode="auto">
          <a:xfrm>
            <a:off x="8467" y="14817"/>
            <a:ext cx="427567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latin typeface="Arial" charset="0"/>
                <a:cs typeface="Arial" charset="0"/>
              </a:endParaRPr>
            </a:p>
          </p:txBody>
        </p:sp>
        <p:sp>
          <p:nvSpPr>
            <p:cNvPr id="205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667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103120" y="2493431"/>
            <a:ext cx="7752080" cy="11133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vi-VN" dirty="0" smtClean="0">
                <a:solidFill>
                  <a:schemeClr val="bg1"/>
                </a:solidFill>
              </a:rPr>
              <a:t>	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en-US" dirty="0" err="1" smtClean="0">
                <a:solidFill>
                  <a:schemeClr val="bg1"/>
                </a:solidFill>
              </a:rPr>
              <a:t>Mi-đát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sồi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hóa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</a:rPr>
              <a:t>thành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2768600"/>
            <a:ext cx="79163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" y="2570903"/>
            <a:ext cx="2000251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2620433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853018" y="2732617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133600" y="5530851"/>
            <a:ext cx="7721600" cy="10858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en-US" dirty="0" err="1" smtClean="0">
                <a:solidFill>
                  <a:schemeClr val="bg1"/>
                </a:solidFill>
              </a:rPr>
              <a:t>Cả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hai</a:t>
            </a:r>
            <a:r>
              <a:rPr lang="en-US" dirty="0">
                <a:solidFill>
                  <a:schemeClr val="bg1"/>
                </a:solidFill>
              </a:rPr>
              <a:t> ý </a:t>
            </a:r>
            <a:r>
              <a:rPr lang="en-US" dirty="0" err="1" smtClean="0">
                <a:solidFill>
                  <a:schemeClr val="bg1"/>
                </a:solidFill>
              </a:rPr>
              <a:t>trên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4" y="5913967"/>
            <a:ext cx="79163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1" y="5724526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235450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827618" y="6089651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072218" y="4051299"/>
            <a:ext cx="7782982" cy="11303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</a:t>
            </a:r>
            <a:r>
              <a:rPr lang="en-US" dirty="0" err="1" smtClean="0">
                <a:solidFill>
                  <a:schemeClr val="bg1"/>
                </a:solidFill>
              </a:rPr>
              <a:t>Mi-đát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ngắt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hóa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</a:rPr>
              <a:t>thành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4413250"/>
            <a:ext cx="79163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4187825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827618" y="4377267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2049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833"/>
            <a:ext cx="12192000" cy="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10668000" y="3657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7696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6680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668000" y="36576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6680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6680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6680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5664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7696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668000" y="35814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855200" y="4419600"/>
            <a:ext cx="2336800" cy="1752600"/>
            <a:chOff x="4320" y="2928"/>
            <a:chExt cx="1104" cy="1104"/>
          </a:xfrm>
        </p:grpSpPr>
        <p:sp>
          <p:nvSpPr>
            <p:cNvPr id="2051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051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82761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508000" y="1219200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9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2" grpId="0" animBg="1"/>
      <p:bldP spid="43" grpId="0" animBg="1"/>
      <p:bldP spid="43" grpId="1" animBg="1"/>
      <p:bldP spid="43" grpId="2" animBg="1"/>
      <p:bldP spid="46" grpId="0" animBg="1"/>
      <p:bldP spid="47" grpId="0" animBg="1"/>
      <p:bldP spid="52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219" grpId="0" animBg="1"/>
      <p:bldP spid="8219" grpId="1" animBg="1"/>
      <p:bldP spid="8219" grpId="2" animBg="1"/>
      <p:bldP spid="8220" grpId="0" animBg="1"/>
      <p:bldP spid="82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05051" y="848784"/>
            <a:ext cx="9067299" cy="11599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68"/>
              </a:spcBef>
              <a:buNone/>
            </a:pPr>
            <a:endParaRPr lang="en-US" b="1" dirty="0" smtClean="0"/>
          </a:p>
          <a:p>
            <a:pPr>
              <a:spcBef>
                <a:spcPts val="768"/>
              </a:spcBef>
              <a:buNone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b="1" dirty="0" err="1" smtClean="0">
                <a:solidFill>
                  <a:srgbClr val="FFFF00"/>
                </a:solidFill>
              </a:rPr>
              <a:t>Sau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sự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việc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xảy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ra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vua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Mi-đát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hiểu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được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spcBef>
                <a:spcPts val="768"/>
              </a:spcBef>
              <a:buNone/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điều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gì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ts val="768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? </a:t>
            </a:r>
            <a:endParaRPr lang="vi-VN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62467" y="14817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latin typeface="Arial" charset="0"/>
                <a:cs typeface="Arial" charset="0"/>
              </a:endParaRPr>
            </a:p>
          </p:txBody>
        </p:sp>
        <p:sp>
          <p:nvSpPr>
            <p:cNvPr id="1847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667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01176" y="2590800"/>
            <a:ext cx="7721599" cy="109431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Con </a:t>
            </a:r>
            <a:r>
              <a:rPr lang="en-US" sz="3200" dirty="0" err="1">
                <a:solidFill>
                  <a:schemeClr val="bg1"/>
                </a:solidFill>
              </a:rPr>
              <a:t>người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dirty="0" err="1" smtClean="0">
                <a:solidFill>
                  <a:schemeClr val="bg1"/>
                </a:solidFill>
              </a:rPr>
              <a:t>uốn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8" y="2973916"/>
            <a:ext cx="716239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7" y="2779183"/>
            <a:ext cx="1809750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96227" y="2868083"/>
            <a:ext cx="986265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71395" y="2944283"/>
            <a:ext cx="555372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6799" y="5410200"/>
            <a:ext cx="7748761" cy="106679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Con </a:t>
            </a:r>
            <a:r>
              <a:rPr lang="en-US" sz="3200" dirty="0" err="1">
                <a:solidFill>
                  <a:schemeClr val="bg1"/>
                </a:solidFill>
              </a:rPr>
              <a:t>người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Những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ước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muốn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tham</a:t>
            </a:r>
            <a:r>
              <a:rPr lang="en-US" dirty="0">
                <a:solidFill>
                  <a:schemeClr val="bg1"/>
                </a:solidFill>
              </a:rPr>
              <a:t> lam </a:t>
            </a:r>
            <a:r>
              <a:rPr lang="en-US" dirty="0" err="1">
                <a:solidFill>
                  <a:schemeClr val="bg1"/>
                </a:solidFill>
              </a:rPr>
              <a:t>không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mang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</a:rPr>
              <a:t>lại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phúc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cho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người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68434"/>
            <a:ext cx="716239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446184"/>
            <a:ext cx="1809748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8199" y="5560485"/>
            <a:ext cx="986265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49350" y="5638801"/>
            <a:ext cx="555372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038600"/>
            <a:ext cx="7748761" cy="104457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 err="1" smtClean="0">
                <a:solidFill>
                  <a:schemeClr val="bg1"/>
                </a:solidFill>
              </a:rPr>
              <a:t>Tiền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trọng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cuộc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người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373033"/>
            <a:ext cx="716239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4112262"/>
            <a:ext cx="1809748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188884"/>
            <a:ext cx="986265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67"/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16002" y="4267200"/>
            <a:ext cx="555372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67268" y="83926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58851" y="1207559"/>
            <a:ext cx="117898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464799" y="3048001"/>
            <a:ext cx="9075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668000" y="30480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566400" y="30480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566400" y="30480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566400" y="30480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0464799" y="3048001"/>
            <a:ext cx="9075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566400" y="30480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566400" y="2971801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0464799" y="2971801"/>
            <a:ext cx="9075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0464799" y="2971801"/>
            <a:ext cx="9075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0058400" y="3810000"/>
            <a:ext cx="2336800" cy="1752600"/>
            <a:chOff x="4866" y="816"/>
            <a:chExt cx="1104" cy="1104"/>
          </a:xfrm>
        </p:grpSpPr>
        <p:sp>
          <p:nvSpPr>
            <p:cNvPr id="18467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84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09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96296E-6 L 5E-6 -0.07222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rames PPT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-12290"/>
            <a:ext cx="1234440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1905001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ước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mang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hạnh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phúc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8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6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e oi Tai Sa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31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323" y="1324897"/>
            <a:ext cx="60960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499852"/>
            <a:ext cx="7239000" cy="32151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đầu...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alt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theo...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0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8"/>
    </mc:Choice>
    <mc:Fallback xmlns="">
      <p:transition spd="slow" advTm="3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753353"/>
            <a:ext cx="64833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từ, tiếng khó đọc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ngắt hơi câu dài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khó hiểu nghĩa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34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WordArt 35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104648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9" name="WordArt 40"/>
          <p:cNvSpPr>
            <a:spLocks noChangeArrowheads="1" noChangeShapeType="1" noTextEdit="1"/>
          </p:cNvSpPr>
          <p:nvPr/>
        </p:nvSpPr>
        <p:spPr bwMode="auto">
          <a:xfrm>
            <a:off x="10363200" y="16002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10363200" y="1524000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9652000" y="2971799"/>
            <a:ext cx="2336800" cy="1178984"/>
            <a:chOff x="4320" y="2928"/>
            <a:chExt cx="1104" cy="1104"/>
          </a:xfrm>
        </p:grpSpPr>
        <p:sp>
          <p:nvSpPr>
            <p:cNvPr id="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5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anim1690[1]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4800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8686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6" name="AutoShape 22"/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vi-VN">
              <a:latin typeface="Arial" charset="0"/>
            </a:endParaRPr>
          </a:p>
        </p:txBody>
      </p:sp>
      <p:sp>
        <p:nvSpPr>
          <p:cNvPr id="11288" name="AutoShape 24"/>
          <p:cNvSpPr>
            <a:spLocks noChangeArrowheads="1"/>
          </p:cNvSpPr>
          <p:nvPr/>
        </p:nvSpPr>
        <p:spPr bwMode="auto">
          <a:xfrm>
            <a:off x="2743200" y="2057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1290" name="AutoShape 26"/>
          <p:cNvSpPr>
            <a:spLocks noChangeArrowheads="1"/>
          </p:cNvSpPr>
          <p:nvPr/>
        </p:nvSpPr>
        <p:spPr bwMode="auto">
          <a:xfrm>
            <a:off x="7924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8219" name="Picture 27" descr="Anh dep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9308"/>
            <a:ext cx="12268200" cy="743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28" descr="rose-trib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66" y="5867400"/>
            <a:ext cx="3270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29" descr="an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30" descr="an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768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31" descr="an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5768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Picture 32" descr="an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2860993" y="2914233"/>
            <a:ext cx="63642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Arial" panose="020B0604020202020204" pitchFamily="34" charset="0"/>
              </a:rPr>
              <a:t>Ai </a:t>
            </a:r>
            <a:r>
              <a:rPr lang="en-US" altLang="en-US" sz="4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nhanh</a:t>
            </a:r>
            <a:r>
              <a:rPr lang="en-US" altLang="en-US" sz="4800" b="1" dirty="0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ai</a:t>
            </a:r>
            <a:r>
              <a:rPr lang="en-US" altLang="en-US" sz="4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4800" b="1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1298" name="TiengChuongNhaThoNhacChuong-Dang_4cgve_hq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ChuongNhaThoNhacChuong-Dang_4cgve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8587.45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088" fill="hold"/>
                                        <p:tgtEl>
                                          <p:spTgt spid="11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12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1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1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70" decel="100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770" decel="100000"/>
                                        <p:tgtEl>
                                          <p:spTgt spid="112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2" dur="77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4" dur="77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70" decel="100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770" decel="100000"/>
                                        <p:tgtEl>
                                          <p:spTgt spid="112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1" dur="77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3" dur="77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70" decel="100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770" decel="100000"/>
                                        <p:tgtEl>
                                          <p:spTgt spid="11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0" dur="77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2" dur="77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4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8"/>
                </p:tgtEl>
              </p:cMediaNode>
            </p:audio>
            <p:audio>
              <p:cMediaNode vol="80000" numSld="999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70" grpId="0" animBg="1"/>
      <p:bldP spid="11271" grpId="0" animBg="1"/>
      <p:bldP spid="11272" grpId="0" animBg="1"/>
      <p:bldP spid="11288" grpId="0" animBg="1"/>
      <p:bldP spid="11289" grpId="0" animBg="1"/>
      <p:bldP spid="1129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6|1.6|3.4|1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325</Words>
  <Application>Microsoft Office PowerPoint</Application>
  <PresentationFormat>Widescreen</PresentationFormat>
  <Paragraphs>103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.VnHelvetInsH</vt:lpstr>
      <vt:lpstr>.VnTimeH</vt:lpstr>
      <vt:lpstr>Arial</vt:lpstr>
      <vt:lpstr>Calibri</vt:lpstr>
      <vt:lpstr>Impact</vt:lpstr>
      <vt:lpstr>Times New Roman</vt:lpstr>
      <vt:lpstr>Office Theme</vt:lpstr>
      <vt:lpstr>  NhiÖt liÖt chµo mỪng</vt:lpstr>
      <vt:lpstr>PowerPoint Presentation</vt:lpstr>
      <vt:lpstr>PowerPoint Presentation</vt:lpstr>
      <vt:lpstr>PowerPoint Presentation</vt:lpstr>
      <vt:lpstr>PowerPoint Presentation</vt:lpstr>
      <vt:lpstr>Bài đọc chia làm 3 đoạn.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LATE BETTER THAN NEVER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 KIM QUY</dc:creator>
  <cp:lastModifiedBy>ACER</cp:lastModifiedBy>
  <cp:revision>274</cp:revision>
  <dcterms:created xsi:type="dcterms:W3CDTF">2001-12-31T17:04:00Z</dcterms:created>
  <dcterms:modified xsi:type="dcterms:W3CDTF">2023-02-21T03:37:54Z</dcterms:modified>
</cp:coreProperties>
</file>