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0" r:id="rId4"/>
    <p:sldId id="263" r:id="rId5"/>
    <p:sldId id="262" r:id="rId6"/>
    <p:sldId id="269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198B3-D670-4D42-957B-85131585930B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78E22-B02E-49CF-A0FF-89A998A87B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44854-A894-4C02-9078-D8ED0231ABA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8127-C5F1-47A5-BEED-FB373948F64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1D47-C66F-46BB-A50E-AF52F900A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8127-C5F1-47A5-BEED-FB373948F64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1D47-C66F-46BB-A50E-AF52F900A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8127-C5F1-47A5-BEED-FB373948F64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1D47-C66F-46BB-A50E-AF52F900A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8127-C5F1-47A5-BEED-FB373948F64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1D47-C66F-46BB-A50E-AF52F900A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8127-C5F1-47A5-BEED-FB373948F64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1D47-C66F-46BB-A50E-AF52F900A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8127-C5F1-47A5-BEED-FB373948F64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1D47-C66F-46BB-A50E-AF52F900A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8127-C5F1-47A5-BEED-FB373948F64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1D47-C66F-46BB-A50E-AF52F900A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8127-C5F1-47A5-BEED-FB373948F64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1D47-C66F-46BB-A50E-AF52F900A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8127-C5F1-47A5-BEED-FB373948F64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1D47-C66F-46BB-A50E-AF52F900A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8127-C5F1-47A5-BEED-FB373948F64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1D47-C66F-46BB-A50E-AF52F900A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8127-C5F1-47A5-BEED-FB373948F64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71D47-C66F-46BB-A50E-AF52F900A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78127-C5F1-47A5-BEED-FB373948F640}" type="datetimeFigureOut">
              <a:rPr lang="en-US" smtClean="0"/>
              <a:pPr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71D47-C66F-46BB-A50E-AF52F900AE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wmf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>
            <a:off x="1371600" y="1397394"/>
            <a:ext cx="6699738" cy="152868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154"/>
              </a:avLst>
            </a:prstTxWarp>
            <a:scene3d>
              <a:camera prst="legacyPerspectiveBottomRight">
                <a:rot lat="0" lon="21239996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Khởi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động</a:t>
            </a:r>
            <a:r>
              <a:rPr lang="vi-VN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i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DCEBF5"/>
                  </a:gs>
                  <a:gs pos="8000">
                    <a:srgbClr val="83A7C3"/>
                  </a:gs>
                  <a:gs pos="13000">
                    <a:srgbClr val="768FB9"/>
                  </a:gs>
                  <a:gs pos="21001">
                    <a:srgbClr val="83A7C3"/>
                  </a:gs>
                  <a:gs pos="52000">
                    <a:srgbClr val="FFFFFF"/>
                  </a:gs>
                  <a:gs pos="56000">
                    <a:srgbClr val="9C6563"/>
                  </a:gs>
                  <a:gs pos="58000">
                    <a:srgbClr val="80302D"/>
                  </a:gs>
                  <a:gs pos="71001">
                    <a:srgbClr val="C0524E"/>
                  </a:gs>
                  <a:gs pos="94000">
                    <a:srgbClr val="EBDAD4"/>
                  </a:gs>
                  <a:gs pos="100000">
                    <a:srgbClr val="55261C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859260" y="3390316"/>
            <a:ext cx="2901461" cy="1941340"/>
            <a:chOff x="4272" y="912"/>
            <a:chExt cx="1369" cy="1422"/>
          </a:xfrm>
        </p:grpSpPr>
        <p:pic>
          <p:nvPicPr>
            <p:cNvPr id="6" name="Picture 6" descr="184627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704" y="912"/>
              <a:ext cx="93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7" descr="184627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272" y="1008"/>
              <a:ext cx="93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8" descr="184627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56" y="1200"/>
              <a:ext cx="93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1981200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3200" b="1">
              <a:solidFill>
                <a:srgbClr val="0070C0"/>
              </a:solidFill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96200" y="1"/>
            <a:ext cx="1447800" cy="1447800"/>
            <a:chOff x="4272" y="912"/>
            <a:chExt cx="1369" cy="1422"/>
          </a:xfrm>
        </p:grpSpPr>
        <p:pic>
          <p:nvPicPr>
            <p:cNvPr id="9" name="Picture 6" descr="184627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04" y="912"/>
              <a:ext cx="93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7" descr="184627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72" y="1008"/>
              <a:ext cx="93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8" descr="184627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656" y="1200"/>
              <a:ext cx="93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Cloud Callout 12"/>
          <p:cNvSpPr/>
          <p:nvPr/>
        </p:nvSpPr>
        <p:spPr>
          <a:xfrm>
            <a:off x="1143000" y="2209800"/>
            <a:ext cx="6324600" cy="2743200"/>
          </a:xfrm>
          <a:prstGeom prst="cloudCallout">
            <a:avLst>
              <a:gd name="adj1" fmla="val 69402"/>
              <a:gd name="adj2" fmla="val -130049"/>
            </a:avLst>
          </a:prstGeom>
          <a:solidFill>
            <a:srgbClr val="94FF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057400" y="2743200"/>
            <a:ext cx="5257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0"/>
          <p:cNvSpPr>
            <a:spLocks noChangeArrowheads="1"/>
          </p:cNvSpPr>
          <p:nvPr/>
        </p:nvSpPr>
        <p:spPr bwMode="auto">
          <a:xfrm>
            <a:off x="4343400" y="1371600"/>
            <a:ext cx="3048000" cy="3009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15" tIns="65308" rIns="130615" bIns="65308">
            <a:spAutoFit/>
          </a:bodyPr>
          <a:lstStyle/>
          <a:p>
            <a:pPr defTabSz="1306513"/>
            <a:r>
              <a:rPr lang="en-US" sz="3400" b="1" dirty="0" smtClean="0">
                <a:latin typeface=".VnTime" pitchFamily="34" charset="0"/>
                <a:cs typeface="Arial" charset="0"/>
              </a:rPr>
              <a:t>b) 67,2     7     </a:t>
            </a:r>
            <a:endParaRPr lang="en-US" sz="3400" b="1" dirty="0">
              <a:latin typeface=".VnTime" pitchFamily="34" charset="0"/>
              <a:cs typeface="Arial" charset="0"/>
            </a:endParaRPr>
          </a:p>
          <a:p>
            <a:pPr defTabSz="1306513"/>
            <a:r>
              <a:rPr lang="en-US" sz="3400" b="1" dirty="0">
                <a:latin typeface=".VnTime" pitchFamily="34" charset="0"/>
                <a:cs typeface="Arial" charset="0"/>
              </a:rPr>
              <a:t>      </a:t>
            </a:r>
            <a:r>
              <a:rPr lang="en-US" sz="3400" b="1" dirty="0" smtClean="0">
                <a:latin typeface=".VnTime" pitchFamily="34" charset="0"/>
                <a:cs typeface="Arial" charset="0"/>
              </a:rPr>
              <a:t>4 2    9,6</a:t>
            </a:r>
            <a:endParaRPr lang="en-US" sz="3400" b="1" dirty="0">
              <a:solidFill>
                <a:srgbClr val="FF3300"/>
              </a:solidFill>
              <a:latin typeface=".VnTime" pitchFamily="34" charset="0"/>
              <a:cs typeface="Arial" charset="0"/>
            </a:endParaRPr>
          </a:p>
          <a:p>
            <a:pPr defTabSz="1306513"/>
            <a:r>
              <a:rPr lang="en-US" sz="3400" b="1" dirty="0">
                <a:latin typeface=".VnTime" pitchFamily="34" charset="0"/>
                <a:cs typeface="Arial" charset="0"/>
              </a:rPr>
              <a:t>         </a:t>
            </a:r>
            <a:r>
              <a:rPr lang="en-US" sz="3400" b="1" dirty="0" smtClean="0">
                <a:latin typeface=".VnTime" pitchFamily="34" charset="0"/>
                <a:cs typeface="Arial" charset="0"/>
              </a:rPr>
              <a:t>0</a:t>
            </a:r>
            <a:endParaRPr lang="en-US" sz="3400" b="1" dirty="0">
              <a:latin typeface=".VnTime" pitchFamily="34" charset="0"/>
              <a:cs typeface="Arial" charset="0"/>
            </a:endParaRPr>
          </a:p>
          <a:p>
            <a:pPr defTabSz="1306513"/>
            <a:r>
              <a:rPr lang="en-US" sz="3400" b="1" dirty="0">
                <a:latin typeface=".VnTime" pitchFamily="34" charset="0"/>
                <a:cs typeface="Arial" charset="0"/>
              </a:rPr>
              <a:t>           </a:t>
            </a:r>
          </a:p>
          <a:p>
            <a:pPr defTabSz="1306513">
              <a:spcBef>
                <a:spcPct val="50000"/>
              </a:spcBef>
            </a:pPr>
            <a:endParaRPr lang="en-US" sz="3400" b="1" dirty="0">
              <a:latin typeface=".VnTime" pitchFamily="34" charset="0"/>
              <a:cs typeface="Arial" charset="0"/>
            </a:endParaRPr>
          </a:p>
        </p:txBody>
      </p:sp>
      <p:sp>
        <p:nvSpPr>
          <p:cNvPr id="3" name="Line 33"/>
          <p:cNvSpPr>
            <a:spLocks noChangeShapeType="1"/>
          </p:cNvSpPr>
          <p:nvPr/>
        </p:nvSpPr>
        <p:spPr bwMode="auto">
          <a:xfrm>
            <a:off x="5867400" y="1447800"/>
            <a:ext cx="0" cy="10975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5867400" y="1981200"/>
            <a:ext cx="838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30"/>
          <p:cNvSpPr>
            <a:spLocks noChangeArrowheads="1"/>
          </p:cNvSpPr>
          <p:nvPr/>
        </p:nvSpPr>
        <p:spPr bwMode="auto">
          <a:xfrm>
            <a:off x="914400" y="1447800"/>
            <a:ext cx="3048000" cy="3009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15" tIns="65308" rIns="130615" bIns="65308">
            <a:spAutoFit/>
          </a:bodyPr>
          <a:lstStyle/>
          <a:p>
            <a:pPr defTabSz="1306513"/>
            <a:r>
              <a:rPr lang="en-US" sz="3400" b="1" dirty="0" smtClean="0">
                <a:latin typeface=".VnTime" pitchFamily="34" charset="0"/>
                <a:cs typeface="Arial" charset="0"/>
              </a:rPr>
              <a:t>a) 67,2     7     </a:t>
            </a:r>
            <a:endParaRPr lang="en-US" sz="3400" b="1" dirty="0">
              <a:latin typeface=".VnTime" pitchFamily="34" charset="0"/>
              <a:cs typeface="Arial" charset="0"/>
            </a:endParaRPr>
          </a:p>
          <a:p>
            <a:pPr defTabSz="1306513"/>
            <a:r>
              <a:rPr lang="en-US" sz="3400" b="1" dirty="0">
                <a:latin typeface=".VnTime" pitchFamily="34" charset="0"/>
                <a:cs typeface="Arial" charset="0"/>
              </a:rPr>
              <a:t>      </a:t>
            </a:r>
            <a:r>
              <a:rPr lang="en-US" sz="3400" b="1" dirty="0" smtClean="0">
                <a:latin typeface=".VnTime" pitchFamily="34" charset="0"/>
                <a:cs typeface="Arial" charset="0"/>
              </a:rPr>
              <a:t>4 2     96</a:t>
            </a:r>
            <a:endParaRPr lang="en-US" sz="3400" b="1" dirty="0">
              <a:solidFill>
                <a:srgbClr val="FF3300"/>
              </a:solidFill>
              <a:latin typeface=".VnTime" pitchFamily="34" charset="0"/>
              <a:cs typeface="Arial" charset="0"/>
            </a:endParaRPr>
          </a:p>
          <a:p>
            <a:pPr defTabSz="1306513"/>
            <a:r>
              <a:rPr lang="en-US" sz="3400" b="1" dirty="0">
                <a:latin typeface=".VnTime" pitchFamily="34" charset="0"/>
                <a:cs typeface="Arial" charset="0"/>
              </a:rPr>
              <a:t>         </a:t>
            </a:r>
            <a:r>
              <a:rPr lang="en-US" sz="3400" b="1" dirty="0" smtClean="0">
                <a:latin typeface=".VnTime" pitchFamily="34" charset="0"/>
                <a:cs typeface="Arial" charset="0"/>
              </a:rPr>
              <a:t>0</a:t>
            </a:r>
            <a:endParaRPr lang="en-US" sz="3400" b="1" dirty="0">
              <a:latin typeface=".VnTime" pitchFamily="34" charset="0"/>
              <a:cs typeface="Arial" charset="0"/>
            </a:endParaRPr>
          </a:p>
          <a:p>
            <a:pPr defTabSz="1306513"/>
            <a:r>
              <a:rPr lang="en-US" sz="3400" b="1" dirty="0">
                <a:latin typeface=".VnTime" pitchFamily="34" charset="0"/>
                <a:cs typeface="Arial" charset="0"/>
              </a:rPr>
              <a:t>           </a:t>
            </a:r>
          </a:p>
          <a:p>
            <a:pPr defTabSz="1306513">
              <a:spcBef>
                <a:spcPct val="50000"/>
              </a:spcBef>
            </a:pPr>
            <a:endParaRPr lang="en-US" sz="3400" b="1" dirty="0">
              <a:latin typeface=".VnTime" pitchFamily="34" charset="0"/>
              <a:cs typeface="Arial" charset="0"/>
            </a:endParaRPr>
          </a:p>
        </p:txBody>
      </p:sp>
      <p:sp>
        <p:nvSpPr>
          <p:cNvPr id="6" name="Line 33"/>
          <p:cNvSpPr>
            <a:spLocks noChangeShapeType="1"/>
          </p:cNvSpPr>
          <p:nvPr/>
        </p:nvSpPr>
        <p:spPr bwMode="auto">
          <a:xfrm>
            <a:off x="2514600" y="1493252"/>
            <a:ext cx="0" cy="10975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514600" y="2026652"/>
            <a:ext cx="838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1814870" y="3276616"/>
            <a:ext cx="547330" cy="609583"/>
          </a:xfrm>
          <a:prstGeom prst="rect">
            <a:avLst/>
          </a:prstGeom>
          <a:solidFill>
            <a:schemeClr val="bg1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vi-V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5257800" y="3276600"/>
            <a:ext cx="533400" cy="609585"/>
          </a:xfrm>
          <a:prstGeom prst="rect">
            <a:avLst/>
          </a:prstGeom>
          <a:solidFill>
            <a:schemeClr val="bg1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1828800" y="3276600"/>
            <a:ext cx="533400" cy="6096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altLang="vi-VN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5257800" y="3276600"/>
            <a:ext cx="533400" cy="609600"/>
          </a:xfrm>
          <a:prstGeom prst="rect">
            <a:avLst/>
          </a:prstGeom>
          <a:solidFill>
            <a:schemeClr val="bg1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" name="Picture 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00" y="304800"/>
            <a:ext cx="1447800" cy="144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3" name="WordArt 30"/>
          <p:cNvSpPr>
            <a:spLocks noChangeArrowheads="1" noChangeShapeType="1" noTextEdit="1"/>
          </p:cNvSpPr>
          <p:nvPr/>
        </p:nvSpPr>
        <p:spPr bwMode="auto">
          <a:xfrm>
            <a:off x="7848600" y="609600"/>
            <a:ext cx="838200" cy="712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9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Arial"/>
              </a:rPr>
              <a:t>10</a:t>
            </a:r>
          </a:p>
        </p:txBody>
      </p:sp>
      <p:sp>
        <p:nvSpPr>
          <p:cNvPr id="34" name="WordArt 31"/>
          <p:cNvSpPr>
            <a:spLocks noChangeArrowheads="1" noChangeShapeType="1" noTextEdit="1"/>
          </p:cNvSpPr>
          <p:nvPr/>
        </p:nvSpPr>
        <p:spPr bwMode="auto">
          <a:xfrm>
            <a:off x="7924800" y="649288"/>
            <a:ext cx="838200" cy="5699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9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Arial"/>
              </a:rPr>
              <a:t>9</a:t>
            </a:r>
          </a:p>
        </p:txBody>
      </p:sp>
      <p:sp>
        <p:nvSpPr>
          <p:cNvPr id="35" name="WordArt 32"/>
          <p:cNvSpPr>
            <a:spLocks noChangeArrowheads="1" noChangeShapeType="1" noTextEdit="1"/>
          </p:cNvSpPr>
          <p:nvPr/>
        </p:nvSpPr>
        <p:spPr bwMode="auto">
          <a:xfrm>
            <a:off x="8001000" y="577850"/>
            <a:ext cx="762000" cy="641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9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Arial"/>
              </a:rPr>
              <a:t>8</a:t>
            </a:r>
          </a:p>
        </p:txBody>
      </p:sp>
      <p:sp>
        <p:nvSpPr>
          <p:cNvPr id="36" name="WordArt 33"/>
          <p:cNvSpPr>
            <a:spLocks noChangeArrowheads="1" noChangeShapeType="1" noTextEdit="1"/>
          </p:cNvSpPr>
          <p:nvPr/>
        </p:nvSpPr>
        <p:spPr bwMode="auto">
          <a:xfrm>
            <a:off x="7924800" y="533400"/>
            <a:ext cx="685800" cy="712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9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Arial"/>
              </a:rPr>
              <a:t>7</a:t>
            </a:r>
          </a:p>
        </p:txBody>
      </p:sp>
      <p:sp>
        <p:nvSpPr>
          <p:cNvPr id="37" name="WordArt 34"/>
          <p:cNvSpPr>
            <a:spLocks noChangeArrowheads="1" noChangeShapeType="1" noTextEdit="1"/>
          </p:cNvSpPr>
          <p:nvPr/>
        </p:nvSpPr>
        <p:spPr bwMode="auto">
          <a:xfrm>
            <a:off x="7848600" y="577850"/>
            <a:ext cx="914400" cy="641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9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Arial"/>
              </a:rPr>
              <a:t>6</a:t>
            </a:r>
          </a:p>
        </p:txBody>
      </p:sp>
      <p:sp>
        <p:nvSpPr>
          <p:cNvPr id="38" name="WordArt 35"/>
          <p:cNvSpPr>
            <a:spLocks noChangeArrowheads="1" noChangeShapeType="1" noTextEdit="1"/>
          </p:cNvSpPr>
          <p:nvPr/>
        </p:nvSpPr>
        <p:spPr bwMode="auto">
          <a:xfrm>
            <a:off x="7924800" y="533400"/>
            <a:ext cx="762000" cy="641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9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Arial"/>
              </a:rPr>
              <a:t>5</a:t>
            </a:r>
          </a:p>
        </p:txBody>
      </p:sp>
      <p:sp>
        <p:nvSpPr>
          <p:cNvPr id="39" name="WordArt 36"/>
          <p:cNvSpPr>
            <a:spLocks noChangeArrowheads="1" noChangeShapeType="1" noTextEdit="1"/>
          </p:cNvSpPr>
          <p:nvPr/>
        </p:nvSpPr>
        <p:spPr bwMode="auto">
          <a:xfrm>
            <a:off x="7924800" y="533400"/>
            <a:ext cx="762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9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Arial"/>
              </a:rPr>
              <a:t>4</a:t>
            </a:r>
          </a:p>
        </p:txBody>
      </p:sp>
      <p:sp>
        <p:nvSpPr>
          <p:cNvPr id="40" name="WordArt 37"/>
          <p:cNvSpPr>
            <a:spLocks noChangeArrowheads="1" noChangeShapeType="1" noTextEdit="1"/>
          </p:cNvSpPr>
          <p:nvPr/>
        </p:nvSpPr>
        <p:spPr bwMode="auto">
          <a:xfrm>
            <a:off x="8001000" y="573088"/>
            <a:ext cx="685800" cy="5699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9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Arial"/>
              </a:rPr>
              <a:t>3</a:t>
            </a:r>
          </a:p>
        </p:txBody>
      </p:sp>
      <p:sp>
        <p:nvSpPr>
          <p:cNvPr id="41" name="WordArt 38"/>
          <p:cNvSpPr>
            <a:spLocks noChangeArrowheads="1" noChangeShapeType="1" noTextEdit="1"/>
          </p:cNvSpPr>
          <p:nvPr/>
        </p:nvSpPr>
        <p:spPr bwMode="auto">
          <a:xfrm>
            <a:off x="7924800" y="533400"/>
            <a:ext cx="838200" cy="641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9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Arial"/>
              </a:rPr>
              <a:t>2</a:t>
            </a:r>
          </a:p>
        </p:txBody>
      </p:sp>
      <p:sp>
        <p:nvSpPr>
          <p:cNvPr id="42" name="WordArt 39"/>
          <p:cNvSpPr>
            <a:spLocks noChangeArrowheads="1" noChangeShapeType="1" noTextEdit="1"/>
          </p:cNvSpPr>
          <p:nvPr/>
        </p:nvSpPr>
        <p:spPr bwMode="auto">
          <a:xfrm>
            <a:off x="7924800" y="533400"/>
            <a:ext cx="762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099989" lon="1500000" rev="0"/>
              </a:camera>
              <a:lightRig rig="legacyFlat4" dir="b"/>
            </a:scene3d>
            <a:sp3d extrusionH="430200" prstMaterial="legacyMatte">
              <a:extrusionClr>
                <a:srgbClr val="0000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FFFF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Arial"/>
              </a:rPr>
              <a:t>1</a:t>
            </a:r>
          </a:p>
        </p:txBody>
      </p:sp>
      <p:grpSp>
        <p:nvGrpSpPr>
          <p:cNvPr id="43" name="Group 40"/>
          <p:cNvGrpSpPr>
            <a:grpSpLocks/>
          </p:cNvGrpSpPr>
          <p:nvPr/>
        </p:nvGrpSpPr>
        <p:grpSpPr bwMode="auto">
          <a:xfrm>
            <a:off x="7193281" y="0"/>
            <a:ext cx="2186354" cy="2057400"/>
            <a:chOff x="4656" y="-192"/>
            <a:chExt cx="1296" cy="1296"/>
          </a:xfrm>
        </p:grpSpPr>
        <p:sp>
          <p:nvSpPr>
            <p:cNvPr id="44" name="AutoShape 41"/>
            <p:cNvSpPr>
              <a:spLocks noChangeArrowheads="1"/>
            </p:cNvSpPr>
            <p:nvPr/>
          </p:nvSpPr>
          <p:spPr bwMode="auto">
            <a:xfrm>
              <a:off x="4656" y="-192"/>
              <a:ext cx="1296" cy="1296"/>
            </a:xfrm>
            <a:prstGeom prst="irregularSeal2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3399"/>
                </a:gs>
              </a:gsLst>
              <a:path path="shape">
                <a:fillToRect l="50000" t="50000" r="50000" b="50000"/>
              </a:path>
            </a:gradFill>
            <a:ln w="936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vi-VN" altLang="vi-VN"/>
            </a:p>
          </p:txBody>
        </p:sp>
        <p:sp>
          <p:nvSpPr>
            <p:cNvPr id="45" name="WordArt 42"/>
            <p:cNvSpPr>
              <a:spLocks noChangeArrowheads="1" noChangeShapeType="1" noTextEdit="1"/>
            </p:cNvSpPr>
            <p:nvPr/>
          </p:nvSpPr>
          <p:spPr bwMode="auto">
            <a:xfrm>
              <a:off x="4908" y="288"/>
              <a:ext cx="852" cy="31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err="1">
                  <a:ln w="12600">
                    <a:solidFill>
                      <a:srgbClr val="EAEAEA"/>
                    </a:solidFill>
                    <a:miter lim="800000"/>
                    <a:headEnd/>
                    <a:tailEnd/>
                  </a:ln>
                  <a:gradFill rotWithShape="1">
                    <a:gsLst>
                      <a:gs pos="0">
                        <a:srgbClr val="9400ED"/>
                      </a:gs>
                      <a:gs pos="100000">
                        <a:srgbClr val="0000FF"/>
                      </a:gs>
                    </a:gsLst>
                    <a:lin ang="10800000" scaled="1"/>
                  </a:gradFill>
                  <a:effectLst>
                    <a:outerShdw dist="17819" dir="2700000" algn="ctr" rotWithShape="0">
                      <a:srgbClr val="C0C0C0">
                        <a:alpha val="80011"/>
                      </a:srgbClr>
                    </a:outerShdw>
                  </a:effectLst>
                  <a:latin typeface="Times New Roman"/>
                  <a:cs typeface="Times New Roman"/>
                </a:rPr>
                <a:t>Hết</a:t>
              </a:r>
              <a:r>
                <a:rPr lang="en-US" sz="3600" b="1" kern="10" dirty="0">
                  <a:ln w="12600">
                    <a:solidFill>
                      <a:srgbClr val="EAEAEA"/>
                    </a:solidFill>
                    <a:miter lim="800000"/>
                    <a:headEnd/>
                    <a:tailEnd/>
                  </a:ln>
                  <a:gradFill rotWithShape="1">
                    <a:gsLst>
                      <a:gs pos="0">
                        <a:srgbClr val="9400ED"/>
                      </a:gs>
                      <a:gs pos="100000">
                        <a:srgbClr val="0000FF"/>
                      </a:gs>
                    </a:gsLst>
                    <a:lin ang="10800000" scaled="1"/>
                  </a:gradFill>
                  <a:effectLst>
                    <a:outerShdw dist="17819" dir="2700000" algn="ctr" rotWithShape="0">
                      <a:srgbClr val="C0C0C0">
                        <a:alpha val="80011"/>
                      </a:srgbClr>
                    </a:outerShdw>
                  </a:effectLst>
                  <a:latin typeface="Times New Roman"/>
                  <a:cs typeface="Times New Roman"/>
                </a:rPr>
                <a:t> </a:t>
              </a:r>
              <a:r>
                <a:rPr lang="en-US" sz="3600" b="1" kern="10" dirty="0" err="1">
                  <a:ln w="12600">
                    <a:solidFill>
                      <a:srgbClr val="EAEAEA"/>
                    </a:solidFill>
                    <a:miter lim="800000"/>
                    <a:headEnd/>
                    <a:tailEnd/>
                  </a:ln>
                  <a:gradFill rotWithShape="1">
                    <a:gsLst>
                      <a:gs pos="0">
                        <a:srgbClr val="9400ED"/>
                      </a:gs>
                      <a:gs pos="100000">
                        <a:srgbClr val="0000FF"/>
                      </a:gs>
                    </a:gsLst>
                    <a:lin ang="10800000" scaled="1"/>
                  </a:gradFill>
                  <a:effectLst>
                    <a:outerShdw dist="17819" dir="2700000" algn="ctr" rotWithShape="0">
                      <a:srgbClr val="C0C0C0">
                        <a:alpha val="80011"/>
                      </a:srgbClr>
                    </a:outerShdw>
                  </a:effectLst>
                  <a:latin typeface="Times New Roman"/>
                  <a:cs typeface="Times New Roman"/>
                </a:rPr>
                <a:t>giờ</a:t>
              </a:r>
              <a:endParaRPr lang="en-US" sz="3600" b="1" kern="10" dirty="0">
                <a:ln w="12600">
                  <a:solidFill>
                    <a:srgbClr val="EAEAEA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 scaled="1"/>
                </a:gradFill>
                <a:effectLst>
                  <a:outerShdw dist="17819" dir="2700000" algn="ctr" rotWithShape="0">
                    <a:srgbClr val="C0C0C0">
                      <a:alpha val="80011"/>
                    </a:srgbClr>
                  </a:outerShdw>
                </a:effectLst>
                <a:latin typeface="Times New Roman"/>
                <a:cs typeface="Times New Roman"/>
              </a:endParaRPr>
            </a:p>
          </p:txBody>
        </p:sp>
      </p:grpSp>
      <p:grpSp>
        <p:nvGrpSpPr>
          <p:cNvPr id="46" name="Group 5"/>
          <p:cNvGrpSpPr>
            <a:grpSpLocks/>
          </p:cNvGrpSpPr>
          <p:nvPr/>
        </p:nvGrpSpPr>
        <p:grpSpPr bwMode="auto">
          <a:xfrm>
            <a:off x="152400" y="5105400"/>
            <a:ext cx="1447800" cy="1447800"/>
            <a:chOff x="4272" y="912"/>
            <a:chExt cx="1369" cy="1422"/>
          </a:xfrm>
        </p:grpSpPr>
        <p:pic>
          <p:nvPicPr>
            <p:cNvPr id="47" name="Picture 6" descr="184627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04" y="912"/>
              <a:ext cx="93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8" name="Picture 7" descr="184627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272" y="1008"/>
              <a:ext cx="93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9" name="Picture 8" descr="184627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56" y="1200"/>
              <a:ext cx="937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000"/>
                            </p:stCondLst>
                            <p:childTnLst>
                              <p:par>
                                <p:cTn id="58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500"/>
                            </p:stCondLst>
                            <p:childTnLst>
                              <p:par>
                                <p:cTn id="78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4045" y="912026"/>
            <a:ext cx="2055371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500" b="1" dirty="0" err="1" smtClean="0">
                <a:latin typeface="Times New Roman" panose="02020603050405020304" pitchFamily="18" charset="0"/>
              </a:rPr>
              <a:t>Bài</a:t>
            </a:r>
            <a:r>
              <a:rPr lang="en-US" altLang="vi-VN" sz="3500" b="1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3500" b="1" dirty="0" err="1" smtClean="0">
                <a:latin typeface="Times New Roman" panose="02020603050405020304" pitchFamily="18" charset="0"/>
              </a:rPr>
              <a:t>tập</a:t>
            </a:r>
            <a:r>
              <a:rPr lang="en-US" altLang="vi-VN" sz="3500" b="1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3500" b="1" dirty="0">
                <a:latin typeface="Times New Roman" panose="02020603050405020304" pitchFamily="18" charset="0"/>
              </a:rPr>
              <a:t>1</a:t>
            </a:r>
            <a:r>
              <a:rPr lang="en-US" altLang="vi-VN" sz="3500" b="1" dirty="0" smtClean="0">
                <a:latin typeface="Times New Roman" panose="02020603050405020304" pitchFamily="18" charset="0"/>
              </a:rPr>
              <a:t>:</a:t>
            </a:r>
            <a:endParaRPr lang="en-US" altLang="vi-VN" sz="3500" dirty="0"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43200" y="893058"/>
            <a:ext cx="594360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500" b="1" dirty="0" err="1" smtClean="0">
                <a:latin typeface="Times New Roman" panose="02020603050405020304" pitchFamily="18" charset="0"/>
              </a:rPr>
              <a:t>Đặt</a:t>
            </a:r>
            <a:r>
              <a:rPr lang="en-US" altLang="vi-VN" sz="3500" b="1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3500" b="1" dirty="0" err="1" smtClean="0">
                <a:latin typeface="Times New Roman" panose="02020603050405020304" pitchFamily="18" charset="0"/>
              </a:rPr>
              <a:t>tính</a:t>
            </a:r>
            <a:r>
              <a:rPr lang="en-US" altLang="vi-VN" sz="3500" b="1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3500" b="1" dirty="0" err="1" smtClean="0">
                <a:latin typeface="Times New Roman" panose="02020603050405020304" pitchFamily="18" charset="0"/>
              </a:rPr>
              <a:t>rồi</a:t>
            </a:r>
            <a:r>
              <a:rPr lang="en-US" altLang="vi-VN" sz="3500" b="1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3500" b="1" dirty="0" err="1" smtClean="0">
                <a:latin typeface="Times New Roman" panose="02020603050405020304" pitchFamily="18" charset="0"/>
              </a:rPr>
              <a:t>tính</a:t>
            </a:r>
            <a:r>
              <a:rPr lang="en-US" altLang="vi-VN" sz="3500" b="1" dirty="0" smtClean="0">
                <a:latin typeface="Times New Roman" panose="02020603050405020304" pitchFamily="18" charset="0"/>
              </a:rPr>
              <a:t>:</a:t>
            </a:r>
            <a:endParaRPr lang="en-US" altLang="vi-VN" sz="3500" dirty="0"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981200"/>
            <a:ext cx="207941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500" b="1" dirty="0" smtClean="0">
                <a:latin typeface="Times New Roman" panose="02020603050405020304" pitchFamily="18" charset="0"/>
              </a:rPr>
              <a:t>b) 3,44 : 4</a:t>
            </a:r>
            <a:endParaRPr lang="en-US" altLang="vi-VN" sz="3500" dirty="0">
              <a:latin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800" y="1981200"/>
            <a:ext cx="2028119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500" b="1" dirty="0" smtClean="0">
                <a:latin typeface="Times New Roman" panose="02020603050405020304" pitchFamily="18" charset="0"/>
              </a:rPr>
              <a:t>c) 42,7 : 7</a:t>
            </a:r>
            <a:endParaRPr lang="en-US" altLang="vi-VN" sz="3500" dirty="0"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82344" y="1981200"/>
            <a:ext cx="2528256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500" b="1" dirty="0" smtClean="0">
                <a:latin typeface="Times New Roman" panose="02020603050405020304" pitchFamily="18" charset="0"/>
              </a:rPr>
              <a:t>d) 46,827 : 9</a:t>
            </a:r>
            <a:endParaRPr lang="en-US" altLang="vi-VN" sz="35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4045" y="912026"/>
            <a:ext cx="2055371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500" b="1" dirty="0" err="1" smtClean="0">
                <a:latin typeface="Times New Roman" panose="02020603050405020304" pitchFamily="18" charset="0"/>
              </a:rPr>
              <a:t>Bài</a:t>
            </a:r>
            <a:r>
              <a:rPr lang="en-US" altLang="vi-VN" sz="3500" b="1" dirty="0" smtClean="0">
                <a:latin typeface="Times New Roman" panose="02020603050405020304" pitchFamily="18" charset="0"/>
              </a:rPr>
              <a:t> </a:t>
            </a:r>
            <a:r>
              <a:rPr lang="en-US" altLang="vi-VN" sz="3500" b="1" dirty="0" err="1" smtClean="0">
                <a:latin typeface="Times New Roman" panose="02020603050405020304" pitchFamily="18" charset="0"/>
              </a:rPr>
              <a:t>tập</a:t>
            </a:r>
            <a:r>
              <a:rPr lang="en-US" altLang="vi-VN" sz="3500" b="1" dirty="0" smtClean="0">
                <a:latin typeface="Times New Roman" panose="02020603050405020304" pitchFamily="18" charset="0"/>
              </a:rPr>
              <a:t> 2:</a:t>
            </a:r>
            <a:endParaRPr lang="en-US" altLang="vi-VN" sz="3500" dirty="0">
              <a:latin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02455" y="2133571"/>
            <a:ext cx="38507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600" b="1" dirty="0" smtClean="0">
                <a:latin typeface="Times New Roman" panose="02020603050405020304" pitchFamily="18" charset="0"/>
              </a:rPr>
              <a:t>22,44 : 18 = </a:t>
            </a:r>
            <a:endParaRPr lang="en-US" altLang="vi-VN" sz="3600" dirty="0">
              <a:latin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2112258"/>
            <a:ext cx="3200399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500" b="1" dirty="0" smtClean="0">
                <a:latin typeface="Times New Roman" panose="02020603050405020304" pitchFamily="18" charset="0"/>
              </a:rPr>
              <a:t>1,24(</a:t>
            </a:r>
            <a:r>
              <a:rPr lang="en-US" altLang="vi-VN" sz="35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35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0,12</a:t>
            </a:r>
            <a:r>
              <a:rPr lang="en-US" altLang="vi-VN" sz="3500" b="1" dirty="0" smtClean="0">
                <a:latin typeface="Times New Roman" panose="02020603050405020304" pitchFamily="18" charset="0"/>
              </a:rPr>
              <a:t>)</a:t>
            </a:r>
            <a:endParaRPr lang="en-US" altLang="vi-VN" sz="3500" dirty="0">
              <a:latin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05400" y="2209800"/>
            <a:ext cx="228600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altLang="vi-VN" sz="3500" dirty="0">
              <a:latin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1600" y="208511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0" grpId="0"/>
      <p:bldP spid="1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0"/>
          <p:cNvSpPr>
            <a:spLocks noChangeArrowheads="1"/>
          </p:cNvSpPr>
          <p:nvPr/>
        </p:nvSpPr>
        <p:spPr bwMode="auto">
          <a:xfrm>
            <a:off x="914400" y="1447800"/>
            <a:ext cx="3048000" cy="3009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15" tIns="65308" rIns="130615" bIns="65308">
            <a:spAutoFit/>
          </a:bodyPr>
          <a:lstStyle/>
          <a:p>
            <a:pPr defTabSz="1306513"/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a) 21,3     </a:t>
            </a: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pPr defTabSz="1306513"/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400" b="1" smtClean="0">
                <a:latin typeface="Times New Roman" pitchFamily="18" charset="0"/>
                <a:cs typeface="Times New Roman" pitchFamily="18" charset="0"/>
              </a:rPr>
              <a:t>3     </a:t>
            </a:r>
            <a:r>
              <a:rPr lang="en-US" sz="3400" b="1" smtClean="0">
                <a:latin typeface="Times New Roman" pitchFamily="18" charset="0"/>
                <a:cs typeface="Times New Roman" pitchFamily="18" charset="0"/>
              </a:rPr>
              <a:t>4,2</a:t>
            </a:r>
            <a:endParaRPr lang="en-US" sz="3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306513"/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pPr defTabSz="1306513"/>
            <a:r>
              <a:rPr lang="en-US" sz="3400" b="1" dirty="0">
                <a:latin typeface=".VnTime" pitchFamily="34" charset="0"/>
                <a:cs typeface="Arial" charset="0"/>
              </a:rPr>
              <a:t>           </a:t>
            </a:r>
          </a:p>
          <a:p>
            <a:pPr defTabSz="1306513">
              <a:spcBef>
                <a:spcPct val="50000"/>
              </a:spcBef>
            </a:pPr>
            <a:endParaRPr lang="en-US" sz="3400" b="1" dirty="0">
              <a:latin typeface=".VnTime" pitchFamily="34" charset="0"/>
              <a:cs typeface="Arial" charset="0"/>
            </a:endParaRPr>
          </a:p>
        </p:txBody>
      </p:sp>
      <p:sp>
        <p:nvSpPr>
          <p:cNvPr id="7" name="Line 33"/>
          <p:cNvSpPr>
            <a:spLocks noChangeShapeType="1"/>
          </p:cNvSpPr>
          <p:nvPr/>
        </p:nvSpPr>
        <p:spPr bwMode="auto">
          <a:xfrm>
            <a:off x="2514600" y="1493252"/>
            <a:ext cx="0" cy="10975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514600" y="2026652"/>
            <a:ext cx="838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0"/>
          <p:cNvSpPr>
            <a:spLocks noChangeArrowheads="1"/>
          </p:cNvSpPr>
          <p:nvPr/>
        </p:nvSpPr>
        <p:spPr bwMode="auto">
          <a:xfrm>
            <a:off x="4724400" y="1524000"/>
            <a:ext cx="3048000" cy="3532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15" tIns="65308" rIns="130615" bIns="65308">
            <a:spAutoFit/>
          </a:bodyPr>
          <a:lstStyle/>
          <a:p>
            <a:pPr defTabSz="1306513"/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b) 21,3      5     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pPr defTabSz="1306513"/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1 3     4,26</a:t>
            </a:r>
            <a:endParaRPr lang="en-US" sz="3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306513"/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30</a:t>
            </a:r>
          </a:p>
          <a:p>
            <a:pPr defTabSz="1306513"/>
            <a:r>
              <a:rPr lang="en-US" sz="3400" b="1" dirty="0">
                <a:latin typeface=".VnTime" pitchFamily="34" charset="0"/>
                <a:cs typeface="Arial" charset="0"/>
              </a:rPr>
              <a:t>	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3400" b="1" dirty="0">
              <a:latin typeface="Times New Roman" pitchFamily="18" charset="0"/>
              <a:cs typeface="Times New Roman" pitchFamily="18" charset="0"/>
            </a:endParaRPr>
          </a:p>
          <a:p>
            <a:pPr defTabSz="1306513"/>
            <a:r>
              <a:rPr lang="en-US" sz="3400" b="1" dirty="0">
                <a:latin typeface=".VnTime" pitchFamily="34" charset="0"/>
                <a:cs typeface="Arial" charset="0"/>
              </a:rPr>
              <a:t>           </a:t>
            </a:r>
          </a:p>
          <a:p>
            <a:pPr defTabSz="1306513">
              <a:spcBef>
                <a:spcPct val="50000"/>
              </a:spcBef>
            </a:pPr>
            <a:endParaRPr lang="en-US" sz="3400" b="1" dirty="0">
              <a:latin typeface=".VnTime" pitchFamily="34" charset="0"/>
              <a:cs typeface="Arial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6477000" y="1645652"/>
            <a:ext cx="0" cy="10975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477000" y="2133600"/>
            <a:ext cx="1143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800600" y="19050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0"/>
          <p:cNvSpPr>
            <a:spLocks noChangeArrowheads="1"/>
          </p:cNvSpPr>
          <p:nvPr/>
        </p:nvSpPr>
        <p:spPr bwMode="auto">
          <a:xfrm>
            <a:off x="3048000" y="1371600"/>
            <a:ext cx="3048000" cy="3101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15" tIns="65308" rIns="130615" bIns="65308">
            <a:spAutoFit/>
          </a:bodyPr>
          <a:lstStyle/>
          <a:p>
            <a:pPr defTabSz="1306513"/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21,3     5     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defTabSz="1306513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36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306513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 defTabSz="1306513"/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endParaRPr lang="en-US" sz="3400" b="1" dirty="0" smtClean="0">
              <a:latin typeface=".VnTime" pitchFamily="34" charset="0"/>
              <a:cs typeface="Arial" charset="0"/>
            </a:endParaRPr>
          </a:p>
          <a:p>
            <a:pPr defTabSz="1306513">
              <a:spcBef>
                <a:spcPct val="50000"/>
              </a:spcBef>
            </a:pPr>
            <a:endParaRPr lang="en-US" sz="3400" b="1" dirty="0">
              <a:latin typeface=".VnTime" pitchFamily="34" charset="0"/>
              <a:cs typeface="Arial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724400" y="1981200"/>
            <a:ext cx="11430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4228306" y="1942306"/>
            <a:ext cx="990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343400" y="2403765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33800" y="19050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29200" y="19050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94020" y="19050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81600" y="191193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07875" y="2410695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43400" y="28956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30985" y="1918855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126</Words>
  <Application>Microsoft Office PowerPoint</Application>
  <PresentationFormat>On-screen Show (4:3)</PresentationFormat>
  <Paragraphs>55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CPN63</dc:creator>
  <cp:lastModifiedBy>CPN63</cp:lastModifiedBy>
  <cp:revision>13</cp:revision>
  <dcterms:created xsi:type="dcterms:W3CDTF">2018-11-26T12:10:25Z</dcterms:created>
  <dcterms:modified xsi:type="dcterms:W3CDTF">2018-11-28T15:13:50Z</dcterms:modified>
</cp:coreProperties>
</file>