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2" r:id="rId2"/>
    <p:sldId id="425" r:id="rId3"/>
    <p:sldId id="454" r:id="rId4"/>
    <p:sldId id="452" r:id="rId5"/>
    <p:sldId id="453" r:id="rId6"/>
    <p:sldId id="449" r:id="rId7"/>
    <p:sldId id="427" r:id="rId8"/>
    <p:sldId id="474" r:id="rId9"/>
    <p:sldId id="440" r:id="rId10"/>
    <p:sldId id="456" r:id="rId11"/>
    <p:sldId id="475" r:id="rId12"/>
    <p:sldId id="465" r:id="rId13"/>
    <p:sldId id="467" r:id="rId14"/>
    <p:sldId id="461" r:id="rId15"/>
    <p:sldId id="441" r:id="rId16"/>
    <p:sldId id="444" r:id="rId17"/>
    <p:sldId id="417" r:id="rId18"/>
    <p:sldId id="462" r:id="rId19"/>
    <p:sldId id="450" r:id="rId20"/>
    <p:sldId id="468" r:id="rId21"/>
    <p:sldId id="469" r:id="rId22"/>
    <p:sldId id="470" r:id="rId23"/>
    <p:sldId id="471" r:id="rId24"/>
    <p:sldId id="473" r:id="rId25"/>
    <p:sldId id="472" r:id="rId26"/>
  </p:sldIdLst>
  <p:sldSz cx="12192000" cy="6858000"/>
  <p:notesSz cx="6858000" cy="9144000"/>
  <p:custDataLst>
    <p:tags r:id="rId2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8AB"/>
    <a:srgbClr val="336600"/>
    <a:srgbClr val="9DD3BB"/>
    <a:srgbClr val="FF99CC"/>
    <a:srgbClr val="C5EAC8"/>
    <a:srgbClr val="FFE4B0"/>
    <a:srgbClr val="CCCCFF"/>
    <a:srgbClr val="FF9966"/>
    <a:srgbClr val="CCFF99"/>
    <a:srgbClr val="130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p:cViewPr varScale="1">
        <p:scale>
          <a:sx n="73" d="100"/>
          <a:sy n="73" d="100"/>
        </p:scale>
        <p:origin x="82" y="173"/>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18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9AB9A-4F29-4FBC-B072-282331441CF9}" type="datetimeFigureOut">
              <a:rPr lang="en-US" smtClean="0"/>
              <a:t>14/10/2022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BDF41-18EE-4924-B937-73BE5E6759A2}" type="slidenum">
              <a:rPr lang="en-US" smtClean="0"/>
              <a:t>‹#›</a:t>
            </a:fld>
            <a:endParaRPr lang="en-US"/>
          </a:p>
        </p:txBody>
      </p:sp>
    </p:spTree>
    <p:extLst>
      <p:ext uri="{BB962C8B-B14F-4D97-AF65-F5344CB8AC3E}">
        <p14:creationId xmlns:p14="http://schemas.microsoft.com/office/powerpoint/2010/main" val="185507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2F171D14-D4C7-4262-99FB-09BDA5A2A7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DB6F575-585D-4363-A427-46F450764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7494F23C-E44B-48FE-92E9-56ECFEB278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24F554-7921-496B-9A9E-655099BA2D03}" type="slidenum">
              <a:rPr lang="en-US" altLang="en-US"/>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899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1743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981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6369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5247D5-404B-4487-8D45-F06DDC6339BC}"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1950744369"/>
      </p:ext>
    </p:extLst>
  </p:cSld>
  <p:clrMapOvr>
    <a:masterClrMapping/>
  </p:clrMapOvr>
  <p:transition>
    <p:checker/>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2854920601"/>
      </p:ext>
    </p:extLst>
  </p:cSld>
  <p:clrMapOvr>
    <a:masterClrMapping/>
  </p:clrMapOvr>
  <p:transition>
    <p:checker/>
    <p:sndAc>
      <p:stSnd>
        <p:snd r:embed="rId1" name="click.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775169587"/>
      </p:ext>
    </p:extLst>
  </p:cSld>
  <p:clrMapOvr>
    <a:masterClrMapping/>
  </p:clrMapOvr>
  <p:transition>
    <p:checker/>
    <p:sndAc>
      <p:stSnd>
        <p:snd r:embed="rId1" name="click.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960327603"/>
      </p:ext>
    </p:extLst>
  </p:cSld>
  <p:clrMapOvr>
    <a:masterClrMapping/>
  </p:clrMapOvr>
  <p:transition>
    <p:checker/>
    <p:sndAc>
      <p:stSnd>
        <p:snd r:embed="rId1" name="click.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4215134170"/>
      </p:ext>
    </p:extLst>
  </p:cSld>
  <p:clrMapOvr>
    <a:masterClrMapping/>
  </p:clrMapOvr>
  <p:transition>
    <p:checker/>
    <p:sndAc>
      <p:stSnd>
        <p:snd r:embed="rId1" name="click.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4187936051"/>
      </p:ext>
    </p:extLst>
  </p:cSld>
  <p:clrMapOvr>
    <a:masterClrMapping/>
  </p:clrMapOvr>
  <p:transition>
    <p:checker/>
    <p:sndAc>
      <p:stSnd>
        <p:snd r:embed="rId1" name="click.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1797681041"/>
      </p:ext>
    </p:extLst>
  </p:cSld>
  <p:clrMapOvr>
    <a:masterClrMapping/>
  </p:clrMapOvr>
  <p:transition>
    <p:checker/>
    <p:sndAc>
      <p:stSnd>
        <p:snd r:embed="rId1" name="click.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2721370535"/>
      </p:ext>
    </p:extLst>
  </p:cSld>
  <p:clrMapOvr>
    <a:masterClrMapping/>
  </p:clrMapOvr>
  <p:transition>
    <p:checker/>
    <p:sndAc>
      <p:stSnd>
        <p:snd r:embed="rId1" name="click.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4085596502"/>
      </p:ext>
    </p:extLst>
  </p:cSld>
  <p:clrMapOvr>
    <a:masterClrMapping/>
  </p:clrMapOvr>
  <p:transition>
    <p:checker/>
    <p:sndAc>
      <p:stSnd>
        <p:snd r:embed="rId1" name="click.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2232117177"/>
      </p:ext>
    </p:extLst>
  </p:cSld>
  <p:clrMapOvr>
    <a:masterClrMapping/>
  </p:clrMapOvr>
  <p:transition>
    <p:checker/>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775155105"/>
      </p:ext>
    </p:extLst>
  </p:cSld>
  <p:clrMapOvr>
    <a:masterClrMapping/>
  </p:clrMapOvr>
  <p:transition>
    <p:checker/>
    <p:sndAc>
      <p:stSnd>
        <p:snd r:embed="rId1" name="click.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A514F-5C7C-4614-AFC3-BAD68758AD4E}"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B4D999-6745-4747-BBE5-7AFF86F7BB04}"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852230-2053-4122-A63D-8A4A5062067D}"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9DBDB0-DCCB-4700-87C7-8A78EE62E533}"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F12279-2DA6-4990-B950-6C3B5A15B029}"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F12279-2DA6-4990-B950-6C3B5A15B029}" type="slidenum">
              <a:rPr lang="en-US"/>
              <a:pPr>
                <a:defRPr/>
              </a:pPr>
              <a:t>‹#›</a:t>
            </a:fld>
            <a:endParaRPr lang="en-US"/>
          </a:p>
        </p:txBody>
      </p:sp>
    </p:spTree>
    <p:extLst>
      <p:ext uri="{BB962C8B-B14F-4D97-AF65-F5344CB8AC3E}">
        <p14:creationId xmlns:p14="http://schemas.microsoft.com/office/powerpoint/2010/main" val="2998969040"/>
      </p:ext>
    </p:extLst>
  </p:cSld>
  <p:clrMapOvr>
    <a:masterClrMapping/>
  </p:clrMapOvr>
  <p:transition>
    <p:checker/>
    <p:sndAc>
      <p:stSnd>
        <p:snd r:embed="rId1" name="click.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F12279-2DA6-4990-B950-6C3B5A15B029}" type="slidenum">
              <a:rPr lang="en-US"/>
              <a:pPr>
                <a:defRPr/>
              </a:pPr>
              <a:t>‹#›</a:t>
            </a:fld>
            <a:endParaRPr lang="en-US"/>
          </a:p>
        </p:txBody>
      </p:sp>
    </p:spTree>
    <p:extLst>
      <p:ext uri="{BB962C8B-B14F-4D97-AF65-F5344CB8AC3E}">
        <p14:creationId xmlns:p14="http://schemas.microsoft.com/office/powerpoint/2010/main" val="854992758"/>
      </p:ext>
    </p:extLst>
  </p:cSld>
  <p:clrMapOvr>
    <a:masterClrMapping/>
  </p:clrMapOvr>
  <p:transition>
    <p:checker/>
    <p:sndAc>
      <p:stSnd>
        <p:snd r:embed="rId1" name="click.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F12279-2DA6-4990-B950-6C3B5A15B029}" type="slidenum">
              <a:rPr lang="en-US"/>
              <a:pPr>
                <a:defRPr/>
              </a:pPr>
              <a:t>‹#›</a:t>
            </a:fld>
            <a:endParaRPr lang="en-US"/>
          </a:p>
        </p:txBody>
      </p:sp>
    </p:spTree>
    <p:extLst>
      <p:ext uri="{BB962C8B-B14F-4D97-AF65-F5344CB8AC3E}">
        <p14:creationId xmlns:p14="http://schemas.microsoft.com/office/powerpoint/2010/main" val="4019047434"/>
      </p:ext>
    </p:extLst>
  </p:cSld>
  <p:clrMapOvr>
    <a:masterClrMapping/>
  </p:clrMapOvr>
  <p:transition>
    <p:checker/>
    <p:sndAc>
      <p:stSnd>
        <p:snd r:embed="rId1" name="click.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6D77AD-63CA-4DE3-925A-3BEF23B9AEA6}"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2573108604"/>
      </p:ext>
    </p:extLst>
  </p:cSld>
  <p:clrMapOvr>
    <a:masterClrMapping/>
  </p:clrMapOvr>
  <p:transition>
    <p:checker/>
    <p:sndAc>
      <p:stSnd>
        <p:snd r:embed="rId1" name="click.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DA4951-C795-4A7A-BD78-0D8D777F65D0}"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EF26C6-F289-410E-8E52-BE2F6BDBAC5C}"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BC410-5BA3-46CB-B03F-D28AC7386B11}" type="slidenum">
              <a:rPr lang="en-US"/>
              <a:pPr>
                <a:defRPr/>
              </a:pPr>
              <a:t>‹#›</a:t>
            </a:fld>
            <a:endParaRPr lang="en-US"/>
          </a:p>
        </p:txBody>
      </p:sp>
    </p:spTree>
  </p:cSld>
  <p:clrMapOvr>
    <a:masterClrMapping/>
  </p:clrMapOvr>
  <p:transition>
    <p:checker/>
    <p:sndAc>
      <p:stSnd>
        <p:snd r:embed="rId1" name="click.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23091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04979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39152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00503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07531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51331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2128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661276422"/>
      </p:ext>
    </p:extLst>
  </p:cSld>
  <p:clrMapOvr>
    <a:masterClrMapping/>
  </p:clrMapOvr>
  <p:transition>
    <p:checker/>
    <p:sndAc>
      <p:stSnd>
        <p:snd r:embed="rId1" name="click.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6262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7157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44729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3497630872"/>
      </p:ext>
    </p:extLst>
  </p:cSld>
  <p:clrMapOvr>
    <a:masterClrMapping/>
  </p:clrMapOvr>
  <p:transition>
    <p:checker/>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1289085546"/>
      </p:ext>
    </p:extLst>
  </p:cSld>
  <p:clrMapOvr>
    <a:masterClrMapping/>
  </p:clrMapOvr>
  <p:transition>
    <p:checker/>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1878322654"/>
      </p:ext>
    </p:extLst>
  </p:cSld>
  <p:clrMapOvr>
    <a:masterClrMapping/>
  </p:clrMapOvr>
  <p:transition>
    <p:checker/>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729071630"/>
      </p:ext>
    </p:extLst>
  </p:cSld>
  <p:clrMapOvr>
    <a:masterClrMapping/>
  </p:clrMapOvr>
  <p:transition>
    <p:checker/>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AFE95-F93E-4D8C-A77A-3C942CAF8E46}" type="slidenum">
              <a:rPr lang="en-US"/>
              <a:pPr>
                <a:defRPr/>
              </a:pPr>
              <a:t>‹#›</a:t>
            </a:fld>
            <a:endParaRPr lang="en-US"/>
          </a:p>
        </p:txBody>
      </p:sp>
    </p:spTree>
    <p:extLst>
      <p:ext uri="{BB962C8B-B14F-4D97-AF65-F5344CB8AC3E}">
        <p14:creationId xmlns:p14="http://schemas.microsoft.com/office/powerpoint/2010/main" val="601798038"/>
      </p:ext>
    </p:extLst>
  </p:cSld>
  <p:clrMapOvr>
    <a:masterClrMapping/>
  </p:clrMapOvr>
  <p:transition>
    <p:checker/>
    <p:sndAc>
      <p:stSnd>
        <p:snd r:embed="rId1" name="click.wav"/>
      </p:stSnd>
    </p:sndAc>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5">
            <a:alphaModFix amt="46000"/>
            <a:lum/>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AC92486-FC9F-4980-AF32-FEF986A380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3" r:id="rId3"/>
    <p:sldLayoutId id="2147483692" r:id="rId4"/>
    <p:sldLayoutId id="2147483691" r:id="rId5"/>
    <p:sldLayoutId id="2147483689" r:id="rId6"/>
    <p:sldLayoutId id="2147483688" r:id="rId7"/>
    <p:sldLayoutId id="2147483687" r:id="rId8"/>
    <p:sldLayoutId id="2147483686" r:id="rId9"/>
    <p:sldLayoutId id="2147483685" r:id="rId10"/>
    <p:sldLayoutId id="2147483681" r:id="rId11"/>
    <p:sldLayoutId id="2147483677" r:id="rId12"/>
    <p:sldLayoutId id="2147483676" r:id="rId13"/>
    <p:sldLayoutId id="2147483675" r:id="rId14"/>
    <p:sldLayoutId id="2147483673" r:id="rId15"/>
    <p:sldLayoutId id="2147483672" r:id="rId16"/>
    <p:sldLayoutId id="2147483668" r:id="rId17"/>
    <p:sldLayoutId id="2147483667" r:id="rId18"/>
    <p:sldLayoutId id="2147483665" r:id="rId19"/>
    <p:sldLayoutId id="2147483664" r:id="rId20"/>
    <p:sldLayoutId id="2147483651" r:id="rId21"/>
    <p:sldLayoutId id="2147483652" r:id="rId22"/>
    <p:sldLayoutId id="2147483653" r:id="rId23"/>
    <p:sldLayoutId id="2147483654" r:id="rId24"/>
    <p:sldLayoutId id="2147483655" r:id="rId25"/>
    <p:sldLayoutId id="2147483684" r:id="rId26"/>
    <p:sldLayoutId id="2147483683" r:id="rId27"/>
    <p:sldLayoutId id="2147483682" r:id="rId28"/>
    <p:sldLayoutId id="2147483656" r:id="rId29"/>
    <p:sldLayoutId id="2147483657" r:id="rId30"/>
    <p:sldLayoutId id="2147483658" r:id="rId31"/>
    <p:sldLayoutId id="2147483659" r:id="rId32"/>
    <p:sldLayoutId id="2147483663" r:id="rId33"/>
    <p:sldLayoutId id="2147483690" r:id="rId34"/>
    <p:sldLayoutId id="2147483680" r:id="rId35"/>
    <p:sldLayoutId id="2147483679" r:id="rId36"/>
    <p:sldLayoutId id="2147483678" r:id="rId37"/>
    <p:sldLayoutId id="2147483674" r:id="rId38"/>
    <p:sldLayoutId id="2147483671" r:id="rId39"/>
    <p:sldLayoutId id="2147483670" r:id="rId40"/>
    <p:sldLayoutId id="2147483669" r:id="rId41"/>
    <p:sldLayoutId id="2147483666" r:id="rId42"/>
  </p:sldLayoutIdLst>
  <p:transition>
    <p:checker/>
    <p:sndAc>
      <p:stSnd>
        <p:snd r:embed="rId44" name="click.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audio" Target="../media/audio1.wav"/><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audio" Target="../media/audio1.wav"/><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audio" Target="../media/audio1.wav"/><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audio" Target="../media/audio1.wav"/><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audio" Target="../media/audio1.wav"/><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audio" Target="../media/audio4.wav"/><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audio" Target="../media/audio4.wav"/><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hình nền powerpoint">
            <a:extLst>
              <a:ext uri="{FF2B5EF4-FFF2-40B4-BE49-F238E27FC236}">
                <a16:creationId xmlns:a16="http://schemas.microsoft.com/office/drawing/2014/main" id="{7651A514-DE50-4B18-95D3-BFF170AC8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6">
            <a:extLst>
              <a:ext uri="{FF2B5EF4-FFF2-40B4-BE49-F238E27FC236}">
                <a16:creationId xmlns:a16="http://schemas.microsoft.com/office/drawing/2014/main" id="{150D8CE0-E9FC-417B-AB6C-CFA5F9BE48A1}"/>
              </a:ext>
            </a:extLst>
          </p:cNvPr>
          <p:cNvSpPr>
            <a:spLocks noChangeArrowheads="1" noChangeShapeType="1" noTextEdit="1"/>
          </p:cNvSpPr>
          <p:nvPr/>
        </p:nvSpPr>
        <p:spPr bwMode="auto">
          <a:xfrm>
            <a:off x="685800" y="2057401"/>
            <a:ext cx="11049000" cy="3248026"/>
          </a:xfrm>
          <a:prstGeom prst="rect">
            <a:avLst/>
          </a:prstGeom>
        </p:spPr>
        <p:txBody>
          <a:bodyPr wrap="none" fromWordArt="1">
            <a:prstTxWarp prst="textPlain">
              <a:avLst>
                <a:gd name="adj" fmla="val 50000"/>
              </a:avLst>
            </a:prstTxWarp>
          </a:bodyPr>
          <a:lstStyle/>
          <a:p>
            <a:pPr algn="ctr"/>
            <a:r>
              <a:rPr lang="vi-VN"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Các thầy cô giáo về dự </a:t>
            </a:r>
          </a:p>
          <a:p>
            <a:pPr algn="ctr"/>
            <a:r>
              <a:rPr lang="en-US"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HỘI THI GIÁO VIÊN GIỎI CẤP HUYỆN</a:t>
            </a:r>
            <a:endParaRPr lang="vi-VN"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endParaRPr>
          </a:p>
          <a:p>
            <a:pPr algn="ctr"/>
            <a:r>
              <a:rPr lang="vi-VN"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Năm học 20</a:t>
            </a:r>
            <a:r>
              <a:rPr lang="en-US"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22</a:t>
            </a:r>
            <a:r>
              <a:rPr lang="vi-VN"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-20</a:t>
            </a:r>
            <a:r>
              <a:rPr lang="en-US"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rPr>
              <a:t>23</a:t>
            </a:r>
            <a:endParaRPr lang="vi-VN" sz="3600" b="1" kern="10">
              <a:ln w="9525">
                <a:solidFill>
                  <a:srgbClr val="FFFF00"/>
                </a:solidFill>
                <a:round/>
                <a:headEnd/>
                <a:tailEnd/>
              </a:ln>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2700000" scaled="1"/>
              </a:gradFill>
              <a:effectLst>
                <a:outerShdw dist="45791" dir="2021404" algn="ctr" rotWithShape="0">
                  <a:srgbClr val="B2B2B2">
                    <a:alpha val="79999"/>
                  </a:srgbClr>
                </a:outerShdw>
              </a:effectLst>
            </a:endParaRPr>
          </a:p>
        </p:txBody>
      </p:sp>
      <p:sp>
        <p:nvSpPr>
          <p:cNvPr id="4100" name="WordArt 12">
            <a:extLst>
              <a:ext uri="{FF2B5EF4-FFF2-40B4-BE49-F238E27FC236}">
                <a16:creationId xmlns:a16="http://schemas.microsoft.com/office/drawing/2014/main" id="{D1F67B87-8C47-42DB-9FC7-1A857E43A9C6}"/>
              </a:ext>
            </a:extLst>
          </p:cNvPr>
          <p:cNvSpPr>
            <a:spLocks noChangeArrowheads="1" noChangeShapeType="1" noTextEdit="1"/>
          </p:cNvSpPr>
          <p:nvPr/>
        </p:nvSpPr>
        <p:spPr bwMode="auto">
          <a:xfrm>
            <a:off x="2333626" y="685800"/>
            <a:ext cx="7924800" cy="866774"/>
          </a:xfrm>
          <a:prstGeom prst="rect">
            <a:avLst/>
          </a:prstGeom>
        </p:spPr>
        <p:txBody>
          <a:bodyPr wrap="none" fromWordArt="1">
            <a:prstTxWarp prst="textPlain">
              <a:avLst>
                <a:gd name="adj" fmla="val 50014"/>
              </a:avLst>
            </a:prstTxWarp>
          </a:bodyPr>
          <a:lstStyle/>
          <a:p>
            <a:pPr algn="ctr"/>
            <a:r>
              <a:rPr lang="vi-VN" sz="3600" b="1" kern="10">
                <a:ln w="19050">
                  <a:solidFill>
                    <a:srgbClr val="99CCFF"/>
                  </a:solidFill>
                  <a:round/>
                  <a:headEnd/>
                  <a:tailEnd/>
                </a:ln>
                <a:solidFill>
                  <a:srgbClr val="FF0000"/>
                </a:solidFill>
                <a:effectLst>
                  <a:outerShdw dist="35921" dir="2700000" algn="ctr" rotWithShape="0">
                    <a:srgbClr val="990000"/>
                  </a:outerShdw>
                </a:effectLst>
              </a:rPr>
              <a:t>Nhiệt liệt chào mừng</a:t>
            </a:r>
          </a:p>
        </p:txBody>
      </p:sp>
      <p:pic>
        <p:nvPicPr>
          <p:cNvPr id="4101" name="Picture 8" descr="b36">
            <a:extLst>
              <a:ext uri="{FF2B5EF4-FFF2-40B4-BE49-F238E27FC236}">
                <a16:creationId xmlns:a16="http://schemas.microsoft.com/office/drawing/2014/main" id="{FA3513A8-C6B6-4B65-8D8B-EA5E980023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476036">
            <a:off x="-105141" y="-390236"/>
            <a:ext cx="1184276"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b36">
            <a:extLst>
              <a:ext uri="{FF2B5EF4-FFF2-40B4-BE49-F238E27FC236}">
                <a16:creationId xmlns:a16="http://schemas.microsoft.com/office/drawing/2014/main" id="{81BC51A5-2004-45F1-87F5-419892B9AE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6322251" flipV="1">
            <a:off x="10921210" y="-332673"/>
            <a:ext cx="11842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sunflowers_wave_hb">
            <a:extLst>
              <a:ext uri="{FF2B5EF4-FFF2-40B4-BE49-F238E27FC236}">
                <a16:creationId xmlns:a16="http://schemas.microsoft.com/office/drawing/2014/main" id="{34787C05-1261-4528-8F16-5D83821E57A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9678989"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sunflowers_wave_hb">
            <a:extLst>
              <a:ext uri="{FF2B5EF4-FFF2-40B4-BE49-F238E27FC236}">
                <a16:creationId xmlns:a16="http://schemas.microsoft.com/office/drawing/2014/main" id="{321C5E61-9C6F-4F24-A664-79A9A799DD8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8124826"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sunflowers_wave_hb">
            <a:extLst>
              <a:ext uri="{FF2B5EF4-FFF2-40B4-BE49-F238E27FC236}">
                <a16:creationId xmlns:a16="http://schemas.microsoft.com/office/drawing/2014/main" id="{B7646BAE-A668-464B-BC81-5AADEB760BF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6543676"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9" descr="sunflowers_wave_hb">
            <a:extLst>
              <a:ext uri="{FF2B5EF4-FFF2-40B4-BE49-F238E27FC236}">
                <a16:creationId xmlns:a16="http://schemas.microsoft.com/office/drawing/2014/main" id="{B63A815B-D13D-4B3E-8D9B-68640F12905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4543426"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9" descr="sunflowers_wave_hb">
            <a:extLst>
              <a:ext uri="{FF2B5EF4-FFF2-40B4-BE49-F238E27FC236}">
                <a16:creationId xmlns:a16="http://schemas.microsoft.com/office/drawing/2014/main" id="{BD290B9C-A159-49A3-9727-0F3BBD6F9FA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3019426"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9" descr="sunflowers_wave_hb">
            <a:extLst>
              <a:ext uri="{FF2B5EF4-FFF2-40B4-BE49-F238E27FC236}">
                <a16:creationId xmlns:a16="http://schemas.microsoft.com/office/drawing/2014/main" id="{155BC6B1-E646-47E8-9CC1-6DC6D063F16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28091">
            <a:off x="1495426" y="5908676"/>
            <a:ext cx="1158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ái Trường - Nơi Học Bao Điều Hay - Phương Anh - Zing MP3">
            <a:hlinkClick r:id="" action="ppaction://media"/>
            <a:extLst>
              <a:ext uri="{FF2B5EF4-FFF2-40B4-BE49-F238E27FC236}">
                <a16:creationId xmlns:a16="http://schemas.microsoft.com/office/drawing/2014/main" id="{A395D3AC-F40E-4447-92DB-115118645AA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47437" y="1288387"/>
            <a:ext cx="487363" cy="487363"/>
          </a:xfrm>
          <a:prstGeom prst="rect">
            <a:avLst/>
          </a:prstGeom>
        </p:spPr>
      </p:pic>
    </p:spTree>
    <p:custDataLst>
      <p:tags r:id="rId1"/>
    </p:custDataLst>
  </p:cSld>
  <p:clrMapOvr>
    <a:masterClrMapping/>
  </p:clrMapOvr>
  <p:transition advTm="56979">
    <p:checker/>
    <p:sndAc>
      <p:stSnd>
        <p:snd r:embed="rId6"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1" presetClass="mediacall" presetSubtype="0" fill="hold" nodeType="withEffect">
                                  <p:stCondLst>
                                    <p:cond delay="0"/>
                                  </p:stCondLst>
                                  <p:childTnLst>
                                    <p:cmd type="call" cmd="playFrom(0.0)">
                                      <p:cBhvr>
                                        <p:cTn id="11" dur="199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71EF-33B8-4B6B-88DA-A0FC96CB42F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33B5B62-CFE4-452F-A0BE-55B7BA30C530}"/>
              </a:ext>
            </a:extLst>
          </p:cNvPr>
          <p:cNvPicPr>
            <a:picLocks noChangeAspect="1"/>
          </p:cNvPicPr>
          <p:nvPr/>
        </p:nvPicPr>
        <p:blipFill>
          <a:blip r:embed="rId4"/>
          <a:stretch>
            <a:fillRect/>
          </a:stretch>
        </p:blipFill>
        <p:spPr>
          <a:xfrm>
            <a:off x="609600" y="342900"/>
            <a:ext cx="10972800" cy="6172200"/>
          </a:xfrm>
          <a:prstGeom prst="rect">
            <a:avLst/>
          </a:prstGeom>
          <a:ln>
            <a:solidFill>
              <a:schemeClr val="tx1"/>
            </a:solidFill>
          </a:ln>
        </p:spPr>
      </p:pic>
    </p:spTree>
    <p:extLst>
      <p:ext uri="{BB962C8B-B14F-4D97-AF65-F5344CB8AC3E}">
        <p14:creationId xmlns:p14="http://schemas.microsoft.com/office/powerpoint/2010/main" val="19102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5" name="click.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D26A-83AA-4E58-8DBA-690D046BD7A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33B95BB-B0F7-49F2-A12B-AD4AC8D7A929}"/>
              </a:ext>
            </a:extLst>
          </p:cNvPr>
          <p:cNvSpPr>
            <a:spLocks noGrp="1"/>
          </p:cNvSpPr>
          <p:nvPr>
            <p:ph idx="1"/>
          </p:nvPr>
        </p:nvSpPr>
        <p:spPr/>
        <p:txBody>
          <a:bodyPr/>
          <a:lstStyle/>
          <a:p>
            <a:endParaRPr lang="vi-VN"/>
          </a:p>
        </p:txBody>
      </p:sp>
      <p:pic>
        <p:nvPicPr>
          <p:cNvPr id="4098" name="Picture 2" descr="Khung viền PowerPoint đẹp">
            <a:extLst>
              <a:ext uri="{FF2B5EF4-FFF2-40B4-BE49-F238E27FC236}">
                <a16:creationId xmlns:a16="http://schemas.microsoft.com/office/drawing/2014/main" id="{C1B2A08B-4514-4BB4-8DF2-8B5A6E92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195" y="-990599"/>
            <a:ext cx="15538595" cy="8738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60AE0D-3CAF-4242-9141-8BDD9D07A7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52800" y="241110"/>
            <a:ext cx="5300623" cy="1905000"/>
          </a:xfrm>
          <a:prstGeom prst="rect">
            <a:avLst/>
          </a:prstGeom>
        </p:spPr>
      </p:pic>
      <p:sp>
        <p:nvSpPr>
          <p:cNvPr id="6" name="TextBox 5">
            <a:extLst>
              <a:ext uri="{FF2B5EF4-FFF2-40B4-BE49-F238E27FC236}">
                <a16:creationId xmlns:a16="http://schemas.microsoft.com/office/drawing/2014/main" id="{9B702186-BA6E-48D8-B90C-6261A367E94E}"/>
              </a:ext>
            </a:extLst>
          </p:cNvPr>
          <p:cNvSpPr txBox="1"/>
          <p:nvPr/>
        </p:nvSpPr>
        <p:spPr>
          <a:xfrm>
            <a:off x="3476630" y="947915"/>
            <a:ext cx="5052961" cy="707886"/>
          </a:xfrm>
          <a:prstGeom prst="rect">
            <a:avLst/>
          </a:prstGeom>
          <a:noFill/>
        </p:spPr>
        <p:txBody>
          <a:bodyPr wrap="square" rtlCol="0">
            <a:spAutoFit/>
          </a:bodyPr>
          <a:lstStyle/>
          <a:p>
            <a:pPr algn="ctr"/>
            <a:r>
              <a:rPr lang="en-US" sz="4000">
                <a:solidFill>
                  <a:srgbClr val="336600"/>
                </a:solidFill>
                <a:latin typeface="Fira Sans Black" panose="020B0A03050000020004" pitchFamily="34" charset="0"/>
              </a:rPr>
              <a:t>Cây cam thảo nam</a:t>
            </a:r>
            <a:endParaRPr lang="vi-VN" sz="4000">
              <a:solidFill>
                <a:srgbClr val="336600"/>
              </a:solidFill>
              <a:latin typeface="Fira Sans Black" panose="020B0A03050000020004" pitchFamily="34" charset="0"/>
            </a:endParaRPr>
          </a:p>
        </p:txBody>
      </p:sp>
      <p:pic>
        <p:nvPicPr>
          <p:cNvPr id="9" name="Picture 8">
            <a:extLst>
              <a:ext uri="{FF2B5EF4-FFF2-40B4-BE49-F238E27FC236}">
                <a16:creationId xmlns:a16="http://schemas.microsoft.com/office/drawing/2014/main" id="{D2CB9BE0-BDFC-4DF9-87A4-113BB3DF2D4D}"/>
              </a:ext>
            </a:extLst>
          </p:cNvPr>
          <p:cNvPicPr>
            <a:picLocks noChangeAspect="1"/>
          </p:cNvPicPr>
          <p:nvPr/>
        </p:nvPicPr>
        <p:blipFill>
          <a:blip r:embed="rId5"/>
          <a:stretch>
            <a:fillRect/>
          </a:stretch>
        </p:blipFill>
        <p:spPr>
          <a:xfrm>
            <a:off x="2834914" y="1917712"/>
            <a:ext cx="6522172" cy="4364219"/>
          </a:xfrm>
          <a:prstGeom prst="rect">
            <a:avLst/>
          </a:prstGeom>
        </p:spPr>
      </p:pic>
    </p:spTree>
    <p:extLst>
      <p:ext uri="{BB962C8B-B14F-4D97-AF65-F5344CB8AC3E}">
        <p14:creationId xmlns:p14="http://schemas.microsoft.com/office/powerpoint/2010/main" val="1638634340"/>
      </p:ext>
    </p:extLst>
  </p:cSld>
  <p:clrMapOvr>
    <a:masterClrMapping/>
  </p:clrMapOvr>
  <p:transition>
    <p:checker/>
    <p:sndAc>
      <p:stSnd>
        <p:snd r:embed="rId2" name="click.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71EF-33B8-4B6B-88DA-A0FC96CB42F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33B5B62-CFE4-452F-A0BE-55B7BA30C530}"/>
              </a:ext>
            </a:extLst>
          </p:cNvPr>
          <p:cNvPicPr>
            <a:picLocks noChangeAspect="1"/>
          </p:cNvPicPr>
          <p:nvPr/>
        </p:nvPicPr>
        <p:blipFill>
          <a:blip r:embed="rId4"/>
          <a:stretch>
            <a:fillRect/>
          </a:stretch>
        </p:blipFill>
        <p:spPr>
          <a:xfrm>
            <a:off x="609600" y="342900"/>
            <a:ext cx="10972800" cy="6172200"/>
          </a:xfrm>
          <a:prstGeom prst="rect">
            <a:avLst/>
          </a:prstGeom>
          <a:ln>
            <a:solidFill>
              <a:schemeClr val="tx1"/>
            </a:solidFill>
          </a:ln>
        </p:spPr>
      </p:pic>
      <p:sp>
        <p:nvSpPr>
          <p:cNvPr id="2" name="Rectangle: Rounded Corners 1">
            <a:extLst>
              <a:ext uri="{FF2B5EF4-FFF2-40B4-BE49-F238E27FC236}">
                <a16:creationId xmlns:a16="http://schemas.microsoft.com/office/drawing/2014/main" id="{B50C6D95-8691-4AA8-B2AD-9C55C1FF63FD}"/>
              </a:ext>
            </a:extLst>
          </p:cNvPr>
          <p:cNvSpPr/>
          <p:nvPr/>
        </p:nvSpPr>
        <p:spPr>
          <a:xfrm>
            <a:off x="571500" y="5981700"/>
            <a:ext cx="11049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Thầy giảng giải cho các học trò về giá trị to lớn của cây cỏ nước Nam.</a:t>
            </a:r>
            <a:endParaRPr lang="vi-VN" sz="2800"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803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E4870B-A336-4C51-B718-9393AD93EC85}"/>
              </a:ext>
            </a:extLst>
          </p:cNvPr>
          <p:cNvPicPr>
            <a:picLocks noChangeAspect="1"/>
          </p:cNvPicPr>
          <p:nvPr/>
        </p:nvPicPr>
        <p:blipFill>
          <a:blip r:embed="rId3"/>
          <a:stretch>
            <a:fillRect/>
          </a:stretch>
        </p:blipFill>
        <p:spPr>
          <a:xfrm>
            <a:off x="0" y="13011"/>
            <a:ext cx="6096000" cy="3429000"/>
          </a:xfrm>
          <a:prstGeom prst="rect">
            <a:avLst/>
          </a:prstGeom>
        </p:spPr>
      </p:pic>
      <p:pic>
        <p:nvPicPr>
          <p:cNvPr id="3" name="Picture 2">
            <a:extLst>
              <a:ext uri="{FF2B5EF4-FFF2-40B4-BE49-F238E27FC236}">
                <a16:creationId xmlns:a16="http://schemas.microsoft.com/office/drawing/2014/main" id="{F60539CD-7AF9-44E5-807C-E1D161273393}"/>
              </a:ext>
            </a:extLst>
          </p:cNvPr>
          <p:cNvPicPr>
            <a:picLocks noChangeAspect="1"/>
          </p:cNvPicPr>
          <p:nvPr/>
        </p:nvPicPr>
        <p:blipFill>
          <a:blip r:embed="rId4"/>
          <a:stretch>
            <a:fillRect/>
          </a:stretch>
        </p:blipFill>
        <p:spPr>
          <a:xfrm>
            <a:off x="5988429" y="20488"/>
            <a:ext cx="6203571" cy="3421523"/>
          </a:xfrm>
          <a:prstGeom prst="rect">
            <a:avLst/>
          </a:prstGeom>
        </p:spPr>
      </p:pic>
      <p:pic>
        <p:nvPicPr>
          <p:cNvPr id="4" name="Picture 3">
            <a:extLst>
              <a:ext uri="{FF2B5EF4-FFF2-40B4-BE49-F238E27FC236}">
                <a16:creationId xmlns:a16="http://schemas.microsoft.com/office/drawing/2014/main" id="{42A7F69E-E413-43FB-9076-F5393451F5E9}"/>
              </a:ext>
            </a:extLst>
          </p:cNvPr>
          <p:cNvPicPr>
            <a:picLocks noChangeAspect="1"/>
          </p:cNvPicPr>
          <p:nvPr/>
        </p:nvPicPr>
        <p:blipFill>
          <a:blip r:embed="rId5"/>
          <a:stretch>
            <a:fillRect/>
          </a:stretch>
        </p:blipFill>
        <p:spPr>
          <a:xfrm>
            <a:off x="22302" y="3477320"/>
            <a:ext cx="5960535" cy="3352801"/>
          </a:xfrm>
          <a:prstGeom prst="rect">
            <a:avLst/>
          </a:prstGeom>
          <a:ln>
            <a:solidFill>
              <a:schemeClr val="tx1"/>
            </a:solidFill>
          </a:ln>
        </p:spPr>
      </p:pic>
      <p:pic>
        <p:nvPicPr>
          <p:cNvPr id="5" name="Picture 4">
            <a:extLst>
              <a:ext uri="{FF2B5EF4-FFF2-40B4-BE49-F238E27FC236}">
                <a16:creationId xmlns:a16="http://schemas.microsoft.com/office/drawing/2014/main" id="{C8FF2A45-92CB-4D85-B5D8-2EC995F7CA0F}"/>
              </a:ext>
            </a:extLst>
          </p:cNvPr>
          <p:cNvPicPr>
            <a:picLocks noChangeAspect="1"/>
          </p:cNvPicPr>
          <p:nvPr/>
        </p:nvPicPr>
        <p:blipFill>
          <a:blip r:embed="rId6"/>
          <a:stretch>
            <a:fillRect/>
          </a:stretch>
        </p:blipFill>
        <p:spPr>
          <a:xfrm>
            <a:off x="6073697" y="3442011"/>
            <a:ext cx="6096001" cy="3429001"/>
          </a:xfrm>
          <a:prstGeom prst="rect">
            <a:avLst/>
          </a:prstGeom>
        </p:spPr>
      </p:pic>
      <p:sp>
        <p:nvSpPr>
          <p:cNvPr id="8" name="Rectangle: Rounded Corners 7">
            <a:extLst>
              <a:ext uri="{FF2B5EF4-FFF2-40B4-BE49-F238E27FC236}">
                <a16:creationId xmlns:a16="http://schemas.microsoft.com/office/drawing/2014/main" id="{1EC85399-BBEF-48D4-866E-4D389BEC8E91}"/>
              </a:ext>
            </a:extLst>
          </p:cNvPr>
          <p:cNvSpPr/>
          <p:nvPr/>
        </p:nvSpPr>
        <p:spPr>
          <a:xfrm>
            <a:off x="304800" y="47527"/>
            <a:ext cx="18669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a:solidFill>
                  <a:srgbClr val="002060"/>
                </a:solidFill>
                <a:latin typeface="Times New Roman" panose="02020603050405020304" pitchFamily="18" charset="0"/>
                <a:ea typeface="Calibri" panose="020F0502020204030204" pitchFamily="34" charset="0"/>
                <a:cs typeface="Arial" panose="020B0604020202020204" pitchFamily="34" charset="0"/>
              </a:rPr>
              <a:t>Đoạn 2</a:t>
            </a:r>
            <a:endParaRPr lang="vi-VN" sz="2800"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64B257A-542A-4336-B93B-97EAAEE6F2C3}"/>
              </a:ext>
            </a:extLst>
          </p:cNvPr>
          <p:cNvSpPr/>
          <p:nvPr/>
        </p:nvSpPr>
        <p:spPr>
          <a:xfrm>
            <a:off x="541868" y="6296721"/>
            <a:ext cx="1097279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Thầy giảng giải cho các học trò về giá trị to lớn của cây cỏ nước Nam.</a:t>
            </a:r>
            <a:endParaRPr lang="vi-VN" sz="2800"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345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71EF-33B8-4B6B-88DA-A0FC96CB42F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540AE93-7B66-4151-805C-47FA7161A346}"/>
              </a:ext>
            </a:extLst>
          </p:cNvPr>
          <p:cNvPicPr>
            <a:picLocks noChangeAspect="1"/>
          </p:cNvPicPr>
          <p:nvPr/>
        </p:nvPicPr>
        <p:blipFill>
          <a:blip r:embed="rId4"/>
          <a:stretch>
            <a:fillRect/>
          </a:stretch>
        </p:blipFill>
        <p:spPr>
          <a:xfrm>
            <a:off x="533400" y="300036"/>
            <a:ext cx="11125200" cy="6257925"/>
          </a:xfrm>
          <a:prstGeom prst="rect">
            <a:avLst/>
          </a:prstGeom>
        </p:spPr>
      </p:pic>
      <p:sp>
        <p:nvSpPr>
          <p:cNvPr id="5" name="Rectangle: Rounded Corners 4">
            <a:extLst>
              <a:ext uri="{FF2B5EF4-FFF2-40B4-BE49-F238E27FC236}">
                <a16:creationId xmlns:a16="http://schemas.microsoft.com/office/drawing/2014/main" id="{E2342524-2670-4A1A-9775-B719F96C2519}"/>
              </a:ext>
            </a:extLst>
          </p:cNvPr>
          <p:cNvSpPr/>
          <p:nvPr/>
        </p:nvSpPr>
        <p:spPr>
          <a:xfrm>
            <a:off x="571500" y="6024561"/>
            <a:ext cx="11049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Times New Roman" panose="02020603050405020304" pitchFamily="18" charset="0"/>
                <a:cs typeface="Times New Roman" panose="02020603050405020304" pitchFamily="18" charset="0"/>
              </a:rPr>
              <a:t>Ý</a:t>
            </a:r>
            <a:r>
              <a:rPr lang="vi-VN" sz="2000" b="1">
                <a:solidFill>
                  <a:srgbClr val="002060"/>
                </a:solidFill>
                <a:latin typeface="Times New Roman" panose="02020603050405020304" pitchFamily="18" charset="0"/>
                <a:cs typeface="Times New Roman" panose="02020603050405020304" pitchFamily="18" charset="0"/>
              </a:rPr>
              <a:t> nguyện muốn phát triển cây thuốc Nam để chữa bệnh cho người Việt Nam của danh y Tuệ Tĩnh</a:t>
            </a:r>
            <a:r>
              <a:rPr lang="en-US" sz="2000">
                <a:latin typeface="Times New Roman" panose="02020603050405020304" pitchFamily="18" charset="0"/>
                <a:cs typeface="Times New Roman" panose="02020603050405020304" pitchFamily="18" charset="0"/>
              </a:rPr>
              <a:t>.</a:t>
            </a:r>
            <a:endParaRPr lang="vi-VN"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359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F7B5DA-75EB-4574-A1D6-3C8C7F8DE10F}"/>
              </a:ext>
            </a:extLst>
          </p:cNvPr>
          <p:cNvPicPr>
            <a:picLocks noChangeAspect="1"/>
          </p:cNvPicPr>
          <p:nvPr/>
        </p:nvPicPr>
        <p:blipFill>
          <a:blip r:embed="rId3"/>
          <a:stretch>
            <a:fillRect/>
          </a:stretch>
        </p:blipFill>
        <p:spPr>
          <a:xfrm>
            <a:off x="228600" y="219101"/>
            <a:ext cx="4800599" cy="2700336"/>
          </a:xfrm>
          <a:prstGeom prst="rect">
            <a:avLst/>
          </a:prstGeom>
          <a:ln>
            <a:solidFill>
              <a:schemeClr val="tx1"/>
            </a:solidFill>
          </a:ln>
        </p:spPr>
      </p:pic>
      <p:sp>
        <p:nvSpPr>
          <p:cNvPr id="8" name="Rectangle: Rounded Corners 7">
            <a:extLst>
              <a:ext uri="{FF2B5EF4-FFF2-40B4-BE49-F238E27FC236}">
                <a16:creationId xmlns:a16="http://schemas.microsoft.com/office/drawing/2014/main" id="{80C0D085-8FA2-43F8-85F8-26E8D4D4A70D}"/>
              </a:ext>
            </a:extLst>
          </p:cNvPr>
          <p:cNvSpPr/>
          <p:nvPr/>
        </p:nvSpPr>
        <p:spPr>
          <a:xfrm>
            <a:off x="581023" y="2892027"/>
            <a:ext cx="409575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Thầy giảng giải cho các học trò về giá trị to lớn của cây cỏ nước Nam.</a:t>
            </a:r>
            <a:endParaRPr lang="vi-VN"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2A19BC8-4334-4902-BAD2-EEBA599AF1DD}"/>
              </a:ext>
            </a:extLst>
          </p:cNvPr>
          <p:cNvPicPr>
            <a:picLocks noChangeAspect="1"/>
          </p:cNvPicPr>
          <p:nvPr/>
        </p:nvPicPr>
        <p:blipFill>
          <a:blip r:embed="rId4"/>
          <a:stretch>
            <a:fillRect/>
          </a:stretch>
        </p:blipFill>
        <p:spPr>
          <a:xfrm>
            <a:off x="5181599" y="219101"/>
            <a:ext cx="7010401" cy="5281118"/>
          </a:xfrm>
          <a:prstGeom prst="rect">
            <a:avLst/>
          </a:prstGeom>
          <a:solidFill>
            <a:srgbClr val="FF99CC"/>
          </a:solidFill>
        </p:spPr>
      </p:pic>
      <p:sp>
        <p:nvSpPr>
          <p:cNvPr id="10" name="Rectangle: Rounded Corners 9">
            <a:extLst>
              <a:ext uri="{FF2B5EF4-FFF2-40B4-BE49-F238E27FC236}">
                <a16:creationId xmlns:a16="http://schemas.microsoft.com/office/drawing/2014/main" id="{169BF3A8-7EC9-4530-8C11-E2967CF3200B}"/>
              </a:ext>
            </a:extLst>
          </p:cNvPr>
          <p:cNvSpPr/>
          <p:nvPr/>
        </p:nvSpPr>
        <p:spPr>
          <a:xfrm>
            <a:off x="6248400" y="5593456"/>
            <a:ext cx="409575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Thầy giảng giải cho các học trò về giá trị to lớn của cây cỏ nước Nam.</a:t>
            </a:r>
            <a:endParaRPr lang="vi-VN"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AD0C3E2-B73E-4EC5-8211-6194185720EC}"/>
              </a:ext>
            </a:extLst>
          </p:cNvPr>
          <p:cNvPicPr>
            <a:picLocks noChangeAspect="1"/>
          </p:cNvPicPr>
          <p:nvPr/>
        </p:nvPicPr>
        <p:blipFill>
          <a:blip r:embed="rId5"/>
          <a:stretch>
            <a:fillRect/>
          </a:stretch>
        </p:blipFill>
        <p:spPr>
          <a:xfrm>
            <a:off x="152398" y="3425427"/>
            <a:ext cx="4952999" cy="2786062"/>
          </a:xfrm>
          <a:prstGeom prst="rect">
            <a:avLst/>
          </a:prstGeom>
        </p:spPr>
      </p:pic>
      <p:sp>
        <p:nvSpPr>
          <p:cNvPr id="12" name="Rectangle: Rounded Corners 11">
            <a:extLst>
              <a:ext uri="{FF2B5EF4-FFF2-40B4-BE49-F238E27FC236}">
                <a16:creationId xmlns:a16="http://schemas.microsoft.com/office/drawing/2014/main" id="{6AC8BA7F-4DE5-4F94-843E-4BE190ECBAE7}"/>
              </a:ext>
            </a:extLst>
          </p:cNvPr>
          <p:cNvSpPr/>
          <p:nvPr/>
        </p:nvSpPr>
        <p:spPr>
          <a:xfrm>
            <a:off x="152398" y="6254505"/>
            <a:ext cx="518160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Times New Roman" panose="02020603050405020304" pitchFamily="18" charset="0"/>
                <a:cs typeface="Times New Roman" panose="02020603050405020304" pitchFamily="18" charset="0"/>
              </a:rPr>
              <a:t>Ý</a:t>
            </a:r>
            <a:r>
              <a:rPr lang="vi-VN" b="1">
                <a:solidFill>
                  <a:srgbClr val="002060"/>
                </a:solidFill>
                <a:latin typeface="Times New Roman" panose="02020603050405020304" pitchFamily="18" charset="0"/>
                <a:cs typeface="Times New Roman" panose="02020603050405020304" pitchFamily="18" charset="0"/>
              </a:rPr>
              <a:t> nguyện muốn phát triển cây thuốc Nam để chữa bệnh cho người Việt Nam của danh y Tuệ Tĩnh</a:t>
            </a:r>
            <a:r>
              <a:rPr lang="en-US">
                <a:latin typeface="Times New Roman" panose="02020603050405020304" pitchFamily="18" charset="0"/>
                <a:cs typeface="Times New Roman" panose="02020603050405020304" pitchFamily="18" charset="0"/>
              </a:rPr>
              <a:t>.</a:t>
            </a:r>
            <a:endParaRPr lang="vi-VN">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87BC7E3-6171-44BA-8492-2E8556F3E29E}"/>
              </a:ext>
            </a:extLst>
          </p:cNvPr>
          <p:cNvSpPr/>
          <p:nvPr/>
        </p:nvSpPr>
        <p:spPr>
          <a:xfrm>
            <a:off x="762000" y="219101"/>
            <a:ext cx="1143000" cy="361826"/>
          </a:xfrm>
          <a:prstGeom prst="round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2060"/>
                </a:solidFill>
                <a:latin typeface="Times New Roman" panose="02020603050405020304" pitchFamily="18" charset="0"/>
                <a:ea typeface="Calibri" panose="020F0502020204030204" pitchFamily="34" charset="0"/>
                <a:cs typeface="Arial" panose="020B0604020202020204" pitchFamily="34" charset="0"/>
              </a:rPr>
              <a:t>Đoạn 1</a:t>
            </a:r>
            <a:endParaRPr lang="vi-VN"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D9840BD-D720-4EA0-A9E6-7CD98F32BEE5}"/>
              </a:ext>
            </a:extLst>
          </p:cNvPr>
          <p:cNvSpPr/>
          <p:nvPr/>
        </p:nvSpPr>
        <p:spPr>
          <a:xfrm>
            <a:off x="581023" y="3468443"/>
            <a:ext cx="1247777" cy="361826"/>
          </a:xfrm>
          <a:prstGeom prst="round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2060"/>
                </a:solidFill>
                <a:latin typeface="Times New Roman" panose="02020603050405020304" pitchFamily="18" charset="0"/>
                <a:ea typeface="Calibri" panose="020F0502020204030204" pitchFamily="34" charset="0"/>
                <a:cs typeface="Arial" panose="020B0604020202020204" pitchFamily="34" charset="0"/>
              </a:rPr>
              <a:t>Đoạn 3</a:t>
            </a:r>
            <a:endParaRPr lang="vi-VN"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37BB01EF-A63B-4EFE-BF5C-8BCFC25A5EDC}"/>
              </a:ext>
            </a:extLst>
          </p:cNvPr>
          <p:cNvSpPr/>
          <p:nvPr/>
        </p:nvSpPr>
        <p:spPr>
          <a:xfrm>
            <a:off x="5334000" y="268261"/>
            <a:ext cx="1143000" cy="361826"/>
          </a:xfrm>
          <a:prstGeom prst="round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2060"/>
                </a:solidFill>
                <a:latin typeface="Times New Roman" panose="02020603050405020304" pitchFamily="18" charset="0"/>
                <a:ea typeface="Calibri" panose="020F0502020204030204" pitchFamily="34" charset="0"/>
                <a:cs typeface="Arial" panose="020B0604020202020204" pitchFamily="34" charset="0"/>
              </a:rPr>
              <a:t>Đoạn 2</a:t>
            </a:r>
            <a:endParaRPr lang="vi-VN" b="1">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5810370"/>
      </p:ext>
    </p:extLst>
  </p:cSld>
  <p:clrMapOvr>
    <a:masterClrMapping/>
  </p:clrMapOvr>
  <p:transition>
    <p:checke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9BC2-79A2-4B5A-B439-11123F8A3FE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7F4064D1-E4AA-4207-8262-DA64A5A661BB}"/>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3E98EC67-588D-4B72-A993-311E7CFCA6E1}"/>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F989DA9F-2A24-4EC6-A5BC-4A835D5BDF24}"/>
              </a:ext>
            </a:extLst>
          </p:cNvPr>
          <p:cNvCxnSpPr>
            <a:cxnSpLocks/>
          </p:cNvCxnSpPr>
          <p:nvPr/>
        </p:nvCxnSpPr>
        <p:spPr>
          <a:xfrm>
            <a:off x="762000" y="5334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B145AEE-4983-4935-9FDC-B83D716BA3BA}"/>
              </a:ext>
            </a:extLst>
          </p:cNvPr>
          <p:cNvSpPr txBox="1"/>
          <p:nvPr/>
        </p:nvSpPr>
        <p:spPr>
          <a:xfrm>
            <a:off x="323642" y="92075"/>
            <a:ext cx="464318" cy="523220"/>
          </a:xfrm>
          <a:prstGeom prst="rect">
            <a:avLst/>
          </a:prstGeom>
          <a:solidFill>
            <a:schemeClr val="bg1"/>
          </a:solidFill>
        </p:spPr>
        <p:txBody>
          <a:bodyPr wrap="square" rtlCol="0">
            <a:spAutoFit/>
          </a:bodyPr>
          <a:lstStyle/>
          <a:p>
            <a:r>
              <a:rPr lang="en-US" sz="2800" b="1">
                <a:solidFill>
                  <a:srgbClr val="0008AB"/>
                </a:solidFill>
                <a:latin typeface="Times New Roman" panose="02020603050405020304" pitchFamily="18" charset="0"/>
                <a:cs typeface="Times New Roman" panose="02020603050405020304" pitchFamily="18" charset="0"/>
              </a:rPr>
              <a:t>2.</a:t>
            </a:r>
            <a:endParaRPr lang="vi-VN" sz="2800" b="1">
              <a:solidFill>
                <a:srgbClr val="0008AB"/>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2859D701-B7A7-4A8D-BB1F-81AAE6806B03}"/>
              </a:ext>
            </a:extLst>
          </p:cNvPr>
          <p:cNvCxnSpPr>
            <a:cxnSpLocks/>
          </p:cNvCxnSpPr>
          <p:nvPr/>
        </p:nvCxnSpPr>
        <p:spPr>
          <a:xfrm>
            <a:off x="7086600" y="5334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EFA76E-8019-4F5C-B01E-BAF35A9FBA2B}"/>
              </a:ext>
            </a:extLst>
          </p:cNvPr>
          <p:cNvCxnSpPr>
            <a:cxnSpLocks/>
          </p:cNvCxnSpPr>
          <p:nvPr/>
        </p:nvCxnSpPr>
        <p:spPr>
          <a:xfrm>
            <a:off x="381000" y="924448"/>
            <a:ext cx="327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074548"/>
      </p:ext>
    </p:extLst>
  </p:cSld>
  <p:clrMapOvr>
    <a:masterClrMapping/>
  </p:clrMapOvr>
  <p:transition>
    <p:checke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18" presetClass="entr" presetSubtype="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Right)">
                                      <p:cBhvr>
                                        <p:cTn id="10" dur="500"/>
                                        <p:tgtEl>
                                          <p:spTgt spid="9"/>
                                        </p:tgtEl>
                                      </p:cBhvr>
                                    </p:animEffect>
                                  </p:childTnLst>
                                </p:cTn>
                              </p:par>
                              <p:par>
                                <p:cTn id="11" presetID="18" presetClass="entr" presetSubtype="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5936" y="-2679575"/>
            <a:ext cx="6871637" cy="12203514"/>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361522" y="-90950"/>
            <a:ext cx="2510723" cy="2005694"/>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937681" y="-44734"/>
            <a:ext cx="2510723" cy="2005694"/>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499722" y="773089"/>
            <a:ext cx="1609653" cy="1731533"/>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9280671" y="2273324"/>
            <a:ext cx="2173767" cy="2278530"/>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304800" y="4864219"/>
            <a:ext cx="11898712" cy="2207120"/>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37681" y="294491"/>
            <a:ext cx="3013050" cy="2489753"/>
          </a:xfrm>
          <a:prstGeom prst="rect">
            <a:avLst/>
          </a:prstGeom>
        </p:spPr>
      </p:pic>
      <p:sp>
        <p:nvSpPr>
          <p:cNvPr id="22" name="Rectangle 21">
            <a:extLst>
              <a:ext uri="{FF2B5EF4-FFF2-40B4-BE49-F238E27FC236}">
                <a16:creationId xmlns:a16="http://schemas.microsoft.com/office/drawing/2014/main" id="{4E6B0064-DA89-4CAB-8235-67936FFA71EB}"/>
              </a:ext>
            </a:extLst>
          </p:cNvPr>
          <p:cNvSpPr/>
          <p:nvPr/>
        </p:nvSpPr>
        <p:spPr>
          <a:xfrm>
            <a:off x="1529859" y="1881801"/>
            <a:ext cx="8102875" cy="2489753"/>
          </a:xfrm>
          <a:prstGeom prst="rect">
            <a:avLst/>
          </a:prstGeom>
          <a:solidFill>
            <a:schemeClr val="bg1"/>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rgbClr val="FF0000"/>
                </a:solidFill>
                <a:latin typeface="Times New Roman" panose="02020603050405020304" pitchFamily="18" charset="0"/>
                <a:cs typeface="Times New Roman" panose="02020603050405020304" pitchFamily="18" charset="0"/>
              </a:rPr>
              <a:t>TẬP KỂ </a:t>
            </a:r>
          </a:p>
          <a:p>
            <a:pPr algn="ctr"/>
            <a:r>
              <a:rPr lang="en-US" sz="8000" b="1">
                <a:solidFill>
                  <a:srgbClr val="FF0000"/>
                </a:solidFill>
                <a:latin typeface="Times New Roman" panose="02020603050405020304" pitchFamily="18" charset="0"/>
                <a:cs typeface="Times New Roman" panose="02020603050405020304" pitchFamily="18" charset="0"/>
              </a:rPr>
              <a:t>TRONG NHÓM</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1138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5936" y="-2679575"/>
            <a:ext cx="6871637" cy="12203514"/>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361522" y="-90950"/>
            <a:ext cx="2510723" cy="2005694"/>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937681" y="-44734"/>
            <a:ext cx="2510723" cy="2005694"/>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499722" y="773089"/>
            <a:ext cx="1609653" cy="1731533"/>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9280671" y="2273324"/>
            <a:ext cx="2173767" cy="2278530"/>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304800" y="4864219"/>
            <a:ext cx="11898712" cy="2207120"/>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37681" y="294491"/>
            <a:ext cx="3013050" cy="2489753"/>
          </a:xfrm>
          <a:prstGeom prst="rect">
            <a:avLst/>
          </a:prstGeom>
        </p:spPr>
      </p:pic>
      <p:sp>
        <p:nvSpPr>
          <p:cNvPr id="22" name="Rectangle 21">
            <a:extLst>
              <a:ext uri="{FF2B5EF4-FFF2-40B4-BE49-F238E27FC236}">
                <a16:creationId xmlns:a16="http://schemas.microsoft.com/office/drawing/2014/main" id="{4E6B0064-DA89-4CAB-8235-67936FFA71EB}"/>
              </a:ext>
            </a:extLst>
          </p:cNvPr>
          <p:cNvSpPr/>
          <p:nvPr/>
        </p:nvSpPr>
        <p:spPr>
          <a:xfrm>
            <a:off x="1529859" y="1881801"/>
            <a:ext cx="8102875" cy="2489753"/>
          </a:xfrm>
          <a:prstGeom prst="rect">
            <a:avLst/>
          </a:prstGeom>
          <a:solidFill>
            <a:schemeClr val="bg1"/>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2060"/>
                </a:solidFill>
                <a:latin typeface="Times New Roman" panose="02020603050405020304" pitchFamily="18" charset="0"/>
                <a:cs typeface="Times New Roman" panose="02020603050405020304" pitchFamily="18" charset="0"/>
              </a:rPr>
              <a:t>TRẢI NGHIỆM</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400" b="1">
                <a:solidFill>
                  <a:srgbClr val="FF0000"/>
                </a:solidFill>
                <a:latin typeface="Times New Roman" panose="02020603050405020304" pitchFamily="18" charset="0"/>
                <a:cs typeface="Times New Roman" panose="02020603050405020304" pitchFamily="18" charset="0"/>
              </a:rPr>
              <a:t>CÙNG ĐỒNG HÀNH VỀ ĐÍCH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8026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B7C0-9AB5-400A-B9DF-81078DC2C56D}"/>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79DA1865-5276-4E27-A7F9-3A76D8737C4B}"/>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F0FBC325-88B7-4FD7-B4D8-EC0FE127AAFD}"/>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B079C-35DD-4D00-976A-2692C547E3C9}"/>
              </a:ext>
            </a:extLst>
          </p:cNvPr>
          <p:cNvSpPr/>
          <p:nvPr/>
        </p:nvSpPr>
        <p:spPr>
          <a:xfrm>
            <a:off x="1733550" y="139848"/>
            <a:ext cx="82296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F45A26F0-0A3F-47E4-A4A0-58F465D2C0A2}"/>
              </a:ext>
            </a:extLst>
          </p:cNvPr>
          <p:cNvSpPr txBox="1"/>
          <p:nvPr/>
        </p:nvSpPr>
        <p:spPr>
          <a:xfrm>
            <a:off x="1847850" y="356542"/>
            <a:ext cx="8001000" cy="646331"/>
          </a:xfrm>
          <a:prstGeom prst="rect">
            <a:avLst/>
          </a:prstGeom>
          <a:noFill/>
        </p:spPr>
        <p:txBody>
          <a:bodyPr wrap="square" rtlCol="0">
            <a:spAutoFit/>
          </a:bodyPr>
          <a:lstStyle/>
          <a:p>
            <a:pPr algn="ctr"/>
            <a:r>
              <a:rPr lang="en-US" sz="3600" b="1">
                <a:solidFill>
                  <a:schemeClr val="accent6">
                    <a:lumMod val="75000"/>
                  </a:schemeClr>
                </a:solidFill>
              </a:rPr>
              <a:t>BÍ QUYẾT KỂ CHUYỆN ĐẠT GIẢI</a:t>
            </a:r>
            <a:endParaRPr lang="vi-VN" sz="3600" b="1">
              <a:solidFill>
                <a:schemeClr val="accent6">
                  <a:lumMod val="75000"/>
                </a:schemeClr>
              </a:solidFill>
            </a:endParaRPr>
          </a:p>
        </p:txBody>
      </p:sp>
      <p:sp>
        <p:nvSpPr>
          <p:cNvPr id="6" name="TextBox 5">
            <a:extLst>
              <a:ext uri="{FF2B5EF4-FFF2-40B4-BE49-F238E27FC236}">
                <a16:creationId xmlns:a16="http://schemas.microsoft.com/office/drawing/2014/main" id="{55772139-9960-4B47-AC43-252C1276896D}"/>
              </a:ext>
            </a:extLst>
          </p:cNvPr>
          <p:cNvSpPr txBox="1"/>
          <p:nvPr/>
        </p:nvSpPr>
        <p:spPr>
          <a:xfrm>
            <a:off x="6725264" y="3569112"/>
            <a:ext cx="1600200" cy="646331"/>
          </a:xfrm>
          <a:prstGeom prst="rect">
            <a:avLst/>
          </a:prstGeom>
          <a:solidFill>
            <a:srgbClr val="9DD3BB"/>
          </a:solidFill>
        </p:spPr>
        <p:txBody>
          <a:bodyPr wrap="square" rtlCol="0">
            <a:spAutoFit/>
          </a:bodyPr>
          <a:lstStyle/>
          <a:p>
            <a:r>
              <a:rPr lang="en-US" sz="3600">
                <a:solidFill>
                  <a:srgbClr val="0008AB"/>
                </a:solidFill>
              </a:rPr>
              <a:t>tin</a:t>
            </a:r>
            <a:endParaRPr lang="vi-VN" sz="2000">
              <a:solidFill>
                <a:srgbClr val="0008AB"/>
              </a:solidFill>
            </a:endParaRPr>
          </a:p>
        </p:txBody>
      </p:sp>
    </p:spTree>
    <p:extLst>
      <p:ext uri="{BB962C8B-B14F-4D97-AF65-F5344CB8AC3E}">
        <p14:creationId xmlns:p14="http://schemas.microsoft.com/office/powerpoint/2010/main" val="3636179846"/>
      </p:ext>
    </p:extLst>
  </p:cSld>
  <p:clrMapOvr>
    <a:masterClrMapping/>
  </p:clrMapOvr>
  <p:transition>
    <p:checker/>
    <p:sndAc>
      <p:stSnd>
        <p:snd r:embed="rId2" name="click.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5936" y="-2679575"/>
            <a:ext cx="6871637" cy="12203514"/>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361522" y="-90950"/>
            <a:ext cx="2510723" cy="2005694"/>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937681" y="-44734"/>
            <a:ext cx="2510723" cy="2005694"/>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499722" y="773089"/>
            <a:ext cx="1609653" cy="1731533"/>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9280671" y="2273324"/>
            <a:ext cx="2173767" cy="2278530"/>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304800" y="4864219"/>
            <a:ext cx="11898712" cy="2207120"/>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37681" y="294491"/>
            <a:ext cx="3013050" cy="2489753"/>
          </a:xfrm>
          <a:prstGeom prst="rect">
            <a:avLst/>
          </a:prstGeom>
        </p:spPr>
      </p:pic>
      <p:sp>
        <p:nvSpPr>
          <p:cNvPr id="22" name="Rectangle 21">
            <a:extLst>
              <a:ext uri="{FF2B5EF4-FFF2-40B4-BE49-F238E27FC236}">
                <a16:creationId xmlns:a16="http://schemas.microsoft.com/office/drawing/2014/main" id="{4E6B0064-DA89-4CAB-8235-67936FFA71EB}"/>
              </a:ext>
            </a:extLst>
          </p:cNvPr>
          <p:cNvSpPr/>
          <p:nvPr/>
        </p:nvSpPr>
        <p:spPr>
          <a:xfrm>
            <a:off x="1529859" y="1881801"/>
            <a:ext cx="8102875" cy="2489753"/>
          </a:xfrm>
          <a:prstGeom prst="rect">
            <a:avLst/>
          </a:prstGeom>
          <a:solidFill>
            <a:schemeClr val="bg1"/>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002060"/>
                </a:solidFill>
                <a:latin typeface="Times New Roman" panose="02020603050405020304" pitchFamily="18" charset="0"/>
                <a:cs typeface="Times New Roman" panose="02020603050405020304" pitchFamily="18" charset="0"/>
              </a:rPr>
              <a:t>TIẾNG VIỆT 5</a:t>
            </a:r>
          </a:p>
        </p:txBody>
      </p:sp>
    </p:spTree>
    <p:extLst>
      <p:ext uri="{BB962C8B-B14F-4D97-AF65-F5344CB8AC3E}">
        <p14:creationId xmlns:p14="http://schemas.microsoft.com/office/powerpoint/2010/main" val="37858895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71EF-33B8-4B6B-88DA-A0FC96CB42F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33B5B62-CFE4-452F-A0BE-55B7BA30C530}"/>
              </a:ext>
            </a:extLst>
          </p:cNvPr>
          <p:cNvPicPr>
            <a:picLocks noChangeAspect="1"/>
          </p:cNvPicPr>
          <p:nvPr/>
        </p:nvPicPr>
        <p:blipFill>
          <a:blip r:embed="rId4"/>
          <a:stretch>
            <a:fillRect/>
          </a:stretch>
        </p:blipFill>
        <p:spPr>
          <a:xfrm>
            <a:off x="609600" y="342900"/>
            <a:ext cx="10972800" cy="6172200"/>
          </a:xfrm>
          <a:prstGeom prst="rect">
            <a:avLst/>
          </a:prstGeom>
          <a:ln>
            <a:solidFill>
              <a:schemeClr val="tx1"/>
            </a:solidFill>
          </a:ln>
        </p:spPr>
      </p:pic>
    </p:spTree>
    <p:extLst>
      <p:ext uri="{BB962C8B-B14F-4D97-AF65-F5344CB8AC3E}">
        <p14:creationId xmlns:p14="http://schemas.microsoft.com/office/powerpoint/2010/main" val="177613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5" name="click.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E4870B-A336-4C51-B718-9393AD93EC85}"/>
              </a:ext>
            </a:extLst>
          </p:cNvPr>
          <p:cNvPicPr>
            <a:picLocks noChangeAspect="1"/>
          </p:cNvPicPr>
          <p:nvPr/>
        </p:nvPicPr>
        <p:blipFill>
          <a:blip r:embed="rId3"/>
          <a:stretch>
            <a:fillRect/>
          </a:stretch>
        </p:blipFill>
        <p:spPr>
          <a:xfrm>
            <a:off x="0" y="13011"/>
            <a:ext cx="6096000" cy="3429000"/>
          </a:xfrm>
          <a:prstGeom prst="rect">
            <a:avLst/>
          </a:prstGeom>
        </p:spPr>
      </p:pic>
      <p:pic>
        <p:nvPicPr>
          <p:cNvPr id="3" name="Picture 2">
            <a:extLst>
              <a:ext uri="{FF2B5EF4-FFF2-40B4-BE49-F238E27FC236}">
                <a16:creationId xmlns:a16="http://schemas.microsoft.com/office/drawing/2014/main" id="{F60539CD-7AF9-44E5-807C-E1D161273393}"/>
              </a:ext>
            </a:extLst>
          </p:cNvPr>
          <p:cNvPicPr>
            <a:picLocks noChangeAspect="1"/>
          </p:cNvPicPr>
          <p:nvPr/>
        </p:nvPicPr>
        <p:blipFill>
          <a:blip r:embed="rId4"/>
          <a:stretch>
            <a:fillRect/>
          </a:stretch>
        </p:blipFill>
        <p:spPr>
          <a:xfrm>
            <a:off x="5988429" y="20488"/>
            <a:ext cx="6203571" cy="3421523"/>
          </a:xfrm>
          <a:prstGeom prst="rect">
            <a:avLst/>
          </a:prstGeom>
        </p:spPr>
      </p:pic>
      <p:pic>
        <p:nvPicPr>
          <p:cNvPr id="4" name="Picture 3">
            <a:extLst>
              <a:ext uri="{FF2B5EF4-FFF2-40B4-BE49-F238E27FC236}">
                <a16:creationId xmlns:a16="http://schemas.microsoft.com/office/drawing/2014/main" id="{42A7F69E-E413-43FB-9076-F5393451F5E9}"/>
              </a:ext>
            </a:extLst>
          </p:cNvPr>
          <p:cNvPicPr>
            <a:picLocks noChangeAspect="1"/>
          </p:cNvPicPr>
          <p:nvPr/>
        </p:nvPicPr>
        <p:blipFill>
          <a:blip r:embed="rId5"/>
          <a:stretch>
            <a:fillRect/>
          </a:stretch>
        </p:blipFill>
        <p:spPr>
          <a:xfrm>
            <a:off x="22302" y="3477320"/>
            <a:ext cx="5960535" cy="3352801"/>
          </a:xfrm>
          <a:prstGeom prst="rect">
            <a:avLst/>
          </a:prstGeom>
          <a:ln>
            <a:solidFill>
              <a:schemeClr val="tx1"/>
            </a:solidFill>
          </a:ln>
        </p:spPr>
      </p:pic>
      <p:pic>
        <p:nvPicPr>
          <p:cNvPr id="5" name="Picture 4">
            <a:extLst>
              <a:ext uri="{FF2B5EF4-FFF2-40B4-BE49-F238E27FC236}">
                <a16:creationId xmlns:a16="http://schemas.microsoft.com/office/drawing/2014/main" id="{C8FF2A45-92CB-4D85-B5D8-2EC995F7CA0F}"/>
              </a:ext>
            </a:extLst>
          </p:cNvPr>
          <p:cNvPicPr>
            <a:picLocks noChangeAspect="1"/>
          </p:cNvPicPr>
          <p:nvPr/>
        </p:nvPicPr>
        <p:blipFill>
          <a:blip r:embed="rId6"/>
          <a:stretch>
            <a:fillRect/>
          </a:stretch>
        </p:blipFill>
        <p:spPr>
          <a:xfrm>
            <a:off x="6073697" y="3442011"/>
            <a:ext cx="6096001" cy="3429001"/>
          </a:xfrm>
          <a:prstGeom prst="rect">
            <a:avLst/>
          </a:prstGeom>
        </p:spPr>
      </p:pic>
    </p:spTree>
    <p:extLst>
      <p:ext uri="{BB962C8B-B14F-4D97-AF65-F5344CB8AC3E}">
        <p14:creationId xmlns:p14="http://schemas.microsoft.com/office/powerpoint/2010/main" val="22911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7" name="click.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71EF-33B8-4B6B-88DA-A0FC96CB42F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540AE93-7B66-4151-805C-47FA7161A346}"/>
              </a:ext>
            </a:extLst>
          </p:cNvPr>
          <p:cNvPicPr>
            <a:picLocks noChangeAspect="1"/>
          </p:cNvPicPr>
          <p:nvPr/>
        </p:nvPicPr>
        <p:blipFill>
          <a:blip r:embed="rId4"/>
          <a:stretch>
            <a:fillRect/>
          </a:stretch>
        </p:blipFill>
        <p:spPr>
          <a:xfrm>
            <a:off x="533400" y="300036"/>
            <a:ext cx="11125200" cy="6257925"/>
          </a:xfrm>
          <a:prstGeom prst="rect">
            <a:avLst/>
          </a:prstGeom>
        </p:spPr>
      </p:pic>
    </p:spTree>
    <p:extLst>
      <p:ext uri="{BB962C8B-B14F-4D97-AF65-F5344CB8AC3E}">
        <p14:creationId xmlns:p14="http://schemas.microsoft.com/office/powerpoint/2010/main" val="363124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5" name="click.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D26A-83AA-4E58-8DBA-690D046BD7A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33B95BB-B0F7-49F2-A12B-AD4AC8D7A929}"/>
              </a:ext>
            </a:extLst>
          </p:cNvPr>
          <p:cNvSpPr>
            <a:spLocks noGrp="1"/>
          </p:cNvSpPr>
          <p:nvPr>
            <p:ph idx="1"/>
          </p:nvPr>
        </p:nvSpPr>
        <p:spPr/>
        <p:txBody>
          <a:bodyPr/>
          <a:lstStyle/>
          <a:p>
            <a:endParaRPr lang="vi-VN"/>
          </a:p>
        </p:txBody>
      </p:sp>
      <p:pic>
        <p:nvPicPr>
          <p:cNvPr id="4098" name="Picture 2" descr="Khung viền PowerPoint đẹp">
            <a:extLst>
              <a:ext uri="{FF2B5EF4-FFF2-40B4-BE49-F238E27FC236}">
                <a16:creationId xmlns:a16="http://schemas.microsoft.com/office/drawing/2014/main" id="{C1B2A08B-4514-4BB4-8DF2-8B5A6E92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195" y="-990599"/>
            <a:ext cx="15538595" cy="8738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60AE0D-3CAF-4242-9141-8BDD9D07A7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52800" y="241110"/>
            <a:ext cx="5300623" cy="1905000"/>
          </a:xfrm>
          <a:prstGeom prst="rect">
            <a:avLst/>
          </a:prstGeom>
        </p:spPr>
      </p:pic>
      <p:sp>
        <p:nvSpPr>
          <p:cNvPr id="6" name="TextBox 5">
            <a:extLst>
              <a:ext uri="{FF2B5EF4-FFF2-40B4-BE49-F238E27FC236}">
                <a16:creationId xmlns:a16="http://schemas.microsoft.com/office/drawing/2014/main" id="{9B702186-BA6E-48D8-B90C-6261A367E94E}"/>
              </a:ext>
            </a:extLst>
          </p:cNvPr>
          <p:cNvSpPr txBox="1"/>
          <p:nvPr/>
        </p:nvSpPr>
        <p:spPr>
          <a:xfrm>
            <a:off x="4724400" y="892315"/>
            <a:ext cx="2362200" cy="707886"/>
          </a:xfrm>
          <a:prstGeom prst="rect">
            <a:avLst/>
          </a:prstGeom>
          <a:noFill/>
        </p:spPr>
        <p:txBody>
          <a:bodyPr wrap="square" rtlCol="0">
            <a:spAutoFit/>
          </a:bodyPr>
          <a:lstStyle/>
          <a:p>
            <a:pPr algn="ctr"/>
            <a:r>
              <a:rPr lang="en-US" sz="4000">
                <a:solidFill>
                  <a:srgbClr val="336600"/>
                </a:solidFill>
                <a:latin typeface="Fira Sans Black" panose="020B0A03050000020004" pitchFamily="34" charset="0"/>
              </a:rPr>
              <a:t>Ý nghĩa</a:t>
            </a:r>
            <a:endParaRPr lang="vi-VN" sz="4000">
              <a:solidFill>
                <a:srgbClr val="336600"/>
              </a:solidFill>
              <a:latin typeface="Fira Sans Black" panose="020B0A03050000020004" pitchFamily="34" charset="0"/>
            </a:endParaRPr>
          </a:p>
        </p:txBody>
      </p:sp>
      <p:sp>
        <p:nvSpPr>
          <p:cNvPr id="8" name="TextBox 7">
            <a:extLst>
              <a:ext uri="{FF2B5EF4-FFF2-40B4-BE49-F238E27FC236}">
                <a16:creationId xmlns:a16="http://schemas.microsoft.com/office/drawing/2014/main" id="{5FDAEE9E-E2F5-4F50-85FE-19C8BE28F463}"/>
              </a:ext>
            </a:extLst>
          </p:cNvPr>
          <p:cNvSpPr txBox="1"/>
          <p:nvPr/>
        </p:nvSpPr>
        <p:spPr>
          <a:xfrm>
            <a:off x="1600200" y="2118884"/>
            <a:ext cx="8991600" cy="3605987"/>
          </a:xfrm>
          <a:prstGeom prst="rect">
            <a:avLst/>
          </a:prstGeom>
          <a:noFill/>
        </p:spPr>
        <p:txBody>
          <a:bodyPr wrap="square" rtlCol="0">
            <a:spAutoFit/>
          </a:bodyPr>
          <a:lstStyle/>
          <a:p>
            <a:pPr algn="just">
              <a:lnSpc>
                <a:spcPct val="107000"/>
              </a:lnSpc>
              <a:spcBef>
                <a:spcPts val="600"/>
              </a:spcBef>
              <a:spcAft>
                <a:spcPts val="600"/>
              </a:spcAft>
            </a:pPr>
            <a:r>
              <a:rPr lang="nl-NL" sz="3600" b="1" i="1">
                <a:solidFill>
                  <a:srgbClr val="336600"/>
                </a:solidFill>
                <a:latin typeface="+mj-lt"/>
              </a:rPr>
              <a:t>        </a:t>
            </a:r>
            <a:r>
              <a:rPr lang="it-IT" sz="3600" b="1" i="1">
                <a:solidFill>
                  <a:srgbClr val="336600"/>
                </a:solidFill>
                <a:latin typeface="+mj-lt"/>
              </a:rPr>
              <a:t>Đánh giá tài, đức to lớn của danh y Tuệ Tĩnh trong việc tìm ra những vị thuốc chữa bệnh cho nhân dân từ câu cỏ nước Nam. Qua việc làm của ông nhắc nhở chúng ta hãy yêu quý, bảo vệ thiên nhiên.</a:t>
            </a:r>
            <a:r>
              <a:rPr lang="nl-NL" sz="3600" b="1" i="1">
                <a:solidFill>
                  <a:srgbClr val="336600"/>
                </a:solidFill>
                <a:effectLst/>
                <a:latin typeface="+mj-lt"/>
                <a:ea typeface="Arial" panose="020B0604020202020204" pitchFamily="34" charset="0"/>
              </a:rPr>
              <a:t>                                                          </a:t>
            </a:r>
            <a:endParaRPr lang="vi-VN" sz="3600">
              <a:solidFill>
                <a:srgbClr val="336600"/>
              </a:solidFill>
              <a:effectLst/>
              <a:latin typeface="+mj-lt"/>
              <a:ea typeface="Arial" panose="020B0604020202020204" pitchFamily="34" charset="0"/>
            </a:endParaRPr>
          </a:p>
        </p:txBody>
      </p:sp>
    </p:spTree>
    <p:extLst>
      <p:ext uri="{BB962C8B-B14F-4D97-AF65-F5344CB8AC3E}">
        <p14:creationId xmlns:p14="http://schemas.microsoft.com/office/powerpoint/2010/main" val="4283992878"/>
      </p:ext>
    </p:extLst>
  </p:cSld>
  <p:clrMapOvr>
    <a:masterClrMapping/>
  </p:clrMapOvr>
  <p:transition>
    <p:checker/>
    <p:sndAc>
      <p:stSnd>
        <p:snd r:embed="rId2" name="click.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F178-7810-457E-8855-2F152F043F3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1F50C86-6F9D-46C0-890B-1EF493CA867A}"/>
              </a:ext>
            </a:extLst>
          </p:cNvPr>
          <p:cNvSpPr>
            <a:spLocks noGrp="1"/>
          </p:cNvSpPr>
          <p:nvPr>
            <p:ph idx="1"/>
          </p:nvPr>
        </p:nvSpPr>
        <p:spPr/>
        <p:txBody>
          <a:bodyPr/>
          <a:lstStyle/>
          <a:p>
            <a:endParaRPr lang="vi-VN"/>
          </a:p>
        </p:txBody>
      </p:sp>
      <p:pic>
        <p:nvPicPr>
          <p:cNvPr id="1026" name="Picture 2" descr="Thiền Sư Tuệ Tĩnh: Vị tiên Thánh Của Ngành Thuốc Nam">
            <a:extLst>
              <a:ext uri="{FF2B5EF4-FFF2-40B4-BE49-F238E27FC236}">
                <a16:creationId xmlns:a16="http://schemas.microsoft.com/office/drawing/2014/main" id="{12018190-471F-4BB5-BB0C-7FFAB65A3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22396"/>
            <a:ext cx="12185073" cy="686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860106"/>
      </p:ext>
    </p:extLst>
  </p:cSld>
  <p:clrMapOvr>
    <a:masterClrMapping/>
  </p:clrMapOvr>
  <p:transition>
    <p:checker/>
    <p:sndAc>
      <p:stSnd>
        <p:snd r:embed="rId2" name="click.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5936" y="-2679575"/>
            <a:ext cx="6871637" cy="12203514"/>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361522" y="-90950"/>
            <a:ext cx="2510723" cy="2005694"/>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937681" y="-44734"/>
            <a:ext cx="2510723" cy="2005694"/>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499722" y="773089"/>
            <a:ext cx="1609653" cy="1731533"/>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9280671" y="2273324"/>
            <a:ext cx="2173767" cy="2278530"/>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304800" y="4864219"/>
            <a:ext cx="11898712" cy="2207120"/>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37681" y="294491"/>
            <a:ext cx="3013050" cy="2489753"/>
          </a:xfrm>
          <a:prstGeom prst="rect">
            <a:avLst/>
          </a:prstGeom>
        </p:spPr>
      </p:pic>
      <p:sp>
        <p:nvSpPr>
          <p:cNvPr id="22" name="Rectangle 21">
            <a:extLst>
              <a:ext uri="{FF2B5EF4-FFF2-40B4-BE49-F238E27FC236}">
                <a16:creationId xmlns:a16="http://schemas.microsoft.com/office/drawing/2014/main" id="{4E6B0064-DA89-4CAB-8235-67936FFA71EB}"/>
              </a:ext>
            </a:extLst>
          </p:cNvPr>
          <p:cNvSpPr/>
          <p:nvPr/>
        </p:nvSpPr>
        <p:spPr>
          <a:xfrm>
            <a:off x="1529859" y="1881801"/>
            <a:ext cx="8102875" cy="2489753"/>
          </a:xfrm>
          <a:prstGeom prst="rect">
            <a:avLst/>
          </a:prstGeom>
          <a:solidFill>
            <a:schemeClr val="bg1"/>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002060"/>
                </a:solidFill>
                <a:latin typeface="Times New Roman" panose="02020603050405020304" pitchFamily="18" charset="0"/>
                <a:cs typeface="Times New Roman" panose="02020603050405020304" pitchFamily="18" charset="0"/>
              </a:rPr>
              <a:t>TRÂN TRỌNG CẢM ƠN!</a:t>
            </a:r>
            <a:endParaRPr lang="en-US" sz="3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3983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D26A-83AA-4E58-8DBA-690D046BD7A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33B95BB-B0F7-49F2-A12B-AD4AC8D7A929}"/>
              </a:ext>
            </a:extLst>
          </p:cNvPr>
          <p:cNvSpPr>
            <a:spLocks noGrp="1"/>
          </p:cNvSpPr>
          <p:nvPr>
            <p:ph idx="1"/>
          </p:nvPr>
        </p:nvSpPr>
        <p:spPr/>
        <p:txBody>
          <a:bodyPr/>
          <a:lstStyle/>
          <a:p>
            <a:endParaRPr lang="vi-VN"/>
          </a:p>
        </p:txBody>
      </p:sp>
      <p:pic>
        <p:nvPicPr>
          <p:cNvPr id="4098" name="Picture 2" descr="Khung viền PowerPoint đẹp">
            <a:extLst>
              <a:ext uri="{FF2B5EF4-FFF2-40B4-BE49-F238E27FC236}">
                <a16:creationId xmlns:a16="http://schemas.microsoft.com/office/drawing/2014/main" id="{C1B2A08B-4514-4BB4-8DF2-8B5A6E92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95" y="-990599"/>
            <a:ext cx="15538595" cy="8738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60AE0D-3CAF-4242-9141-8BDD9D07A7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52800" y="241110"/>
            <a:ext cx="5300623" cy="1905000"/>
          </a:xfrm>
          <a:prstGeom prst="rect">
            <a:avLst/>
          </a:prstGeom>
        </p:spPr>
      </p:pic>
      <p:sp>
        <p:nvSpPr>
          <p:cNvPr id="6" name="TextBox 5">
            <a:extLst>
              <a:ext uri="{FF2B5EF4-FFF2-40B4-BE49-F238E27FC236}">
                <a16:creationId xmlns:a16="http://schemas.microsoft.com/office/drawing/2014/main" id="{9B702186-BA6E-48D8-B90C-6261A367E94E}"/>
              </a:ext>
            </a:extLst>
          </p:cNvPr>
          <p:cNvSpPr txBox="1"/>
          <p:nvPr/>
        </p:nvSpPr>
        <p:spPr>
          <a:xfrm>
            <a:off x="4343400" y="946012"/>
            <a:ext cx="3048000" cy="707886"/>
          </a:xfrm>
          <a:prstGeom prst="rect">
            <a:avLst/>
          </a:prstGeom>
          <a:noFill/>
        </p:spPr>
        <p:txBody>
          <a:bodyPr wrap="square" rtlCol="0">
            <a:spAutoFit/>
          </a:bodyPr>
          <a:lstStyle/>
          <a:p>
            <a:pPr algn="ctr"/>
            <a:r>
              <a:rPr lang="en-US" sz="4000">
                <a:solidFill>
                  <a:srgbClr val="336600"/>
                </a:solidFill>
                <a:latin typeface="Fira Sans Black" panose="020B0A03050000020004" pitchFamily="34" charset="0"/>
              </a:rPr>
              <a:t>TRÒ CHƠI</a:t>
            </a:r>
            <a:endParaRPr lang="vi-VN" sz="4000">
              <a:solidFill>
                <a:srgbClr val="336600"/>
              </a:solidFill>
              <a:latin typeface="Fira Sans Black" panose="020B0A03050000020004" pitchFamily="34" charset="0"/>
            </a:endParaRPr>
          </a:p>
        </p:txBody>
      </p:sp>
      <p:sp>
        <p:nvSpPr>
          <p:cNvPr id="10" name="TextBox 9">
            <a:extLst>
              <a:ext uri="{FF2B5EF4-FFF2-40B4-BE49-F238E27FC236}">
                <a16:creationId xmlns:a16="http://schemas.microsoft.com/office/drawing/2014/main" id="{AB51A7FF-115A-413E-94C8-A21EADE988A0}"/>
              </a:ext>
            </a:extLst>
          </p:cNvPr>
          <p:cNvSpPr txBox="1"/>
          <p:nvPr/>
        </p:nvSpPr>
        <p:spPr>
          <a:xfrm>
            <a:off x="1409700" y="2854060"/>
            <a:ext cx="9372600" cy="1478162"/>
          </a:xfrm>
          <a:prstGeom prst="rect">
            <a:avLst/>
          </a:prstGeom>
          <a:noFill/>
        </p:spPr>
        <p:txBody>
          <a:bodyPr wrap="square" rtlCol="0">
            <a:spAutoFit/>
          </a:bodyPr>
          <a:lstStyle/>
          <a:p>
            <a:pPr algn="ctr">
              <a:lnSpc>
                <a:spcPct val="107000"/>
              </a:lnSpc>
              <a:spcBef>
                <a:spcPts val="600"/>
              </a:spcBef>
              <a:spcAft>
                <a:spcPts val="600"/>
              </a:spcAft>
            </a:pPr>
            <a:r>
              <a:rPr lang="en-US" sz="8800" b="1">
                <a:solidFill>
                  <a:srgbClr val="FF0000"/>
                </a:solidFill>
                <a:latin typeface="Fira Sans Black" panose="020B0A03050000020004" pitchFamily="34" charset="0"/>
                <a:ea typeface="Arial" panose="020B0604020202020204" pitchFamily="34" charset="0"/>
              </a:rPr>
              <a:t>ĐỐ VUI VỀ CỎ CÂY</a:t>
            </a:r>
            <a:endParaRPr lang="vi-VN" sz="8800">
              <a:solidFill>
                <a:srgbClr val="FF0000"/>
              </a:solidFill>
              <a:effectLst/>
              <a:latin typeface="Fira Sans Black" panose="020B0A03050000020004" pitchFamily="34" charset="0"/>
              <a:ea typeface="Arial" panose="020B0604020202020204" pitchFamily="34" charset="0"/>
            </a:endParaRPr>
          </a:p>
        </p:txBody>
      </p:sp>
    </p:spTree>
    <p:extLst>
      <p:ext uri="{BB962C8B-B14F-4D97-AF65-F5344CB8AC3E}">
        <p14:creationId xmlns:p14="http://schemas.microsoft.com/office/powerpoint/2010/main" val="28484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sndAc>
          <p:stSnd>
            <p:snd r:embed="rId2" name="click.wav"/>
          </p:stSnd>
        </p:sndAc>
      </p:transition>
    </mc:Choice>
    <mc:Fallback xmlns="">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D26A-83AA-4E58-8DBA-690D046BD7A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33B95BB-B0F7-49F2-A12B-AD4AC8D7A929}"/>
              </a:ext>
            </a:extLst>
          </p:cNvPr>
          <p:cNvSpPr>
            <a:spLocks noGrp="1"/>
          </p:cNvSpPr>
          <p:nvPr>
            <p:ph idx="1"/>
          </p:nvPr>
        </p:nvSpPr>
        <p:spPr/>
        <p:txBody>
          <a:bodyPr/>
          <a:lstStyle/>
          <a:p>
            <a:endParaRPr lang="vi-VN"/>
          </a:p>
        </p:txBody>
      </p:sp>
      <p:pic>
        <p:nvPicPr>
          <p:cNvPr id="4098" name="Picture 2" descr="Khung viền PowerPoint đẹp">
            <a:extLst>
              <a:ext uri="{FF2B5EF4-FFF2-40B4-BE49-F238E27FC236}">
                <a16:creationId xmlns:a16="http://schemas.microsoft.com/office/drawing/2014/main" id="{C1B2A08B-4514-4BB4-8DF2-8B5A6E926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195" y="-990599"/>
            <a:ext cx="15538595" cy="8738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60AE0D-3CAF-4242-9141-8BDD9D07A7D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52800" y="241110"/>
            <a:ext cx="5300623" cy="1905000"/>
          </a:xfrm>
          <a:prstGeom prst="rect">
            <a:avLst/>
          </a:prstGeom>
        </p:spPr>
      </p:pic>
      <p:sp>
        <p:nvSpPr>
          <p:cNvPr id="6" name="TextBox 5">
            <a:extLst>
              <a:ext uri="{FF2B5EF4-FFF2-40B4-BE49-F238E27FC236}">
                <a16:creationId xmlns:a16="http://schemas.microsoft.com/office/drawing/2014/main" id="{9B702186-BA6E-48D8-B90C-6261A367E94E}"/>
              </a:ext>
            </a:extLst>
          </p:cNvPr>
          <p:cNvSpPr txBox="1"/>
          <p:nvPr/>
        </p:nvSpPr>
        <p:spPr>
          <a:xfrm>
            <a:off x="4724400" y="892315"/>
            <a:ext cx="2362200" cy="707886"/>
          </a:xfrm>
          <a:prstGeom prst="rect">
            <a:avLst/>
          </a:prstGeom>
          <a:noFill/>
        </p:spPr>
        <p:txBody>
          <a:bodyPr wrap="square" rtlCol="0">
            <a:spAutoFit/>
          </a:bodyPr>
          <a:lstStyle/>
          <a:p>
            <a:pPr algn="ctr"/>
            <a:r>
              <a:rPr lang="en-US" sz="4000">
                <a:solidFill>
                  <a:srgbClr val="336600"/>
                </a:solidFill>
                <a:latin typeface="Fira Sans Black" panose="020B0A03050000020004" pitchFamily="34" charset="0"/>
              </a:rPr>
              <a:t>Câu hỏi 1</a:t>
            </a:r>
            <a:endParaRPr lang="vi-VN" sz="4000">
              <a:solidFill>
                <a:srgbClr val="336600"/>
              </a:solidFill>
              <a:latin typeface="Fira Sans Black" panose="020B0A03050000020004" pitchFamily="34" charset="0"/>
            </a:endParaRPr>
          </a:p>
        </p:txBody>
      </p:sp>
      <p:sp>
        <p:nvSpPr>
          <p:cNvPr id="8" name="TextBox 7">
            <a:extLst>
              <a:ext uri="{FF2B5EF4-FFF2-40B4-BE49-F238E27FC236}">
                <a16:creationId xmlns:a16="http://schemas.microsoft.com/office/drawing/2014/main" id="{5FDAEE9E-E2F5-4F50-85FE-19C8BE28F463}"/>
              </a:ext>
            </a:extLst>
          </p:cNvPr>
          <p:cNvSpPr txBox="1"/>
          <p:nvPr/>
        </p:nvSpPr>
        <p:spPr>
          <a:xfrm>
            <a:off x="609654" y="1992562"/>
            <a:ext cx="9753600" cy="1749710"/>
          </a:xfrm>
          <a:prstGeom prst="rect">
            <a:avLst/>
          </a:prstGeom>
          <a:noFill/>
        </p:spPr>
        <p:txBody>
          <a:bodyPr wrap="square" rtlCol="0">
            <a:spAutoFit/>
          </a:bodyPr>
          <a:lstStyle/>
          <a:p>
            <a:pPr algn="ctr">
              <a:lnSpc>
                <a:spcPct val="107000"/>
              </a:lnSpc>
              <a:spcBef>
                <a:spcPts val="600"/>
              </a:spcBef>
              <a:spcAft>
                <a:spcPts val="600"/>
              </a:spcAft>
            </a:pPr>
            <a:r>
              <a:rPr lang="nl-NL" sz="2800" b="1" i="1">
                <a:solidFill>
                  <a:srgbClr val="336600"/>
                </a:solidFill>
                <a:effectLst/>
                <a:latin typeface="+mj-lt"/>
                <a:ea typeface="Arial" panose="020B0604020202020204" pitchFamily="34" charset="0"/>
              </a:rPr>
              <a:t>               Rau gì mọc ở bờ hoang</a:t>
            </a:r>
            <a:endParaRPr lang="vi-VN" sz="2800">
              <a:solidFill>
                <a:srgbClr val="336600"/>
              </a:solidFill>
              <a:effectLst/>
              <a:latin typeface="+mj-lt"/>
              <a:ea typeface="Arial" panose="020B0604020202020204" pitchFamily="34" charset="0"/>
            </a:endParaRPr>
          </a:p>
          <a:p>
            <a:pPr algn="ctr">
              <a:lnSpc>
                <a:spcPct val="107000"/>
              </a:lnSpc>
              <a:spcBef>
                <a:spcPts val="600"/>
              </a:spcBef>
              <a:spcAft>
                <a:spcPts val="600"/>
              </a:spcAft>
            </a:pPr>
            <a:r>
              <a:rPr lang="nl-NL" sz="2800" b="1" i="1">
                <a:solidFill>
                  <a:srgbClr val="336600"/>
                </a:solidFill>
                <a:effectLst/>
                <a:latin typeface="+mj-lt"/>
                <a:ea typeface="Arial" panose="020B0604020202020204" pitchFamily="34" charset="0"/>
              </a:rPr>
              <a:t>               Gợi ta nhớ đấng cưu mang sinh thành.</a:t>
            </a:r>
            <a:endParaRPr lang="vi-VN" sz="2800">
              <a:solidFill>
                <a:srgbClr val="336600"/>
              </a:solidFill>
              <a:effectLst/>
              <a:latin typeface="+mj-lt"/>
              <a:ea typeface="Arial" panose="020B0604020202020204" pitchFamily="34" charset="0"/>
            </a:endParaRPr>
          </a:p>
          <a:p>
            <a:pPr algn="ctr">
              <a:lnSpc>
                <a:spcPct val="107000"/>
              </a:lnSpc>
              <a:spcBef>
                <a:spcPts val="600"/>
              </a:spcBef>
              <a:spcAft>
                <a:spcPts val="600"/>
              </a:spcAft>
            </a:pPr>
            <a:r>
              <a:rPr lang="nl-NL" sz="2800" b="1" i="1">
                <a:solidFill>
                  <a:srgbClr val="336600"/>
                </a:solidFill>
                <a:effectLst/>
                <a:latin typeface="+mj-lt"/>
                <a:ea typeface="Arial" panose="020B0604020202020204" pitchFamily="34" charset="0"/>
              </a:rPr>
              <a:t>                                                            (Là rau gì?)</a:t>
            </a:r>
            <a:endParaRPr lang="vi-VN" sz="2800">
              <a:solidFill>
                <a:srgbClr val="336600"/>
              </a:solidFill>
              <a:effectLst/>
              <a:latin typeface="+mj-lt"/>
              <a:ea typeface="Arial" panose="020B0604020202020204" pitchFamily="34" charset="0"/>
            </a:endParaRPr>
          </a:p>
        </p:txBody>
      </p:sp>
      <p:pic>
        <p:nvPicPr>
          <p:cNvPr id="4100" name="Picture 4" descr="Rau má có tác dụng gì với sức khỏe? | Vinmec">
            <a:extLst>
              <a:ext uri="{FF2B5EF4-FFF2-40B4-BE49-F238E27FC236}">
                <a16:creationId xmlns:a16="http://schemas.microsoft.com/office/drawing/2014/main" id="{0D77E958-702E-4DB1-8A5A-12F94E3AA1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429000"/>
            <a:ext cx="3810000" cy="2852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B51A7FF-115A-413E-94C8-A21EADE988A0}"/>
              </a:ext>
            </a:extLst>
          </p:cNvPr>
          <p:cNvSpPr txBox="1"/>
          <p:nvPr/>
        </p:nvSpPr>
        <p:spPr>
          <a:xfrm>
            <a:off x="6105144" y="4419600"/>
            <a:ext cx="2438400" cy="703078"/>
          </a:xfrm>
          <a:prstGeom prst="rect">
            <a:avLst/>
          </a:prstGeom>
          <a:noFill/>
        </p:spPr>
        <p:txBody>
          <a:bodyPr wrap="square" rtlCol="0">
            <a:spAutoFit/>
          </a:bodyPr>
          <a:lstStyle/>
          <a:p>
            <a:pPr algn="ctr">
              <a:lnSpc>
                <a:spcPct val="107000"/>
              </a:lnSpc>
              <a:spcBef>
                <a:spcPts val="600"/>
              </a:spcBef>
              <a:spcAft>
                <a:spcPts val="600"/>
              </a:spcAft>
            </a:pPr>
            <a:r>
              <a:rPr lang="en-US" sz="4000" b="1" i="1">
                <a:solidFill>
                  <a:srgbClr val="FF0000"/>
                </a:solidFill>
                <a:effectLst/>
                <a:latin typeface="+mj-lt"/>
                <a:ea typeface="Arial" panose="020B0604020202020204" pitchFamily="34" charset="0"/>
              </a:rPr>
              <a:t>Rau má</a:t>
            </a:r>
            <a:endParaRPr lang="vi-VN" sz="4000">
              <a:solidFill>
                <a:srgbClr val="FF0000"/>
              </a:solidFill>
              <a:effectLst/>
              <a:latin typeface="+mj-lt"/>
              <a:ea typeface="Arial" panose="020B0604020202020204" pitchFamily="34" charset="0"/>
            </a:endParaRPr>
          </a:p>
        </p:txBody>
      </p:sp>
      <p:pic>
        <p:nvPicPr>
          <p:cNvPr id="11" name="Picture 33" descr="an30">
            <a:extLst>
              <a:ext uri="{FF2B5EF4-FFF2-40B4-BE49-F238E27FC236}">
                <a16:creationId xmlns:a16="http://schemas.microsoft.com/office/drawing/2014/main" id="{B706630F-E310-47E9-A1E5-8B29E4EB7291}"/>
              </a:ext>
            </a:extLst>
          </p:cNvPr>
          <p:cNvPicPr>
            <a:picLocks noChangeAspect="1" noChangeArrowheads="1" noCrop="1"/>
          </p:cNvPicPr>
          <p:nvPr/>
        </p:nvPicPr>
        <p:blipFill>
          <a:blip r:embed="rId9"/>
          <a:srcRect/>
          <a:stretch>
            <a:fillRect/>
          </a:stretch>
        </p:blipFill>
        <p:spPr bwMode="auto">
          <a:xfrm>
            <a:off x="9417367" y="939181"/>
            <a:ext cx="1114507" cy="986803"/>
          </a:xfrm>
          <a:prstGeom prst="ellipse">
            <a:avLst/>
          </a:prstGeom>
          <a:ln>
            <a:noFill/>
          </a:ln>
          <a:effectLst>
            <a:softEdge rad="112500"/>
          </a:effectLst>
        </p:spPr>
      </p:pic>
      <p:sp>
        <p:nvSpPr>
          <p:cNvPr id="12" name="Hình chữ nhật 85">
            <a:extLst>
              <a:ext uri="{FF2B5EF4-FFF2-40B4-BE49-F238E27FC236}">
                <a16:creationId xmlns:a16="http://schemas.microsoft.com/office/drawing/2014/main" id="{81C0638D-46E0-4B02-8E7C-AC0146AF2FA2}"/>
              </a:ext>
            </a:extLst>
          </p:cNvPr>
          <p:cNvSpPr/>
          <p:nvPr/>
        </p:nvSpPr>
        <p:spPr>
          <a:xfrm>
            <a:off x="9292931" y="521911"/>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13" name="Hình chữ nhật 84">
            <a:extLst>
              <a:ext uri="{FF2B5EF4-FFF2-40B4-BE49-F238E27FC236}">
                <a16:creationId xmlns:a16="http://schemas.microsoft.com/office/drawing/2014/main" id="{B9F6D886-75E4-4556-B936-6447180F150F}"/>
              </a:ext>
            </a:extLst>
          </p:cNvPr>
          <p:cNvSpPr/>
          <p:nvPr/>
        </p:nvSpPr>
        <p:spPr>
          <a:xfrm>
            <a:off x="9267485" y="51142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14" name="Hình chữ nhật 83">
            <a:extLst>
              <a:ext uri="{FF2B5EF4-FFF2-40B4-BE49-F238E27FC236}">
                <a16:creationId xmlns:a16="http://schemas.microsoft.com/office/drawing/2014/main" id="{19451F90-6AA7-4A90-9EAE-DA44BACCB64B}"/>
              </a:ext>
            </a:extLst>
          </p:cNvPr>
          <p:cNvSpPr/>
          <p:nvPr/>
        </p:nvSpPr>
        <p:spPr>
          <a:xfrm>
            <a:off x="9296112" y="513523"/>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15" name="Hình chữ nhật 57">
            <a:extLst>
              <a:ext uri="{FF2B5EF4-FFF2-40B4-BE49-F238E27FC236}">
                <a16:creationId xmlns:a16="http://schemas.microsoft.com/office/drawing/2014/main" id="{CCB442D9-1D7E-4E29-B543-67FD65127FF5}"/>
              </a:ext>
            </a:extLst>
          </p:cNvPr>
          <p:cNvSpPr/>
          <p:nvPr/>
        </p:nvSpPr>
        <p:spPr>
          <a:xfrm>
            <a:off x="9290903" y="53411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16" name="Hình chữ nhật 86">
            <a:extLst>
              <a:ext uri="{FF2B5EF4-FFF2-40B4-BE49-F238E27FC236}">
                <a16:creationId xmlns:a16="http://schemas.microsoft.com/office/drawing/2014/main" id="{CA092278-5EA2-4137-A4A3-21031306EB94}"/>
              </a:ext>
            </a:extLst>
          </p:cNvPr>
          <p:cNvSpPr/>
          <p:nvPr/>
        </p:nvSpPr>
        <p:spPr>
          <a:xfrm>
            <a:off x="9290904" y="487694"/>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17" name="Hình chữ nhật 87">
            <a:extLst>
              <a:ext uri="{FF2B5EF4-FFF2-40B4-BE49-F238E27FC236}">
                <a16:creationId xmlns:a16="http://schemas.microsoft.com/office/drawing/2014/main" id="{E7FE9D73-BB57-47E8-8C04-5A866C109FB4}"/>
              </a:ext>
            </a:extLst>
          </p:cNvPr>
          <p:cNvSpPr/>
          <p:nvPr/>
        </p:nvSpPr>
        <p:spPr>
          <a:xfrm>
            <a:off x="9291917" y="526105"/>
            <a:ext cx="1363378"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18" name="Hình chữ nhật 88">
            <a:extLst>
              <a:ext uri="{FF2B5EF4-FFF2-40B4-BE49-F238E27FC236}">
                <a16:creationId xmlns:a16="http://schemas.microsoft.com/office/drawing/2014/main" id="{77020669-D9B2-4508-AD73-63A03A160E2D}"/>
              </a:ext>
            </a:extLst>
          </p:cNvPr>
          <p:cNvSpPr/>
          <p:nvPr/>
        </p:nvSpPr>
        <p:spPr>
          <a:xfrm>
            <a:off x="9285555" y="526105"/>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19" name="Hình chữ nhật 89">
            <a:extLst>
              <a:ext uri="{FF2B5EF4-FFF2-40B4-BE49-F238E27FC236}">
                <a16:creationId xmlns:a16="http://schemas.microsoft.com/office/drawing/2014/main" id="{D76B343A-A98B-421B-BD63-C4D6011CC981}"/>
              </a:ext>
            </a:extLst>
          </p:cNvPr>
          <p:cNvSpPr/>
          <p:nvPr/>
        </p:nvSpPr>
        <p:spPr>
          <a:xfrm>
            <a:off x="9279194" y="53411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20" name="Hình chữ nhật 90">
            <a:extLst>
              <a:ext uri="{FF2B5EF4-FFF2-40B4-BE49-F238E27FC236}">
                <a16:creationId xmlns:a16="http://schemas.microsoft.com/office/drawing/2014/main" id="{661E24C4-83C1-4825-B7FF-5C74A27AD705}"/>
              </a:ext>
            </a:extLst>
          </p:cNvPr>
          <p:cNvSpPr/>
          <p:nvPr/>
        </p:nvSpPr>
        <p:spPr>
          <a:xfrm>
            <a:off x="9302473" y="527427"/>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21" name="Hình chữ nhật 91">
            <a:extLst>
              <a:ext uri="{FF2B5EF4-FFF2-40B4-BE49-F238E27FC236}">
                <a16:creationId xmlns:a16="http://schemas.microsoft.com/office/drawing/2014/main" id="{D9019509-5687-40CC-AC6D-06E510E019D0}"/>
              </a:ext>
            </a:extLst>
          </p:cNvPr>
          <p:cNvSpPr/>
          <p:nvPr/>
        </p:nvSpPr>
        <p:spPr>
          <a:xfrm>
            <a:off x="9281362" y="513002"/>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22" name="Hình chữ nhật 91">
            <a:extLst>
              <a:ext uri="{FF2B5EF4-FFF2-40B4-BE49-F238E27FC236}">
                <a16:creationId xmlns:a16="http://schemas.microsoft.com/office/drawing/2014/main" id="{ACEDC0B7-437A-46DE-97EF-48235BEA7389}"/>
              </a:ext>
            </a:extLst>
          </p:cNvPr>
          <p:cNvSpPr/>
          <p:nvPr/>
        </p:nvSpPr>
        <p:spPr>
          <a:xfrm>
            <a:off x="9288737" y="513002"/>
            <a:ext cx="1363377" cy="1607733"/>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11     </a:t>
            </a:r>
          </a:p>
        </p:txBody>
      </p:sp>
      <p:sp>
        <p:nvSpPr>
          <p:cNvPr id="23" name="Hình chữ nhật 91">
            <a:extLst>
              <a:ext uri="{FF2B5EF4-FFF2-40B4-BE49-F238E27FC236}">
                <a16:creationId xmlns:a16="http://schemas.microsoft.com/office/drawing/2014/main" id="{FCE9D11E-02F1-4E19-94D5-EF1F9070926E}"/>
              </a:ext>
            </a:extLst>
          </p:cNvPr>
          <p:cNvSpPr/>
          <p:nvPr/>
        </p:nvSpPr>
        <p:spPr>
          <a:xfrm>
            <a:off x="9282375" y="508808"/>
            <a:ext cx="1363377" cy="1645491"/>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12     </a:t>
            </a:r>
          </a:p>
        </p:txBody>
      </p:sp>
      <p:sp>
        <p:nvSpPr>
          <p:cNvPr id="24" name="Hình chữ nhật 91">
            <a:extLst>
              <a:ext uri="{FF2B5EF4-FFF2-40B4-BE49-F238E27FC236}">
                <a16:creationId xmlns:a16="http://schemas.microsoft.com/office/drawing/2014/main" id="{6CCB760D-D2B2-43F9-A9F1-C395E182A306}"/>
              </a:ext>
            </a:extLst>
          </p:cNvPr>
          <p:cNvSpPr/>
          <p:nvPr/>
        </p:nvSpPr>
        <p:spPr>
          <a:xfrm>
            <a:off x="9296111" y="514043"/>
            <a:ext cx="1363377" cy="1652317"/>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13     </a:t>
            </a:r>
          </a:p>
        </p:txBody>
      </p:sp>
      <p:sp>
        <p:nvSpPr>
          <p:cNvPr id="25" name="Hình chữ nhật 91">
            <a:extLst>
              <a:ext uri="{FF2B5EF4-FFF2-40B4-BE49-F238E27FC236}">
                <a16:creationId xmlns:a16="http://schemas.microsoft.com/office/drawing/2014/main" id="{086CB88F-6E64-41C1-AD6E-C12AEEB573D5}"/>
              </a:ext>
            </a:extLst>
          </p:cNvPr>
          <p:cNvSpPr/>
          <p:nvPr/>
        </p:nvSpPr>
        <p:spPr>
          <a:xfrm>
            <a:off x="9289750" y="517717"/>
            <a:ext cx="1363377" cy="1607733"/>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14     </a:t>
            </a:r>
          </a:p>
        </p:txBody>
      </p:sp>
      <p:sp>
        <p:nvSpPr>
          <p:cNvPr id="26" name="Hình chữ nhật 91">
            <a:extLst>
              <a:ext uri="{FF2B5EF4-FFF2-40B4-BE49-F238E27FC236}">
                <a16:creationId xmlns:a16="http://schemas.microsoft.com/office/drawing/2014/main" id="{E2779D71-A85D-4F47-AAC7-ECC989C543E1}"/>
              </a:ext>
            </a:extLst>
          </p:cNvPr>
          <p:cNvSpPr/>
          <p:nvPr/>
        </p:nvSpPr>
        <p:spPr>
          <a:xfrm>
            <a:off x="9292931" y="517717"/>
            <a:ext cx="1363377" cy="1644970"/>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15     </a:t>
            </a:r>
          </a:p>
        </p:txBody>
      </p:sp>
      <p:sp>
        <p:nvSpPr>
          <p:cNvPr id="27" name="Hình Bầu dục 45">
            <a:extLst>
              <a:ext uri="{FF2B5EF4-FFF2-40B4-BE49-F238E27FC236}">
                <a16:creationId xmlns:a16="http://schemas.microsoft.com/office/drawing/2014/main" id="{1FA3EED0-EADD-454D-AE9C-2940DB7EEC30}"/>
              </a:ext>
            </a:extLst>
          </p:cNvPr>
          <p:cNvSpPr/>
          <p:nvPr/>
        </p:nvSpPr>
        <p:spPr>
          <a:xfrm>
            <a:off x="9442595" y="946492"/>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spTree>
    <p:extLst>
      <p:ext uri="{BB962C8B-B14F-4D97-AF65-F5344CB8AC3E}">
        <p14:creationId xmlns:p14="http://schemas.microsoft.com/office/powerpoint/2010/main" val="2168181281"/>
      </p:ext>
    </p:extLst>
  </p:cSld>
  <p:clrMapOvr>
    <a:masterClrMapping/>
  </p:clrMapOvr>
  <p:transition>
    <p:checke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par>
                                <p:cTn id="8" presetID="4" presetClass="entr" presetSubtype="3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out)">
                                      <p:cBhvr>
                                        <p:cTn id="10" dur="500"/>
                                        <p:tgtEl>
                                          <p:spTgt spid="12"/>
                                        </p:tgtEl>
                                      </p:cBhvr>
                                    </p:animEffect>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500"/>
                                        <p:tgtEl>
                                          <p:spTgt spid="13"/>
                                        </p:tgtEl>
                                      </p:cBhvr>
                                    </p:animEffect>
                                  </p:childTnLst>
                                </p:cTn>
                              </p:par>
                              <p:par>
                                <p:cTn id="14" presetID="4" presetClass="entr" presetSubtype="3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out)">
                                      <p:cBhvr>
                                        <p:cTn id="16" dur="500"/>
                                        <p:tgtEl>
                                          <p:spTgt spid="14"/>
                                        </p:tgtEl>
                                      </p:cBhvr>
                                    </p:animEffect>
                                  </p:childTnLst>
                                </p:cTn>
                              </p:par>
                              <p:par>
                                <p:cTn id="17" presetID="4"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out)">
                                      <p:cBhvr>
                                        <p:cTn id="19" dur="500"/>
                                        <p:tgtEl>
                                          <p:spTgt spid="15"/>
                                        </p:tgtEl>
                                      </p:cBhvr>
                                    </p:animEffect>
                                  </p:childTnLst>
                                </p:cTn>
                              </p:par>
                              <p:par>
                                <p:cTn id="20" presetID="4"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out)">
                                      <p:cBhvr>
                                        <p:cTn id="22" dur="500"/>
                                        <p:tgtEl>
                                          <p:spTgt spid="16"/>
                                        </p:tgtEl>
                                      </p:cBhvr>
                                    </p:animEffect>
                                  </p:childTnLst>
                                </p:cTn>
                              </p:par>
                              <p:par>
                                <p:cTn id="23" presetID="4" presetClass="entr" presetSubtype="3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ox(out)">
                                      <p:cBhvr>
                                        <p:cTn id="25" dur="500"/>
                                        <p:tgtEl>
                                          <p:spTgt spid="17"/>
                                        </p:tgtEl>
                                      </p:cBhvr>
                                    </p:animEffect>
                                  </p:childTnLst>
                                </p:cTn>
                              </p:par>
                              <p:par>
                                <p:cTn id="26" presetID="4" presetClass="entr" presetSubtype="3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ox(out)">
                                      <p:cBhvr>
                                        <p:cTn id="28" dur="500"/>
                                        <p:tgtEl>
                                          <p:spTgt spid="18"/>
                                        </p:tgtEl>
                                      </p:cBhvr>
                                    </p:animEffect>
                                  </p:childTnLst>
                                </p:cTn>
                              </p:par>
                              <p:par>
                                <p:cTn id="29" presetID="4" presetClass="entr" presetSubtype="3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ox(out)">
                                      <p:cBhvr>
                                        <p:cTn id="31" dur="500"/>
                                        <p:tgtEl>
                                          <p:spTgt spid="19"/>
                                        </p:tgtEl>
                                      </p:cBhvr>
                                    </p:animEffect>
                                  </p:childTnLst>
                                </p:cTn>
                              </p:par>
                              <p:par>
                                <p:cTn id="32" presetID="4" presetClass="entr" presetSubtype="32"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ox(out)">
                                      <p:cBhvr>
                                        <p:cTn id="34" dur="500"/>
                                        <p:tgtEl>
                                          <p:spTgt spid="20"/>
                                        </p:tgtEl>
                                      </p:cBhvr>
                                    </p:animEffect>
                                  </p:childTnLst>
                                </p:cTn>
                              </p:par>
                              <p:par>
                                <p:cTn id="35" presetID="4" presetClass="entr" presetSubtype="32"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out)">
                                      <p:cBhvr>
                                        <p:cTn id="37" dur="500"/>
                                        <p:tgtEl>
                                          <p:spTgt spid="21"/>
                                        </p:tgtEl>
                                      </p:cBhvr>
                                    </p:animEffect>
                                  </p:childTnLst>
                                </p:cTn>
                              </p:par>
                              <p:par>
                                <p:cTn id="38" presetID="4" presetClass="entr" presetSubtype="32"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ox(out)">
                                      <p:cBhvr>
                                        <p:cTn id="40" dur="500"/>
                                        <p:tgtEl>
                                          <p:spTgt spid="22"/>
                                        </p:tgtEl>
                                      </p:cBhvr>
                                    </p:animEffect>
                                  </p:childTnLst>
                                </p:cTn>
                              </p:par>
                              <p:par>
                                <p:cTn id="41" presetID="4" presetClass="entr" presetSubtype="32"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ox(out)">
                                      <p:cBhvr>
                                        <p:cTn id="43" dur="500"/>
                                        <p:tgtEl>
                                          <p:spTgt spid="23"/>
                                        </p:tgtEl>
                                      </p:cBhvr>
                                    </p:animEffect>
                                  </p:childTnLst>
                                </p:cTn>
                              </p:par>
                              <p:par>
                                <p:cTn id="44" presetID="4" presetClass="entr" presetSubtype="32"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ox(out)">
                                      <p:cBhvr>
                                        <p:cTn id="46" dur="500"/>
                                        <p:tgtEl>
                                          <p:spTgt spid="24"/>
                                        </p:tgtEl>
                                      </p:cBhvr>
                                    </p:animEffect>
                                  </p:childTnLst>
                                </p:cTn>
                              </p:par>
                              <p:par>
                                <p:cTn id="47" presetID="4" presetClass="entr" presetSubtype="32"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ox(out)">
                                      <p:cBhvr>
                                        <p:cTn id="49" dur="500"/>
                                        <p:tgtEl>
                                          <p:spTgt spid="25"/>
                                        </p:tgtEl>
                                      </p:cBhvr>
                                    </p:animEffect>
                                  </p:childTnLst>
                                </p:cTn>
                              </p:par>
                              <p:par>
                                <p:cTn id="50" presetID="4" presetClass="entr" presetSubtype="32"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ox(out)">
                                      <p:cBhvr>
                                        <p:cTn id="52" dur="500"/>
                                        <p:tgtEl>
                                          <p:spTgt spid="26"/>
                                        </p:tgtEl>
                                      </p:cBhvr>
                                    </p:animEffect>
                                  </p:childTnLst>
                                </p:cTn>
                              </p:par>
                              <p:par>
                                <p:cTn id="53" presetID="4" presetClass="entr" presetSubtype="32"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ox(out)">
                                      <p:cBhvr>
                                        <p:cTn id="55" dur="500"/>
                                        <p:tgtEl>
                                          <p:spTgt spid="27"/>
                                        </p:tgtEl>
                                      </p:cBhvr>
                                    </p:animEffect>
                                  </p:childTnLst>
                                </p:cTn>
                              </p:par>
                            </p:childTnLst>
                          </p:cTn>
                        </p:par>
                        <p:par>
                          <p:cTn id="56" fill="hold">
                            <p:stCondLst>
                              <p:cond delay="500"/>
                            </p:stCondLst>
                            <p:childTnLst>
                              <p:par>
                                <p:cTn id="57" presetID="10" presetClass="exit" presetSubtype="0" fill="hold" nodeType="after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huong 15s.wav"/>
                                        </p:tgtEl>
                                      </p:cMediaNode>
                                    </p:audio>
                                  </p:subTnLst>
                                </p:cTn>
                              </p:par>
                            </p:childTnLst>
                          </p:cTn>
                        </p:par>
                        <p:par>
                          <p:cTn id="60" fill="hold">
                            <p:stCondLst>
                              <p:cond delay="1000"/>
                            </p:stCondLst>
                            <p:childTnLst>
                              <p:par>
                                <p:cTn id="61" presetID="6" presetClass="exit" presetSubtype="32" fill="hold" nodeType="afterEffect">
                                  <p:stCondLst>
                                    <p:cond delay="0"/>
                                  </p:stCondLst>
                                  <p:childTnLst>
                                    <p:animEffect transition="out" filter="circle(out)">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cTn>
                              </p:par>
                            </p:childTnLst>
                          </p:cTn>
                        </p:par>
                        <p:par>
                          <p:cTn id="64" fill="hold">
                            <p:stCondLst>
                              <p:cond delay="2000"/>
                            </p:stCondLst>
                            <p:childTnLst>
                              <p:par>
                                <p:cTn id="65" presetID="6" presetClass="exit" presetSubtype="32" fill="hold" nodeType="afterEffect">
                                  <p:stCondLst>
                                    <p:cond delay="0"/>
                                  </p:stCondLst>
                                  <p:childTnLst>
                                    <p:animEffect transition="out" filter="circle(out)">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childTnLst>
                          </p:cTn>
                        </p:par>
                        <p:par>
                          <p:cTn id="68" fill="hold">
                            <p:stCondLst>
                              <p:cond delay="3000"/>
                            </p:stCondLst>
                            <p:childTnLst>
                              <p:par>
                                <p:cTn id="69" presetID="6" presetClass="exit" presetSubtype="32" fill="hold" nodeType="afterEffect">
                                  <p:stCondLst>
                                    <p:cond delay="0"/>
                                  </p:stCondLst>
                                  <p:childTnLst>
                                    <p:animEffect transition="out" filter="circle(out)">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cTn>
                              </p:par>
                            </p:childTnLst>
                          </p:cTn>
                        </p:par>
                        <p:par>
                          <p:cTn id="72" fill="hold">
                            <p:stCondLst>
                              <p:cond delay="4000"/>
                            </p:stCondLst>
                            <p:childTnLst>
                              <p:par>
                                <p:cTn id="73" presetID="6" presetClass="exit" presetSubtype="32" fill="hold" nodeType="afterEffect">
                                  <p:stCondLst>
                                    <p:cond delay="0"/>
                                  </p:stCondLst>
                                  <p:childTnLst>
                                    <p:animEffect transition="out" filter="circle(out)">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cTn>
                              </p:par>
                            </p:childTnLst>
                          </p:cTn>
                        </p:par>
                        <p:par>
                          <p:cTn id="76" fill="hold">
                            <p:stCondLst>
                              <p:cond delay="5000"/>
                            </p:stCondLst>
                            <p:childTnLst>
                              <p:par>
                                <p:cTn id="77" presetID="6" presetClass="exit" presetSubtype="32" fill="hold" nodeType="afterEffect">
                                  <p:stCondLst>
                                    <p:cond delay="0"/>
                                  </p:stCondLst>
                                  <p:childTnLst>
                                    <p:animEffect transition="out" filter="circle(out)">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cTn>
                              </p:par>
                            </p:childTnLst>
                          </p:cTn>
                        </p:par>
                        <p:par>
                          <p:cTn id="80" fill="hold">
                            <p:stCondLst>
                              <p:cond delay="6000"/>
                            </p:stCondLst>
                            <p:childTnLst>
                              <p:par>
                                <p:cTn id="81" presetID="6" presetClass="exit" presetSubtype="32" fill="hold" nodeType="afterEffect">
                                  <p:stCondLst>
                                    <p:cond delay="0"/>
                                  </p:stCondLst>
                                  <p:childTnLst>
                                    <p:animEffect transition="out" filter="circle(out)">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cTn>
                              </p:par>
                            </p:childTnLst>
                          </p:cTn>
                        </p:par>
                        <p:par>
                          <p:cTn id="84" fill="hold">
                            <p:stCondLst>
                              <p:cond delay="7000"/>
                            </p:stCondLst>
                            <p:childTnLst>
                              <p:par>
                                <p:cTn id="85" presetID="6" presetClass="exit" presetSubtype="32" fill="hold" nodeType="afterEffect">
                                  <p:stCondLst>
                                    <p:cond delay="0"/>
                                  </p:stCondLst>
                                  <p:childTnLst>
                                    <p:animEffect transition="out" filter="circle(out)">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cTn>
                              </p:par>
                            </p:childTnLst>
                          </p:cTn>
                        </p:par>
                        <p:par>
                          <p:cTn id="88" fill="hold">
                            <p:stCondLst>
                              <p:cond delay="8000"/>
                            </p:stCondLst>
                            <p:childTnLst>
                              <p:par>
                                <p:cTn id="89" presetID="6" presetClass="exit" presetSubtype="32" fill="hold" nodeType="afterEffect">
                                  <p:stCondLst>
                                    <p:cond delay="0"/>
                                  </p:stCondLst>
                                  <p:childTnLst>
                                    <p:animEffect transition="out" filter="circle(out)">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cTn>
                              </p:par>
                            </p:childTnLst>
                          </p:cTn>
                        </p:par>
                        <p:par>
                          <p:cTn id="92" fill="hold">
                            <p:stCondLst>
                              <p:cond delay="9000"/>
                            </p:stCondLst>
                            <p:childTnLst>
                              <p:par>
                                <p:cTn id="93" presetID="6" presetClass="exit" presetSubtype="32" fill="hold" nodeType="afterEffect">
                                  <p:stCondLst>
                                    <p:cond delay="0"/>
                                  </p:stCondLst>
                                  <p:childTnLst>
                                    <p:animEffect transition="out" filter="circle(out)">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cTn>
                              </p:par>
                            </p:childTnLst>
                          </p:cTn>
                        </p:par>
                        <p:par>
                          <p:cTn id="96" fill="hold">
                            <p:stCondLst>
                              <p:cond delay="10000"/>
                            </p:stCondLst>
                            <p:childTnLst>
                              <p:par>
                                <p:cTn id="97" presetID="6" presetClass="exit" presetSubtype="32" fill="hold" nodeType="afterEffect">
                                  <p:stCondLst>
                                    <p:cond delay="0"/>
                                  </p:stCondLst>
                                  <p:childTnLst>
                                    <p:animEffect transition="out" filter="circle(out)">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cTn>
                              </p:par>
                            </p:childTnLst>
                          </p:cTn>
                        </p:par>
                        <p:par>
                          <p:cTn id="100" fill="hold">
                            <p:stCondLst>
                              <p:cond delay="11000"/>
                            </p:stCondLst>
                            <p:childTnLst>
                              <p:par>
                                <p:cTn id="101" presetID="6" presetClass="exit" presetSubtype="32" fill="hold" nodeType="afterEffect">
                                  <p:stCondLst>
                                    <p:cond delay="0"/>
                                  </p:stCondLst>
                                  <p:childTnLst>
                                    <p:animEffect transition="out" filter="circle(out)">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cTn>
                              </p:par>
                            </p:childTnLst>
                          </p:cTn>
                        </p:par>
                        <p:par>
                          <p:cTn id="104" fill="hold">
                            <p:stCondLst>
                              <p:cond delay="12000"/>
                            </p:stCondLst>
                            <p:childTnLst>
                              <p:par>
                                <p:cTn id="105" presetID="6" presetClass="exit" presetSubtype="32" fill="hold" nodeType="afterEffect">
                                  <p:stCondLst>
                                    <p:cond delay="0"/>
                                  </p:stCondLst>
                                  <p:childTnLst>
                                    <p:animEffect transition="out" filter="circle(out)">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cTn>
                              </p:par>
                            </p:childTnLst>
                          </p:cTn>
                        </p:par>
                        <p:par>
                          <p:cTn id="108" fill="hold">
                            <p:stCondLst>
                              <p:cond delay="13000"/>
                            </p:stCondLst>
                            <p:childTnLst>
                              <p:par>
                                <p:cTn id="109" presetID="6" presetClass="exit" presetSubtype="32" fill="hold" nodeType="afterEffect">
                                  <p:stCondLst>
                                    <p:cond delay="0"/>
                                  </p:stCondLst>
                                  <p:childTnLst>
                                    <p:animEffect transition="out" filter="circle(out)">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cTn>
                              </p:par>
                            </p:childTnLst>
                          </p:cTn>
                        </p:par>
                        <p:par>
                          <p:cTn id="112" fill="hold">
                            <p:stCondLst>
                              <p:cond delay="14000"/>
                            </p:stCondLst>
                            <p:childTnLst>
                              <p:par>
                                <p:cTn id="113" presetID="6" presetClass="exit" presetSubtype="32" fill="hold" nodeType="afterEffect">
                                  <p:stCondLst>
                                    <p:cond delay="0"/>
                                  </p:stCondLst>
                                  <p:childTnLst>
                                    <p:animEffect transition="out" filter="circle(out)">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cTn>
                              </p:par>
                            </p:childTnLst>
                          </p:cTn>
                        </p:par>
                        <p:par>
                          <p:cTn id="116" fill="hold">
                            <p:stCondLst>
                              <p:cond delay="15000"/>
                            </p:stCondLst>
                            <p:childTnLst>
                              <p:par>
                                <p:cTn id="117" presetID="6" presetClass="exit" presetSubtype="32" fill="hold" nodeType="afterEffect">
                                  <p:stCondLst>
                                    <p:cond delay="0"/>
                                  </p:stCondLst>
                                  <p:childTnLst>
                                    <p:animEffect transition="out" filter="circle(out)">
                                      <p:cBhvr>
                                        <p:cTn id="118" dur="3000"/>
                                        <p:tgtEl>
                                          <p:spTgt spid="12"/>
                                        </p:tgtEl>
                                      </p:cBhvr>
                                    </p:animEffect>
                                    <p:set>
                                      <p:cBhvr>
                                        <p:cTn id="119" dur="1" fill="hold">
                                          <p:stCondLst>
                                            <p:cond delay="2999"/>
                                          </p:stCondLst>
                                        </p:cTn>
                                        <p:tgtEl>
                                          <p:spTgt spid="12"/>
                                        </p:tgtEl>
                                        <p:attrNameLst>
                                          <p:attrName>style.visibility</p:attrName>
                                        </p:attrNameLst>
                                      </p:cBhvr>
                                      <p:to>
                                        <p:strVal val="hidden"/>
                                      </p:to>
                                    </p:set>
                                  </p:childTnLst>
                                </p:cTn>
                              </p:par>
                            </p:childTnLst>
                          </p:cTn>
                        </p:par>
                        <p:par>
                          <p:cTn id="120" fill="hold">
                            <p:stCondLst>
                              <p:cond delay="18000"/>
                            </p:stCondLst>
                            <p:childTnLst>
                              <p:par>
                                <p:cTn id="121" presetID="31" presetClass="exit" presetSubtype="0" fill="hold" nodeType="afterEffect">
                                  <p:stCondLst>
                                    <p:cond delay="0"/>
                                  </p:stCondLst>
                                  <p:childTnLst>
                                    <p:anim calcmode="lin" valueType="num">
                                      <p:cBhvr>
                                        <p:cTn id="122" dur="3000"/>
                                        <p:tgtEl>
                                          <p:spTgt spid="11"/>
                                        </p:tgtEl>
                                        <p:attrNameLst>
                                          <p:attrName>ppt_w</p:attrName>
                                        </p:attrNameLst>
                                      </p:cBhvr>
                                      <p:tavLst>
                                        <p:tav tm="0">
                                          <p:val>
                                            <p:strVal val="ppt_w"/>
                                          </p:val>
                                        </p:tav>
                                        <p:tav tm="100000">
                                          <p:val>
                                            <p:fltVal val="0"/>
                                          </p:val>
                                        </p:tav>
                                      </p:tavLst>
                                    </p:anim>
                                    <p:anim calcmode="lin" valueType="num">
                                      <p:cBhvr>
                                        <p:cTn id="123" dur="3000"/>
                                        <p:tgtEl>
                                          <p:spTgt spid="11"/>
                                        </p:tgtEl>
                                        <p:attrNameLst>
                                          <p:attrName>ppt_h</p:attrName>
                                        </p:attrNameLst>
                                      </p:cBhvr>
                                      <p:tavLst>
                                        <p:tav tm="0">
                                          <p:val>
                                            <p:strVal val="ppt_h"/>
                                          </p:val>
                                        </p:tav>
                                        <p:tav tm="100000">
                                          <p:val>
                                            <p:fltVal val="0"/>
                                          </p:val>
                                        </p:tav>
                                      </p:tavLst>
                                    </p:anim>
                                    <p:anim calcmode="lin" valueType="num">
                                      <p:cBhvr>
                                        <p:cTn id="124" dur="3000"/>
                                        <p:tgtEl>
                                          <p:spTgt spid="11"/>
                                        </p:tgtEl>
                                        <p:attrNameLst>
                                          <p:attrName>style.rotation</p:attrName>
                                        </p:attrNameLst>
                                      </p:cBhvr>
                                      <p:tavLst>
                                        <p:tav tm="0">
                                          <p:val>
                                            <p:fltVal val="0"/>
                                          </p:val>
                                        </p:tav>
                                        <p:tav tm="100000">
                                          <p:val>
                                            <p:fltVal val="90"/>
                                          </p:val>
                                        </p:tav>
                                      </p:tavLst>
                                    </p:anim>
                                    <p:animEffect transition="out" filter="fade">
                                      <p:cBhvr>
                                        <p:cTn id="125" dur="3000"/>
                                        <p:tgtEl>
                                          <p:spTgt spid="11"/>
                                        </p:tgtEl>
                                      </p:cBhvr>
                                    </p:animEffect>
                                    <p:set>
                                      <p:cBhvr>
                                        <p:cTn id="126" dur="1" fill="hold">
                                          <p:stCondLst>
                                            <p:cond delay="2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4" name="ket-thuc-final.wav"/>
                                        </p:tgtEl>
                                      </p:cMediaNode>
                                    </p:audio>
                                  </p:subTnLst>
                                </p:cTn>
                              </p:par>
                            </p:childTnLst>
                          </p:cTn>
                        </p:par>
                      </p:childTnLst>
                    </p:cTn>
                  </p:par>
                  <p:par>
                    <p:cTn id="127" fill="hold">
                      <p:stCondLst>
                        <p:cond delay="indefinite"/>
                      </p:stCondLst>
                      <p:childTnLst>
                        <p:par>
                          <p:cTn id="128" fill="hold">
                            <p:stCondLst>
                              <p:cond delay="0"/>
                            </p:stCondLst>
                            <p:childTnLst>
                              <p:par>
                                <p:cTn id="129" presetID="20" presetClass="entr" presetSubtype="0" fill="hold" nodeType="clickEffect">
                                  <p:stCondLst>
                                    <p:cond delay="0"/>
                                  </p:stCondLst>
                                  <p:childTnLst>
                                    <p:set>
                                      <p:cBhvr>
                                        <p:cTn id="130" dur="1" fill="hold">
                                          <p:stCondLst>
                                            <p:cond delay="0"/>
                                          </p:stCondLst>
                                        </p:cTn>
                                        <p:tgtEl>
                                          <p:spTgt spid="4100"/>
                                        </p:tgtEl>
                                        <p:attrNameLst>
                                          <p:attrName>style.visibility</p:attrName>
                                        </p:attrNameLst>
                                      </p:cBhvr>
                                      <p:to>
                                        <p:strVal val="visible"/>
                                      </p:to>
                                    </p:set>
                                    <p:animEffect transition="in" filter="wedge">
                                      <p:cBhvr>
                                        <p:cTn id="131" dur="2000"/>
                                        <p:tgtEl>
                                          <p:spTgt spid="4100"/>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0"/>
                                        </p:tgtEl>
                                        <p:attrNameLst>
                                          <p:attrName>style.visibility</p:attrName>
                                        </p:attrNameLst>
                                      </p:cBhvr>
                                      <p:to>
                                        <p:strVal val="visible"/>
                                      </p:to>
                                    </p:set>
                                    <p:anim calcmode="lin" valueType="num">
                                      <p:cBhvr>
                                        <p:cTn id="134" dur="500" fill="hold"/>
                                        <p:tgtEl>
                                          <p:spTgt spid="10"/>
                                        </p:tgtEl>
                                        <p:attrNameLst>
                                          <p:attrName>ppt_w</p:attrName>
                                        </p:attrNameLst>
                                      </p:cBhvr>
                                      <p:tavLst>
                                        <p:tav tm="0">
                                          <p:val>
                                            <p:fltVal val="0"/>
                                          </p:val>
                                        </p:tav>
                                        <p:tav tm="100000">
                                          <p:val>
                                            <p:strVal val="#ppt_w"/>
                                          </p:val>
                                        </p:tav>
                                      </p:tavLst>
                                    </p:anim>
                                    <p:anim calcmode="lin" valueType="num">
                                      <p:cBhvr>
                                        <p:cTn id="135" dur="500" fill="hold"/>
                                        <p:tgtEl>
                                          <p:spTgt spid="10"/>
                                        </p:tgtEl>
                                        <p:attrNameLst>
                                          <p:attrName>ppt_h</p:attrName>
                                        </p:attrNameLst>
                                      </p:cBhvr>
                                      <p:tavLst>
                                        <p:tav tm="0">
                                          <p:val>
                                            <p:fltVal val="0"/>
                                          </p:val>
                                        </p:tav>
                                        <p:tav tm="100000">
                                          <p:val>
                                            <p:strVal val="#ppt_h"/>
                                          </p:val>
                                        </p:tav>
                                      </p:tavLst>
                                    </p:anim>
                                    <p:animEffect transition="in" filter="fade">
                                      <p:cBhvr>
                                        <p:cTn id="136" dur="500"/>
                                        <p:tgtEl>
                                          <p:spTgt spid="10"/>
                                        </p:tgtEl>
                                      </p:cBhvr>
                                    </p:animEffect>
                                  </p:childTnLst>
                                  <p:subTnLst>
                                    <p:audio>
                                      <p:cMediaNode>
                                        <p:cTn display="0" masterRel="sameClick">
                                          <p:stCondLst>
                                            <p:cond evt="begin" delay="0">
                                              <p:tn val="1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D26A-83AA-4E58-8DBA-690D046BD7A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33B95BB-B0F7-49F2-A12B-AD4AC8D7A929}"/>
              </a:ext>
            </a:extLst>
          </p:cNvPr>
          <p:cNvSpPr>
            <a:spLocks noGrp="1"/>
          </p:cNvSpPr>
          <p:nvPr>
            <p:ph idx="1"/>
          </p:nvPr>
        </p:nvSpPr>
        <p:spPr/>
        <p:txBody>
          <a:bodyPr/>
          <a:lstStyle/>
          <a:p>
            <a:endParaRPr lang="vi-VN"/>
          </a:p>
        </p:txBody>
      </p:sp>
      <p:pic>
        <p:nvPicPr>
          <p:cNvPr id="4098" name="Picture 2" descr="Khung viền PowerPoint đẹp">
            <a:extLst>
              <a:ext uri="{FF2B5EF4-FFF2-40B4-BE49-F238E27FC236}">
                <a16:creationId xmlns:a16="http://schemas.microsoft.com/office/drawing/2014/main" id="{C1B2A08B-4514-4BB4-8DF2-8B5A6E926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990599"/>
            <a:ext cx="15538595" cy="8738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60AE0D-3CAF-4242-9141-8BDD9D07A7D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52800" y="241110"/>
            <a:ext cx="5300623" cy="1905000"/>
          </a:xfrm>
          <a:prstGeom prst="rect">
            <a:avLst/>
          </a:prstGeom>
        </p:spPr>
      </p:pic>
      <p:sp>
        <p:nvSpPr>
          <p:cNvPr id="6" name="TextBox 5">
            <a:extLst>
              <a:ext uri="{FF2B5EF4-FFF2-40B4-BE49-F238E27FC236}">
                <a16:creationId xmlns:a16="http://schemas.microsoft.com/office/drawing/2014/main" id="{9B702186-BA6E-48D8-B90C-6261A367E94E}"/>
              </a:ext>
            </a:extLst>
          </p:cNvPr>
          <p:cNvSpPr txBox="1"/>
          <p:nvPr/>
        </p:nvSpPr>
        <p:spPr>
          <a:xfrm>
            <a:off x="4724400" y="892315"/>
            <a:ext cx="2362200" cy="707886"/>
          </a:xfrm>
          <a:prstGeom prst="rect">
            <a:avLst/>
          </a:prstGeom>
          <a:noFill/>
        </p:spPr>
        <p:txBody>
          <a:bodyPr wrap="square" rtlCol="0">
            <a:spAutoFit/>
          </a:bodyPr>
          <a:lstStyle/>
          <a:p>
            <a:pPr algn="ctr"/>
            <a:r>
              <a:rPr lang="en-US" sz="4000">
                <a:solidFill>
                  <a:srgbClr val="336600"/>
                </a:solidFill>
                <a:latin typeface="Fira Sans Black" panose="020B0A03050000020004" pitchFamily="34" charset="0"/>
              </a:rPr>
              <a:t>Câu hỏi 2</a:t>
            </a:r>
            <a:endParaRPr lang="vi-VN" sz="4000">
              <a:solidFill>
                <a:srgbClr val="336600"/>
              </a:solidFill>
              <a:latin typeface="Fira Sans Black" panose="020B0A03050000020004" pitchFamily="34" charset="0"/>
            </a:endParaRPr>
          </a:p>
        </p:txBody>
      </p:sp>
      <p:sp>
        <p:nvSpPr>
          <p:cNvPr id="8" name="TextBox 7">
            <a:extLst>
              <a:ext uri="{FF2B5EF4-FFF2-40B4-BE49-F238E27FC236}">
                <a16:creationId xmlns:a16="http://schemas.microsoft.com/office/drawing/2014/main" id="{5FDAEE9E-E2F5-4F50-85FE-19C8BE28F463}"/>
              </a:ext>
            </a:extLst>
          </p:cNvPr>
          <p:cNvSpPr txBox="1"/>
          <p:nvPr/>
        </p:nvSpPr>
        <p:spPr>
          <a:xfrm>
            <a:off x="1362510" y="2107376"/>
            <a:ext cx="8534346" cy="1749710"/>
          </a:xfrm>
          <a:prstGeom prst="rect">
            <a:avLst/>
          </a:prstGeom>
          <a:noFill/>
        </p:spPr>
        <p:txBody>
          <a:bodyPr wrap="square" rtlCol="0">
            <a:spAutoFit/>
          </a:bodyPr>
          <a:lstStyle/>
          <a:p>
            <a:pPr algn="just">
              <a:lnSpc>
                <a:spcPct val="107000"/>
              </a:lnSpc>
              <a:spcBef>
                <a:spcPts val="600"/>
              </a:spcBef>
              <a:spcAft>
                <a:spcPts val="600"/>
              </a:spcAft>
            </a:pPr>
            <a:r>
              <a:rPr lang="nl-NL" sz="2800" b="1" i="1">
                <a:solidFill>
                  <a:srgbClr val="336600"/>
                </a:solidFill>
                <a:effectLst/>
                <a:latin typeface="+mj-lt"/>
                <a:ea typeface="Arial" panose="020B0604020202020204" pitchFamily="34" charset="0"/>
              </a:rPr>
              <a:t>                      </a:t>
            </a:r>
            <a:r>
              <a:rPr lang="nl-NL" sz="2800" b="1" i="1">
                <a:solidFill>
                  <a:srgbClr val="336600"/>
                </a:solidFill>
                <a:latin typeface="+mj-lt"/>
              </a:rPr>
              <a:t>Đầu xanh, tóc cũng màu xanh</a:t>
            </a:r>
            <a:endParaRPr lang="vi-VN" sz="2800" b="1" i="1">
              <a:solidFill>
                <a:srgbClr val="336600"/>
              </a:solidFill>
              <a:latin typeface="+mj-lt"/>
            </a:endParaRPr>
          </a:p>
          <a:p>
            <a:pPr algn="just">
              <a:lnSpc>
                <a:spcPct val="107000"/>
              </a:lnSpc>
              <a:spcBef>
                <a:spcPts val="600"/>
              </a:spcBef>
              <a:spcAft>
                <a:spcPts val="600"/>
              </a:spcAft>
            </a:pPr>
            <a:r>
              <a:rPr lang="nl-NL" sz="2800" b="1" i="1">
                <a:solidFill>
                  <a:srgbClr val="336600"/>
                </a:solidFill>
                <a:latin typeface="+mj-lt"/>
              </a:rPr>
              <a:t>                Toàn thân đo đỏ, hiền lành đáng yêu.</a:t>
            </a:r>
            <a:endParaRPr lang="vi-VN" sz="2800" b="1" i="1">
              <a:solidFill>
                <a:srgbClr val="336600"/>
              </a:solidFill>
              <a:latin typeface="+mj-lt"/>
            </a:endParaRPr>
          </a:p>
          <a:p>
            <a:pPr algn="just">
              <a:lnSpc>
                <a:spcPct val="107000"/>
              </a:lnSpc>
              <a:spcBef>
                <a:spcPts val="600"/>
              </a:spcBef>
              <a:spcAft>
                <a:spcPts val="600"/>
              </a:spcAft>
            </a:pPr>
            <a:r>
              <a:rPr lang="nl-NL" sz="2800" b="1" i="1">
                <a:solidFill>
                  <a:srgbClr val="336600"/>
                </a:solidFill>
                <a:latin typeface="+mj-lt"/>
              </a:rPr>
              <a:t>                                                            Là củ gì?</a:t>
            </a:r>
            <a:endParaRPr lang="vi-VN" sz="2800" b="1" i="1">
              <a:solidFill>
                <a:srgbClr val="336600"/>
              </a:solidFill>
              <a:latin typeface="+mj-lt"/>
            </a:endParaRPr>
          </a:p>
        </p:txBody>
      </p:sp>
      <p:sp>
        <p:nvSpPr>
          <p:cNvPr id="10" name="TextBox 9">
            <a:extLst>
              <a:ext uri="{FF2B5EF4-FFF2-40B4-BE49-F238E27FC236}">
                <a16:creationId xmlns:a16="http://schemas.microsoft.com/office/drawing/2014/main" id="{AB51A7FF-115A-413E-94C8-A21EADE988A0}"/>
              </a:ext>
            </a:extLst>
          </p:cNvPr>
          <p:cNvSpPr txBox="1"/>
          <p:nvPr/>
        </p:nvSpPr>
        <p:spPr>
          <a:xfrm>
            <a:off x="6105144" y="4419600"/>
            <a:ext cx="2438400" cy="703078"/>
          </a:xfrm>
          <a:prstGeom prst="rect">
            <a:avLst/>
          </a:prstGeom>
          <a:noFill/>
        </p:spPr>
        <p:txBody>
          <a:bodyPr wrap="square" rtlCol="0">
            <a:spAutoFit/>
          </a:bodyPr>
          <a:lstStyle/>
          <a:p>
            <a:pPr algn="ctr">
              <a:lnSpc>
                <a:spcPct val="107000"/>
              </a:lnSpc>
              <a:spcBef>
                <a:spcPts val="600"/>
              </a:spcBef>
              <a:spcAft>
                <a:spcPts val="600"/>
              </a:spcAft>
            </a:pPr>
            <a:r>
              <a:rPr lang="en-US" sz="4000" b="1" i="1">
                <a:solidFill>
                  <a:srgbClr val="FF0000"/>
                </a:solidFill>
                <a:effectLst/>
                <a:latin typeface="+mj-lt"/>
                <a:ea typeface="Arial" panose="020B0604020202020204" pitchFamily="34" charset="0"/>
              </a:rPr>
              <a:t>Củ cà rốt</a:t>
            </a:r>
            <a:endParaRPr lang="vi-VN" sz="4000">
              <a:solidFill>
                <a:srgbClr val="FF0000"/>
              </a:solidFill>
              <a:effectLst/>
              <a:latin typeface="+mj-lt"/>
              <a:ea typeface="Arial" panose="020B0604020202020204" pitchFamily="34" charset="0"/>
            </a:endParaRPr>
          </a:p>
        </p:txBody>
      </p:sp>
      <p:pic>
        <p:nvPicPr>
          <p:cNvPr id="11" name="Picture 2" descr="Củ Cà Rốt - Thực phẩm tốt nhất cung cấp nguồn vitamin A | Thực Phẩm">
            <a:extLst>
              <a:ext uri="{FF2B5EF4-FFF2-40B4-BE49-F238E27FC236}">
                <a16:creationId xmlns:a16="http://schemas.microsoft.com/office/drawing/2014/main" id="{5FB888B1-2317-4243-98DD-2074236A0FC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8182" y="3048000"/>
            <a:ext cx="36957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an30">
            <a:extLst>
              <a:ext uri="{FF2B5EF4-FFF2-40B4-BE49-F238E27FC236}">
                <a16:creationId xmlns:a16="http://schemas.microsoft.com/office/drawing/2014/main" id="{BEB7C40B-A1CC-4298-B84D-C06127BE9C21}"/>
              </a:ext>
            </a:extLst>
          </p:cNvPr>
          <p:cNvPicPr>
            <a:picLocks noChangeAspect="1" noChangeArrowheads="1" noCrop="1"/>
          </p:cNvPicPr>
          <p:nvPr/>
        </p:nvPicPr>
        <p:blipFill>
          <a:blip r:embed="rId9"/>
          <a:srcRect/>
          <a:stretch>
            <a:fillRect/>
          </a:stretch>
        </p:blipFill>
        <p:spPr bwMode="auto">
          <a:xfrm>
            <a:off x="9417367" y="939181"/>
            <a:ext cx="1114507" cy="986803"/>
          </a:xfrm>
          <a:prstGeom prst="ellipse">
            <a:avLst/>
          </a:prstGeom>
          <a:ln>
            <a:noFill/>
          </a:ln>
          <a:effectLst>
            <a:softEdge rad="112500"/>
          </a:effectLst>
        </p:spPr>
      </p:pic>
      <p:sp>
        <p:nvSpPr>
          <p:cNvPr id="13" name="Hình chữ nhật 85">
            <a:extLst>
              <a:ext uri="{FF2B5EF4-FFF2-40B4-BE49-F238E27FC236}">
                <a16:creationId xmlns:a16="http://schemas.microsoft.com/office/drawing/2014/main" id="{ED065AEB-B9E7-465F-9BD4-3416AE20D95F}"/>
              </a:ext>
            </a:extLst>
          </p:cNvPr>
          <p:cNvSpPr/>
          <p:nvPr/>
        </p:nvSpPr>
        <p:spPr>
          <a:xfrm>
            <a:off x="9292931" y="521911"/>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14" name="Hình chữ nhật 84">
            <a:extLst>
              <a:ext uri="{FF2B5EF4-FFF2-40B4-BE49-F238E27FC236}">
                <a16:creationId xmlns:a16="http://schemas.microsoft.com/office/drawing/2014/main" id="{45AFE19C-EFA6-425A-8637-DEBA2DF0A5F1}"/>
              </a:ext>
            </a:extLst>
          </p:cNvPr>
          <p:cNvSpPr/>
          <p:nvPr/>
        </p:nvSpPr>
        <p:spPr>
          <a:xfrm>
            <a:off x="9267485" y="51142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15" name="Hình chữ nhật 83">
            <a:extLst>
              <a:ext uri="{FF2B5EF4-FFF2-40B4-BE49-F238E27FC236}">
                <a16:creationId xmlns:a16="http://schemas.microsoft.com/office/drawing/2014/main" id="{2E4D11AF-6092-4176-ABE2-CF69FB751C13}"/>
              </a:ext>
            </a:extLst>
          </p:cNvPr>
          <p:cNvSpPr/>
          <p:nvPr/>
        </p:nvSpPr>
        <p:spPr>
          <a:xfrm>
            <a:off x="9296112" y="513523"/>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16" name="Hình chữ nhật 57">
            <a:extLst>
              <a:ext uri="{FF2B5EF4-FFF2-40B4-BE49-F238E27FC236}">
                <a16:creationId xmlns:a16="http://schemas.microsoft.com/office/drawing/2014/main" id="{4F57B887-C7DF-4595-A652-207192442F90}"/>
              </a:ext>
            </a:extLst>
          </p:cNvPr>
          <p:cNvSpPr/>
          <p:nvPr/>
        </p:nvSpPr>
        <p:spPr>
          <a:xfrm>
            <a:off x="9290903" y="53411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17" name="Hình chữ nhật 86">
            <a:extLst>
              <a:ext uri="{FF2B5EF4-FFF2-40B4-BE49-F238E27FC236}">
                <a16:creationId xmlns:a16="http://schemas.microsoft.com/office/drawing/2014/main" id="{CFD4CBDE-A6B4-4BBF-B8BC-44A1C6A6E647}"/>
              </a:ext>
            </a:extLst>
          </p:cNvPr>
          <p:cNvSpPr/>
          <p:nvPr/>
        </p:nvSpPr>
        <p:spPr>
          <a:xfrm>
            <a:off x="9290904" y="487694"/>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18" name="Hình chữ nhật 87">
            <a:extLst>
              <a:ext uri="{FF2B5EF4-FFF2-40B4-BE49-F238E27FC236}">
                <a16:creationId xmlns:a16="http://schemas.microsoft.com/office/drawing/2014/main" id="{E7471760-260E-466E-8CEE-01E8FAC8472D}"/>
              </a:ext>
            </a:extLst>
          </p:cNvPr>
          <p:cNvSpPr/>
          <p:nvPr/>
        </p:nvSpPr>
        <p:spPr>
          <a:xfrm>
            <a:off x="9291917" y="526105"/>
            <a:ext cx="1363378"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19" name="Hình chữ nhật 88">
            <a:extLst>
              <a:ext uri="{FF2B5EF4-FFF2-40B4-BE49-F238E27FC236}">
                <a16:creationId xmlns:a16="http://schemas.microsoft.com/office/drawing/2014/main" id="{D5C83080-6D5B-4A27-B785-13CDB64D1E00}"/>
              </a:ext>
            </a:extLst>
          </p:cNvPr>
          <p:cNvSpPr/>
          <p:nvPr/>
        </p:nvSpPr>
        <p:spPr>
          <a:xfrm>
            <a:off x="9285555" y="526105"/>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20" name="Hình chữ nhật 89">
            <a:extLst>
              <a:ext uri="{FF2B5EF4-FFF2-40B4-BE49-F238E27FC236}">
                <a16:creationId xmlns:a16="http://schemas.microsoft.com/office/drawing/2014/main" id="{A836CA4D-3E06-47A8-AB1D-115B70C26825}"/>
              </a:ext>
            </a:extLst>
          </p:cNvPr>
          <p:cNvSpPr/>
          <p:nvPr/>
        </p:nvSpPr>
        <p:spPr>
          <a:xfrm>
            <a:off x="9279194" y="534116"/>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21" name="Hình chữ nhật 90">
            <a:extLst>
              <a:ext uri="{FF2B5EF4-FFF2-40B4-BE49-F238E27FC236}">
                <a16:creationId xmlns:a16="http://schemas.microsoft.com/office/drawing/2014/main" id="{535F3531-8EDF-4C26-BFFD-A205E8FFA17A}"/>
              </a:ext>
            </a:extLst>
          </p:cNvPr>
          <p:cNvSpPr/>
          <p:nvPr/>
        </p:nvSpPr>
        <p:spPr>
          <a:xfrm>
            <a:off x="9302473" y="527427"/>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22" name="Hình chữ nhật 91">
            <a:extLst>
              <a:ext uri="{FF2B5EF4-FFF2-40B4-BE49-F238E27FC236}">
                <a16:creationId xmlns:a16="http://schemas.microsoft.com/office/drawing/2014/main" id="{0889358D-00B7-4A5D-A258-EE9B398E926F}"/>
              </a:ext>
            </a:extLst>
          </p:cNvPr>
          <p:cNvSpPr/>
          <p:nvPr/>
        </p:nvSpPr>
        <p:spPr>
          <a:xfrm>
            <a:off x="9281362" y="513002"/>
            <a:ext cx="1363377" cy="1653358"/>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6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23" name="Hình chữ nhật 91">
            <a:extLst>
              <a:ext uri="{FF2B5EF4-FFF2-40B4-BE49-F238E27FC236}">
                <a16:creationId xmlns:a16="http://schemas.microsoft.com/office/drawing/2014/main" id="{32EF8248-EB80-4F2C-A102-D360DBCB9759}"/>
              </a:ext>
            </a:extLst>
          </p:cNvPr>
          <p:cNvSpPr/>
          <p:nvPr/>
        </p:nvSpPr>
        <p:spPr>
          <a:xfrm>
            <a:off x="9288737" y="513002"/>
            <a:ext cx="1363377" cy="1607733"/>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11     </a:t>
            </a:r>
          </a:p>
        </p:txBody>
      </p:sp>
      <p:sp>
        <p:nvSpPr>
          <p:cNvPr id="24" name="Hình chữ nhật 91">
            <a:extLst>
              <a:ext uri="{FF2B5EF4-FFF2-40B4-BE49-F238E27FC236}">
                <a16:creationId xmlns:a16="http://schemas.microsoft.com/office/drawing/2014/main" id="{77BB4660-0546-4FBF-87E0-D964266AB414}"/>
              </a:ext>
            </a:extLst>
          </p:cNvPr>
          <p:cNvSpPr/>
          <p:nvPr/>
        </p:nvSpPr>
        <p:spPr>
          <a:xfrm>
            <a:off x="9282375" y="508808"/>
            <a:ext cx="1363377" cy="1645491"/>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12     </a:t>
            </a:r>
          </a:p>
        </p:txBody>
      </p:sp>
      <p:sp>
        <p:nvSpPr>
          <p:cNvPr id="25" name="Hình chữ nhật 91">
            <a:extLst>
              <a:ext uri="{FF2B5EF4-FFF2-40B4-BE49-F238E27FC236}">
                <a16:creationId xmlns:a16="http://schemas.microsoft.com/office/drawing/2014/main" id="{25C2EDFA-9C5D-487B-9348-FDDF7953F7D2}"/>
              </a:ext>
            </a:extLst>
          </p:cNvPr>
          <p:cNvSpPr/>
          <p:nvPr/>
        </p:nvSpPr>
        <p:spPr>
          <a:xfrm>
            <a:off x="9296111" y="514043"/>
            <a:ext cx="1363377" cy="1652317"/>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13     </a:t>
            </a:r>
          </a:p>
        </p:txBody>
      </p:sp>
      <p:sp>
        <p:nvSpPr>
          <p:cNvPr id="26" name="Hình chữ nhật 91">
            <a:extLst>
              <a:ext uri="{FF2B5EF4-FFF2-40B4-BE49-F238E27FC236}">
                <a16:creationId xmlns:a16="http://schemas.microsoft.com/office/drawing/2014/main" id="{ADD4C2D8-3668-4581-A73A-540FC3512DE1}"/>
              </a:ext>
            </a:extLst>
          </p:cNvPr>
          <p:cNvSpPr/>
          <p:nvPr/>
        </p:nvSpPr>
        <p:spPr>
          <a:xfrm>
            <a:off x="9289750" y="517717"/>
            <a:ext cx="1363377" cy="1607733"/>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14     </a:t>
            </a:r>
          </a:p>
        </p:txBody>
      </p:sp>
      <p:sp>
        <p:nvSpPr>
          <p:cNvPr id="27" name="Hình chữ nhật 91">
            <a:extLst>
              <a:ext uri="{FF2B5EF4-FFF2-40B4-BE49-F238E27FC236}">
                <a16:creationId xmlns:a16="http://schemas.microsoft.com/office/drawing/2014/main" id="{9EF46349-36F0-48AB-88E8-7CD720A9942C}"/>
              </a:ext>
            </a:extLst>
          </p:cNvPr>
          <p:cNvSpPr/>
          <p:nvPr/>
        </p:nvSpPr>
        <p:spPr>
          <a:xfrm>
            <a:off x="9292931" y="517717"/>
            <a:ext cx="1363377" cy="1644970"/>
          </a:xfrm>
          <a:prstGeom prst="rect">
            <a:avLst/>
          </a:prstGeom>
          <a:blipFill>
            <a:blip r:embed="rId10"/>
            <a:stretch>
              <a:fillRect/>
            </a:stretch>
          </a:blipFill>
          <a:ln w="25400" cap="flat" cmpd="sng" algn="ctr">
            <a:noFill/>
            <a:prstDash val="solid"/>
          </a:ln>
          <a:effectLst/>
        </p:spPr>
        <p:txBody>
          <a:bodyPr anchor="b"/>
          <a:lstStyle/>
          <a:p>
            <a:pPr algn="ctr" eaLnBrk="1" fontAlgn="auto" hangingPunct="1">
              <a:spcBef>
                <a:spcPts val="0"/>
              </a:spcBef>
              <a:spcAft>
                <a:spcPts val="0"/>
              </a:spcAft>
              <a:defRPr/>
            </a:pPr>
            <a:r>
              <a:rPr lang="en-US" sz="6000"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15     </a:t>
            </a:r>
          </a:p>
        </p:txBody>
      </p:sp>
      <p:sp>
        <p:nvSpPr>
          <p:cNvPr id="28" name="Hình Bầu dục 45">
            <a:extLst>
              <a:ext uri="{FF2B5EF4-FFF2-40B4-BE49-F238E27FC236}">
                <a16:creationId xmlns:a16="http://schemas.microsoft.com/office/drawing/2014/main" id="{7E56EEC1-6F22-425A-8BFD-49E51CB2F9BC}"/>
              </a:ext>
            </a:extLst>
          </p:cNvPr>
          <p:cNvSpPr/>
          <p:nvPr/>
        </p:nvSpPr>
        <p:spPr>
          <a:xfrm>
            <a:off x="9442595" y="946492"/>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eaLnBrk="1" fontAlgn="auto" hangingPunct="1">
              <a:spcBef>
                <a:spcPts val="0"/>
              </a:spcBef>
              <a:spcAft>
                <a:spcPts val="0"/>
              </a:spcAft>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spTree>
    <p:extLst>
      <p:ext uri="{BB962C8B-B14F-4D97-AF65-F5344CB8AC3E}">
        <p14:creationId xmlns:p14="http://schemas.microsoft.com/office/powerpoint/2010/main" val="1984442595"/>
      </p:ext>
    </p:extLst>
  </p:cSld>
  <p:clrMapOvr>
    <a:masterClrMapping/>
  </p:clrMapOvr>
  <p:transition>
    <p:checker/>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par>
                                <p:cTn id="11" presetID="4" presetClass="entr" presetSubtype="3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out)">
                                      <p:cBhvr>
                                        <p:cTn id="13" dur="500"/>
                                        <p:tgtEl>
                                          <p:spTgt spid="14"/>
                                        </p:tgtEl>
                                      </p:cBhvr>
                                    </p:animEffect>
                                  </p:childTnLst>
                                </p:cTn>
                              </p:par>
                              <p:par>
                                <p:cTn id="14" presetID="4"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out)">
                                      <p:cBhvr>
                                        <p:cTn id="16" dur="500"/>
                                        <p:tgtEl>
                                          <p:spTgt spid="15"/>
                                        </p:tgtEl>
                                      </p:cBhvr>
                                    </p:animEffect>
                                  </p:childTnLst>
                                </p:cTn>
                              </p:par>
                              <p:par>
                                <p:cTn id="17" presetID="4" presetClass="entr" presetSubtype="3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ox(out)">
                                      <p:cBhvr>
                                        <p:cTn id="19" dur="500"/>
                                        <p:tgtEl>
                                          <p:spTgt spid="16"/>
                                        </p:tgtEl>
                                      </p:cBhvr>
                                    </p:animEffect>
                                  </p:childTnLst>
                                </p:cTn>
                              </p:par>
                              <p:par>
                                <p:cTn id="20" presetID="4" presetClass="entr" presetSubtype="3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out)">
                                      <p:cBhvr>
                                        <p:cTn id="22" dur="500"/>
                                        <p:tgtEl>
                                          <p:spTgt spid="17"/>
                                        </p:tgtEl>
                                      </p:cBhvr>
                                    </p:animEffect>
                                  </p:childTnLst>
                                </p:cTn>
                              </p:par>
                              <p:par>
                                <p:cTn id="23" presetID="4" presetClass="entr" presetSubtype="3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ox(out)">
                                      <p:cBhvr>
                                        <p:cTn id="25" dur="500"/>
                                        <p:tgtEl>
                                          <p:spTgt spid="18"/>
                                        </p:tgtEl>
                                      </p:cBhvr>
                                    </p:animEffect>
                                  </p:childTnLst>
                                </p:cTn>
                              </p:par>
                              <p:par>
                                <p:cTn id="26" presetID="4" presetClass="entr" presetSubtype="3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out)">
                                      <p:cBhvr>
                                        <p:cTn id="28" dur="500"/>
                                        <p:tgtEl>
                                          <p:spTgt spid="19"/>
                                        </p:tgtEl>
                                      </p:cBhvr>
                                    </p:animEffect>
                                  </p:childTnLst>
                                </p:cTn>
                              </p:par>
                              <p:par>
                                <p:cTn id="29" presetID="4" presetClass="entr" presetSubtype="32"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out)">
                                      <p:cBhvr>
                                        <p:cTn id="31" dur="500"/>
                                        <p:tgtEl>
                                          <p:spTgt spid="20"/>
                                        </p:tgtEl>
                                      </p:cBhvr>
                                    </p:animEffect>
                                  </p:childTnLst>
                                </p:cTn>
                              </p:par>
                              <p:par>
                                <p:cTn id="32" presetID="4" presetClass="entr" presetSubtype="32"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ox(out)">
                                      <p:cBhvr>
                                        <p:cTn id="34" dur="500"/>
                                        <p:tgtEl>
                                          <p:spTgt spid="21"/>
                                        </p:tgtEl>
                                      </p:cBhvr>
                                    </p:animEffect>
                                  </p:childTnLst>
                                </p:cTn>
                              </p:par>
                              <p:par>
                                <p:cTn id="35" presetID="4"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out)">
                                      <p:cBhvr>
                                        <p:cTn id="37" dur="500"/>
                                        <p:tgtEl>
                                          <p:spTgt spid="22"/>
                                        </p:tgtEl>
                                      </p:cBhvr>
                                    </p:animEffect>
                                  </p:childTnLst>
                                </p:cTn>
                              </p:par>
                              <p:par>
                                <p:cTn id="38" presetID="4" presetClass="entr" presetSubtype="32"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ox(out)">
                                      <p:cBhvr>
                                        <p:cTn id="40" dur="500"/>
                                        <p:tgtEl>
                                          <p:spTgt spid="23"/>
                                        </p:tgtEl>
                                      </p:cBhvr>
                                    </p:animEffect>
                                  </p:childTnLst>
                                </p:cTn>
                              </p:par>
                              <p:par>
                                <p:cTn id="41" presetID="4" presetClass="entr" presetSubtype="32"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ox(out)">
                                      <p:cBhvr>
                                        <p:cTn id="43" dur="500"/>
                                        <p:tgtEl>
                                          <p:spTgt spid="24"/>
                                        </p:tgtEl>
                                      </p:cBhvr>
                                    </p:animEffect>
                                  </p:childTnLst>
                                </p:cTn>
                              </p:par>
                              <p:par>
                                <p:cTn id="44" presetID="4" presetClass="entr" presetSubtype="32"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ox(out)">
                                      <p:cBhvr>
                                        <p:cTn id="46" dur="500"/>
                                        <p:tgtEl>
                                          <p:spTgt spid="25"/>
                                        </p:tgtEl>
                                      </p:cBhvr>
                                    </p:animEffect>
                                  </p:childTnLst>
                                </p:cTn>
                              </p:par>
                              <p:par>
                                <p:cTn id="47" presetID="4" presetClass="entr" presetSubtype="32"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ox(out)">
                                      <p:cBhvr>
                                        <p:cTn id="49" dur="500"/>
                                        <p:tgtEl>
                                          <p:spTgt spid="26"/>
                                        </p:tgtEl>
                                      </p:cBhvr>
                                    </p:animEffect>
                                  </p:childTnLst>
                                </p:cTn>
                              </p:par>
                              <p:par>
                                <p:cTn id="50" presetID="4" presetClass="entr" presetSubtype="32"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ox(out)">
                                      <p:cBhvr>
                                        <p:cTn id="52" dur="500"/>
                                        <p:tgtEl>
                                          <p:spTgt spid="27"/>
                                        </p:tgtEl>
                                      </p:cBhvr>
                                    </p:animEffect>
                                  </p:childTnLst>
                                </p:cTn>
                              </p:par>
                              <p:par>
                                <p:cTn id="53" presetID="4" presetClass="entr" presetSubtype="3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ox(out)">
                                      <p:cBhvr>
                                        <p:cTn id="55" dur="500"/>
                                        <p:tgtEl>
                                          <p:spTgt spid="28"/>
                                        </p:tgtEl>
                                      </p:cBhvr>
                                    </p:animEffect>
                                  </p:childTnLst>
                                </p:cTn>
                              </p:par>
                            </p:childTnLst>
                          </p:cTn>
                        </p:par>
                        <p:par>
                          <p:cTn id="56" fill="hold">
                            <p:stCondLst>
                              <p:cond delay="500"/>
                            </p:stCondLst>
                            <p:childTnLst>
                              <p:par>
                                <p:cTn id="57" presetID="10" presetClass="exit" presetSubtype="0" fill="hold" nodeType="afterEffect">
                                  <p:stCondLst>
                                    <p:cond delay="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huong 15s.wav"/>
                                        </p:tgtEl>
                                      </p:cMediaNode>
                                    </p:audio>
                                  </p:subTnLst>
                                </p:cTn>
                              </p:par>
                            </p:childTnLst>
                          </p:cTn>
                        </p:par>
                        <p:par>
                          <p:cTn id="60" fill="hold">
                            <p:stCondLst>
                              <p:cond delay="1000"/>
                            </p:stCondLst>
                            <p:childTnLst>
                              <p:par>
                                <p:cTn id="61" presetID="6" presetClass="exit" presetSubtype="32" fill="hold" nodeType="afterEffect">
                                  <p:stCondLst>
                                    <p:cond delay="0"/>
                                  </p:stCondLst>
                                  <p:childTnLst>
                                    <p:animEffect transition="out" filter="circle(out)">
                                      <p:cBhvr>
                                        <p:cTn id="62" dur="1000"/>
                                        <p:tgtEl>
                                          <p:spTgt spid="27"/>
                                        </p:tgtEl>
                                      </p:cBhvr>
                                    </p:animEffect>
                                    <p:set>
                                      <p:cBhvr>
                                        <p:cTn id="63" dur="1" fill="hold">
                                          <p:stCondLst>
                                            <p:cond delay="999"/>
                                          </p:stCondLst>
                                        </p:cTn>
                                        <p:tgtEl>
                                          <p:spTgt spid="27"/>
                                        </p:tgtEl>
                                        <p:attrNameLst>
                                          <p:attrName>style.visibility</p:attrName>
                                        </p:attrNameLst>
                                      </p:cBhvr>
                                      <p:to>
                                        <p:strVal val="hidden"/>
                                      </p:to>
                                    </p:set>
                                  </p:childTnLst>
                                </p:cTn>
                              </p:par>
                            </p:childTnLst>
                          </p:cTn>
                        </p:par>
                        <p:par>
                          <p:cTn id="64" fill="hold">
                            <p:stCondLst>
                              <p:cond delay="2000"/>
                            </p:stCondLst>
                            <p:childTnLst>
                              <p:par>
                                <p:cTn id="65" presetID="6" presetClass="exit" presetSubtype="32" fill="hold" nodeType="afterEffect">
                                  <p:stCondLst>
                                    <p:cond delay="0"/>
                                  </p:stCondLst>
                                  <p:childTnLst>
                                    <p:animEffect transition="out" filter="circle(out)">
                                      <p:cBhvr>
                                        <p:cTn id="66" dur="1000"/>
                                        <p:tgtEl>
                                          <p:spTgt spid="26"/>
                                        </p:tgtEl>
                                      </p:cBhvr>
                                    </p:animEffect>
                                    <p:set>
                                      <p:cBhvr>
                                        <p:cTn id="67" dur="1" fill="hold">
                                          <p:stCondLst>
                                            <p:cond delay="999"/>
                                          </p:stCondLst>
                                        </p:cTn>
                                        <p:tgtEl>
                                          <p:spTgt spid="26"/>
                                        </p:tgtEl>
                                        <p:attrNameLst>
                                          <p:attrName>style.visibility</p:attrName>
                                        </p:attrNameLst>
                                      </p:cBhvr>
                                      <p:to>
                                        <p:strVal val="hidden"/>
                                      </p:to>
                                    </p:set>
                                  </p:childTnLst>
                                </p:cTn>
                              </p:par>
                            </p:childTnLst>
                          </p:cTn>
                        </p:par>
                        <p:par>
                          <p:cTn id="68" fill="hold">
                            <p:stCondLst>
                              <p:cond delay="3000"/>
                            </p:stCondLst>
                            <p:childTnLst>
                              <p:par>
                                <p:cTn id="69" presetID="6" presetClass="exit" presetSubtype="32" fill="hold" nodeType="afterEffect">
                                  <p:stCondLst>
                                    <p:cond delay="0"/>
                                  </p:stCondLst>
                                  <p:childTnLst>
                                    <p:animEffect transition="out" filter="circle(out)">
                                      <p:cBhvr>
                                        <p:cTn id="70" dur="1000"/>
                                        <p:tgtEl>
                                          <p:spTgt spid="25"/>
                                        </p:tgtEl>
                                      </p:cBhvr>
                                    </p:animEffect>
                                    <p:set>
                                      <p:cBhvr>
                                        <p:cTn id="71" dur="1" fill="hold">
                                          <p:stCondLst>
                                            <p:cond delay="999"/>
                                          </p:stCondLst>
                                        </p:cTn>
                                        <p:tgtEl>
                                          <p:spTgt spid="25"/>
                                        </p:tgtEl>
                                        <p:attrNameLst>
                                          <p:attrName>style.visibility</p:attrName>
                                        </p:attrNameLst>
                                      </p:cBhvr>
                                      <p:to>
                                        <p:strVal val="hidden"/>
                                      </p:to>
                                    </p:set>
                                  </p:childTnLst>
                                </p:cTn>
                              </p:par>
                            </p:childTnLst>
                          </p:cTn>
                        </p:par>
                        <p:par>
                          <p:cTn id="72" fill="hold">
                            <p:stCondLst>
                              <p:cond delay="4000"/>
                            </p:stCondLst>
                            <p:childTnLst>
                              <p:par>
                                <p:cTn id="73" presetID="6" presetClass="exit" presetSubtype="32" fill="hold" nodeType="afterEffect">
                                  <p:stCondLst>
                                    <p:cond delay="0"/>
                                  </p:stCondLst>
                                  <p:childTnLst>
                                    <p:animEffect transition="out" filter="circle(out)">
                                      <p:cBhvr>
                                        <p:cTn id="74" dur="1000"/>
                                        <p:tgtEl>
                                          <p:spTgt spid="24"/>
                                        </p:tgtEl>
                                      </p:cBhvr>
                                    </p:animEffect>
                                    <p:set>
                                      <p:cBhvr>
                                        <p:cTn id="75" dur="1" fill="hold">
                                          <p:stCondLst>
                                            <p:cond delay="999"/>
                                          </p:stCondLst>
                                        </p:cTn>
                                        <p:tgtEl>
                                          <p:spTgt spid="24"/>
                                        </p:tgtEl>
                                        <p:attrNameLst>
                                          <p:attrName>style.visibility</p:attrName>
                                        </p:attrNameLst>
                                      </p:cBhvr>
                                      <p:to>
                                        <p:strVal val="hidden"/>
                                      </p:to>
                                    </p:set>
                                  </p:childTnLst>
                                </p:cTn>
                              </p:par>
                            </p:childTnLst>
                          </p:cTn>
                        </p:par>
                        <p:par>
                          <p:cTn id="76" fill="hold">
                            <p:stCondLst>
                              <p:cond delay="5000"/>
                            </p:stCondLst>
                            <p:childTnLst>
                              <p:par>
                                <p:cTn id="77" presetID="6" presetClass="exit" presetSubtype="32" fill="hold" nodeType="afterEffect">
                                  <p:stCondLst>
                                    <p:cond delay="0"/>
                                  </p:stCondLst>
                                  <p:childTnLst>
                                    <p:animEffect transition="out" filter="circle(out)">
                                      <p:cBhvr>
                                        <p:cTn id="78" dur="1000"/>
                                        <p:tgtEl>
                                          <p:spTgt spid="23"/>
                                        </p:tgtEl>
                                      </p:cBhvr>
                                    </p:animEffect>
                                    <p:set>
                                      <p:cBhvr>
                                        <p:cTn id="79" dur="1" fill="hold">
                                          <p:stCondLst>
                                            <p:cond delay="999"/>
                                          </p:stCondLst>
                                        </p:cTn>
                                        <p:tgtEl>
                                          <p:spTgt spid="23"/>
                                        </p:tgtEl>
                                        <p:attrNameLst>
                                          <p:attrName>style.visibility</p:attrName>
                                        </p:attrNameLst>
                                      </p:cBhvr>
                                      <p:to>
                                        <p:strVal val="hidden"/>
                                      </p:to>
                                    </p:set>
                                  </p:childTnLst>
                                </p:cTn>
                              </p:par>
                            </p:childTnLst>
                          </p:cTn>
                        </p:par>
                        <p:par>
                          <p:cTn id="80" fill="hold">
                            <p:stCondLst>
                              <p:cond delay="6000"/>
                            </p:stCondLst>
                            <p:childTnLst>
                              <p:par>
                                <p:cTn id="81" presetID="6" presetClass="exit" presetSubtype="32" fill="hold" nodeType="afterEffect">
                                  <p:stCondLst>
                                    <p:cond delay="0"/>
                                  </p:stCondLst>
                                  <p:childTnLst>
                                    <p:animEffect transition="out" filter="circle(out)">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childTnLst>
                          </p:cTn>
                        </p:par>
                        <p:par>
                          <p:cTn id="84" fill="hold">
                            <p:stCondLst>
                              <p:cond delay="7000"/>
                            </p:stCondLst>
                            <p:childTnLst>
                              <p:par>
                                <p:cTn id="85" presetID="6" presetClass="exit" presetSubtype="32" fill="hold" nodeType="afterEffect">
                                  <p:stCondLst>
                                    <p:cond delay="0"/>
                                  </p:stCondLst>
                                  <p:childTnLst>
                                    <p:animEffect transition="out" filter="circle(out)">
                                      <p:cBhvr>
                                        <p:cTn id="86" dur="1000"/>
                                        <p:tgtEl>
                                          <p:spTgt spid="21"/>
                                        </p:tgtEl>
                                      </p:cBhvr>
                                    </p:animEffect>
                                    <p:set>
                                      <p:cBhvr>
                                        <p:cTn id="87" dur="1" fill="hold">
                                          <p:stCondLst>
                                            <p:cond delay="999"/>
                                          </p:stCondLst>
                                        </p:cTn>
                                        <p:tgtEl>
                                          <p:spTgt spid="21"/>
                                        </p:tgtEl>
                                        <p:attrNameLst>
                                          <p:attrName>style.visibility</p:attrName>
                                        </p:attrNameLst>
                                      </p:cBhvr>
                                      <p:to>
                                        <p:strVal val="hidden"/>
                                      </p:to>
                                    </p:set>
                                  </p:childTnLst>
                                </p:cTn>
                              </p:par>
                            </p:childTnLst>
                          </p:cTn>
                        </p:par>
                        <p:par>
                          <p:cTn id="88" fill="hold">
                            <p:stCondLst>
                              <p:cond delay="8000"/>
                            </p:stCondLst>
                            <p:childTnLst>
                              <p:par>
                                <p:cTn id="89" presetID="6" presetClass="exit" presetSubtype="32" fill="hold" nodeType="afterEffect">
                                  <p:stCondLst>
                                    <p:cond delay="0"/>
                                  </p:stCondLst>
                                  <p:childTnLst>
                                    <p:animEffect transition="out" filter="circle(out)">
                                      <p:cBhvr>
                                        <p:cTn id="90" dur="1000"/>
                                        <p:tgtEl>
                                          <p:spTgt spid="20"/>
                                        </p:tgtEl>
                                      </p:cBhvr>
                                    </p:animEffect>
                                    <p:set>
                                      <p:cBhvr>
                                        <p:cTn id="91" dur="1" fill="hold">
                                          <p:stCondLst>
                                            <p:cond delay="999"/>
                                          </p:stCondLst>
                                        </p:cTn>
                                        <p:tgtEl>
                                          <p:spTgt spid="20"/>
                                        </p:tgtEl>
                                        <p:attrNameLst>
                                          <p:attrName>style.visibility</p:attrName>
                                        </p:attrNameLst>
                                      </p:cBhvr>
                                      <p:to>
                                        <p:strVal val="hidden"/>
                                      </p:to>
                                    </p:set>
                                  </p:childTnLst>
                                </p:cTn>
                              </p:par>
                            </p:childTnLst>
                          </p:cTn>
                        </p:par>
                        <p:par>
                          <p:cTn id="92" fill="hold">
                            <p:stCondLst>
                              <p:cond delay="9000"/>
                            </p:stCondLst>
                            <p:childTnLst>
                              <p:par>
                                <p:cTn id="93" presetID="6" presetClass="exit" presetSubtype="32" fill="hold" nodeType="afterEffect">
                                  <p:stCondLst>
                                    <p:cond delay="0"/>
                                  </p:stCondLst>
                                  <p:childTnLst>
                                    <p:animEffect transition="out" filter="circle(out)">
                                      <p:cBhvr>
                                        <p:cTn id="94" dur="1000"/>
                                        <p:tgtEl>
                                          <p:spTgt spid="19"/>
                                        </p:tgtEl>
                                      </p:cBhvr>
                                    </p:animEffect>
                                    <p:set>
                                      <p:cBhvr>
                                        <p:cTn id="95" dur="1" fill="hold">
                                          <p:stCondLst>
                                            <p:cond delay="999"/>
                                          </p:stCondLst>
                                        </p:cTn>
                                        <p:tgtEl>
                                          <p:spTgt spid="19"/>
                                        </p:tgtEl>
                                        <p:attrNameLst>
                                          <p:attrName>style.visibility</p:attrName>
                                        </p:attrNameLst>
                                      </p:cBhvr>
                                      <p:to>
                                        <p:strVal val="hidden"/>
                                      </p:to>
                                    </p:set>
                                  </p:childTnLst>
                                </p:cTn>
                              </p:par>
                            </p:childTnLst>
                          </p:cTn>
                        </p:par>
                        <p:par>
                          <p:cTn id="96" fill="hold">
                            <p:stCondLst>
                              <p:cond delay="10000"/>
                            </p:stCondLst>
                            <p:childTnLst>
                              <p:par>
                                <p:cTn id="97" presetID="6" presetClass="exit" presetSubtype="32" fill="hold" nodeType="afterEffect">
                                  <p:stCondLst>
                                    <p:cond delay="0"/>
                                  </p:stCondLst>
                                  <p:childTnLst>
                                    <p:animEffect transition="out" filter="circle(out)">
                                      <p:cBhvr>
                                        <p:cTn id="98" dur="1000"/>
                                        <p:tgtEl>
                                          <p:spTgt spid="18"/>
                                        </p:tgtEl>
                                      </p:cBhvr>
                                    </p:animEffect>
                                    <p:set>
                                      <p:cBhvr>
                                        <p:cTn id="99" dur="1" fill="hold">
                                          <p:stCondLst>
                                            <p:cond delay="999"/>
                                          </p:stCondLst>
                                        </p:cTn>
                                        <p:tgtEl>
                                          <p:spTgt spid="18"/>
                                        </p:tgtEl>
                                        <p:attrNameLst>
                                          <p:attrName>style.visibility</p:attrName>
                                        </p:attrNameLst>
                                      </p:cBhvr>
                                      <p:to>
                                        <p:strVal val="hidden"/>
                                      </p:to>
                                    </p:set>
                                  </p:childTnLst>
                                </p:cTn>
                              </p:par>
                            </p:childTnLst>
                          </p:cTn>
                        </p:par>
                        <p:par>
                          <p:cTn id="100" fill="hold">
                            <p:stCondLst>
                              <p:cond delay="11000"/>
                            </p:stCondLst>
                            <p:childTnLst>
                              <p:par>
                                <p:cTn id="101" presetID="6" presetClass="exit" presetSubtype="32" fill="hold" nodeType="afterEffect">
                                  <p:stCondLst>
                                    <p:cond delay="0"/>
                                  </p:stCondLst>
                                  <p:childTnLst>
                                    <p:animEffect transition="out" filter="circle(out)">
                                      <p:cBhvr>
                                        <p:cTn id="102" dur="1000"/>
                                        <p:tgtEl>
                                          <p:spTgt spid="17"/>
                                        </p:tgtEl>
                                      </p:cBhvr>
                                    </p:animEffect>
                                    <p:set>
                                      <p:cBhvr>
                                        <p:cTn id="103" dur="1" fill="hold">
                                          <p:stCondLst>
                                            <p:cond delay="999"/>
                                          </p:stCondLst>
                                        </p:cTn>
                                        <p:tgtEl>
                                          <p:spTgt spid="17"/>
                                        </p:tgtEl>
                                        <p:attrNameLst>
                                          <p:attrName>style.visibility</p:attrName>
                                        </p:attrNameLst>
                                      </p:cBhvr>
                                      <p:to>
                                        <p:strVal val="hidden"/>
                                      </p:to>
                                    </p:set>
                                  </p:childTnLst>
                                </p:cTn>
                              </p:par>
                            </p:childTnLst>
                          </p:cTn>
                        </p:par>
                        <p:par>
                          <p:cTn id="104" fill="hold">
                            <p:stCondLst>
                              <p:cond delay="12000"/>
                            </p:stCondLst>
                            <p:childTnLst>
                              <p:par>
                                <p:cTn id="105" presetID="6" presetClass="exit" presetSubtype="32" fill="hold" nodeType="afterEffect">
                                  <p:stCondLst>
                                    <p:cond delay="0"/>
                                  </p:stCondLst>
                                  <p:childTnLst>
                                    <p:animEffect transition="out" filter="circle(out)">
                                      <p:cBhvr>
                                        <p:cTn id="106" dur="1000"/>
                                        <p:tgtEl>
                                          <p:spTgt spid="16"/>
                                        </p:tgtEl>
                                      </p:cBhvr>
                                    </p:animEffect>
                                    <p:set>
                                      <p:cBhvr>
                                        <p:cTn id="107" dur="1" fill="hold">
                                          <p:stCondLst>
                                            <p:cond delay="999"/>
                                          </p:stCondLst>
                                        </p:cTn>
                                        <p:tgtEl>
                                          <p:spTgt spid="16"/>
                                        </p:tgtEl>
                                        <p:attrNameLst>
                                          <p:attrName>style.visibility</p:attrName>
                                        </p:attrNameLst>
                                      </p:cBhvr>
                                      <p:to>
                                        <p:strVal val="hidden"/>
                                      </p:to>
                                    </p:set>
                                  </p:childTnLst>
                                </p:cTn>
                              </p:par>
                            </p:childTnLst>
                          </p:cTn>
                        </p:par>
                        <p:par>
                          <p:cTn id="108" fill="hold">
                            <p:stCondLst>
                              <p:cond delay="13000"/>
                            </p:stCondLst>
                            <p:childTnLst>
                              <p:par>
                                <p:cTn id="109" presetID="6" presetClass="exit" presetSubtype="32" fill="hold" nodeType="afterEffect">
                                  <p:stCondLst>
                                    <p:cond delay="0"/>
                                  </p:stCondLst>
                                  <p:childTnLst>
                                    <p:animEffect transition="out" filter="circle(out)">
                                      <p:cBhvr>
                                        <p:cTn id="110" dur="1000"/>
                                        <p:tgtEl>
                                          <p:spTgt spid="15"/>
                                        </p:tgtEl>
                                      </p:cBhvr>
                                    </p:animEffect>
                                    <p:set>
                                      <p:cBhvr>
                                        <p:cTn id="111" dur="1" fill="hold">
                                          <p:stCondLst>
                                            <p:cond delay="999"/>
                                          </p:stCondLst>
                                        </p:cTn>
                                        <p:tgtEl>
                                          <p:spTgt spid="15"/>
                                        </p:tgtEl>
                                        <p:attrNameLst>
                                          <p:attrName>style.visibility</p:attrName>
                                        </p:attrNameLst>
                                      </p:cBhvr>
                                      <p:to>
                                        <p:strVal val="hidden"/>
                                      </p:to>
                                    </p:set>
                                  </p:childTnLst>
                                </p:cTn>
                              </p:par>
                            </p:childTnLst>
                          </p:cTn>
                        </p:par>
                        <p:par>
                          <p:cTn id="112" fill="hold">
                            <p:stCondLst>
                              <p:cond delay="14000"/>
                            </p:stCondLst>
                            <p:childTnLst>
                              <p:par>
                                <p:cTn id="113" presetID="6" presetClass="exit" presetSubtype="32" fill="hold" nodeType="afterEffect">
                                  <p:stCondLst>
                                    <p:cond delay="0"/>
                                  </p:stCondLst>
                                  <p:childTnLst>
                                    <p:animEffect transition="out" filter="circle(out)">
                                      <p:cBhvr>
                                        <p:cTn id="114" dur="1000"/>
                                        <p:tgtEl>
                                          <p:spTgt spid="14"/>
                                        </p:tgtEl>
                                      </p:cBhvr>
                                    </p:animEffect>
                                    <p:set>
                                      <p:cBhvr>
                                        <p:cTn id="115" dur="1" fill="hold">
                                          <p:stCondLst>
                                            <p:cond delay="999"/>
                                          </p:stCondLst>
                                        </p:cTn>
                                        <p:tgtEl>
                                          <p:spTgt spid="14"/>
                                        </p:tgtEl>
                                        <p:attrNameLst>
                                          <p:attrName>style.visibility</p:attrName>
                                        </p:attrNameLst>
                                      </p:cBhvr>
                                      <p:to>
                                        <p:strVal val="hidden"/>
                                      </p:to>
                                    </p:set>
                                  </p:childTnLst>
                                </p:cTn>
                              </p:par>
                            </p:childTnLst>
                          </p:cTn>
                        </p:par>
                        <p:par>
                          <p:cTn id="116" fill="hold">
                            <p:stCondLst>
                              <p:cond delay="15000"/>
                            </p:stCondLst>
                            <p:childTnLst>
                              <p:par>
                                <p:cTn id="117" presetID="6" presetClass="exit" presetSubtype="32" fill="hold" nodeType="afterEffect">
                                  <p:stCondLst>
                                    <p:cond delay="0"/>
                                  </p:stCondLst>
                                  <p:childTnLst>
                                    <p:animEffect transition="out" filter="circle(out)">
                                      <p:cBhvr>
                                        <p:cTn id="118" dur="3000"/>
                                        <p:tgtEl>
                                          <p:spTgt spid="13"/>
                                        </p:tgtEl>
                                      </p:cBhvr>
                                    </p:animEffect>
                                    <p:set>
                                      <p:cBhvr>
                                        <p:cTn id="119" dur="1" fill="hold">
                                          <p:stCondLst>
                                            <p:cond delay="2999"/>
                                          </p:stCondLst>
                                        </p:cTn>
                                        <p:tgtEl>
                                          <p:spTgt spid="1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4" name="ket-thuc-final.wav"/>
                                        </p:tgtEl>
                                      </p:cMediaNode>
                                    </p:audio>
                                  </p:subTnLst>
                                </p:cTn>
                              </p:par>
                            </p:childTnLst>
                          </p:cTn>
                        </p:par>
                        <p:par>
                          <p:cTn id="120" fill="hold">
                            <p:stCondLst>
                              <p:cond delay="18000"/>
                            </p:stCondLst>
                            <p:childTnLst>
                              <p:par>
                                <p:cTn id="121" presetID="31" presetClass="exit" presetSubtype="0" fill="hold" nodeType="afterEffect">
                                  <p:stCondLst>
                                    <p:cond delay="0"/>
                                  </p:stCondLst>
                                  <p:childTnLst>
                                    <p:anim calcmode="lin" valueType="num">
                                      <p:cBhvr>
                                        <p:cTn id="122" dur="3000"/>
                                        <p:tgtEl>
                                          <p:spTgt spid="12"/>
                                        </p:tgtEl>
                                        <p:attrNameLst>
                                          <p:attrName>ppt_w</p:attrName>
                                        </p:attrNameLst>
                                      </p:cBhvr>
                                      <p:tavLst>
                                        <p:tav tm="0">
                                          <p:val>
                                            <p:strVal val="ppt_w"/>
                                          </p:val>
                                        </p:tav>
                                        <p:tav tm="100000">
                                          <p:val>
                                            <p:fltVal val="0"/>
                                          </p:val>
                                        </p:tav>
                                      </p:tavLst>
                                    </p:anim>
                                    <p:anim calcmode="lin" valueType="num">
                                      <p:cBhvr>
                                        <p:cTn id="123" dur="3000"/>
                                        <p:tgtEl>
                                          <p:spTgt spid="12"/>
                                        </p:tgtEl>
                                        <p:attrNameLst>
                                          <p:attrName>ppt_h</p:attrName>
                                        </p:attrNameLst>
                                      </p:cBhvr>
                                      <p:tavLst>
                                        <p:tav tm="0">
                                          <p:val>
                                            <p:strVal val="ppt_h"/>
                                          </p:val>
                                        </p:tav>
                                        <p:tav tm="100000">
                                          <p:val>
                                            <p:fltVal val="0"/>
                                          </p:val>
                                        </p:tav>
                                      </p:tavLst>
                                    </p:anim>
                                    <p:anim calcmode="lin" valueType="num">
                                      <p:cBhvr>
                                        <p:cTn id="124" dur="3000"/>
                                        <p:tgtEl>
                                          <p:spTgt spid="12"/>
                                        </p:tgtEl>
                                        <p:attrNameLst>
                                          <p:attrName>style.rotation</p:attrName>
                                        </p:attrNameLst>
                                      </p:cBhvr>
                                      <p:tavLst>
                                        <p:tav tm="0">
                                          <p:val>
                                            <p:fltVal val="0"/>
                                          </p:val>
                                        </p:tav>
                                        <p:tav tm="100000">
                                          <p:val>
                                            <p:fltVal val="90"/>
                                          </p:val>
                                        </p:tav>
                                      </p:tavLst>
                                    </p:anim>
                                    <p:animEffect transition="out" filter="fade">
                                      <p:cBhvr>
                                        <p:cTn id="125" dur="3000"/>
                                        <p:tgtEl>
                                          <p:spTgt spid="12"/>
                                        </p:tgtEl>
                                      </p:cBhvr>
                                    </p:animEffect>
                                    <p:set>
                                      <p:cBhvr>
                                        <p:cTn id="126" dur="1" fill="hold">
                                          <p:stCondLst>
                                            <p:cond delay="2999"/>
                                          </p:stCondLst>
                                        </p:cTn>
                                        <p:tgtEl>
                                          <p:spTgt spid="12"/>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4" name="ket-thuc-final.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fade">
                                      <p:cBhvr>
                                        <p:cTn id="131" dur="500"/>
                                        <p:tgtEl>
                                          <p:spTgt spid="11"/>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0"/>
                                        </p:tgtEl>
                                        <p:attrNameLst>
                                          <p:attrName>style.visibility</p:attrName>
                                        </p:attrNameLst>
                                      </p:cBhvr>
                                      <p:to>
                                        <p:strVal val="visible"/>
                                      </p:to>
                                    </p:set>
                                    <p:anim calcmode="lin" valueType="num">
                                      <p:cBhvr>
                                        <p:cTn id="134" dur="500" fill="hold"/>
                                        <p:tgtEl>
                                          <p:spTgt spid="10"/>
                                        </p:tgtEl>
                                        <p:attrNameLst>
                                          <p:attrName>ppt_w</p:attrName>
                                        </p:attrNameLst>
                                      </p:cBhvr>
                                      <p:tavLst>
                                        <p:tav tm="0">
                                          <p:val>
                                            <p:fltVal val="0"/>
                                          </p:val>
                                        </p:tav>
                                        <p:tav tm="100000">
                                          <p:val>
                                            <p:strVal val="#ppt_w"/>
                                          </p:val>
                                        </p:tav>
                                      </p:tavLst>
                                    </p:anim>
                                    <p:anim calcmode="lin" valueType="num">
                                      <p:cBhvr>
                                        <p:cTn id="135" dur="500" fill="hold"/>
                                        <p:tgtEl>
                                          <p:spTgt spid="10"/>
                                        </p:tgtEl>
                                        <p:attrNameLst>
                                          <p:attrName>ppt_h</p:attrName>
                                        </p:attrNameLst>
                                      </p:cBhvr>
                                      <p:tavLst>
                                        <p:tav tm="0">
                                          <p:val>
                                            <p:fltVal val="0"/>
                                          </p:val>
                                        </p:tav>
                                        <p:tav tm="100000">
                                          <p:val>
                                            <p:strVal val="#ppt_h"/>
                                          </p:val>
                                        </p:tav>
                                      </p:tavLst>
                                    </p:anim>
                                    <p:animEffect transition="in" filter="fade">
                                      <p:cBhvr>
                                        <p:cTn id="136" dur="500"/>
                                        <p:tgtEl>
                                          <p:spTgt spid="10"/>
                                        </p:tgtEl>
                                      </p:cBhvr>
                                    </p:animEffect>
                                  </p:childTnLst>
                                  <p:subTnLst>
                                    <p:audio>
                                      <p:cMediaNode>
                                        <p:cTn display="0" masterRel="sameClick">
                                          <p:stCondLst>
                                            <p:cond evt="begin" delay="0">
                                              <p:tn val="1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ẫu bảng gỗ với lá nhiệt đới">
            <a:extLst>
              <a:ext uri="{FF2B5EF4-FFF2-40B4-BE49-F238E27FC236}">
                <a16:creationId xmlns:a16="http://schemas.microsoft.com/office/drawing/2014/main" id="{00581AC8-5699-4D5D-92C6-CB41A950D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794E8F-AE24-4D3D-BAF7-C31407870113}"/>
              </a:ext>
            </a:extLst>
          </p:cNvPr>
          <p:cNvSpPr/>
          <p:nvPr/>
        </p:nvSpPr>
        <p:spPr>
          <a:xfrm>
            <a:off x="4876800" y="2286000"/>
            <a:ext cx="3685624"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Kể chuyện</a:t>
            </a:r>
          </a:p>
        </p:txBody>
      </p:sp>
      <p:sp>
        <p:nvSpPr>
          <p:cNvPr id="7" name="Rectangle 6">
            <a:extLst>
              <a:ext uri="{FF2B5EF4-FFF2-40B4-BE49-F238E27FC236}">
                <a16:creationId xmlns:a16="http://schemas.microsoft.com/office/drawing/2014/main" id="{2543CF46-4FFC-45BA-AC49-E29750E19486}"/>
              </a:ext>
            </a:extLst>
          </p:cNvPr>
          <p:cNvSpPr/>
          <p:nvPr/>
        </p:nvSpPr>
        <p:spPr>
          <a:xfrm>
            <a:off x="2743200" y="3154350"/>
            <a:ext cx="8127546" cy="1200329"/>
          </a:xfrm>
          <a:prstGeom prst="rect">
            <a:avLst/>
          </a:prstGeom>
          <a:noFill/>
        </p:spPr>
        <p:txBody>
          <a:bodyPr wrap="none" lIns="91440" tIns="45720" rIns="91440" bIns="45720">
            <a:spAutoFit/>
          </a:bodyPr>
          <a:lstStyle/>
          <a:p>
            <a:pPr algn="ctr"/>
            <a:r>
              <a:rPr lang="en-US" sz="7200" b="1" cap="none" spc="0">
                <a:ln w="22225">
                  <a:solidFill>
                    <a:srgbClr val="336600"/>
                  </a:solidFill>
                  <a:prstDash val="solid"/>
                </a:ln>
                <a:solidFill>
                  <a:srgbClr val="00B050"/>
                </a:solidFill>
                <a:effectLst/>
              </a:rPr>
              <a:t>Cây cỏ nước Nam</a:t>
            </a:r>
          </a:p>
        </p:txBody>
      </p:sp>
    </p:spTree>
    <p:extLst>
      <p:ext uri="{BB962C8B-B14F-4D97-AF65-F5344CB8AC3E}">
        <p14:creationId xmlns:p14="http://schemas.microsoft.com/office/powerpoint/2010/main" val="5390197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8" name="Picture 4" descr="7 Danh y – Thầy thuốc nổi tiếng trong lịch sử Việt Nam">
            <a:extLst>
              <a:ext uri="{FF2B5EF4-FFF2-40B4-BE49-F238E27FC236}">
                <a16:creationId xmlns:a16="http://schemas.microsoft.com/office/drawing/2014/main" id="{84237420-B1ED-4798-BBA9-46984DE32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76200"/>
            <a:ext cx="4859249"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4041A73-815D-4C53-A35F-EDD006739CC5}"/>
              </a:ext>
            </a:extLst>
          </p:cNvPr>
          <p:cNvSpPr/>
          <p:nvPr/>
        </p:nvSpPr>
        <p:spPr>
          <a:xfrm>
            <a:off x="3733799" y="5715000"/>
            <a:ext cx="4859249"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6600"/>
                </a:solidFill>
              </a:rPr>
              <a:t>Danh y Tuệ Tĩnh</a:t>
            </a:r>
          </a:p>
          <a:p>
            <a:pPr algn="ctr"/>
            <a:r>
              <a:rPr lang="en-US" sz="2800" b="1">
                <a:solidFill>
                  <a:srgbClr val="336600"/>
                </a:solidFill>
              </a:rPr>
              <a:t>(1330-1400</a:t>
            </a:r>
            <a:endParaRPr lang="vi-VN" sz="2800" b="1">
              <a:solidFill>
                <a:srgbClr val="336600"/>
              </a:solidFill>
            </a:endParaRPr>
          </a:p>
        </p:txBody>
      </p:sp>
    </p:spTree>
    <p:extLst>
      <p:ext uri="{BB962C8B-B14F-4D97-AF65-F5344CB8AC3E}">
        <p14:creationId xmlns:p14="http://schemas.microsoft.com/office/powerpoint/2010/main" val="2733343976"/>
      </p:ext>
    </p:extLst>
  </p:cSld>
  <p:clrMapOvr>
    <a:masterClrMapping/>
  </p:clrMapOvr>
  <p:transition>
    <p:checker/>
    <p:sndAc>
      <p:stSnd>
        <p:snd r:embed="rId2" name="click.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ẫu bảng gỗ với lá nhiệt đới">
            <a:extLst>
              <a:ext uri="{FF2B5EF4-FFF2-40B4-BE49-F238E27FC236}">
                <a16:creationId xmlns:a16="http://schemas.microsoft.com/office/drawing/2014/main" id="{00581AC8-5699-4D5D-92C6-CB41A950D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794E8F-AE24-4D3D-BAF7-C31407870113}"/>
              </a:ext>
            </a:extLst>
          </p:cNvPr>
          <p:cNvSpPr/>
          <p:nvPr/>
        </p:nvSpPr>
        <p:spPr>
          <a:xfrm>
            <a:off x="4876800" y="2286000"/>
            <a:ext cx="3685624"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Kể chuyện</a:t>
            </a:r>
          </a:p>
        </p:txBody>
      </p:sp>
      <p:sp>
        <p:nvSpPr>
          <p:cNvPr id="7" name="Rectangle 6">
            <a:extLst>
              <a:ext uri="{FF2B5EF4-FFF2-40B4-BE49-F238E27FC236}">
                <a16:creationId xmlns:a16="http://schemas.microsoft.com/office/drawing/2014/main" id="{2543CF46-4FFC-45BA-AC49-E29750E19486}"/>
              </a:ext>
            </a:extLst>
          </p:cNvPr>
          <p:cNvSpPr/>
          <p:nvPr/>
        </p:nvSpPr>
        <p:spPr>
          <a:xfrm>
            <a:off x="2743200" y="3154350"/>
            <a:ext cx="8127546" cy="1200329"/>
          </a:xfrm>
          <a:prstGeom prst="rect">
            <a:avLst/>
          </a:prstGeom>
          <a:noFill/>
        </p:spPr>
        <p:txBody>
          <a:bodyPr wrap="none" lIns="91440" tIns="45720" rIns="91440" bIns="45720">
            <a:spAutoFit/>
          </a:bodyPr>
          <a:lstStyle/>
          <a:p>
            <a:pPr algn="ctr"/>
            <a:r>
              <a:rPr lang="en-US" sz="7200" b="1" cap="none" spc="0">
                <a:ln w="22225">
                  <a:solidFill>
                    <a:srgbClr val="336600"/>
                  </a:solidFill>
                  <a:prstDash val="solid"/>
                </a:ln>
                <a:solidFill>
                  <a:srgbClr val="00B050"/>
                </a:solidFill>
                <a:effectLst/>
              </a:rPr>
              <a:t>Cây cỏ nước Nam</a:t>
            </a:r>
          </a:p>
        </p:txBody>
      </p:sp>
    </p:spTree>
    <p:extLst>
      <p:ext uri="{BB962C8B-B14F-4D97-AF65-F5344CB8AC3E}">
        <p14:creationId xmlns:p14="http://schemas.microsoft.com/office/powerpoint/2010/main" val="332808392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BC03-F57D-4118-88B2-DC48CC22748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BA29CE64-1E23-4341-B3EC-94DA78B538DF}"/>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5F3E1358-FC88-436E-B2C0-717D4BFA5D2E}"/>
              </a:ext>
            </a:extLst>
          </p:cNvPr>
          <p:cNvPicPr>
            <a:picLocks noChangeAspect="1"/>
          </p:cNvPicPr>
          <p:nvPr/>
        </p:nvPicPr>
        <p:blipFill>
          <a:blip r:embed="rId3"/>
          <a:stretch>
            <a:fillRect/>
          </a:stretch>
        </p:blipFill>
        <p:spPr>
          <a:xfrm>
            <a:off x="3175" y="0"/>
            <a:ext cx="12185650" cy="6858000"/>
          </a:xfrm>
          <a:prstGeom prst="rect">
            <a:avLst/>
          </a:prstGeom>
        </p:spPr>
      </p:pic>
    </p:spTree>
    <p:extLst>
      <p:ext uri="{BB962C8B-B14F-4D97-AF65-F5344CB8AC3E}">
        <p14:creationId xmlns:p14="http://schemas.microsoft.com/office/powerpoint/2010/main" val="3355967545"/>
      </p:ext>
    </p:extLst>
  </p:cSld>
  <p:clrMapOvr>
    <a:masterClrMapping/>
  </p:clrMapOvr>
  <p:transition>
    <p:checker/>
    <p:sndAc>
      <p:stSnd>
        <p:snd r:embed="rId2" name="click.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113664993"/>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Giới thiệu bài"/>
  <p:tag name="ISPRING_SLIDE_ID_2" val="{3C7FA461-33C9-4F09-9EC0-F0B30144469A}"/>
  <p:tag name="ISPRING_PLAYER_LAYOUT_TYPE" val="Video"/>
  <p:tag name="ISPRING_PRESENTER_ID" val="{45CD981B-6C5D-4A0B-99E9-3DC216040FC1}"/>
  <p:tag name="GENSWF_ADVANCE_TIME" val="56.979"/>
  <p:tag name="ISPRING_SLIDE_ID" val="{47835391-1C01-4A48-B4C9-0E685531888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5309</TotalTime>
  <Words>350</Words>
  <Application>Microsoft Office PowerPoint</Application>
  <PresentationFormat>Widescreen</PresentationFormat>
  <Paragraphs>81</Paragraphs>
  <Slides>25</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Fira Sans Black</vt:lpstr>
      <vt:lpstr>Times New Roman</vt:lpstr>
      <vt:lpstr>UTM 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Workgroup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Nguyễn Thị Lan Phương</cp:lastModifiedBy>
  <cp:revision>131</cp:revision>
  <dcterms:created xsi:type="dcterms:W3CDTF">2001-01-01T02:12:52Z</dcterms:created>
  <dcterms:modified xsi:type="dcterms:W3CDTF">2022-10-13T21:16:06Z</dcterms:modified>
</cp:coreProperties>
</file>