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1" r:id="rId2"/>
    <p:sldId id="292" r:id="rId3"/>
    <p:sldId id="293" r:id="rId4"/>
    <p:sldId id="311" r:id="rId5"/>
    <p:sldId id="294" r:id="rId6"/>
    <p:sldId id="296" r:id="rId7"/>
    <p:sldId id="297" r:id="rId8"/>
    <p:sldId id="298" r:id="rId9"/>
    <p:sldId id="299" r:id="rId10"/>
    <p:sldId id="305" r:id="rId11"/>
    <p:sldId id="304" r:id="rId12"/>
    <p:sldId id="306" r:id="rId13"/>
    <p:sldId id="307" r:id="rId14"/>
    <p:sldId id="309" r:id="rId15"/>
    <p:sldId id="28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0" d="100"/>
          <a:sy n="80" d="100"/>
        </p:scale>
        <p:origin x="15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8600" y="2711793"/>
            <a:ext cx="8143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CÁC THÀNH PHẦN CỦA MÁY TÍNH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2250" y="352590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F8EB2EC-70D7-45E9-A007-46D46C779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04" y="2032000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A1: KHÁM PHÁ MÁY TÍNH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E3B6C8E-4A83-4CA2-8682-0F8AD664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29" y="1367165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A: MÁY TÍNH VÀ EM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2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360CC-DDD5-4756-9655-2C464AAB397B}"/>
              </a:ext>
            </a:extLst>
          </p:cNvPr>
          <p:cNvPicPr/>
          <p:nvPr/>
        </p:nvPicPr>
        <p:blipFill rotWithShape="1">
          <a:blip r:embed="rId3"/>
          <a:srcRect l="36586" t="18835" r="15276" b="23231"/>
          <a:stretch/>
        </p:blipFill>
        <p:spPr bwMode="auto">
          <a:xfrm>
            <a:off x="2590801" y="1905000"/>
            <a:ext cx="316625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F07172-CEB9-44E8-8763-211365CC6604}"/>
              </a:ext>
            </a:extLst>
          </p:cNvPr>
          <p:cNvSpPr txBox="1"/>
          <p:nvPr/>
        </p:nvSpPr>
        <p:spPr>
          <a:xfrm>
            <a:off x="1600200" y="1066800"/>
            <a:ext cx="5943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vi-VN" sz="3200" dirty="0">
                <a:solidFill>
                  <a:srgbClr val="0033CC"/>
                </a:solidFill>
                <a:latin typeface="+mj-lt"/>
              </a:rPr>
            </a:br>
            <a:r>
              <a:rPr lang="en-US" sz="3200" dirty="0">
                <a:solidFill>
                  <a:srgbClr val="0033CC"/>
                </a:solidFill>
                <a:latin typeface="+mj-lt"/>
              </a:rPr>
              <a:t>C</a:t>
            </a:r>
            <a:r>
              <a:rPr lang="vi-VN" sz="3200" b="0" i="0" dirty="0">
                <a:solidFill>
                  <a:srgbClr val="0033CC"/>
                </a:solidFill>
                <a:effectLst/>
                <a:latin typeface="+mj-lt"/>
              </a:rPr>
              <a:t>ác bạn hứng thú như vậy là do các bạn tìm thấy ở máy tính: các trò chơi game, xem video và nghe nhạc, tìm kiếm những trò vui ngẫu nhiên, học hỏi và khám phá, sử dụng mạng xã hội…</a:t>
            </a:r>
            <a:endParaRPr lang="en-US" sz="3200" dirty="0">
              <a:solidFill>
                <a:srgbClr val="00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74528"/>
      </p:ext>
    </p:extLst>
  </p:cSld>
  <p:clrMapOvr>
    <a:masterClrMapping/>
  </p:clrMapOvr>
  <p:transition spd="slow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434340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6327" y="434340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9527" y="434340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993" y="123664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Shape 36">
            <a:extLst>
              <a:ext uri="{FF2B5EF4-FFF2-40B4-BE49-F238E27FC236}">
                <a16:creationId xmlns:a16="http://schemas.microsoft.com/office/drawing/2014/main" id="{B28EFDBE-16AE-4EE1-970B-AD0A6CC997A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61975" y="2148718"/>
            <a:ext cx="8191500" cy="2148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008035-4665-42F1-A1C0-3CD5B5D5F089}"/>
              </a:ext>
            </a:extLst>
          </p:cNvPr>
          <p:cNvSpPr txBox="1"/>
          <p:nvPr/>
        </p:nvSpPr>
        <p:spPr>
          <a:xfrm>
            <a:off x="228601" y="480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7CB-FEC4-4673-9995-EDADA37362B1}"/>
              </a:ext>
            </a:extLst>
          </p:cNvPr>
          <p:cNvSpPr txBox="1"/>
          <p:nvPr/>
        </p:nvSpPr>
        <p:spPr>
          <a:xfrm>
            <a:off x="3160593" y="4866680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2BCB5-A34F-40CA-A156-AA35F8BCBC07}"/>
              </a:ext>
            </a:extLst>
          </p:cNvPr>
          <p:cNvSpPr txBox="1"/>
          <p:nvPr/>
        </p:nvSpPr>
        <p:spPr>
          <a:xfrm>
            <a:off x="5827595" y="4876800"/>
            <a:ext cx="243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2743200"/>
            <a:ext cx="8622917" cy="13003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AD70D-76A2-468F-ACDD-E80CA444A625}"/>
              </a:ext>
            </a:extLst>
          </p:cNvPr>
          <p:cNvSpPr txBox="1"/>
          <p:nvPr/>
        </p:nvSpPr>
        <p:spPr>
          <a:xfrm>
            <a:off x="2895600" y="1801949"/>
            <a:ext cx="4150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621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93</cp:revision>
  <dcterms:created xsi:type="dcterms:W3CDTF">2017-10-03T01:20:28Z</dcterms:created>
  <dcterms:modified xsi:type="dcterms:W3CDTF">2023-01-30T12:20:44Z</dcterms:modified>
</cp:coreProperties>
</file>