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Lst>
  <p:notesMasterIdLst>
    <p:notesMasterId r:id="rId17"/>
  </p:notesMasterIdLst>
  <p:sldIdLst>
    <p:sldId id="291" r:id="rId2"/>
    <p:sldId id="292" r:id="rId3"/>
    <p:sldId id="293" r:id="rId4"/>
    <p:sldId id="313" r:id="rId5"/>
    <p:sldId id="318" r:id="rId6"/>
    <p:sldId id="314" r:id="rId7"/>
    <p:sldId id="296" r:id="rId8"/>
    <p:sldId id="319" r:id="rId9"/>
    <p:sldId id="299" r:id="rId10"/>
    <p:sldId id="304" r:id="rId11"/>
    <p:sldId id="315" r:id="rId12"/>
    <p:sldId id="316" r:id="rId13"/>
    <p:sldId id="317" r:id="rId14"/>
    <p:sldId id="309" r:id="rId15"/>
    <p:sldId id="31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FFFF"/>
    <a:srgbClr val="00FF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849" autoAdjust="0"/>
  </p:normalViewPr>
  <p:slideViewPr>
    <p:cSldViewPr>
      <p:cViewPr varScale="1">
        <p:scale>
          <a:sx n="84" d="100"/>
          <a:sy n="84" d="100"/>
        </p:scale>
        <p:origin x="778" y="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DB4D9-CB78-4D56-B892-028D3778355C}" type="datetimeFigureOut">
              <a:rPr lang="en-US" smtClean="0"/>
              <a:t>9/22/2022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4A2CC9-6214-4A4F-A7F2-C474977A49D9}" type="slidenum">
              <a:rPr lang="en-US" smtClean="0"/>
              <a:t>‹#›</a:t>
            </a:fld>
            <a:endParaRPr lang="en-US" dirty="0"/>
          </a:p>
        </p:txBody>
      </p:sp>
    </p:spTree>
    <p:extLst>
      <p:ext uri="{BB962C8B-B14F-4D97-AF65-F5344CB8AC3E}">
        <p14:creationId xmlns:p14="http://schemas.microsoft.com/office/powerpoint/2010/main" val="328998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E29967A-7568-4B43-ADFF-F109EFF199E4}" type="datetimeFigureOut">
              <a:rPr lang="en-US" smtClean="0"/>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899183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9967A-7568-4B43-ADFF-F109EFF199E4}" type="datetimeFigureOut">
              <a:rPr lang="en-US" smtClean="0"/>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92562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9967A-7568-4B43-ADFF-F109EFF199E4}" type="datetimeFigureOut">
              <a:rPr lang="en-US" smtClean="0"/>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690373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071548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699974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487523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59109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992764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22334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17691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692329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9967A-7568-4B43-ADFF-F109EFF199E4}" type="datetimeFigureOut">
              <a:rPr lang="en-US" smtClean="0"/>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046558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657183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06343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814334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616148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29967A-7568-4B43-ADFF-F109EFF199E4}" type="datetimeFigureOut">
              <a:rPr lang="en-US" smtClean="0"/>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33043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29967A-7568-4B43-ADFF-F109EFF199E4}" type="datetimeFigureOut">
              <a:rPr lang="en-US" smtClean="0"/>
              <a:t>9/22/2022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986469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29967A-7568-4B43-ADFF-F109EFF199E4}" type="datetimeFigureOut">
              <a:rPr lang="en-US" smtClean="0"/>
              <a:t>9/22/2022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40319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29967A-7568-4B43-ADFF-F109EFF199E4}" type="datetimeFigureOut">
              <a:rPr lang="en-US" smtClean="0"/>
              <a:t>9/22/2022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74113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9967A-7568-4B43-ADFF-F109EFF199E4}" type="datetimeFigureOut">
              <a:rPr lang="en-US" smtClean="0"/>
              <a:t>9/22/2022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1185883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t>9/22/2022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57202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t>9/22/2022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699875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29967A-7568-4B43-ADFF-F109EFF199E4}" type="datetimeFigureOut">
              <a:rPr lang="en-US" smtClean="0"/>
              <a:t>9/22/2022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E6FE75-3C93-430E-A11F-0729BD227234}" type="slidenum">
              <a:rPr lang="en-US" smtClean="0"/>
              <a:t>‹#›</a:t>
            </a:fld>
            <a:endParaRPr lang="en-US" dirty="0"/>
          </a:p>
        </p:txBody>
      </p:sp>
    </p:spTree>
    <p:extLst>
      <p:ext uri="{BB962C8B-B14F-4D97-AF65-F5344CB8AC3E}">
        <p14:creationId xmlns:p14="http://schemas.microsoft.com/office/powerpoint/2010/main" val="252401263"/>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0.png"/><Relationship Id="rId18" Type="http://schemas.microsoft.com/office/2007/relationships/hdphoto" Target="../media/hdphoto8.wdp"/><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5.wdp"/><Relationship Id="rId17" Type="http://schemas.openxmlformats.org/officeDocument/2006/relationships/image" Target="../media/image12.png"/><Relationship Id="rId2" Type="http://schemas.openxmlformats.org/officeDocument/2006/relationships/image" Target="../media/image4.png"/><Relationship Id="rId16" Type="http://schemas.microsoft.com/office/2007/relationships/hdphoto" Target="../media/hdphoto7.wdp"/><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microsoft.com/office/2007/relationships/hdphoto" Target="../media/hdphoto4.wdp"/><Relationship Id="rId19" Type="http://schemas.openxmlformats.org/officeDocument/2006/relationships/image" Target="../media/image13.jpg"/><Relationship Id="rId4" Type="http://schemas.microsoft.com/office/2007/relationships/hdphoto" Target="../media/hdphoto1.wdp"/><Relationship Id="rId9" Type="http://schemas.openxmlformats.org/officeDocument/2006/relationships/image" Target="../media/image8.png"/><Relationship Id="rId14" Type="http://schemas.microsoft.com/office/2007/relationships/hdphoto" Target="../media/hdphoto6.wdp"/></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microsoft.com/office/2007/relationships/hdphoto" Target="../media/hdphoto9.wdp"/><Relationship Id="rId7" Type="http://schemas.openxmlformats.org/officeDocument/2006/relationships/image" Target="../media/image18.jp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microsoft.com/office/2007/relationships/hdphoto" Target="../media/hdphoto9.wdp"/><Relationship Id="rId7" Type="http://schemas.openxmlformats.org/officeDocument/2006/relationships/image" Target="../media/image18.jp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3"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66675"/>
            <a:ext cx="92202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 Box 4"/>
          <p:cNvSpPr txBox="1">
            <a:spLocks noChangeArrowheads="1"/>
          </p:cNvSpPr>
          <p:nvPr/>
        </p:nvSpPr>
        <p:spPr bwMode="auto">
          <a:xfrm>
            <a:off x="738329" y="2124552"/>
            <a:ext cx="7600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BÀI 2: NHỮNG MÁY TÍNH THÔNG DỤNG</a:t>
            </a:r>
          </a:p>
        </p:txBody>
      </p:sp>
      <p:sp>
        <p:nvSpPr>
          <p:cNvPr id="36869" name="TextBox 2"/>
          <p:cNvSpPr txBox="1">
            <a:spLocks noChangeArrowheads="1"/>
          </p:cNvSpPr>
          <p:nvPr/>
        </p:nvSpPr>
        <p:spPr bwMode="auto">
          <a:xfrm>
            <a:off x="3352800" y="24384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870" name="TextBox 3"/>
          <p:cNvSpPr txBox="1">
            <a:spLocks noChangeArrowheads="1"/>
          </p:cNvSpPr>
          <p:nvPr/>
        </p:nvSpPr>
        <p:spPr bwMode="auto">
          <a:xfrm>
            <a:off x="3352800" y="290036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 name="Picture 11" descr="balonne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343400"/>
            <a:ext cx="14478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9967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9636"/>
                                        </p:tgtEl>
                                        <p:attrNameLst>
                                          <p:attrName>style.visibility</p:attrName>
                                        </p:attrNameLst>
                                      </p:cBhvr>
                                      <p:to>
                                        <p:strVal val="visible"/>
                                      </p:to>
                                    </p:set>
                                    <p:anim calcmode="discrete" valueType="clr">
                                      <p:cBhvr override="childStyle">
                                        <p:cTn id="7" dur="80"/>
                                        <p:tgtEl>
                                          <p:spTgt spid="696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9636"/>
                                        </p:tgtEl>
                                        <p:attrNameLst>
                                          <p:attrName>fillcolor</p:attrName>
                                        </p:attrNameLst>
                                      </p:cBhvr>
                                      <p:tavLst>
                                        <p:tav tm="0">
                                          <p:val>
                                            <p:clrVal>
                                              <a:schemeClr val="accent2"/>
                                            </p:clrVal>
                                          </p:val>
                                        </p:tav>
                                        <p:tav tm="50000">
                                          <p:val>
                                            <p:clrVal>
                                              <a:schemeClr val="hlink"/>
                                            </p:clrVal>
                                          </p:val>
                                        </p:tav>
                                      </p:tavLst>
                                    </p:anim>
                                    <p:set>
                                      <p:cBhvr>
                                        <p:cTn id="9" dur="80"/>
                                        <p:tgtEl>
                                          <p:spTgt spid="69636"/>
                                        </p:tgtEl>
                                        <p:attrNameLst>
                                          <p:attrName>fill.type</p:attrName>
                                        </p:attrNameLst>
                                      </p:cBhvr>
                                      <p:to>
                                        <p:strVal val="solid"/>
                                      </p:to>
                                    </p:set>
                                  </p:childTnLst>
                                </p:cTn>
                              </p:par>
                              <p:par>
                                <p:cTn id="10" presetID="32" presetClass="emph" presetSubtype="0" repeatCount="10000" fill="hold" nodeType="withEffect">
                                  <p:stCondLst>
                                    <p:cond delay="0"/>
                                  </p:stCondLst>
                                  <p:childTnLst>
                                    <p:animRot by="120000">
                                      <p:cBhvr>
                                        <p:cTn id="11" dur="200" fill="hold">
                                          <p:stCondLst>
                                            <p:cond delay="0"/>
                                          </p:stCondLst>
                                        </p:cTn>
                                        <p:tgtEl>
                                          <p:spTgt spid="8"/>
                                        </p:tgtEl>
                                        <p:attrNameLst>
                                          <p:attrName>r</p:attrName>
                                        </p:attrNameLst>
                                      </p:cBhvr>
                                    </p:animRot>
                                    <p:animRot by="-240000">
                                      <p:cBhvr>
                                        <p:cTn id="12" dur="400" fill="hold">
                                          <p:stCondLst>
                                            <p:cond delay="400"/>
                                          </p:stCondLst>
                                        </p:cTn>
                                        <p:tgtEl>
                                          <p:spTgt spid="8"/>
                                        </p:tgtEl>
                                        <p:attrNameLst>
                                          <p:attrName>r</p:attrName>
                                        </p:attrNameLst>
                                      </p:cBhvr>
                                    </p:animRot>
                                    <p:animRot by="240000">
                                      <p:cBhvr>
                                        <p:cTn id="13" dur="400" fill="hold">
                                          <p:stCondLst>
                                            <p:cond delay="800"/>
                                          </p:stCondLst>
                                        </p:cTn>
                                        <p:tgtEl>
                                          <p:spTgt spid="8"/>
                                        </p:tgtEl>
                                        <p:attrNameLst>
                                          <p:attrName>r</p:attrName>
                                        </p:attrNameLst>
                                      </p:cBhvr>
                                    </p:animRot>
                                    <p:animRot by="-240000">
                                      <p:cBhvr>
                                        <p:cTn id="14" dur="400" fill="hold">
                                          <p:stCondLst>
                                            <p:cond delay="1200"/>
                                          </p:stCondLst>
                                        </p:cTn>
                                        <p:tgtEl>
                                          <p:spTgt spid="8"/>
                                        </p:tgtEl>
                                        <p:attrNameLst>
                                          <p:attrName>r</p:attrName>
                                        </p:attrNameLst>
                                      </p:cBhvr>
                                    </p:animRot>
                                    <p:animRot by="120000">
                                      <p:cBhvr>
                                        <p:cTn id="15" dur="400" fill="hold">
                                          <p:stCondLst>
                                            <p:cond delay="16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275772" y="1154556"/>
            <a:ext cx="8000702" cy="92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err="1">
                <a:solidFill>
                  <a:srgbClr val="0000CC"/>
                </a:solidFill>
                <a:latin typeface="Times New Roman" panose="02020603050405020304" pitchFamily="18" charset="0"/>
                <a:cs typeface="Times New Roman" panose="02020603050405020304" pitchFamily="18" charset="0"/>
              </a:rPr>
              <a:t>Câu</a:t>
            </a:r>
            <a:r>
              <a:rPr lang="en-US" altLang="en-US" sz="2701" b="1" dirty="0">
                <a:solidFill>
                  <a:srgbClr val="0000CC"/>
                </a:solidFill>
                <a:latin typeface="Times New Roman" panose="02020603050405020304" pitchFamily="18" charset="0"/>
                <a:cs typeface="Times New Roman" panose="02020603050405020304" pitchFamily="18" charset="0"/>
              </a:rPr>
              <a:t> 1: </a:t>
            </a:r>
            <a:r>
              <a:rPr lang="en-US" altLang="en-US" sz="2701" b="1" dirty="0" err="1">
                <a:latin typeface="Times New Roman" panose="02020603050405020304" pitchFamily="18" charset="0"/>
                <a:cs typeface="Times New Roman" panose="02020603050405020304" pitchFamily="18" charset="0"/>
              </a:rPr>
              <a:t>Máy</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tính</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để</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bàn</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có</a:t>
            </a:r>
            <a:r>
              <a:rPr lang="en-US" altLang="en-US" sz="2701" b="1" dirty="0">
                <a:latin typeface="Times New Roman" panose="02020603050405020304" pitchFamily="18" charset="0"/>
                <a:cs typeface="Times New Roman" panose="02020603050405020304" pitchFamily="18" charset="0"/>
              </a:rPr>
              <a:t> 4 </a:t>
            </a:r>
            <a:r>
              <a:rPr lang="en-US" altLang="en-US" sz="2701" b="1" dirty="0" err="1">
                <a:latin typeface="Times New Roman" panose="02020603050405020304" pitchFamily="18" charset="0"/>
                <a:cs typeface="Times New Roman" panose="02020603050405020304" pitchFamily="18" charset="0"/>
              </a:rPr>
              <a:t>thành</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phần</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cơ</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bản</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gắn</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liền</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với</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nhau</a:t>
            </a:r>
            <a:r>
              <a:rPr lang="en-US" altLang="en-US" sz="2701" b="1" dirty="0">
                <a:latin typeface="Times New Roman" panose="02020603050405020304" pitchFamily="18" charset="0"/>
                <a:cs typeface="Times New Roman" panose="02020603050405020304" pitchFamily="18" charset="0"/>
              </a:rPr>
              <a:t>?</a:t>
            </a:r>
            <a:endParaRPr lang="en-US" altLang="en-US" sz="2701" b="1" dirty="0">
              <a:solidFill>
                <a:srgbClr val="0000CC"/>
              </a:solidFill>
              <a:latin typeface="Times New Roman" panose="02020603050405020304" pitchFamily="18" charset="0"/>
              <a:cs typeface="Times New Roman" panose="02020603050405020304" pitchFamily="18" charset="0"/>
            </a:endParaRPr>
          </a:p>
        </p:txBody>
      </p:sp>
      <p:sp>
        <p:nvSpPr>
          <p:cNvPr id="6" name="TextBox 4"/>
          <p:cNvSpPr txBox="1">
            <a:spLocks noChangeArrowheads="1"/>
          </p:cNvSpPr>
          <p:nvPr/>
        </p:nvSpPr>
        <p:spPr bwMode="auto">
          <a:xfrm>
            <a:off x="1356431" y="2788981"/>
            <a:ext cx="370381"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A</a:t>
            </a:r>
          </a:p>
        </p:txBody>
      </p:sp>
      <p:sp>
        <p:nvSpPr>
          <p:cNvPr id="8" name="Rectangle 5"/>
          <p:cNvSpPr>
            <a:spLocks noChangeArrowheads="1"/>
          </p:cNvSpPr>
          <p:nvPr/>
        </p:nvSpPr>
        <p:spPr bwMode="auto">
          <a:xfrm>
            <a:off x="5490235" y="2877817"/>
            <a:ext cx="415498"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B</a:t>
            </a:r>
          </a:p>
        </p:txBody>
      </p:sp>
      <p:pic>
        <p:nvPicPr>
          <p:cNvPr id="13" name="Picture 12" descr="smil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4547" y="2651530"/>
            <a:ext cx="758626" cy="72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nhung-hinh-mat-cuoi-buon-mat-cuoi-khoc-5.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3726" y="2731816"/>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6099995" y="2956419"/>
            <a:ext cx="1882938" cy="41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101" b="1" dirty="0" err="1">
                <a:latin typeface="Times New Roman" panose="02020603050405020304" pitchFamily="18" charset="0"/>
                <a:cs typeface="Times New Roman" panose="02020603050405020304" pitchFamily="18" charset="0"/>
              </a:rPr>
              <a:t>Sai</a:t>
            </a:r>
            <a:endParaRPr lang="en-US" sz="2101" b="1" dirty="0">
              <a:solidFill>
                <a:srgbClr val="FF0000"/>
              </a:solidFill>
              <a:latin typeface="Times New Roman" panose="02020603050405020304" pitchFamily="18" charset="0"/>
              <a:cs typeface="Times New Roman" panose="02020603050405020304" pitchFamily="18" charset="0"/>
            </a:endParaRPr>
          </a:p>
        </p:txBody>
      </p:sp>
      <p:sp>
        <p:nvSpPr>
          <p:cNvPr id="19" name="TextBox 8"/>
          <p:cNvSpPr txBox="1">
            <a:spLocks noChangeArrowheads="1"/>
          </p:cNvSpPr>
          <p:nvPr/>
        </p:nvSpPr>
        <p:spPr bwMode="auto">
          <a:xfrm>
            <a:off x="1870072" y="2842612"/>
            <a:ext cx="1514801" cy="41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101" b="1" dirty="0" err="1">
                <a:latin typeface="Times New Roman" panose="02020603050405020304" pitchFamily="18" charset="0"/>
                <a:cs typeface="Times New Roman" panose="02020603050405020304" pitchFamily="18" charset="0"/>
              </a:rPr>
              <a:t>Đúng</a:t>
            </a:r>
            <a:endParaRPr lang="en-US" sz="2101"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94197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 presetClass="emph" presetSubtype="2" fill="hold" nodeType="withEffect">
                                  <p:stCondLst>
                                    <p:cond delay="0"/>
                                  </p:stCondLst>
                                  <p:childTnLst>
                                    <p:animClr clrSpc="rgb" dir="cw">
                                      <p:cBhvr>
                                        <p:cTn id="9" dur="2000" fill="hold"/>
                                        <p:tgtEl>
                                          <p:spTgt spid="8"/>
                                        </p:tgtEl>
                                        <p:attrNameLst>
                                          <p:attrName>fillcolor</p:attrName>
                                        </p:attrNameLst>
                                      </p:cBhvr>
                                      <p:to>
                                        <a:schemeClr val="accent2"/>
                                      </p:to>
                                    </p:animClr>
                                    <p:set>
                                      <p:cBhvr>
                                        <p:cTn id="10" dur="2000" fill="hold"/>
                                        <p:tgtEl>
                                          <p:spTgt spid="8"/>
                                        </p:tgtEl>
                                        <p:attrNameLst>
                                          <p:attrName>fill.type</p:attrName>
                                        </p:attrNameLst>
                                      </p:cBhvr>
                                      <p:to>
                                        <p:strVal val="solid"/>
                                      </p:to>
                                    </p:set>
                                    <p:set>
                                      <p:cBhvr>
                                        <p:cTn id="11"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3" name="sai-1 (online-audio-converter.com).wav"/>
                                        </p:tgtEl>
                                      </p:cMediaNode>
                                    </p:audio>
                                  </p:sub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275772" y="1154556"/>
            <a:ext cx="8000702" cy="92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701" b="1" dirty="0" err="1">
                <a:solidFill>
                  <a:srgbClr val="0000CC"/>
                </a:solidFill>
                <a:latin typeface="Times New Roman" panose="02020603050405020304" pitchFamily="18" charset="0"/>
                <a:cs typeface="Times New Roman" panose="02020603050405020304" pitchFamily="18" charset="0"/>
              </a:rPr>
              <a:t>Câu</a:t>
            </a:r>
            <a:r>
              <a:rPr lang="en-US" altLang="en-US" sz="2701" b="1" dirty="0">
                <a:solidFill>
                  <a:srgbClr val="0000CC"/>
                </a:solidFill>
                <a:latin typeface="Times New Roman" panose="02020603050405020304" pitchFamily="18" charset="0"/>
                <a:cs typeface="Times New Roman" panose="02020603050405020304" pitchFamily="18" charset="0"/>
              </a:rPr>
              <a:t> 2: </a:t>
            </a:r>
            <a:r>
              <a:rPr lang="en-US" altLang="en-US" sz="2701" b="1" dirty="0" err="1">
                <a:latin typeface="Times New Roman" panose="02020603050405020304" pitchFamily="18" charset="0"/>
                <a:cs typeface="Times New Roman" panose="02020603050405020304" pitchFamily="18" charset="0"/>
              </a:rPr>
              <a:t>Máy</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tính</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xách</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tay</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có</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bàn</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phím</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chuột</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cùng</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gắn</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trên</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thân</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máy</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còn</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màn</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hình</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đóng</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mở</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được</a:t>
            </a:r>
            <a:r>
              <a:rPr lang="en-US" altLang="en-US" sz="2701" b="1" dirty="0">
                <a:latin typeface="Times New Roman" panose="02020603050405020304" pitchFamily="18" charset="0"/>
                <a:cs typeface="Times New Roman" panose="02020603050405020304" pitchFamily="18" charset="0"/>
              </a:rPr>
              <a:t>.</a:t>
            </a:r>
            <a:endParaRPr lang="en-US" altLang="en-US" sz="2701" b="1" dirty="0">
              <a:solidFill>
                <a:srgbClr val="0000CC"/>
              </a:solidFill>
              <a:latin typeface="Times New Roman" panose="02020603050405020304" pitchFamily="18" charset="0"/>
              <a:cs typeface="Times New Roman" panose="02020603050405020304" pitchFamily="18" charset="0"/>
            </a:endParaRPr>
          </a:p>
        </p:txBody>
      </p:sp>
      <p:sp>
        <p:nvSpPr>
          <p:cNvPr id="6" name="TextBox 4"/>
          <p:cNvSpPr txBox="1">
            <a:spLocks noChangeArrowheads="1"/>
          </p:cNvSpPr>
          <p:nvPr/>
        </p:nvSpPr>
        <p:spPr bwMode="auto">
          <a:xfrm>
            <a:off x="1391359" y="3859142"/>
            <a:ext cx="370381"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A</a:t>
            </a:r>
          </a:p>
        </p:txBody>
      </p:sp>
      <p:sp>
        <p:nvSpPr>
          <p:cNvPr id="8" name="Rectangle 5"/>
          <p:cNvSpPr>
            <a:spLocks noChangeArrowheads="1"/>
          </p:cNvSpPr>
          <p:nvPr/>
        </p:nvSpPr>
        <p:spPr bwMode="auto">
          <a:xfrm>
            <a:off x="5408101" y="3821193"/>
            <a:ext cx="415498"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B</a:t>
            </a:r>
          </a:p>
        </p:txBody>
      </p:sp>
      <p:pic>
        <p:nvPicPr>
          <p:cNvPr id="13" name="Picture 12" descr="smil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5347" y="3607884"/>
            <a:ext cx="758626" cy="72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nhung-hinh-mat-cuoi-buon-mat-cuoi-khoc-5.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654" y="3801977"/>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6017861" y="3899795"/>
            <a:ext cx="1882938" cy="41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101" b="1" dirty="0" err="1">
                <a:latin typeface="Times New Roman" panose="02020603050405020304" pitchFamily="18" charset="0"/>
                <a:cs typeface="Times New Roman" panose="02020603050405020304" pitchFamily="18" charset="0"/>
              </a:rPr>
              <a:t>Đúng</a:t>
            </a:r>
            <a:endParaRPr lang="en-US" sz="2101" b="1" dirty="0">
              <a:solidFill>
                <a:srgbClr val="FF0000"/>
              </a:solidFill>
              <a:latin typeface="Times New Roman" panose="02020603050405020304" pitchFamily="18" charset="0"/>
              <a:cs typeface="Times New Roman" panose="02020603050405020304" pitchFamily="18" charset="0"/>
            </a:endParaRPr>
          </a:p>
        </p:txBody>
      </p:sp>
      <p:sp>
        <p:nvSpPr>
          <p:cNvPr id="19" name="TextBox 8"/>
          <p:cNvSpPr txBox="1">
            <a:spLocks noChangeArrowheads="1"/>
          </p:cNvSpPr>
          <p:nvPr/>
        </p:nvSpPr>
        <p:spPr bwMode="auto">
          <a:xfrm>
            <a:off x="1905000" y="3912773"/>
            <a:ext cx="1514801" cy="41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101" b="1" dirty="0" err="1">
                <a:latin typeface="Times New Roman" panose="02020603050405020304" pitchFamily="18" charset="0"/>
                <a:cs typeface="Times New Roman" panose="02020603050405020304" pitchFamily="18" charset="0"/>
              </a:rPr>
              <a:t>Sai</a:t>
            </a:r>
            <a:endParaRPr lang="en-US" sz="2101"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7890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 presetClass="emph" presetSubtype="2" fill="hold" nodeType="withEffect">
                                  <p:stCondLst>
                                    <p:cond delay="0"/>
                                  </p:stCondLst>
                                  <p:childTnLst>
                                    <p:animClr clrSpc="rgb" dir="cw">
                                      <p:cBhvr>
                                        <p:cTn id="9" dur="2000" fill="hold"/>
                                        <p:tgtEl>
                                          <p:spTgt spid="8"/>
                                        </p:tgtEl>
                                        <p:attrNameLst>
                                          <p:attrName>fillcolor</p:attrName>
                                        </p:attrNameLst>
                                      </p:cBhvr>
                                      <p:to>
                                        <a:schemeClr val="accent2"/>
                                      </p:to>
                                    </p:animClr>
                                    <p:set>
                                      <p:cBhvr>
                                        <p:cTn id="10" dur="2000" fill="hold"/>
                                        <p:tgtEl>
                                          <p:spTgt spid="8"/>
                                        </p:tgtEl>
                                        <p:attrNameLst>
                                          <p:attrName>fill.type</p:attrName>
                                        </p:attrNameLst>
                                      </p:cBhvr>
                                      <p:to>
                                        <p:strVal val="solid"/>
                                      </p:to>
                                    </p:set>
                                    <p:set>
                                      <p:cBhvr>
                                        <p:cTn id="11"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3" name="sai-1 (online-audio-converter.com).wav"/>
                                        </p:tgtEl>
                                      </p:cMediaNode>
                                    </p:audio>
                                  </p:sub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275772" y="1154556"/>
            <a:ext cx="8000702" cy="92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err="1">
                <a:solidFill>
                  <a:srgbClr val="0000CC"/>
                </a:solidFill>
                <a:latin typeface="Times New Roman" panose="02020603050405020304" pitchFamily="18" charset="0"/>
                <a:cs typeface="Times New Roman" panose="02020603050405020304" pitchFamily="18" charset="0"/>
              </a:rPr>
              <a:t>Câu</a:t>
            </a:r>
            <a:r>
              <a:rPr lang="en-US" altLang="en-US" sz="2701" b="1" dirty="0">
                <a:solidFill>
                  <a:srgbClr val="0000CC"/>
                </a:solidFill>
                <a:latin typeface="Times New Roman" panose="02020603050405020304" pitchFamily="18" charset="0"/>
                <a:cs typeface="Times New Roman" panose="02020603050405020304" pitchFamily="18" charset="0"/>
              </a:rPr>
              <a:t> 3: </a:t>
            </a:r>
            <a:r>
              <a:rPr lang="en-US" altLang="en-US" sz="2701" b="1" dirty="0" err="1">
                <a:latin typeface="Times New Roman" panose="02020603050405020304" pitchFamily="18" charset="0"/>
                <a:cs typeface="Times New Roman" panose="02020603050405020304" pitchFamily="18" charset="0"/>
              </a:rPr>
              <a:t>Máy</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tính</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bảng</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có</a:t>
            </a:r>
            <a:r>
              <a:rPr lang="en-US" altLang="en-US" sz="2701" b="1" dirty="0">
                <a:latin typeface="Times New Roman" panose="02020603050405020304" pitchFamily="18" charset="0"/>
                <a:cs typeface="Times New Roman" panose="02020603050405020304" pitchFamily="18" charset="0"/>
              </a:rPr>
              <a:t> 4 </a:t>
            </a:r>
            <a:r>
              <a:rPr lang="en-US" altLang="en-US" sz="2701" b="1" dirty="0" err="1">
                <a:latin typeface="Times New Roman" panose="02020603050405020304" pitchFamily="18" charset="0"/>
                <a:cs typeface="Times New Roman" panose="02020603050405020304" pitchFamily="18" charset="0"/>
              </a:rPr>
              <a:t>thành</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phần</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cơ</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bản</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rời</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nhau</a:t>
            </a:r>
            <a:r>
              <a:rPr lang="en-US" altLang="en-US" sz="2701" b="1" dirty="0">
                <a:latin typeface="Times New Roman" panose="02020603050405020304" pitchFamily="18" charset="0"/>
                <a:cs typeface="Times New Roman" panose="02020603050405020304" pitchFamily="18" charset="0"/>
              </a:rPr>
              <a:t>.</a:t>
            </a:r>
            <a:endParaRPr lang="en-US" altLang="en-US" sz="2701" b="1" dirty="0">
              <a:solidFill>
                <a:srgbClr val="0000CC"/>
              </a:solidFill>
              <a:latin typeface="Times New Roman" panose="02020603050405020304" pitchFamily="18" charset="0"/>
              <a:cs typeface="Times New Roman" panose="02020603050405020304" pitchFamily="18" charset="0"/>
            </a:endParaRPr>
          </a:p>
        </p:txBody>
      </p:sp>
      <p:sp>
        <p:nvSpPr>
          <p:cNvPr id="6" name="TextBox 4"/>
          <p:cNvSpPr txBox="1">
            <a:spLocks noChangeArrowheads="1"/>
          </p:cNvSpPr>
          <p:nvPr/>
        </p:nvSpPr>
        <p:spPr bwMode="auto">
          <a:xfrm>
            <a:off x="5415562" y="2879613"/>
            <a:ext cx="370381"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B</a:t>
            </a:r>
          </a:p>
        </p:txBody>
      </p:sp>
      <p:sp>
        <p:nvSpPr>
          <p:cNvPr id="8" name="Rectangle 5"/>
          <p:cNvSpPr>
            <a:spLocks noChangeArrowheads="1"/>
          </p:cNvSpPr>
          <p:nvPr/>
        </p:nvSpPr>
        <p:spPr bwMode="auto">
          <a:xfrm>
            <a:off x="1942488" y="2928450"/>
            <a:ext cx="434734"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A</a:t>
            </a:r>
          </a:p>
        </p:txBody>
      </p:sp>
      <p:pic>
        <p:nvPicPr>
          <p:cNvPr id="13" name="Picture 12" descr="smil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2702163"/>
            <a:ext cx="758626" cy="72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nhung-hinh-mat-cuoi-buon-mat-cuoi-khoc-5.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2857" y="2822448"/>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6099995" y="2956419"/>
            <a:ext cx="1882938" cy="41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101" b="1" dirty="0" err="1">
                <a:latin typeface="Times New Roman" panose="02020603050405020304" pitchFamily="18" charset="0"/>
                <a:cs typeface="Times New Roman" panose="02020603050405020304" pitchFamily="18" charset="0"/>
              </a:rPr>
              <a:t>Đúng</a:t>
            </a:r>
            <a:endParaRPr lang="en-US" sz="2101" b="1" dirty="0">
              <a:solidFill>
                <a:srgbClr val="FF0000"/>
              </a:solidFill>
              <a:latin typeface="Times New Roman" panose="02020603050405020304" pitchFamily="18" charset="0"/>
              <a:cs typeface="Times New Roman" panose="02020603050405020304" pitchFamily="18" charset="0"/>
            </a:endParaRPr>
          </a:p>
        </p:txBody>
      </p:sp>
      <p:sp>
        <p:nvSpPr>
          <p:cNvPr id="19" name="TextBox 8"/>
          <p:cNvSpPr txBox="1">
            <a:spLocks noChangeArrowheads="1"/>
          </p:cNvSpPr>
          <p:nvPr/>
        </p:nvSpPr>
        <p:spPr bwMode="auto">
          <a:xfrm>
            <a:off x="2528550" y="3020783"/>
            <a:ext cx="1514801" cy="41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101" b="1" dirty="0" err="1">
                <a:latin typeface="Times New Roman" panose="02020603050405020304" pitchFamily="18" charset="0"/>
                <a:cs typeface="Times New Roman" panose="02020603050405020304" pitchFamily="18" charset="0"/>
              </a:rPr>
              <a:t>Sai</a:t>
            </a:r>
            <a:endParaRPr lang="en-US" sz="2101"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61747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 presetClass="emph" presetSubtype="2" fill="hold" nodeType="withEffect">
                                  <p:stCondLst>
                                    <p:cond delay="0"/>
                                  </p:stCondLst>
                                  <p:childTnLst>
                                    <p:animClr clrSpc="rgb" dir="cw">
                                      <p:cBhvr>
                                        <p:cTn id="9" dur="2000" fill="hold"/>
                                        <p:tgtEl>
                                          <p:spTgt spid="8"/>
                                        </p:tgtEl>
                                        <p:attrNameLst>
                                          <p:attrName>fillcolor</p:attrName>
                                        </p:attrNameLst>
                                      </p:cBhvr>
                                      <p:to>
                                        <a:schemeClr val="accent2"/>
                                      </p:to>
                                    </p:animClr>
                                    <p:set>
                                      <p:cBhvr>
                                        <p:cTn id="10" dur="2000" fill="hold"/>
                                        <p:tgtEl>
                                          <p:spTgt spid="8"/>
                                        </p:tgtEl>
                                        <p:attrNameLst>
                                          <p:attrName>fill.type</p:attrName>
                                        </p:attrNameLst>
                                      </p:cBhvr>
                                      <p:to>
                                        <p:strVal val="solid"/>
                                      </p:to>
                                    </p:set>
                                    <p:set>
                                      <p:cBhvr>
                                        <p:cTn id="11"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3" name="sai-1 (online-audio-converter.com).wav"/>
                                        </p:tgtEl>
                                      </p:cMediaNode>
                                    </p:audio>
                                  </p:sub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275772" y="1154556"/>
            <a:ext cx="8000702" cy="92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err="1">
                <a:solidFill>
                  <a:srgbClr val="0000CC"/>
                </a:solidFill>
                <a:latin typeface="Times New Roman" panose="02020603050405020304" pitchFamily="18" charset="0"/>
                <a:cs typeface="Times New Roman" panose="02020603050405020304" pitchFamily="18" charset="0"/>
              </a:rPr>
              <a:t>Câu</a:t>
            </a:r>
            <a:r>
              <a:rPr lang="en-US" altLang="en-US" sz="2701" b="1" dirty="0">
                <a:solidFill>
                  <a:srgbClr val="0000CC"/>
                </a:solidFill>
                <a:latin typeface="Times New Roman" panose="02020603050405020304" pitchFamily="18" charset="0"/>
                <a:cs typeface="Times New Roman" panose="02020603050405020304" pitchFamily="18" charset="0"/>
              </a:rPr>
              <a:t> 4: </a:t>
            </a:r>
            <a:r>
              <a:rPr lang="en-US" altLang="en-US" sz="2701" b="1" dirty="0" err="1">
                <a:latin typeface="Times New Roman" panose="02020603050405020304" pitchFamily="18" charset="0"/>
                <a:cs typeface="Times New Roman" panose="02020603050405020304" pitchFamily="18" charset="0"/>
              </a:rPr>
              <a:t>Điện</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thoại</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thông</a:t>
            </a:r>
            <a:r>
              <a:rPr lang="en-US" altLang="en-US" sz="2701" b="1" dirty="0">
                <a:latin typeface="Times New Roman" panose="02020603050405020304" pitchFamily="18" charset="0"/>
                <a:cs typeface="Times New Roman" panose="02020603050405020304" pitchFamily="18" charset="0"/>
              </a:rPr>
              <a:t> minh </a:t>
            </a:r>
            <a:r>
              <a:rPr lang="en-US" altLang="en-US" sz="2701" b="1" dirty="0" err="1">
                <a:latin typeface="Times New Roman" panose="02020603050405020304" pitchFamily="18" charset="0"/>
                <a:cs typeface="Times New Roman" panose="02020603050405020304" pitchFamily="18" charset="0"/>
              </a:rPr>
              <a:t>giống</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máy</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tính</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bảng</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nhưng</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kích</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thước</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lớn</a:t>
            </a:r>
            <a:r>
              <a:rPr lang="en-US" altLang="en-US" sz="2701" b="1" dirty="0">
                <a:latin typeface="Times New Roman" panose="02020603050405020304" pitchFamily="18" charset="0"/>
                <a:cs typeface="Times New Roman" panose="02020603050405020304" pitchFamily="18" charset="0"/>
              </a:rPr>
              <a:t> </a:t>
            </a:r>
            <a:r>
              <a:rPr lang="en-US" altLang="en-US" sz="2701" b="1" dirty="0" err="1">
                <a:latin typeface="Times New Roman" panose="02020603050405020304" pitchFamily="18" charset="0"/>
                <a:cs typeface="Times New Roman" panose="02020603050405020304" pitchFamily="18" charset="0"/>
              </a:rPr>
              <a:t>hơn</a:t>
            </a:r>
            <a:r>
              <a:rPr lang="en-US" altLang="en-US" sz="2701" b="1" dirty="0">
                <a:latin typeface="Times New Roman" panose="02020603050405020304" pitchFamily="18" charset="0"/>
                <a:cs typeface="Times New Roman" panose="02020603050405020304" pitchFamily="18" charset="0"/>
              </a:rPr>
              <a:t>?</a:t>
            </a:r>
            <a:endParaRPr lang="en-US" altLang="en-US" sz="2701" b="1" dirty="0">
              <a:solidFill>
                <a:srgbClr val="0000CC"/>
              </a:solidFill>
              <a:latin typeface="Times New Roman" panose="02020603050405020304" pitchFamily="18" charset="0"/>
              <a:cs typeface="Times New Roman" panose="02020603050405020304" pitchFamily="18" charset="0"/>
            </a:endParaRPr>
          </a:p>
        </p:txBody>
      </p:sp>
      <p:sp>
        <p:nvSpPr>
          <p:cNvPr id="6" name="TextBox 4"/>
          <p:cNvSpPr txBox="1">
            <a:spLocks noChangeArrowheads="1"/>
          </p:cNvSpPr>
          <p:nvPr/>
        </p:nvSpPr>
        <p:spPr bwMode="auto">
          <a:xfrm>
            <a:off x="5415562" y="2879613"/>
            <a:ext cx="370381"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B</a:t>
            </a:r>
          </a:p>
        </p:txBody>
      </p:sp>
      <p:sp>
        <p:nvSpPr>
          <p:cNvPr id="8" name="Rectangle 5"/>
          <p:cNvSpPr>
            <a:spLocks noChangeArrowheads="1"/>
          </p:cNvSpPr>
          <p:nvPr/>
        </p:nvSpPr>
        <p:spPr bwMode="auto">
          <a:xfrm>
            <a:off x="1942488" y="2928450"/>
            <a:ext cx="434734"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A</a:t>
            </a:r>
          </a:p>
        </p:txBody>
      </p:sp>
      <p:pic>
        <p:nvPicPr>
          <p:cNvPr id="13" name="Picture 12" descr="smil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482" y="2768626"/>
            <a:ext cx="758626" cy="72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nhung-hinh-mat-cuoi-buon-mat-cuoi-khoc-5.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3213" y="2828769"/>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6099995" y="2956419"/>
            <a:ext cx="1882938" cy="41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101" b="1" dirty="0" err="1">
                <a:latin typeface="Times New Roman" panose="02020603050405020304" pitchFamily="18" charset="0"/>
                <a:cs typeface="Times New Roman" panose="02020603050405020304" pitchFamily="18" charset="0"/>
              </a:rPr>
              <a:t>Đúng</a:t>
            </a:r>
            <a:endParaRPr lang="en-US" sz="2101" b="1" dirty="0">
              <a:solidFill>
                <a:srgbClr val="FF0000"/>
              </a:solidFill>
              <a:latin typeface="Times New Roman" panose="02020603050405020304" pitchFamily="18" charset="0"/>
              <a:cs typeface="Times New Roman" panose="02020603050405020304" pitchFamily="18" charset="0"/>
            </a:endParaRPr>
          </a:p>
        </p:txBody>
      </p:sp>
      <p:sp>
        <p:nvSpPr>
          <p:cNvPr id="19" name="TextBox 8"/>
          <p:cNvSpPr txBox="1">
            <a:spLocks noChangeArrowheads="1"/>
          </p:cNvSpPr>
          <p:nvPr/>
        </p:nvSpPr>
        <p:spPr bwMode="auto">
          <a:xfrm>
            <a:off x="2528550" y="3020783"/>
            <a:ext cx="1514801" cy="41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101" b="1" dirty="0">
                <a:latin typeface="Times New Roman" panose="02020603050405020304" pitchFamily="18" charset="0"/>
                <a:cs typeface="Times New Roman" panose="02020603050405020304" pitchFamily="18" charset="0"/>
              </a:rPr>
              <a:t>Sai</a:t>
            </a:r>
            <a:endParaRPr lang="en-US" sz="2101"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67278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 presetClass="emph" presetSubtype="2" fill="hold" nodeType="withEffect">
                                  <p:stCondLst>
                                    <p:cond delay="0"/>
                                  </p:stCondLst>
                                  <p:childTnLst>
                                    <p:animClr clrSpc="rgb" dir="cw">
                                      <p:cBhvr>
                                        <p:cTn id="9" dur="2000" fill="hold"/>
                                        <p:tgtEl>
                                          <p:spTgt spid="8"/>
                                        </p:tgtEl>
                                        <p:attrNameLst>
                                          <p:attrName>fillcolor</p:attrName>
                                        </p:attrNameLst>
                                      </p:cBhvr>
                                      <p:to>
                                        <a:schemeClr val="accent2"/>
                                      </p:to>
                                    </p:animClr>
                                    <p:set>
                                      <p:cBhvr>
                                        <p:cTn id="10" dur="2000" fill="hold"/>
                                        <p:tgtEl>
                                          <p:spTgt spid="8"/>
                                        </p:tgtEl>
                                        <p:attrNameLst>
                                          <p:attrName>fill.type</p:attrName>
                                        </p:attrNameLst>
                                      </p:cBhvr>
                                      <p:to>
                                        <p:strVal val="solid"/>
                                      </p:to>
                                    </p:set>
                                    <p:set>
                                      <p:cBhvr>
                                        <p:cTn id="11"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3" name="sai-1 (online-audio-converter.com).wav"/>
                                        </p:tgtEl>
                                      </p:cMediaNode>
                                    </p:audio>
                                  </p:sub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art 6"/>
          <p:cNvSpPr/>
          <p:nvPr/>
        </p:nvSpPr>
        <p:spPr>
          <a:xfrm rot="19179712">
            <a:off x="195225" y="316759"/>
            <a:ext cx="1387475" cy="1112838"/>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Heart 7"/>
          <p:cNvSpPr/>
          <p:nvPr/>
        </p:nvSpPr>
        <p:spPr>
          <a:xfrm rot="3115030">
            <a:off x="7657852" y="332358"/>
            <a:ext cx="1341437" cy="1020763"/>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3040011" y="177941"/>
            <a:ext cx="3063978" cy="715709"/>
          </a:xfrm>
          <a:prstGeom prst="rect">
            <a:avLst/>
          </a:prstGeom>
          <a:noFill/>
        </p:spPr>
        <p:txBody>
          <a:bodyPr wrap="square">
            <a:spAutoFit/>
          </a:bodyPr>
          <a:lstStyle/>
          <a:p>
            <a:pPr algn="ctr">
              <a:defRPr/>
            </a:pPr>
            <a:r>
              <a:rPr lang="en-US" sz="4051"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Vận</a:t>
            </a:r>
            <a:r>
              <a:rPr lang="en-US" sz="4051"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sz="4051"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dụng</a:t>
            </a:r>
            <a:endParaRPr lang="en-US" sz="5401"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10" name="Picture 5"/>
          <p:cNvPicPr>
            <a:picLocks noChangeAspect="1"/>
          </p:cNvPicPr>
          <p:nvPr/>
        </p:nvPicPr>
        <p:blipFill>
          <a:blip r:embed="rId3" cstate="print">
            <a:extLst>
              <a:ext uri="{28A0092B-C50C-407E-A947-70E740481C1C}">
                <a14:useLocalDpi xmlns:a14="http://schemas.microsoft.com/office/drawing/2010/main" val="0"/>
              </a:ext>
            </a:extLst>
          </a:blip>
          <a:srcRect l="2924" t="36690" r="5989" b="4005"/>
          <a:stretch>
            <a:fillRect/>
          </a:stretch>
        </p:blipFill>
        <p:spPr bwMode="auto">
          <a:xfrm>
            <a:off x="8077200" y="6096000"/>
            <a:ext cx="577684" cy="4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609600" y="3429000"/>
            <a:ext cx="8305800" cy="477054"/>
          </a:xfrm>
          <a:prstGeom prst="rect">
            <a:avLst/>
          </a:prstGeom>
          <a:noFill/>
        </p:spPr>
        <p:txBody>
          <a:bodyPr wrap="square" rtlCol="0">
            <a:spAutoFit/>
          </a:bodyPr>
          <a:lstStyle/>
          <a:p>
            <a:r>
              <a:rPr lang="en-US" sz="2500" b="1" dirty="0" err="1">
                <a:latin typeface="Times New Roman" panose="02020603050405020304" pitchFamily="18" charset="0"/>
                <a:cs typeface="Times New Roman" panose="02020603050405020304" pitchFamily="18" charset="0"/>
              </a:rPr>
              <a:t>Một</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máy</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tính</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để</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bàn</a:t>
            </a:r>
            <a:r>
              <a:rPr lang="en-US" sz="2500" b="1" dirty="0">
                <a:latin typeface="Times New Roman" panose="02020603050405020304" pitchFamily="18" charset="0"/>
                <a:cs typeface="Times New Roman" panose="02020603050405020304" pitchFamily="18" charset="0"/>
              </a:rPr>
              <a:t> All in one ( </a:t>
            </a:r>
            <a:r>
              <a:rPr lang="en-US" sz="2500" b="1" dirty="0" err="1">
                <a:latin typeface="Times New Roman" panose="02020603050405020304" pitchFamily="18" charset="0"/>
                <a:cs typeface="Times New Roman" panose="02020603050405020304" pitchFamily="18" charset="0"/>
              </a:rPr>
              <a:t>nghĩa</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là</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tất</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cả</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trong</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một</a:t>
            </a:r>
            <a:r>
              <a:rPr lang="en-US" sz="2500" b="1" dirty="0">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2540" b="98095" l="10000" r="90000"/>
                    </a14:imgEffect>
                  </a14:imgLayer>
                </a14:imgProps>
              </a:ext>
              <a:ext uri="{28A0092B-C50C-407E-A947-70E740481C1C}">
                <a14:useLocalDpi xmlns:a14="http://schemas.microsoft.com/office/drawing/2010/main" val="0"/>
              </a:ext>
            </a:extLst>
          </a:blip>
          <a:stretch>
            <a:fillRect/>
          </a:stretch>
        </p:blipFill>
        <p:spPr>
          <a:xfrm>
            <a:off x="2057400" y="1074639"/>
            <a:ext cx="4800600" cy="2400300"/>
          </a:xfrm>
          <a:prstGeom prst="rect">
            <a:avLst/>
          </a:prstGeom>
        </p:spPr>
      </p:pic>
      <p:sp>
        <p:nvSpPr>
          <p:cNvPr id="11" name="TextBox 10">
            <a:extLst>
              <a:ext uri="{FF2B5EF4-FFF2-40B4-BE49-F238E27FC236}">
                <a16:creationId xmlns:a16="http://schemas.microsoft.com/office/drawing/2014/main" id="{1B61D2D8-C360-4C79-BD3D-5BD66FB845A3}"/>
              </a:ext>
            </a:extLst>
          </p:cNvPr>
          <p:cNvSpPr txBox="1"/>
          <p:nvPr/>
        </p:nvSpPr>
        <p:spPr>
          <a:xfrm>
            <a:off x="1524000" y="4100717"/>
            <a:ext cx="6477000" cy="1323439"/>
          </a:xfrm>
          <a:prstGeom prst="rect">
            <a:avLst/>
          </a:prstGeom>
          <a:noFill/>
        </p:spPr>
        <p:txBody>
          <a:bodyPr wrap="square">
            <a:spAutoFit/>
          </a:bodyPr>
          <a:lstStyle/>
          <a:p>
            <a:r>
              <a:rPr lang="vi-VN" sz="4000" b="0" i="0" dirty="0">
                <a:solidFill>
                  <a:srgbClr val="FF0000"/>
                </a:solidFill>
                <a:effectLst/>
                <a:latin typeface="+mj-lt"/>
              </a:rPr>
              <a:t>Nhỏ gọn hơn, thân máy tính được tích hợp vào màn hình.</a:t>
            </a:r>
            <a:endParaRPr lang="en-US" sz="4000" dirty="0">
              <a:solidFill>
                <a:srgbClr val="FF0000"/>
              </a:solidFill>
              <a:latin typeface="+mj-lt"/>
            </a:endParaRPr>
          </a:p>
        </p:txBody>
      </p:sp>
    </p:spTree>
    <p:extLst>
      <p:ext uri="{BB962C8B-B14F-4D97-AF65-F5344CB8AC3E}">
        <p14:creationId xmlns:p14="http://schemas.microsoft.com/office/powerpoint/2010/main" val="367139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p>
        </p:txBody>
      </p:sp>
      <p:pic>
        <p:nvPicPr>
          <p:cNvPr id="819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20638"/>
            <a:ext cx="9086850" cy="6837363"/>
          </a:xfrm>
        </p:spPr>
      </p:pic>
      <p:sp>
        <p:nvSpPr>
          <p:cNvPr id="5" name="Heart 4"/>
          <p:cNvSpPr/>
          <p:nvPr/>
        </p:nvSpPr>
        <p:spPr>
          <a:xfrm rot="1015216">
            <a:off x="2089267" y="364065"/>
            <a:ext cx="5131910" cy="3600497"/>
          </a:xfrm>
          <a:prstGeom prst="hear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000" b="1" i="1" dirty="0" err="1">
                <a:solidFill>
                  <a:srgbClr val="FF0000"/>
                </a:solidFill>
              </a:rPr>
              <a:t>Chúc</a:t>
            </a:r>
            <a:r>
              <a:rPr lang="en-US" sz="4000" b="1" i="1" dirty="0">
                <a:solidFill>
                  <a:srgbClr val="FF0000"/>
                </a:solidFill>
              </a:rPr>
              <a:t> </a:t>
            </a:r>
            <a:r>
              <a:rPr lang="en-US" sz="4000" b="1" i="1" dirty="0" err="1">
                <a:solidFill>
                  <a:srgbClr val="FF0000"/>
                </a:solidFill>
              </a:rPr>
              <a:t>các</a:t>
            </a:r>
            <a:r>
              <a:rPr lang="en-US" sz="4000" b="1" i="1" dirty="0">
                <a:solidFill>
                  <a:srgbClr val="FF0000"/>
                </a:solidFill>
              </a:rPr>
              <a:t> </a:t>
            </a:r>
            <a:r>
              <a:rPr lang="en-US" sz="4000" b="1" i="1" dirty="0" err="1">
                <a:solidFill>
                  <a:srgbClr val="FF0000"/>
                </a:solidFill>
              </a:rPr>
              <a:t>em</a:t>
            </a:r>
            <a:r>
              <a:rPr lang="en-US" sz="4000" b="1" i="1" dirty="0">
                <a:solidFill>
                  <a:srgbClr val="FF0000"/>
                </a:solidFill>
              </a:rPr>
              <a:t> </a:t>
            </a:r>
            <a:r>
              <a:rPr lang="en-US" sz="4000" b="1" i="1" dirty="0" err="1">
                <a:solidFill>
                  <a:srgbClr val="FF0000"/>
                </a:solidFill>
              </a:rPr>
              <a:t>chăm</a:t>
            </a:r>
            <a:r>
              <a:rPr lang="en-US" sz="4000" b="1" i="1" dirty="0">
                <a:solidFill>
                  <a:srgbClr val="FF0000"/>
                </a:solidFill>
              </a:rPr>
              <a:t> </a:t>
            </a:r>
            <a:r>
              <a:rPr lang="en-US" sz="4000" b="1" i="1" dirty="0" err="1">
                <a:solidFill>
                  <a:srgbClr val="FF0000"/>
                </a:solidFill>
              </a:rPr>
              <a:t>ngoan</a:t>
            </a:r>
            <a:r>
              <a:rPr lang="en-US" sz="4000" b="1" i="1" dirty="0">
                <a:solidFill>
                  <a:srgbClr val="FF0000"/>
                </a:solidFill>
              </a:rPr>
              <a:t> </a:t>
            </a:r>
            <a:r>
              <a:rPr lang="en-US" sz="4000" b="1" i="1" dirty="0" err="1">
                <a:solidFill>
                  <a:srgbClr val="FF0000"/>
                </a:solidFill>
              </a:rPr>
              <a:t>học</a:t>
            </a:r>
            <a:r>
              <a:rPr lang="en-US" sz="4000" b="1" i="1" dirty="0">
                <a:solidFill>
                  <a:srgbClr val="FF0000"/>
                </a:solidFill>
              </a:rPr>
              <a:t> </a:t>
            </a:r>
            <a:r>
              <a:rPr lang="en-US" sz="4000" b="1" i="1" dirty="0" err="1">
                <a:solidFill>
                  <a:srgbClr val="FF0000"/>
                </a:solidFill>
              </a:rPr>
              <a:t>giỏi</a:t>
            </a:r>
            <a:endParaRPr lang="en-US" sz="4000" b="1" i="1" dirty="0">
              <a:solidFill>
                <a:srgbClr val="FF0000"/>
              </a:solidFill>
            </a:endParaRPr>
          </a:p>
        </p:txBody>
      </p:sp>
      <p:sp>
        <p:nvSpPr>
          <p:cNvPr id="2" name="Freeform 1"/>
          <p:cNvSpPr/>
          <p:nvPr/>
        </p:nvSpPr>
        <p:spPr>
          <a:xfrm>
            <a:off x="2662774" y="3889611"/>
            <a:ext cx="1472498" cy="1241947"/>
          </a:xfrm>
          <a:custGeom>
            <a:avLst/>
            <a:gdLst>
              <a:gd name="connsiteX0" fmla="*/ 1472498 w 1472498"/>
              <a:gd name="connsiteY0" fmla="*/ 0 h 1241947"/>
              <a:gd name="connsiteX1" fmla="*/ 1049417 w 1472498"/>
              <a:gd name="connsiteY1" fmla="*/ 109183 h 1241947"/>
              <a:gd name="connsiteX2" fmla="*/ 994826 w 1472498"/>
              <a:gd name="connsiteY2" fmla="*/ 136478 h 1241947"/>
              <a:gd name="connsiteX3" fmla="*/ 953883 w 1472498"/>
              <a:gd name="connsiteY3" fmla="*/ 150126 h 1241947"/>
              <a:gd name="connsiteX4" fmla="*/ 912939 w 1472498"/>
              <a:gd name="connsiteY4" fmla="*/ 177421 h 1241947"/>
              <a:gd name="connsiteX5" fmla="*/ 831053 w 1472498"/>
              <a:gd name="connsiteY5" fmla="*/ 204717 h 1241947"/>
              <a:gd name="connsiteX6" fmla="*/ 790110 w 1472498"/>
              <a:gd name="connsiteY6" fmla="*/ 218365 h 1241947"/>
              <a:gd name="connsiteX7" fmla="*/ 653632 w 1472498"/>
              <a:gd name="connsiteY7" fmla="*/ 232012 h 1241947"/>
              <a:gd name="connsiteX8" fmla="*/ 558098 w 1472498"/>
              <a:gd name="connsiteY8" fmla="*/ 259308 h 1241947"/>
              <a:gd name="connsiteX9" fmla="*/ 517154 w 1472498"/>
              <a:gd name="connsiteY9" fmla="*/ 272956 h 1241947"/>
              <a:gd name="connsiteX10" fmla="*/ 435268 w 1472498"/>
              <a:gd name="connsiteY10" fmla="*/ 286603 h 1241947"/>
              <a:gd name="connsiteX11" fmla="*/ 394325 w 1472498"/>
              <a:gd name="connsiteY11" fmla="*/ 313899 h 1241947"/>
              <a:gd name="connsiteX12" fmla="*/ 353381 w 1472498"/>
              <a:gd name="connsiteY12" fmla="*/ 327547 h 1241947"/>
              <a:gd name="connsiteX13" fmla="*/ 326086 w 1472498"/>
              <a:gd name="connsiteY13" fmla="*/ 368490 h 1241947"/>
              <a:gd name="connsiteX14" fmla="*/ 285142 w 1472498"/>
              <a:gd name="connsiteY14" fmla="*/ 423081 h 1241947"/>
              <a:gd name="connsiteX15" fmla="*/ 230551 w 1472498"/>
              <a:gd name="connsiteY15" fmla="*/ 464024 h 1241947"/>
              <a:gd name="connsiteX16" fmla="*/ 175960 w 1472498"/>
              <a:gd name="connsiteY16" fmla="*/ 559559 h 1241947"/>
              <a:gd name="connsiteX17" fmla="*/ 135017 w 1472498"/>
              <a:gd name="connsiteY17" fmla="*/ 586854 h 1241947"/>
              <a:gd name="connsiteX18" fmla="*/ 39483 w 1472498"/>
              <a:gd name="connsiteY18" fmla="*/ 627797 h 1241947"/>
              <a:gd name="connsiteX19" fmla="*/ 25835 w 1472498"/>
              <a:gd name="connsiteY19" fmla="*/ 818866 h 1241947"/>
              <a:gd name="connsiteX20" fmla="*/ 80426 w 1472498"/>
              <a:gd name="connsiteY20" fmla="*/ 900753 h 1241947"/>
              <a:gd name="connsiteX21" fmla="*/ 107722 w 1472498"/>
              <a:gd name="connsiteY21" fmla="*/ 1078174 h 1241947"/>
              <a:gd name="connsiteX22" fmla="*/ 175960 w 1472498"/>
              <a:gd name="connsiteY22" fmla="*/ 1160060 h 1241947"/>
              <a:gd name="connsiteX23" fmla="*/ 175960 w 1472498"/>
              <a:gd name="connsiteY23" fmla="*/ 1241947 h 124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72498" h="1241947">
                <a:moveTo>
                  <a:pt x="1472498" y="0"/>
                </a:moveTo>
                <a:cubicBezTo>
                  <a:pt x="1324616" y="24647"/>
                  <a:pt x="1189036" y="39375"/>
                  <a:pt x="1049417" y="109183"/>
                </a:cubicBezTo>
                <a:cubicBezTo>
                  <a:pt x="1031220" y="118281"/>
                  <a:pt x="1013526" y="128464"/>
                  <a:pt x="994826" y="136478"/>
                </a:cubicBezTo>
                <a:cubicBezTo>
                  <a:pt x="981603" y="142145"/>
                  <a:pt x="966750" y="143692"/>
                  <a:pt x="953883" y="150126"/>
                </a:cubicBezTo>
                <a:cubicBezTo>
                  <a:pt x="939212" y="157461"/>
                  <a:pt x="927928" y="170759"/>
                  <a:pt x="912939" y="177421"/>
                </a:cubicBezTo>
                <a:cubicBezTo>
                  <a:pt x="886647" y="189106"/>
                  <a:pt x="858348" y="195618"/>
                  <a:pt x="831053" y="204717"/>
                </a:cubicBezTo>
                <a:cubicBezTo>
                  <a:pt x="817405" y="209266"/>
                  <a:pt x="804425" y="216934"/>
                  <a:pt x="790110" y="218365"/>
                </a:cubicBezTo>
                <a:lnTo>
                  <a:pt x="653632" y="232012"/>
                </a:lnTo>
                <a:lnTo>
                  <a:pt x="558098" y="259308"/>
                </a:lnTo>
                <a:cubicBezTo>
                  <a:pt x="544318" y="263442"/>
                  <a:pt x="531198" y="269835"/>
                  <a:pt x="517154" y="272956"/>
                </a:cubicBezTo>
                <a:cubicBezTo>
                  <a:pt x="490141" y="278959"/>
                  <a:pt x="462563" y="282054"/>
                  <a:pt x="435268" y="286603"/>
                </a:cubicBezTo>
                <a:cubicBezTo>
                  <a:pt x="421620" y="295702"/>
                  <a:pt x="408996" y="306563"/>
                  <a:pt x="394325" y="313899"/>
                </a:cubicBezTo>
                <a:cubicBezTo>
                  <a:pt x="381458" y="320333"/>
                  <a:pt x="364615" y="318560"/>
                  <a:pt x="353381" y="327547"/>
                </a:cubicBezTo>
                <a:cubicBezTo>
                  <a:pt x="340573" y="337793"/>
                  <a:pt x="335620" y="355143"/>
                  <a:pt x="326086" y="368490"/>
                </a:cubicBezTo>
                <a:cubicBezTo>
                  <a:pt x="312865" y="386999"/>
                  <a:pt x="301226" y="406997"/>
                  <a:pt x="285142" y="423081"/>
                </a:cubicBezTo>
                <a:cubicBezTo>
                  <a:pt x="269058" y="439165"/>
                  <a:pt x="248748" y="450376"/>
                  <a:pt x="230551" y="464024"/>
                </a:cubicBezTo>
                <a:cubicBezTo>
                  <a:pt x="219846" y="485434"/>
                  <a:pt x="195251" y="540268"/>
                  <a:pt x="175960" y="559559"/>
                </a:cubicBezTo>
                <a:cubicBezTo>
                  <a:pt x="164362" y="571157"/>
                  <a:pt x="149258" y="578716"/>
                  <a:pt x="135017" y="586854"/>
                </a:cubicBezTo>
                <a:cubicBezTo>
                  <a:pt x="87793" y="613839"/>
                  <a:pt x="85420" y="612485"/>
                  <a:pt x="39483" y="627797"/>
                </a:cubicBezTo>
                <a:cubicBezTo>
                  <a:pt x="-8024" y="699057"/>
                  <a:pt x="-12769" y="687612"/>
                  <a:pt x="25835" y="818866"/>
                </a:cubicBezTo>
                <a:cubicBezTo>
                  <a:pt x="35092" y="850338"/>
                  <a:pt x="80426" y="900753"/>
                  <a:pt x="80426" y="900753"/>
                </a:cubicBezTo>
                <a:cubicBezTo>
                  <a:pt x="80475" y="901145"/>
                  <a:pt x="97301" y="1057333"/>
                  <a:pt x="107722" y="1078174"/>
                </a:cubicBezTo>
                <a:cubicBezTo>
                  <a:pt x="127621" y="1117971"/>
                  <a:pt x="165700" y="1113888"/>
                  <a:pt x="175960" y="1160060"/>
                </a:cubicBezTo>
                <a:cubicBezTo>
                  <a:pt x="181881" y="1186706"/>
                  <a:pt x="175960" y="1214651"/>
                  <a:pt x="175960" y="1241947"/>
                </a:cubicBezTo>
              </a:path>
            </a:pathLst>
          </a:custGeom>
          <a:noFill/>
          <a:ln>
            <a:solidFill>
              <a:srgbClr val="0000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1952463"/>
      </p:ext>
    </p:extLst>
  </p:cSld>
  <p:clrMapOvr>
    <a:masterClrMapping/>
  </p:clrMapOvr>
  <p:transition spd="slow" advClick="0" advTm="6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667000" y="342900"/>
            <a:ext cx="403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dirty="0" err="1">
                <a:solidFill>
                  <a:srgbClr val="FF0000"/>
                </a:solidFill>
                <a:latin typeface="Times New Roman" panose="02020603050405020304" pitchFamily="18" charset="0"/>
                <a:cs typeface="Times New Roman" panose="02020603050405020304" pitchFamily="18" charset="0"/>
              </a:rPr>
              <a:t>Mục</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tiêu</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bài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học</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838200" y="2209800"/>
            <a:ext cx="7315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Char char="-"/>
            </a:pPr>
            <a:r>
              <a:rPr lang="en-US" altLang="en-US" dirty="0" err="1">
                <a:latin typeface="Times New Roman" panose="02020603050405020304" pitchFamily="18" charset="0"/>
                <a:cs typeface="Times New Roman" panose="02020603050405020304" pitchFamily="18" charset="0"/>
              </a:rPr>
              <a:t>Biết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những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máy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tính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thông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dụng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thành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phần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bản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chúng</a:t>
            </a:r>
            <a:r>
              <a:rPr lang="en-US" altLang="en-US" dirty="0">
                <a:latin typeface="Times New Roman" panose="02020603050405020304" pitchFamily="18" charset="0"/>
                <a:cs typeface="Times New Roman" panose="02020603050405020304" pitchFamily="18" charset="0"/>
              </a:rPr>
              <a:t>.</a:t>
            </a:r>
          </a:p>
          <a:p>
            <a:pPr algn="just" eaLnBrk="1" hangingPunct="1">
              <a:spcBef>
                <a:spcPct val="0"/>
              </a:spcBef>
              <a:buFontTx/>
              <a:buChar char="-"/>
            </a:pPr>
            <a:r>
              <a:rPr lang="en-US" altLang="en-US" dirty="0" err="1">
                <a:latin typeface="Times New Roman" panose="02020603050405020304" pitchFamily="18" charset="0"/>
                <a:cs typeface="Times New Roman" panose="02020603050405020304" pitchFamily="18" charset="0"/>
              </a:rPr>
              <a:t>Biết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sự</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nhau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giữa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những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máy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tính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thông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dụng</a:t>
            </a:r>
            <a:r>
              <a:rPr lang="en-US" alt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96814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083" t="5555" r="8750" b="11112"/>
          <a:stretch/>
        </p:blipFill>
        <p:spPr bwMode="auto">
          <a:xfrm>
            <a:off x="40943" y="-70017"/>
            <a:ext cx="9144000" cy="721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378891" y="228600"/>
            <a:ext cx="2614818" cy="769441"/>
          </a:xfrm>
          <a:prstGeom prst="rect">
            <a:avLst/>
          </a:prstGeom>
          <a:solidFill>
            <a:srgbClr val="FFFF00"/>
          </a:solid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cap="none" spc="0" dirty="0" err="1">
                <a:ln/>
                <a:solidFill>
                  <a:srgbClr val="00CC00"/>
                </a:solidFill>
                <a:effectLst/>
              </a:rPr>
              <a:t>Khởi</a:t>
            </a:r>
            <a:r>
              <a:rPr lang="en-US" sz="4400" b="1" cap="none" spc="0" dirty="0">
                <a:ln/>
                <a:solidFill>
                  <a:srgbClr val="00CC00"/>
                </a:solidFill>
                <a:effectLst/>
              </a:rPr>
              <a:t> </a:t>
            </a:r>
            <a:r>
              <a:rPr lang="en-US" sz="4400" b="1" cap="none" spc="0" dirty="0" err="1">
                <a:ln/>
                <a:solidFill>
                  <a:srgbClr val="00CC00"/>
                </a:solidFill>
                <a:effectLst/>
              </a:rPr>
              <a:t>động</a:t>
            </a:r>
            <a:endParaRPr lang="en-US" sz="4400" b="1" cap="none" spc="0" dirty="0">
              <a:ln/>
              <a:solidFill>
                <a:srgbClr val="00CC00"/>
              </a:solidFill>
              <a:effectLst/>
            </a:endParaRPr>
          </a:p>
        </p:txBody>
      </p:sp>
      <p:sp>
        <p:nvSpPr>
          <p:cNvPr id="5" name="TextBox 4"/>
          <p:cNvSpPr txBox="1"/>
          <p:nvPr/>
        </p:nvSpPr>
        <p:spPr>
          <a:xfrm>
            <a:off x="685800" y="998041"/>
            <a:ext cx="7696200" cy="430887"/>
          </a:xfrm>
          <a:prstGeom prst="rect">
            <a:avLst/>
          </a:prstGeom>
          <a:noFill/>
        </p:spPr>
        <p:txBody>
          <a:bodyPr wrap="square" rtlCol="0">
            <a:spAutoFit/>
          </a:bodyPr>
          <a:lstStyle/>
          <a:p>
            <a:pPr algn="ctr"/>
            <a:r>
              <a:rPr lang="en-US" sz="2200" b="1" dirty="0" err="1">
                <a:latin typeface="Times New Roman" panose="02020603050405020304" pitchFamily="18" charset="0"/>
                <a:cs typeface="Times New Roman" panose="02020603050405020304" pitchFamily="18" charset="0"/>
              </a:rPr>
              <a:t>Em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hãy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nối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thiết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bị</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dưới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đây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để</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ghép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thành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máy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tính</a:t>
            </a:r>
            <a:r>
              <a:rPr lang="en-US" sz="2200" b="1" dirty="0">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30667" b="75111" l="0" r="100000"/>
                    </a14:imgEffect>
                  </a14:imgLayer>
                </a14:imgProps>
              </a:ext>
              <a:ext uri="{28A0092B-C50C-407E-A947-70E740481C1C}">
                <a14:useLocalDpi xmlns:a14="http://schemas.microsoft.com/office/drawing/2010/main" val="0"/>
              </a:ext>
            </a:extLst>
          </a:blip>
          <a:stretch>
            <a:fillRect/>
          </a:stretch>
        </p:blipFill>
        <p:spPr>
          <a:xfrm>
            <a:off x="6248400" y="1611776"/>
            <a:ext cx="2143125" cy="2143125"/>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763744" y="1721124"/>
            <a:ext cx="1531163" cy="1531163"/>
          </a:xfrm>
          <a:prstGeom prst="rect">
            <a:avLst/>
          </a:prstGeom>
        </p:spPr>
      </p:pic>
      <p:pic>
        <p:nvPicPr>
          <p:cNvPr id="8" name="Picture 7"/>
          <p:cNvPicPr>
            <a:picLocks noChangeAspect="1"/>
          </p:cNvPicPr>
          <p:nvPr/>
        </p:nvPicPr>
        <p:blipFill>
          <a:blip r:embed="rId7">
            <a:extLst>
              <a:ext uri="{BEBA8EAE-BF5A-486C-A8C5-ECC9F3942E4B}">
                <a14:imgProps xmlns:a14="http://schemas.microsoft.com/office/drawing/2010/main">
                  <a14:imgLayer r:embed="rId8">
                    <a14:imgEffect>
                      <a14:backgroundRemoval t="9778" b="89778" l="0" r="100000"/>
                    </a14:imgEffect>
                  </a14:imgLayer>
                </a14:imgProps>
              </a:ext>
              <a:ext uri="{28A0092B-C50C-407E-A947-70E740481C1C}">
                <a14:useLocalDpi xmlns:a14="http://schemas.microsoft.com/office/drawing/2010/main" val="0"/>
              </a:ext>
            </a:extLst>
          </a:blip>
          <a:stretch>
            <a:fillRect/>
          </a:stretch>
        </p:blipFill>
        <p:spPr>
          <a:xfrm>
            <a:off x="3208546" y="1954422"/>
            <a:ext cx="1457835" cy="1457835"/>
          </a:xfrm>
          <a:prstGeom prst="rect">
            <a:avLst/>
          </a:prstGeom>
        </p:spPr>
      </p:pic>
      <p:pic>
        <p:nvPicPr>
          <p:cNvPr id="9" name="Picture 8"/>
          <p:cNvPicPr>
            <a:picLocks noChangeAspect="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75078" y="1785282"/>
            <a:ext cx="1446533" cy="1446533"/>
          </a:xfrm>
          <a:prstGeom prst="rect">
            <a:avLst/>
          </a:prstGeom>
        </p:spPr>
      </p:pic>
      <p:pic>
        <p:nvPicPr>
          <p:cNvPr id="10" name="Picture 9"/>
          <p:cNvPicPr>
            <a:picLocks noChangeAspect="1"/>
          </p:cNvPicPr>
          <p:nvPr/>
        </p:nvPicPr>
        <p:blipFill>
          <a:blip r:embed="rId11">
            <a:extLst>
              <a:ext uri="{BEBA8EAE-BF5A-486C-A8C5-ECC9F3942E4B}">
                <a14:imgProps xmlns:a14="http://schemas.microsoft.com/office/drawing/2010/main">
                  <a14:imgLayer r:embed="rId12">
                    <a14:imgEffect>
                      <a14:backgroundRemoval t="0" b="100000" l="2414" r="98966"/>
                    </a14:imgEffect>
                  </a14:imgLayer>
                </a14:imgProps>
              </a:ext>
              <a:ext uri="{28A0092B-C50C-407E-A947-70E740481C1C}">
                <a14:useLocalDpi xmlns:a14="http://schemas.microsoft.com/office/drawing/2010/main" val="0"/>
              </a:ext>
            </a:extLst>
          </a:blip>
          <a:stretch>
            <a:fillRect/>
          </a:stretch>
        </p:blipFill>
        <p:spPr>
          <a:xfrm>
            <a:off x="4584152" y="4518033"/>
            <a:ext cx="1858706" cy="1115224"/>
          </a:xfrm>
          <a:prstGeom prst="rect">
            <a:avLst/>
          </a:prstGeom>
        </p:spPr>
      </p:pic>
      <p:pic>
        <p:nvPicPr>
          <p:cNvPr id="11" name="Picture 10"/>
          <p:cNvPicPr>
            <a:picLocks noChangeAspect="1"/>
          </p:cNvPicPr>
          <p:nvPr/>
        </p:nvPicPr>
        <p:blipFill>
          <a:blip r:embed="rId13">
            <a:extLst>
              <a:ext uri="{BEBA8EAE-BF5A-486C-A8C5-ECC9F3942E4B}">
                <a14:imgProps xmlns:a14="http://schemas.microsoft.com/office/drawing/2010/main">
                  <a14:imgLayer r:embed="rId14">
                    <a14:imgEffect>
                      <a14:backgroundRemoval t="1093" b="96175" l="7273" r="92364"/>
                    </a14:imgEffect>
                  </a14:imgLayer>
                </a14:imgProps>
              </a:ext>
              <a:ext uri="{28A0092B-C50C-407E-A947-70E740481C1C}">
                <a14:useLocalDpi xmlns:a14="http://schemas.microsoft.com/office/drawing/2010/main" val="0"/>
              </a:ext>
            </a:extLst>
          </a:blip>
          <a:stretch>
            <a:fillRect/>
          </a:stretch>
        </p:blipFill>
        <p:spPr>
          <a:xfrm>
            <a:off x="2529325" y="4426665"/>
            <a:ext cx="1833601" cy="1220178"/>
          </a:xfrm>
          <a:prstGeom prst="rect">
            <a:avLst/>
          </a:prstGeom>
        </p:spPr>
      </p:pic>
      <p:pic>
        <p:nvPicPr>
          <p:cNvPr id="12" name="Picture 11"/>
          <p:cNvPicPr>
            <a:picLocks noChangeAspect="1"/>
          </p:cNvPicPr>
          <p:nvPr/>
        </p:nvPicPr>
        <p:blipFill>
          <a:blip r:embed="rId15">
            <a:extLst>
              <a:ext uri="{BEBA8EAE-BF5A-486C-A8C5-ECC9F3942E4B}">
                <a14:imgProps xmlns:a14="http://schemas.microsoft.com/office/drawing/2010/main">
                  <a14:imgLayer r:embed="rId16">
                    <a14:imgEffect>
                      <a14:backgroundRemoval t="0" b="100000" l="9778" r="89778"/>
                    </a14:imgEffect>
                  </a14:imgLayer>
                </a14:imgProps>
              </a:ext>
              <a:ext uri="{28A0092B-C50C-407E-A947-70E740481C1C}">
                <a14:useLocalDpi xmlns:a14="http://schemas.microsoft.com/office/drawing/2010/main" val="0"/>
              </a:ext>
            </a:extLst>
          </a:blip>
          <a:stretch>
            <a:fillRect/>
          </a:stretch>
        </p:blipFill>
        <p:spPr>
          <a:xfrm>
            <a:off x="6575688" y="4426665"/>
            <a:ext cx="1364062" cy="1364062"/>
          </a:xfrm>
          <a:prstGeom prst="rect">
            <a:avLst/>
          </a:prstGeom>
        </p:spPr>
      </p:pic>
      <p:pic>
        <p:nvPicPr>
          <p:cNvPr id="13" name="Picture 12"/>
          <p:cNvPicPr>
            <a:picLocks noChangeAspect="1"/>
          </p:cNvPicPr>
          <p:nvPr/>
        </p:nvPicPr>
        <p:blipFill>
          <a:blip r:embed="rId17">
            <a:extLst>
              <a:ext uri="{BEBA8EAE-BF5A-486C-A8C5-ECC9F3942E4B}">
                <a14:imgProps xmlns:a14="http://schemas.microsoft.com/office/drawing/2010/main">
                  <a14:imgLayer r:embed="rId18">
                    <a14:imgEffect>
                      <a14:backgroundRemoval t="889" b="100000" l="9778" r="89778"/>
                    </a14:imgEffect>
                  </a14:imgLayer>
                </a14:imgProps>
              </a:ext>
              <a:ext uri="{28A0092B-C50C-407E-A947-70E740481C1C}">
                <a14:useLocalDpi xmlns:a14="http://schemas.microsoft.com/office/drawing/2010/main" val="0"/>
              </a:ext>
            </a:extLst>
          </a:blip>
          <a:stretch>
            <a:fillRect/>
          </a:stretch>
        </p:blipFill>
        <p:spPr>
          <a:xfrm>
            <a:off x="685800" y="4283729"/>
            <a:ext cx="1583833" cy="1583833"/>
          </a:xfrm>
          <a:prstGeom prst="rect">
            <a:avLst/>
          </a:prstGeom>
        </p:spPr>
      </p:pic>
      <p:pic>
        <p:nvPicPr>
          <p:cNvPr id="14" name="Picture 1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750867" y="2079986"/>
            <a:ext cx="1366838" cy="1206706"/>
          </a:xfrm>
          <a:prstGeom prst="rect">
            <a:avLst/>
          </a:prstGeom>
        </p:spPr>
      </p:pic>
      <p:sp>
        <p:nvSpPr>
          <p:cNvPr id="15" name="TextBox 14"/>
          <p:cNvSpPr txBox="1"/>
          <p:nvPr/>
        </p:nvSpPr>
        <p:spPr>
          <a:xfrm>
            <a:off x="918473" y="3324014"/>
            <a:ext cx="457200" cy="430887"/>
          </a:xfrm>
          <a:prstGeom prst="rect">
            <a:avLst/>
          </a:prstGeom>
          <a:solidFill>
            <a:srgbClr val="00FF00"/>
          </a:solidFill>
        </p:spPr>
        <p:txBody>
          <a:bodyPr wrap="square" rtlCol="0">
            <a:spAutoFit/>
          </a:bodyPr>
          <a:lstStyle/>
          <a:p>
            <a:pPr algn="ctr"/>
            <a:r>
              <a:rPr lang="en-US" sz="2200" b="1" dirty="0"/>
              <a:t>1</a:t>
            </a:r>
          </a:p>
        </p:txBody>
      </p:sp>
      <p:sp>
        <p:nvSpPr>
          <p:cNvPr id="18" name="TextBox 17"/>
          <p:cNvSpPr txBox="1"/>
          <p:nvPr/>
        </p:nvSpPr>
        <p:spPr>
          <a:xfrm>
            <a:off x="2204074" y="3356949"/>
            <a:ext cx="457200" cy="430887"/>
          </a:xfrm>
          <a:prstGeom prst="rect">
            <a:avLst/>
          </a:prstGeom>
          <a:solidFill>
            <a:srgbClr val="00FF00"/>
          </a:solidFill>
        </p:spPr>
        <p:txBody>
          <a:bodyPr wrap="square" rtlCol="0">
            <a:spAutoFit/>
          </a:bodyPr>
          <a:lstStyle/>
          <a:p>
            <a:pPr algn="ctr"/>
            <a:r>
              <a:rPr lang="en-US" sz="2200" b="1" dirty="0"/>
              <a:t>2</a:t>
            </a:r>
          </a:p>
        </p:txBody>
      </p:sp>
      <p:sp>
        <p:nvSpPr>
          <p:cNvPr id="19" name="TextBox 18"/>
          <p:cNvSpPr txBox="1"/>
          <p:nvPr/>
        </p:nvSpPr>
        <p:spPr>
          <a:xfrm>
            <a:off x="3514672" y="3394028"/>
            <a:ext cx="457200" cy="430887"/>
          </a:xfrm>
          <a:prstGeom prst="rect">
            <a:avLst/>
          </a:prstGeom>
          <a:solidFill>
            <a:srgbClr val="00FF00"/>
          </a:solidFill>
        </p:spPr>
        <p:txBody>
          <a:bodyPr wrap="square" rtlCol="0">
            <a:spAutoFit/>
          </a:bodyPr>
          <a:lstStyle/>
          <a:p>
            <a:pPr algn="ctr"/>
            <a:r>
              <a:rPr lang="en-US" sz="2200" b="1" dirty="0"/>
              <a:t>3</a:t>
            </a:r>
          </a:p>
        </p:txBody>
      </p:sp>
      <p:sp>
        <p:nvSpPr>
          <p:cNvPr id="20" name="TextBox 19"/>
          <p:cNvSpPr txBox="1"/>
          <p:nvPr/>
        </p:nvSpPr>
        <p:spPr>
          <a:xfrm>
            <a:off x="5165636" y="3394028"/>
            <a:ext cx="457200" cy="430887"/>
          </a:xfrm>
          <a:prstGeom prst="rect">
            <a:avLst/>
          </a:prstGeom>
          <a:solidFill>
            <a:srgbClr val="00FF00"/>
          </a:solidFill>
        </p:spPr>
        <p:txBody>
          <a:bodyPr wrap="square" rtlCol="0">
            <a:spAutoFit/>
          </a:bodyPr>
          <a:lstStyle/>
          <a:p>
            <a:pPr algn="ctr"/>
            <a:r>
              <a:rPr lang="en-US" sz="2200" b="1" dirty="0"/>
              <a:t>4</a:t>
            </a:r>
          </a:p>
        </p:txBody>
      </p:sp>
      <p:sp>
        <p:nvSpPr>
          <p:cNvPr id="21" name="TextBox 20"/>
          <p:cNvSpPr txBox="1"/>
          <p:nvPr/>
        </p:nvSpPr>
        <p:spPr>
          <a:xfrm>
            <a:off x="7206018" y="3438513"/>
            <a:ext cx="454874" cy="430887"/>
          </a:xfrm>
          <a:prstGeom prst="rect">
            <a:avLst/>
          </a:prstGeom>
          <a:solidFill>
            <a:srgbClr val="00FF00"/>
          </a:solidFill>
        </p:spPr>
        <p:txBody>
          <a:bodyPr wrap="square" rtlCol="0">
            <a:spAutoFit/>
          </a:bodyPr>
          <a:lstStyle/>
          <a:p>
            <a:pPr algn="ctr"/>
            <a:r>
              <a:rPr lang="en-US" sz="2200" b="1" dirty="0"/>
              <a:t>5</a:t>
            </a:r>
          </a:p>
        </p:txBody>
      </p:sp>
      <p:sp>
        <p:nvSpPr>
          <p:cNvPr id="22" name="TextBox 21"/>
          <p:cNvSpPr txBox="1"/>
          <p:nvPr/>
        </p:nvSpPr>
        <p:spPr>
          <a:xfrm>
            <a:off x="1250279" y="5965503"/>
            <a:ext cx="454874" cy="430887"/>
          </a:xfrm>
          <a:prstGeom prst="rect">
            <a:avLst/>
          </a:prstGeom>
          <a:solidFill>
            <a:srgbClr val="00FF00"/>
          </a:solidFill>
        </p:spPr>
        <p:txBody>
          <a:bodyPr wrap="square" rtlCol="0">
            <a:spAutoFit/>
          </a:bodyPr>
          <a:lstStyle/>
          <a:p>
            <a:pPr algn="ctr"/>
            <a:r>
              <a:rPr lang="en-US" sz="2200" b="1" dirty="0"/>
              <a:t>6</a:t>
            </a:r>
          </a:p>
        </p:txBody>
      </p:sp>
      <p:sp>
        <p:nvSpPr>
          <p:cNvPr id="23" name="TextBox 22"/>
          <p:cNvSpPr txBox="1"/>
          <p:nvPr/>
        </p:nvSpPr>
        <p:spPr>
          <a:xfrm>
            <a:off x="3208546" y="5867562"/>
            <a:ext cx="454874" cy="430887"/>
          </a:xfrm>
          <a:prstGeom prst="rect">
            <a:avLst/>
          </a:prstGeom>
          <a:solidFill>
            <a:srgbClr val="00FF00"/>
          </a:solidFill>
        </p:spPr>
        <p:txBody>
          <a:bodyPr wrap="square" rtlCol="0">
            <a:spAutoFit/>
          </a:bodyPr>
          <a:lstStyle/>
          <a:p>
            <a:pPr algn="ctr"/>
            <a:r>
              <a:rPr lang="en-US" sz="2200" b="1" dirty="0"/>
              <a:t>7</a:t>
            </a:r>
          </a:p>
        </p:txBody>
      </p:sp>
      <p:sp>
        <p:nvSpPr>
          <p:cNvPr id="24" name="TextBox 23"/>
          <p:cNvSpPr txBox="1"/>
          <p:nvPr/>
        </p:nvSpPr>
        <p:spPr>
          <a:xfrm>
            <a:off x="5197139" y="5944910"/>
            <a:ext cx="454874" cy="430887"/>
          </a:xfrm>
          <a:prstGeom prst="rect">
            <a:avLst/>
          </a:prstGeom>
          <a:solidFill>
            <a:srgbClr val="00FF00"/>
          </a:solidFill>
        </p:spPr>
        <p:txBody>
          <a:bodyPr wrap="square" rtlCol="0">
            <a:spAutoFit/>
          </a:bodyPr>
          <a:lstStyle/>
          <a:p>
            <a:pPr algn="ctr"/>
            <a:r>
              <a:rPr lang="en-US" sz="2200" b="1" dirty="0"/>
              <a:t>8</a:t>
            </a:r>
          </a:p>
        </p:txBody>
      </p:sp>
      <p:sp>
        <p:nvSpPr>
          <p:cNvPr id="25" name="TextBox 24"/>
          <p:cNvSpPr txBox="1"/>
          <p:nvPr/>
        </p:nvSpPr>
        <p:spPr>
          <a:xfrm>
            <a:off x="7030282" y="6031604"/>
            <a:ext cx="454874" cy="430887"/>
          </a:xfrm>
          <a:prstGeom prst="rect">
            <a:avLst/>
          </a:prstGeom>
          <a:solidFill>
            <a:srgbClr val="00FF00"/>
          </a:solidFill>
        </p:spPr>
        <p:txBody>
          <a:bodyPr wrap="square" rtlCol="0">
            <a:spAutoFit/>
          </a:bodyPr>
          <a:lstStyle/>
          <a:p>
            <a:pPr algn="ctr"/>
            <a:r>
              <a:rPr lang="en-US" sz="2200" b="1" dirty="0"/>
              <a:t>9</a:t>
            </a:r>
          </a:p>
        </p:txBody>
      </p:sp>
      <p:sp>
        <p:nvSpPr>
          <p:cNvPr id="17" name="Freeform 16"/>
          <p:cNvSpPr/>
          <p:nvPr/>
        </p:nvSpPr>
        <p:spPr>
          <a:xfrm>
            <a:off x="2852382" y="3029803"/>
            <a:ext cx="723331" cy="1460310"/>
          </a:xfrm>
          <a:custGeom>
            <a:avLst/>
            <a:gdLst>
              <a:gd name="connsiteX0" fmla="*/ 723331 w 723331"/>
              <a:gd name="connsiteY0" fmla="*/ 0 h 1460310"/>
              <a:gd name="connsiteX1" fmla="*/ 655093 w 723331"/>
              <a:gd name="connsiteY1" fmla="*/ 68239 h 1460310"/>
              <a:gd name="connsiteX2" fmla="*/ 627797 w 723331"/>
              <a:gd name="connsiteY2" fmla="*/ 109182 h 1460310"/>
              <a:gd name="connsiteX3" fmla="*/ 573206 w 723331"/>
              <a:gd name="connsiteY3" fmla="*/ 150125 h 1460310"/>
              <a:gd name="connsiteX4" fmla="*/ 532263 w 723331"/>
              <a:gd name="connsiteY4" fmla="*/ 218364 h 1460310"/>
              <a:gd name="connsiteX5" fmla="*/ 504967 w 723331"/>
              <a:gd name="connsiteY5" fmla="*/ 272955 h 1460310"/>
              <a:gd name="connsiteX6" fmla="*/ 464024 w 723331"/>
              <a:gd name="connsiteY6" fmla="*/ 313898 h 1460310"/>
              <a:gd name="connsiteX7" fmla="*/ 436728 w 723331"/>
              <a:gd name="connsiteY7" fmla="*/ 354842 h 1460310"/>
              <a:gd name="connsiteX8" fmla="*/ 382137 w 723331"/>
              <a:gd name="connsiteY8" fmla="*/ 409433 h 1460310"/>
              <a:gd name="connsiteX9" fmla="*/ 341194 w 723331"/>
              <a:gd name="connsiteY9" fmla="*/ 491319 h 1460310"/>
              <a:gd name="connsiteX10" fmla="*/ 313899 w 723331"/>
              <a:gd name="connsiteY10" fmla="*/ 532263 h 1460310"/>
              <a:gd name="connsiteX11" fmla="*/ 245660 w 723331"/>
              <a:gd name="connsiteY11" fmla="*/ 641445 h 1460310"/>
              <a:gd name="connsiteX12" fmla="*/ 232012 w 723331"/>
              <a:gd name="connsiteY12" fmla="*/ 696036 h 1460310"/>
              <a:gd name="connsiteX13" fmla="*/ 136478 w 723331"/>
              <a:gd name="connsiteY13" fmla="*/ 832513 h 1460310"/>
              <a:gd name="connsiteX14" fmla="*/ 122830 w 723331"/>
              <a:gd name="connsiteY14" fmla="*/ 873457 h 1460310"/>
              <a:gd name="connsiteX15" fmla="*/ 109182 w 723331"/>
              <a:gd name="connsiteY15" fmla="*/ 928048 h 1460310"/>
              <a:gd name="connsiteX16" fmla="*/ 68239 w 723331"/>
              <a:gd name="connsiteY16" fmla="*/ 968991 h 1460310"/>
              <a:gd name="connsiteX17" fmla="*/ 27296 w 723331"/>
              <a:gd name="connsiteY17" fmla="*/ 1078173 h 1460310"/>
              <a:gd name="connsiteX18" fmla="*/ 0 w 723331"/>
              <a:gd name="connsiteY18" fmla="*/ 1173707 h 1460310"/>
              <a:gd name="connsiteX19" fmla="*/ 27296 w 723331"/>
              <a:gd name="connsiteY19" fmla="*/ 1378424 h 1460310"/>
              <a:gd name="connsiteX20" fmla="*/ 54591 w 723331"/>
              <a:gd name="connsiteY20" fmla="*/ 1419367 h 1460310"/>
              <a:gd name="connsiteX21" fmla="*/ 109182 w 723331"/>
              <a:gd name="connsiteY21" fmla="*/ 1460310 h 146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3331" h="1460310">
                <a:moveTo>
                  <a:pt x="723331" y="0"/>
                </a:moveTo>
                <a:cubicBezTo>
                  <a:pt x="700585" y="22746"/>
                  <a:pt x="676276" y="44030"/>
                  <a:pt x="655093" y="68239"/>
                </a:cubicBezTo>
                <a:cubicBezTo>
                  <a:pt x="644292" y="80583"/>
                  <a:pt x="639395" y="97584"/>
                  <a:pt x="627797" y="109182"/>
                </a:cubicBezTo>
                <a:cubicBezTo>
                  <a:pt x="611713" y="125266"/>
                  <a:pt x="591403" y="136477"/>
                  <a:pt x="573206" y="150125"/>
                </a:cubicBezTo>
                <a:cubicBezTo>
                  <a:pt x="559558" y="172871"/>
                  <a:pt x="545145" y="195176"/>
                  <a:pt x="532263" y="218364"/>
                </a:cubicBezTo>
                <a:cubicBezTo>
                  <a:pt x="522383" y="236149"/>
                  <a:pt x="516792" y="256400"/>
                  <a:pt x="504967" y="272955"/>
                </a:cubicBezTo>
                <a:cubicBezTo>
                  <a:pt x="493749" y="288661"/>
                  <a:pt x="476380" y="299071"/>
                  <a:pt x="464024" y="313898"/>
                </a:cubicBezTo>
                <a:cubicBezTo>
                  <a:pt x="453523" y="326499"/>
                  <a:pt x="447403" y="342388"/>
                  <a:pt x="436728" y="354842"/>
                </a:cubicBezTo>
                <a:cubicBezTo>
                  <a:pt x="419980" y="374381"/>
                  <a:pt x="398885" y="389894"/>
                  <a:pt x="382137" y="409433"/>
                </a:cubicBezTo>
                <a:cubicBezTo>
                  <a:pt x="335205" y="464187"/>
                  <a:pt x="370253" y="433201"/>
                  <a:pt x="341194" y="491319"/>
                </a:cubicBezTo>
                <a:cubicBezTo>
                  <a:pt x="333859" y="505990"/>
                  <a:pt x="322037" y="518021"/>
                  <a:pt x="313899" y="532263"/>
                </a:cubicBezTo>
                <a:cubicBezTo>
                  <a:pt x="253954" y="637167"/>
                  <a:pt x="323939" y="537072"/>
                  <a:pt x="245660" y="641445"/>
                </a:cubicBezTo>
                <a:cubicBezTo>
                  <a:pt x="241111" y="659642"/>
                  <a:pt x="240400" y="679259"/>
                  <a:pt x="232012" y="696036"/>
                </a:cubicBezTo>
                <a:cubicBezTo>
                  <a:pt x="215211" y="729638"/>
                  <a:pt x="162153" y="798280"/>
                  <a:pt x="136478" y="832513"/>
                </a:cubicBezTo>
                <a:cubicBezTo>
                  <a:pt x="131929" y="846161"/>
                  <a:pt x="126782" y="859624"/>
                  <a:pt x="122830" y="873457"/>
                </a:cubicBezTo>
                <a:cubicBezTo>
                  <a:pt x="117677" y="891492"/>
                  <a:pt x="118488" y="911762"/>
                  <a:pt x="109182" y="928048"/>
                </a:cubicBezTo>
                <a:cubicBezTo>
                  <a:pt x="99606" y="944806"/>
                  <a:pt x="81887" y="955343"/>
                  <a:pt x="68239" y="968991"/>
                </a:cubicBezTo>
                <a:cubicBezTo>
                  <a:pt x="37261" y="1061924"/>
                  <a:pt x="76253" y="947620"/>
                  <a:pt x="27296" y="1078173"/>
                </a:cubicBezTo>
                <a:cubicBezTo>
                  <a:pt x="12610" y="1117335"/>
                  <a:pt x="10756" y="1130683"/>
                  <a:pt x="0" y="1173707"/>
                </a:cubicBezTo>
                <a:cubicBezTo>
                  <a:pt x="2037" y="1196114"/>
                  <a:pt x="6429" y="1329734"/>
                  <a:pt x="27296" y="1378424"/>
                </a:cubicBezTo>
                <a:cubicBezTo>
                  <a:pt x="33757" y="1393500"/>
                  <a:pt x="41783" y="1409120"/>
                  <a:pt x="54591" y="1419367"/>
                </a:cubicBezTo>
                <a:cubicBezTo>
                  <a:pt x="124861" y="1475583"/>
                  <a:pt x="75187" y="1392322"/>
                  <a:pt x="109182" y="1460310"/>
                </a:cubicBezTo>
              </a:path>
            </a:pathLst>
          </a:custGeom>
          <a:noFill/>
          <a:ln w="38100">
            <a:solidFill>
              <a:srgbClr val="0000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121624" y="3070746"/>
            <a:ext cx="3111689" cy="1460311"/>
          </a:xfrm>
          <a:custGeom>
            <a:avLst/>
            <a:gdLst>
              <a:gd name="connsiteX0" fmla="*/ 3111689 w 3111689"/>
              <a:gd name="connsiteY0" fmla="*/ 0 h 1460311"/>
              <a:gd name="connsiteX1" fmla="*/ 3043451 w 3111689"/>
              <a:gd name="connsiteY1" fmla="*/ 40944 h 1460311"/>
              <a:gd name="connsiteX2" fmla="*/ 2988860 w 3111689"/>
              <a:gd name="connsiteY2" fmla="*/ 95535 h 1460311"/>
              <a:gd name="connsiteX3" fmla="*/ 2934269 w 3111689"/>
              <a:gd name="connsiteY3" fmla="*/ 109182 h 1460311"/>
              <a:gd name="connsiteX4" fmla="*/ 2866030 w 3111689"/>
              <a:gd name="connsiteY4" fmla="*/ 163773 h 1460311"/>
              <a:gd name="connsiteX5" fmla="*/ 2756848 w 3111689"/>
              <a:gd name="connsiteY5" fmla="*/ 245660 h 1460311"/>
              <a:gd name="connsiteX6" fmla="*/ 2715904 w 3111689"/>
              <a:gd name="connsiteY6" fmla="*/ 327547 h 1460311"/>
              <a:gd name="connsiteX7" fmla="*/ 2634018 w 3111689"/>
              <a:gd name="connsiteY7" fmla="*/ 409433 h 1460311"/>
              <a:gd name="connsiteX8" fmla="*/ 2579427 w 3111689"/>
              <a:gd name="connsiteY8" fmla="*/ 464024 h 1460311"/>
              <a:gd name="connsiteX9" fmla="*/ 2483892 w 3111689"/>
              <a:gd name="connsiteY9" fmla="*/ 518615 h 1460311"/>
              <a:gd name="connsiteX10" fmla="*/ 2442949 w 3111689"/>
              <a:gd name="connsiteY10" fmla="*/ 559558 h 1460311"/>
              <a:gd name="connsiteX11" fmla="*/ 2388358 w 3111689"/>
              <a:gd name="connsiteY11" fmla="*/ 586854 h 1460311"/>
              <a:gd name="connsiteX12" fmla="*/ 2292824 w 3111689"/>
              <a:gd name="connsiteY12" fmla="*/ 655093 h 1460311"/>
              <a:gd name="connsiteX13" fmla="*/ 2265528 w 3111689"/>
              <a:gd name="connsiteY13" fmla="*/ 696036 h 1460311"/>
              <a:gd name="connsiteX14" fmla="*/ 2142698 w 3111689"/>
              <a:gd name="connsiteY14" fmla="*/ 764275 h 1460311"/>
              <a:gd name="connsiteX15" fmla="*/ 2088107 w 3111689"/>
              <a:gd name="connsiteY15" fmla="*/ 805218 h 1460311"/>
              <a:gd name="connsiteX16" fmla="*/ 2033516 w 3111689"/>
              <a:gd name="connsiteY16" fmla="*/ 818866 h 1460311"/>
              <a:gd name="connsiteX17" fmla="*/ 1992573 w 3111689"/>
              <a:gd name="connsiteY17" fmla="*/ 832514 h 1460311"/>
              <a:gd name="connsiteX18" fmla="*/ 1828800 w 3111689"/>
              <a:gd name="connsiteY18" fmla="*/ 859809 h 1460311"/>
              <a:gd name="connsiteX19" fmla="*/ 1760561 w 3111689"/>
              <a:gd name="connsiteY19" fmla="*/ 873457 h 1460311"/>
              <a:gd name="connsiteX20" fmla="*/ 1583140 w 3111689"/>
              <a:gd name="connsiteY20" fmla="*/ 900753 h 1460311"/>
              <a:gd name="connsiteX21" fmla="*/ 1501254 w 3111689"/>
              <a:gd name="connsiteY21" fmla="*/ 928048 h 1460311"/>
              <a:gd name="connsiteX22" fmla="*/ 1433015 w 3111689"/>
              <a:gd name="connsiteY22" fmla="*/ 941696 h 1460311"/>
              <a:gd name="connsiteX23" fmla="*/ 1392072 w 3111689"/>
              <a:gd name="connsiteY23" fmla="*/ 968991 h 1460311"/>
              <a:gd name="connsiteX24" fmla="*/ 1310185 w 3111689"/>
              <a:gd name="connsiteY24" fmla="*/ 996287 h 1460311"/>
              <a:gd name="connsiteX25" fmla="*/ 1269242 w 3111689"/>
              <a:gd name="connsiteY25" fmla="*/ 1023582 h 1460311"/>
              <a:gd name="connsiteX26" fmla="*/ 1173707 w 3111689"/>
              <a:gd name="connsiteY26" fmla="*/ 1037230 h 1460311"/>
              <a:gd name="connsiteX27" fmla="*/ 1009934 w 3111689"/>
              <a:gd name="connsiteY27" fmla="*/ 1091821 h 1460311"/>
              <a:gd name="connsiteX28" fmla="*/ 968991 w 3111689"/>
              <a:gd name="connsiteY28" fmla="*/ 1105469 h 1460311"/>
              <a:gd name="connsiteX29" fmla="*/ 928048 w 3111689"/>
              <a:gd name="connsiteY29" fmla="*/ 1119117 h 1460311"/>
              <a:gd name="connsiteX30" fmla="*/ 887104 w 3111689"/>
              <a:gd name="connsiteY30" fmla="*/ 1146412 h 1460311"/>
              <a:gd name="connsiteX31" fmla="*/ 764275 w 3111689"/>
              <a:gd name="connsiteY31" fmla="*/ 1160060 h 1460311"/>
              <a:gd name="connsiteX32" fmla="*/ 682388 w 3111689"/>
              <a:gd name="connsiteY32" fmla="*/ 1187355 h 1460311"/>
              <a:gd name="connsiteX33" fmla="*/ 641445 w 3111689"/>
              <a:gd name="connsiteY33" fmla="*/ 1201003 h 1460311"/>
              <a:gd name="connsiteX34" fmla="*/ 614149 w 3111689"/>
              <a:gd name="connsiteY34" fmla="*/ 1241947 h 1460311"/>
              <a:gd name="connsiteX35" fmla="*/ 559558 w 3111689"/>
              <a:gd name="connsiteY35" fmla="*/ 1255594 h 1460311"/>
              <a:gd name="connsiteX36" fmla="*/ 477672 w 3111689"/>
              <a:gd name="connsiteY36" fmla="*/ 1282890 h 1460311"/>
              <a:gd name="connsiteX37" fmla="*/ 327546 w 3111689"/>
              <a:gd name="connsiteY37" fmla="*/ 1337481 h 1460311"/>
              <a:gd name="connsiteX38" fmla="*/ 327546 w 3111689"/>
              <a:gd name="connsiteY38" fmla="*/ 1337481 h 1460311"/>
              <a:gd name="connsiteX39" fmla="*/ 232012 w 3111689"/>
              <a:gd name="connsiteY39" fmla="*/ 1378424 h 1460311"/>
              <a:gd name="connsiteX40" fmla="*/ 163773 w 3111689"/>
              <a:gd name="connsiteY40" fmla="*/ 1405720 h 1460311"/>
              <a:gd name="connsiteX41" fmla="*/ 81886 w 3111689"/>
              <a:gd name="connsiteY41" fmla="*/ 1446663 h 1460311"/>
              <a:gd name="connsiteX42" fmla="*/ 0 w 3111689"/>
              <a:gd name="connsiteY42" fmla="*/ 1460311 h 146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111689" h="1460311">
                <a:moveTo>
                  <a:pt x="3111689" y="0"/>
                </a:moveTo>
                <a:cubicBezTo>
                  <a:pt x="3088943" y="13648"/>
                  <a:pt x="3064390" y="24658"/>
                  <a:pt x="3043451" y="40944"/>
                </a:cubicBezTo>
                <a:cubicBezTo>
                  <a:pt x="3023138" y="56744"/>
                  <a:pt x="3010683" y="81896"/>
                  <a:pt x="2988860" y="95535"/>
                </a:cubicBezTo>
                <a:cubicBezTo>
                  <a:pt x="2972954" y="105476"/>
                  <a:pt x="2952466" y="104633"/>
                  <a:pt x="2934269" y="109182"/>
                </a:cubicBezTo>
                <a:cubicBezTo>
                  <a:pt x="2876386" y="196006"/>
                  <a:pt x="2942361" y="115199"/>
                  <a:pt x="2866030" y="163773"/>
                </a:cubicBezTo>
                <a:cubicBezTo>
                  <a:pt x="2827650" y="188197"/>
                  <a:pt x="2756848" y="245660"/>
                  <a:pt x="2756848" y="245660"/>
                </a:cubicBezTo>
                <a:cubicBezTo>
                  <a:pt x="2743200" y="272956"/>
                  <a:pt x="2734215" y="303133"/>
                  <a:pt x="2715904" y="327547"/>
                </a:cubicBezTo>
                <a:cubicBezTo>
                  <a:pt x="2692743" y="358428"/>
                  <a:pt x="2661313" y="382138"/>
                  <a:pt x="2634018" y="409433"/>
                </a:cubicBezTo>
                <a:cubicBezTo>
                  <a:pt x="2615821" y="427630"/>
                  <a:pt x="2600839" y="449749"/>
                  <a:pt x="2579427" y="464024"/>
                </a:cubicBezTo>
                <a:cubicBezTo>
                  <a:pt x="2521555" y="502605"/>
                  <a:pt x="2553154" y="483985"/>
                  <a:pt x="2483892" y="518615"/>
                </a:cubicBezTo>
                <a:cubicBezTo>
                  <a:pt x="2470244" y="532263"/>
                  <a:pt x="2458655" y="548340"/>
                  <a:pt x="2442949" y="559558"/>
                </a:cubicBezTo>
                <a:cubicBezTo>
                  <a:pt x="2426394" y="571383"/>
                  <a:pt x="2403987" y="573829"/>
                  <a:pt x="2388358" y="586854"/>
                </a:cubicBezTo>
                <a:cubicBezTo>
                  <a:pt x="2284574" y="673341"/>
                  <a:pt x="2470239" y="584126"/>
                  <a:pt x="2292824" y="655093"/>
                </a:cubicBezTo>
                <a:cubicBezTo>
                  <a:pt x="2283725" y="668741"/>
                  <a:pt x="2277872" y="685235"/>
                  <a:pt x="2265528" y="696036"/>
                </a:cubicBezTo>
                <a:cubicBezTo>
                  <a:pt x="2207769" y="746575"/>
                  <a:pt x="2198933" y="745530"/>
                  <a:pt x="2142698" y="764275"/>
                </a:cubicBezTo>
                <a:cubicBezTo>
                  <a:pt x="2124501" y="777923"/>
                  <a:pt x="2108452" y="795046"/>
                  <a:pt x="2088107" y="805218"/>
                </a:cubicBezTo>
                <a:cubicBezTo>
                  <a:pt x="2071330" y="813606"/>
                  <a:pt x="2051551" y="813713"/>
                  <a:pt x="2033516" y="818866"/>
                </a:cubicBezTo>
                <a:cubicBezTo>
                  <a:pt x="2019684" y="822818"/>
                  <a:pt x="2006529" y="829025"/>
                  <a:pt x="1992573" y="832514"/>
                </a:cubicBezTo>
                <a:cubicBezTo>
                  <a:pt x="1928257" y="848593"/>
                  <a:pt x="1898114" y="848256"/>
                  <a:pt x="1828800" y="859809"/>
                </a:cubicBezTo>
                <a:cubicBezTo>
                  <a:pt x="1805919" y="863623"/>
                  <a:pt x="1783442" y="869643"/>
                  <a:pt x="1760561" y="873457"/>
                </a:cubicBezTo>
                <a:cubicBezTo>
                  <a:pt x="1734587" y="877786"/>
                  <a:pt x="1613354" y="893200"/>
                  <a:pt x="1583140" y="900753"/>
                </a:cubicBezTo>
                <a:cubicBezTo>
                  <a:pt x="1555227" y="907731"/>
                  <a:pt x="1529467" y="922405"/>
                  <a:pt x="1501254" y="928048"/>
                </a:cubicBezTo>
                <a:lnTo>
                  <a:pt x="1433015" y="941696"/>
                </a:lnTo>
                <a:cubicBezTo>
                  <a:pt x="1419367" y="950794"/>
                  <a:pt x="1407061" y="962329"/>
                  <a:pt x="1392072" y="968991"/>
                </a:cubicBezTo>
                <a:cubicBezTo>
                  <a:pt x="1365780" y="980676"/>
                  <a:pt x="1334125" y="980327"/>
                  <a:pt x="1310185" y="996287"/>
                </a:cubicBezTo>
                <a:cubicBezTo>
                  <a:pt x="1296537" y="1005385"/>
                  <a:pt x="1284953" y="1018869"/>
                  <a:pt x="1269242" y="1023582"/>
                </a:cubicBezTo>
                <a:cubicBezTo>
                  <a:pt x="1238430" y="1032825"/>
                  <a:pt x="1205552" y="1032681"/>
                  <a:pt x="1173707" y="1037230"/>
                </a:cubicBezTo>
                <a:lnTo>
                  <a:pt x="1009934" y="1091821"/>
                </a:lnTo>
                <a:lnTo>
                  <a:pt x="968991" y="1105469"/>
                </a:lnTo>
                <a:cubicBezTo>
                  <a:pt x="955343" y="1110018"/>
                  <a:pt x="940018" y="1111137"/>
                  <a:pt x="928048" y="1119117"/>
                </a:cubicBezTo>
                <a:cubicBezTo>
                  <a:pt x="914400" y="1128215"/>
                  <a:pt x="903017" y="1142434"/>
                  <a:pt x="887104" y="1146412"/>
                </a:cubicBezTo>
                <a:cubicBezTo>
                  <a:pt x="847139" y="1156403"/>
                  <a:pt x="805218" y="1155511"/>
                  <a:pt x="764275" y="1160060"/>
                </a:cubicBezTo>
                <a:lnTo>
                  <a:pt x="682388" y="1187355"/>
                </a:lnTo>
                <a:lnTo>
                  <a:pt x="641445" y="1201003"/>
                </a:lnTo>
                <a:cubicBezTo>
                  <a:pt x="632346" y="1214651"/>
                  <a:pt x="627797" y="1232848"/>
                  <a:pt x="614149" y="1241947"/>
                </a:cubicBezTo>
                <a:cubicBezTo>
                  <a:pt x="598542" y="1252351"/>
                  <a:pt x="577524" y="1250204"/>
                  <a:pt x="559558" y="1255594"/>
                </a:cubicBezTo>
                <a:cubicBezTo>
                  <a:pt x="532000" y="1263862"/>
                  <a:pt x="501612" y="1266931"/>
                  <a:pt x="477672" y="1282890"/>
                </a:cubicBezTo>
                <a:cubicBezTo>
                  <a:pt x="405514" y="1330994"/>
                  <a:pt x="452641" y="1306207"/>
                  <a:pt x="327546" y="1337481"/>
                </a:cubicBezTo>
                <a:lnTo>
                  <a:pt x="327546" y="1337481"/>
                </a:lnTo>
                <a:cubicBezTo>
                  <a:pt x="231686" y="1385410"/>
                  <a:pt x="312339" y="1348301"/>
                  <a:pt x="232012" y="1378424"/>
                </a:cubicBezTo>
                <a:cubicBezTo>
                  <a:pt x="209073" y="1387026"/>
                  <a:pt x="185685" y="1394764"/>
                  <a:pt x="163773" y="1405720"/>
                </a:cubicBezTo>
                <a:cubicBezTo>
                  <a:pt x="104882" y="1435166"/>
                  <a:pt x="143634" y="1432941"/>
                  <a:pt x="81886" y="1446663"/>
                </a:cubicBezTo>
                <a:cubicBezTo>
                  <a:pt x="54873" y="1452666"/>
                  <a:pt x="0" y="1460311"/>
                  <a:pt x="0" y="1460311"/>
                </a:cubicBezTo>
              </a:path>
            </a:pathLst>
          </a:custGeom>
          <a:noFill/>
          <a:ln w="38100">
            <a:solidFill>
              <a:srgbClr val="0000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801504" y="4992626"/>
            <a:ext cx="928048" cy="207171"/>
          </a:xfrm>
          <a:custGeom>
            <a:avLst/>
            <a:gdLst>
              <a:gd name="connsiteX0" fmla="*/ 0 w 928048"/>
              <a:gd name="connsiteY0" fmla="*/ 207171 h 207171"/>
              <a:gd name="connsiteX1" fmla="*/ 204717 w 928048"/>
              <a:gd name="connsiteY1" fmla="*/ 193523 h 207171"/>
              <a:gd name="connsiteX2" fmla="*/ 286603 w 928048"/>
              <a:gd name="connsiteY2" fmla="*/ 152580 h 207171"/>
              <a:gd name="connsiteX3" fmla="*/ 341195 w 928048"/>
              <a:gd name="connsiteY3" fmla="*/ 138932 h 207171"/>
              <a:gd name="connsiteX4" fmla="*/ 382138 w 928048"/>
              <a:gd name="connsiteY4" fmla="*/ 111637 h 207171"/>
              <a:gd name="connsiteX5" fmla="*/ 477672 w 928048"/>
              <a:gd name="connsiteY5" fmla="*/ 84341 h 207171"/>
              <a:gd name="connsiteX6" fmla="*/ 518615 w 928048"/>
              <a:gd name="connsiteY6" fmla="*/ 70693 h 207171"/>
              <a:gd name="connsiteX7" fmla="*/ 614150 w 928048"/>
              <a:gd name="connsiteY7" fmla="*/ 43398 h 207171"/>
              <a:gd name="connsiteX8" fmla="*/ 928048 w 928048"/>
              <a:gd name="connsiteY8" fmla="*/ 16102 h 20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048" h="207171">
                <a:moveTo>
                  <a:pt x="0" y="207171"/>
                </a:moveTo>
                <a:cubicBezTo>
                  <a:pt x="68239" y="202622"/>
                  <a:pt x="136745" y="201076"/>
                  <a:pt x="204717" y="193523"/>
                </a:cubicBezTo>
                <a:cubicBezTo>
                  <a:pt x="256472" y="187772"/>
                  <a:pt x="239104" y="172937"/>
                  <a:pt x="286603" y="152580"/>
                </a:cubicBezTo>
                <a:cubicBezTo>
                  <a:pt x="303844" y="145191"/>
                  <a:pt x="322998" y="143481"/>
                  <a:pt x="341195" y="138932"/>
                </a:cubicBezTo>
                <a:cubicBezTo>
                  <a:pt x="354843" y="129834"/>
                  <a:pt x="367467" y="118972"/>
                  <a:pt x="382138" y="111637"/>
                </a:cubicBezTo>
                <a:cubicBezTo>
                  <a:pt x="403955" y="100729"/>
                  <a:pt x="457264" y="90172"/>
                  <a:pt x="477672" y="84341"/>
                </a:cubicBezTo>
                <a:cubicBezTo>
                  <a:pt x="491504" y="80389"/>
                  <a:pt x="504783" y="74645"/>
                  <a:pt x="518615" y="70693"/>
                </a:cubicBezTo>
                <a:cubicBezTo>
                  <a:pt x="638582" y="36417"/>
                  <a:pt x="515974" y="76123"/>
                  <a:pt x="614150" y="43398"/>
                </a:cubicBezTo>
                <a:cubicBezTo>
                  <a:pt x="730797" y="-34368"/>
                  <a:pt x="638690" y="16102"/>
                  <a:pt x="928048" y="16102"/>
                </a:cubicBezTo>
              </a:path>
            </a:pathLst>
          </a:custGeom>
          <a:noFill/>
          <a:ln w="38100">
            <a:solidFill>
              <a:srgbClr val="0000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2530528"/>
      </p:ext>
    </p:extLst>
  </p:cSld>
  <p:clrMapOvr>
    <a:masterClrMapping/>
  </p:clrMapOvr>
  <p:transition spd="slow" advTm="3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1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1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9"/>
                                        </p:tgtEl>
                                        <p:attrNameLst>
                                          <p:attrName>ppt_x</p:attrName>
                                        </p:attrNameLst>
                                      </p:cBhvr>
                                      <p:tavLst>
                                        <p:tav tm="0">
                                          <p:val>
                                            <p:strVal val="ppt_x"/>
                                          </p:val>
                                        </p:tav>
                                        <p:tav tm="100000">
                                          <p:val>
                                            <p:strVal val="ppt_x"/>
                                          </p:val>
                                        </p:tav>
                                      </p:tavLst>
                                    </p:anim>
                                    <p:anim calcmode="lin" valueType="num">
                                      <p:cBhvr additive="base">
                                        <p:cTn id="22" dur="500"/>
                                        <p:tgtEl>
                                          <p:spTgt spid="9"/>
                                        </p:tgtEl>
                                        <p:attrNameLst>
                                          <p:attrName>ppt_y</p:attrName>
                                        </p:attrNameLst>
                                      </p:cBhvr>
                                      <p:tavLst>
                                        <p:tav tm="0">
                                          <p:val>
                                            <p:strVal val="ppt_y"/>
                                          </p:val>
                                        </p:tav>
                                        <p:tav tm="100000">
                                          <p:val>
                                            <p:strVal val="1+ppt_h/2"/>
                                          </p:val>
                                        </p:tav>
                                      </p:tavLst>
                                    </p:anim>
                                    <p:set>
                                      <p:cBhvr>
                                        <p:cTn id="23" dur="1" fill="hold">
                                          <p:stCondLst>
                                            <p:cond delay="499"/>
                                          </p:stCondLst>
                                        </p:cTn>
                                        <p:tgtEl>
                                          <p:spTgt spid="9"/>
                                        </p:tgtEl>
                                        <p:attrNameLst>
                                          <p:attrName>style.visibility</p:attrName>
                                        </p:attrNameLst>
                                      </p:cBhvr>
                                      <p:to>
                                        <p:strVal val="hidden"/>
                                      </p:to>
                                    </p:set>
                                  </p:childTnLst>
                                </p:cTn>
                              </p:par>
                              <p:par>
                                <p:cTn id="24" presetID="2" presetClass="exit" presetSubtype="4" fill="hold" grpId="0" nodeType="withEffect">
                                  <p:stCondLst>
                                    <p:cond delay="0"/>
                                  </p:stCondLst>
                                  <p:childTnLst>
                                    <p:anim calcmode="lin" valueType="num">
                                      <p:cBhvr additive="base">
                                        <p:cTn id="25" dur="500"/>
                                        <p:tgtEl>
                                          <p:spTgt spid="15"/>
                                        </p:tgtEl>
                                        <p:attrNameLst>
                                          <p:attrName>ppt_x</p:attrName>
                                        </p:attrNameLst>
                                      </p:cBhvr>
                                      <p:tavLst>
                                        <p:tav tm="0">
                                          <p:val>
                                            <p:strVal val="ppt_x"/>
                                          </p:val>
                                        </p:tav>
                                        <p:tav tm="100000">
                                          <p:val>
                                            <p:strVal val="ppt_x"/>
                                          </p:val>
                                        </p:tav>
                                      </p:tavLst>
                                    </p:anim>
                                    <p:anim calcmode="lin" valueType="num">
                                      <p:cBhvr additive="base">
                                        <p:cTn id="26" dur="500"/>
                                        <p:tgtEl>
                                          <p:spTgt spid="15"/>
                                        </p:tgtEl>
                                        <p:attrNameLst>
                                          <p:attrName>ppt_y</p:attrName>
                                        </p:attrNameLst>
                                      </p:cBhvr>
                                      <p:tavLst>
                                        <p:tav tm="0">
                                          <p:val>
                                            <p:strVal val="ppt_y"/>
                                          </p:val>
                                        </p:tav>
                                        <p:tav tm="100000">
                                          <p:val>
                                            <p:strVal val="1+ppt_h/2"/>
                                          </p:val>
                                        </p:tav>
                                      </p:tavLst>
                                    </p:anim>
                                    <p:set>
                                      <p:cBhvr>
                                        <p:cTn id="27" dur="1" fill="hold">
                                          <p:stCondLst>
                                            <p:cond delay="499"/>
                                          </p:stCondLst>
                                        </p:cTn>
                                        <p:tgtEl>
                                          <p:spTgt spid="15"/>
                                        </p:tgtEl>
                                        <p:attrNameLst>
                                          <p:attrName>style.visibility</p:attrName>
                                        </p:attrNameLst>
                                      </p:cBhvr>
                                      <p:to>
                                        <p:strVal val="hidden"/>
                                      </p:to>
                                    </p:set>
                                  </p:childTnLst>
                                </p:cTn>
                              </p:par>
                              <p:par>
                                <p:cTn id="28" presetID="2" presetClass="exit" presetSubtype="4" fill="hold" nodeType="withEffect">
                                  <p:stCondLst>
                                    <p:cond delay="0"/>
                                  </p:stCondLst>
                                  <p:childTnLst>
                                    <p:anim calcmode="lin" valueType="num">
                                      <p:cBhvr additive="base">
                                        <p:cTn id="29" dur="500"/>
                                        <p:tgtEl>
                                          <p:spTgt spid="7"/>
                                        </p:tgtEl>
                                        <p:attrNameLst>
                                          <p:attrName>ppt_x</p:attrName>
                                        </p:attrNameLst>
                                      </p:cBhvr>
                                      <p:tavLst>
                                        <p:tav tm="0">
                                          <p:val>
                                            <p:strVal val="ppt_x"/>
                                          </p:val>
                                        </p:tav>
                                        <p:tav tm="100000">
                                          <p:val>
                                            <p:strVal val="ppt_x"/>
                                          </p:val>
                                        </p:tav>
                                      </p:tavLst>
                                    </p:anim>
                                    <p:anim calcmode="lin" valueType="num">
                                      <p:cBhvr additive="base">
                                        <p:cTn id="30" dur="500"/>
                                        <p:tgtEl>
                                          <p:spTgt spid="7"/>
                                        </p:tgtEl>
                                        <p:attrNameLst>
                                          <p:attrName>ppt_y</p:attrName>
                                        </p:attrNameLst>
                                      </p:cBhvr>
                                      <p:tavLst>
                                        <p:tav tm="0">
                                          <p:val>
                                            <p:strVal val="ppt_y"/>
                                          </p:val>
                                        </p:tav>
                                        <p:tav tm="100000">
                                          <p:val>
                                            <p:strVal val="1+ppt_h/2"/>
                                          </p:val>
                                        </p:tav>
                                      </p:tavLst>
                                    </p:anim>
                                    <p:set>
                                      <p:cBhvr>
                                        <p:cTn id="31" dur="1" fill="hold">
                                          <p:stCondLst>
                                            <p:cond delay="499"/>
                                          </p:stCondLst>
                                        </p:cTn>
                                        <p:tgtEl>
                                          <p:spTgt spid="7"/>
                                        </p:tgtEl>
                                        <p:attrNameLst>
                                          <p:attrName>style.visibility</p:attrName>
                                        </p:attrNameLst>
                                      </p:cBhvr>
                                      <p:to>
                                        <p:strVal val="hidden"/>
                                      </p:to>
                                    </p:set>
                                  </p:childTnLst>
                                </p:cTn>
                              </p:par>
                              <p:par>
                                <p:cTn id="32" presetID="2" presetClass="exit" presetSubtype="4" fill="hold" grpId="0" nodeType="withEffect">
                                  <p:stCondLst>
                                    <p:cond delay="0"/>
                                  </p:stCondLst>
                                  <p:childTnLst>
                                    <p:anim calcmode="lin" valueType="num">
                                      <p:cBhvr additive="base">
                                        <p:cTn id="33" dur="500"/>
                                        <p:tgtEl>
                                          <p:spTgt spid="18"/>
                                        </p:tgtEl>
                                        <p:attrNameLst>
                                          <p:attrName>ppt_x</p:attrName>
                                        </p:attrNameLst>
                                      </p:cBhvr>
                                      <p:tavLst>
                                        <p:tav tm="0">
                                          <p:val>
                                            <p:strVal val="ppt_x"/>
                                          </p:val>
                                        </p:tav>
                                        <p:tav tm="100000">
                                          <p:val>
                                            <p:strVal val="ppt_x"/>
                                          </p:val>
                                        </p:tav>
                                      </p:tavLst>
                                    </p:anim>
                                    <p:anim calcmode="lin" valueType="num">
                                      <p:cBhvr additive="base">
                                        <p:cTn id="34" dur="500"/>
                                        <p:tgtEl>
                                          <p:spTgt spid="18"/>
                                        </p:tgtEl>
                                        <p:attrNameLst>
                                          <p:attrName>ppt_y</p:attrName>
                                        </p:attrNameLst>
                                      </p:cBhvr>
                                      <p:tavLst>
                                        <p:tav tm="0">
                                          <p:val>
                                            <p:strVal val="ppt_y"/>
                                          </p:val>
                                        </p:tav>
                                        <p:tav tm="100000">
                                          <p:val>
                                            <p:strVal val="1+ppt_h/2"/>
                                          </p:val>
                                        </p:tav>
                                      </p:tavLst>
                                    </p:anim>
                                    <p:set>
                                      <p:cBhvr>
                                        <p:cTn id="35" dur="1" fill="hold">
                                          <p:stCondLst>
                                            <p:cond delay="499"/>
                                          </p:stCondLst>
                                        </p:cTn>
                                        <p:tgtEl>
                                          <p:spTgt spid="18"/>
                                        </p:tgtEl>
                                        <p:attrNameLst>
                                          <p:attrName>style.visibility</p:attrName>
                                        </p:attrNameLst>
                                      </p:cBhvr>
                                      <p:to>
                                        <p:strVal val="hidden"/>
                                      </p:to>
                                    </p:set>
                                  </p:childTnLst>
                                </p:cTn>
                              </p:par>
                              <p:par>
                                <p:cTn id="36" presetID="2" presetClass="exit" presetSubtype="4" fill="hold" nodeType="withEffect">
                                  <p:stCondLst>
                                    <p:cond delay="0"/>
                                  </p:stCondLst>
                                  <p:childTnLst>
                                    <p:anim calcmode="lin" valueType="num">
                                      <p:cBhvr additive="base">
                                        <p:cTn id="37" dur="500"/>
                                        <p:tgtEl>
                                          <p:spTgt spid="14"/>
                                        </p:tgtEl>
                                        <p:attrNameLst>
                                          <p:attrName>ppt_x</p:attrName>
                                        </p:attrNameLst>
                                      </p:cBhvr>
                                      <p:tavLst>
                                        <p:tav tm="0">
                                          <p:val>
                                            <p:strVal val="ppt_x"/>
                                          </p:val>
                                        </p:tav>
                                        <p:tav tm="100000">
                                          <p:val>
                                            <p:strVal val="ppt_x"/>
                                          </p:val>
                                        </p:tav>
                                      </p:tavLst>
                                    </p:anim>
                                    <p:anim calcmode="lin" valueType="num">
                                      <p:cBhvr additive="base">
                                        <p:cTn id="38" dur="500"/>
                                        <p:tgtEl>
                                          <p:spTgt spid="14"/>
                                        </p:tgtEl>
                                        <p:attrNameLst>
                                          <p:attrName>ppt_y</p:attrName>
                                        </p:attrNameLst>
                                      </p:cBhvr>
                                      <p:tavLst>
                                        <p:tav tm="0">
                                          <p:val>
                                            <p:strVal val="ppt_y"/>
                                          </p:val>
                                        </p:tav>
                                        <p:tav tm="100000">
                                          <p:val>
                                            <p:strVal val="1+ppt_h/2"/>
                                          </p:val>
                                        </p:tav>
                                      </p:tavLst>
                                    </p:anim>
                                    <p:set>
                                      <p:cBhvr>
                                        <p:cTn id="39" dur="1" fill="hold">
                                          <p:stCondLst>
                                            <p:cond delay="499"/>
                                          </p:stCondLst>
                                        </p:cTn>
                                        <p:tgtEl>
                                          <p:spTgt spid="14"/>
                                        </p:tgtEl>
                                        <p:attrNameLst>
                                          <p:attrName>style.visibility</p:attrName>
                                        </p:attrNameLst>
                                      </p:cBhvr>
                                      <p:to>
                                        <p:strVal val="hidden"/>
                                      </p:to>
                                    </p:set>
                                  </p:childTnLst>
                                </p:cTn>
                              </p:par>
                              <p:par>
                                <p:cTn id="40" presetID="2" presetClass="exit" presetSubtype="4" fill="hold" grpId="0" nodeType="withEffect">
                                  <p:stCondLst>
                                    <p:cond delay="0"/>
                                  </p:stCondLst>
                                  <p:childTnLst>
                                    <p:anim calcmode="lin" valueType="num">
                                      <p:cBhvr additive="base">
                                        <p:cTn id="41" dur="500"/>
                                        <p:tgtEl>
                                          <p:spTgt spid="20"/>
                                        </p:tgtEl>
                                        <p:attrNameLst>
                                          <p:attrName>ppt_x</p:attrName>
                                        </p:attrNameLst>
                                      </p:cBhvr>
                                      <p:tavLst>
                                        <p:tav tm="0">
                                          <p:val>
                                            <p:strVal val="ppt_x"/>
                                          </p:val>
                                        </p:tav>
                                        <p:tav tm="100000">
                                          <p:val>
                                            <p:strVal val="ppt_x"/>
                                          </p:val>
                                        </p:tav>
                                      </p:tavLst>
                                    </p:anim>
                                    <p:anim calcmode="lin" valueType="num">
                                      <p:cBhvr additive="base">
                                        <p:cTn id="42" dur="500"/>
                                        <p:tgtEl>
                                          <p:spTgt spid="20"/>
                                        </p:tgtEl>
                                        <p:attrNameLst>
                                          <p:attrName>ppt_y</p:attrName>
                                        </p:attrNameLst>
                                      </p:cBhvr>
                                      <p:tavLst>
                                        <p:tav tm="0">
                                          <p:val>
                                            <p:strVal val="ppt_y"/>
                                          </p:val>
                                        </p:tav>
                                        <p:tav tm="100000">
                                          <p:val>
                                            <p:strVal val="1+ppt_h/2"/>
                                          </p:val>
                                        </p:tav>
                                      </p:tavLst>
                                    </p:anim>
                                    <p:set>
                                      <p:cBhvr>
                                        <p:cTn id="43" dur="1" fill="hold">
                                          <p:stCondLst>
                                            <p:cond delay="499"/>
                                          </p:stCondLst>
                                        </p:cTn>
                                        <p:tgtEl>
                                          <p:spTgt spid="20"/>
                                        </p:tgtEl>
                                        <p:attrNameLst>
                                          <p:attrName>style.visibility</p:attrName>
                                        </p:attrNameLst>
                                      </p:cBhvr>
                                      <p:to>
                                        <p:strVal val="hidden"/>
                                      </p:to>
                                    </p:set>
                                  </p:childTnLst>
                                </p:cTn>
                              </p:par>
                              <p:par>
                                <p:cTn id="44" presetID="2" presetClass="exit" presetSubtype="4" fill="hold" nodeType="withEffect">
                                  <p:stCondLst>
                                    <p:cond delay="0"/>
                                  </p:stCondLst>
                                  <p:childTnLst>
                                    <p:anim calcmode="lin" valueType="num">
                                      <p:cBhvr additive="base">
                                        <p:cTn id="45" dur="500"/>
                                        <p:tgtEl>
                                          <p:spTgt spid="12"/>
                                        </p:tgtEl>
                                        <p:attrNameLst>
                                          <p:attrName>ppt_x</p:attrName>
                                        </p:attrNameLst>
                                      </p:cBhvr>
                                      <p:tavLst>
                                        <p:tav tm="0">
                                          <p:val>
                                            <p:strVal val="ppt_x"/>
                                          </p:val>
                                        </p:tav>
                                        <p:tav tm="100000">
                                          <p:val>
                                            <p:strVal val="ppt_x"/>
                                          </p:val>
                                        </p:tav>
                                      </p:tavLst>
                                    </p:anim>
                                    <p:anim calcmode="lin" valueType="num">
                                      <p:cBhvr additive="base">
                                        <p:cTn id="46" dur="500"/>
                                        <p:tgtEl>
                                          <p:spTgt spid="12"/>
                                        </p:tgtEl>
                                        <p:attrNameLst>
                                          <p:attrName>ppt_y</p:attrName>
                                        </p:attrNameLst>
                                      </p:cBhvr>
                                      <p:tavLst>
                                        <p:tav tm="0">
                                          <p:val>
                                            <p:strVal val="ppt_y"/>
                                          </p:val>
                                        </p:tav>
                                        <p:tav tm="100000">
                                          <p:val>
                                            <p:strVal val="1+ppt_h/2"/>
                                          </p:val>
                                        </p:tav>
                                      </p:tavLst>
                                    </p:anim>
                                    <p:set>
                                      <p:cBhvr>
                                        <p:cTn id="47" dur="1" fill="hold">
                                          <p:stCondLst>
                                            <p:cond delay="499"/>
                                          </p:stCondLst>
                                        </p:cTn>
                                        <p:tgtEl>
                                          <p:spTgt spid="12"/>
                                        </p:tgtEl>
                                        <p:attrNameLst>
                                          <p:attrName>style.visibility</p:attrName>
                                        </p:attrNameLst>
                                      </p:cBhvr>
                                      <p:to>
                                        <p:strVal val="hidden"/>
                                      </p:to>
                                    </p:set>
                                  </p:childTnLst>
                                </p:cTn>
                              </p:par>
                              <p:par>
                                <p:cTn id="48" presetID="2" presetClass="exit" presetSubtype="4" fill="hold" grpId="0" nodeType="withEffect">
                                  <p:stCondLst>
                                    <p:cond delay="0"/>
                                  </p:stCondLst>
                                  <p:childTnLst>
                                    <p:anim calcmode="lin" valueType="num">
                                      <p:cBhvr additive="base">
                                        <p:cTn id="49" dur="500"/>
                                        <p:tgtEl>
                                          <p:spTgt spid="25"/>
                                        </p:tgtEl>
                                        <p:attrNameLst>
                                          <p:attrName>ppt_x</p:attrName>
                                        </p:attrNameLst>
                                      </p:cBhvr>
                                      <p:tavLst>
                                        <p:tav tm="0">
                                          <p:val>
                                            <p:strVal val="ppt_x"/>
                                          </p:val>
                                        </p:tav>
                                        <p:tav tm="100000">
                                          <p:val>
                                            <p:strVal val="ppt_x"/>
                                          </p:val>
                                        </p:tav>
                                      </p:tavLst>
                                    </p:anim>
                                    <p:anim calcmode="lin" valueType="num">
                                      <p:cBhvr additive="base">
                                        <p:cTn id="50" dur="500"/>
                                        <p:tgtEl>
                                          <p:spTgt spid="25"/>
                                        </p:tgtEl>
                                        <p:attrNameLst>
                                          <p:attrName>ppt_y</p:attrName>
                                        </p:attrNameLst>
                                      </p:cBhvr>
                                      <p:tavLst>
                                        <p:tav tm="0">
                                          <p:val>
                                            <p:strVal val="ppt_y"/>
                                          </p:val>
                                        </p:tav>
                                        <p:tav tm="100000">
                                          <p:val>
                                            <p:strVal val="1+ppt_h/2"/>
                                          </p:val>
                                        </p:tav>
                                      </p:tavLst>
                                    </p:anim>
                                    <p:set>
                                      <p:cBhvr>
                                        <p:cTn id="51" dur="1" fill="hold">
                                          <p:stCondLst>
                                            <p:cond delay="499"/>
                                          </p:stCondLst>
                                        </p:cTn>
                                        <p:tgtEl>
                                          <p:spTgt spid="25"/>
                                        </p:tgtEl>
                                        <p:attrNameLst>
                                          <p:attrName>style.visibility</p:attrName>
                                        </p:attrNameLst>
                                      </p:cBhvr>
                                      <p:to>
                                        <p:strVal val="hidden"/>
                                      </p:to>
                                    </p:set>
                                  </p:childTnLst>
                                </p:cTn>
                              </p:par>
                              <p:par>
                                <p:cTn id="52" presetID="16" presetClass="exit" presetSubtype="21" fill="hold" nodeType="withEffect">
                                  <p:stCondLst>
                                    <p:cond delay="0"/>
                                  </p:stCondLst>
                                  <p:childTnLst>
                                    <p:animEffect transition="out" filter="barn(inVertical)">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cTn>
                              </p:par>
                              <p:par>
                                <p:cTn id="55" presetID="16" presetClass="exit" presetSubtype="21" fill="hold" grpId="0" nodeType="withEffect">
                                  <p:stCondLst>
                                    <p:cond delay="0"/>
                                  </p:stCondLst>
                                  <p:childTnLst>
                                    <p:animEffect transition="out" filter="barn(inVertical)">
                                      <p:cBhvr>
                                        <p:cTn id="56" dur="500"/>
                                        <p:tgtEl>
                                          <p:spTgt spid="24"/>
                                        </p:tgtEl>
                                      </p:cBhvr>
                                    </p:animEffect>
                                    <p:set>
                                      <p:cBhvr>
                                        <p:cTn id="57"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0" grpId="0" animBg="1"/>
      <p:bldP spid="24" grpId="0" animBg="1"/>
      <p:bldP spid="25" grpId="0" animBg="1"/>
      <p:bldP spid="17" grpId="0" animBg="1"/>
      <p:bldP spid="26"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219200" y="306509"/>
            <a:ext cx="746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dirty="0">
                <a:solidFill>
                  <a:srgbClr val="FF0000"/>
                </a:solidFill>
                <a:latin typeface="Times New Roman" panose="02020603050405020304" pitchFamily="18" charset="0"/>
                <a:cs typeface="Times New Roman" panose="02020603050405020304" pitchFamily="18" charset="0"/>
              </a:rPr>
              <a:t>1. </a:t>
            </a:r>
            <a:r>
              <a:rPr lang="en-US" altLang="en-US" sz="3000" b="1" dirty="0" err="1">
                <a:solidFill>
                  <a:srgbClr val="FF0000"/>
                </a:solidFill>
                <a:latin typeface="Times New Roman" panose="02020603050405020304" pitchFamily="18" charset="0"/>
                <a:cs typeface="Times New Roman" panose="02020603050405020304" pitchFamily="18" charset="0"/>
              </a:rPr>
              <a:t>Những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máy</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tính</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thông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dụng</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pic>
        <p:nvPicPr>
          <p:cNvPr id="11"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944604"/>
            <a:ext cx="2418168" cy="167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993" y="3601483"/>
            <a:ext cx="2847975" cy="16002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9469" y="960732"/>
            <a:ext cx="2495550" cy="1660271"/>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4570" y="3522787"/>
            <a:ext cx="2466975" cy="1847850"/>
          </a:xfrm>
          <a:prstGeom prst="rect">
            <a:avLst/>
          </a:prstGeom>
        </p:spPr>
      </p:pic>
      <p:sp>
        <p:nvSpPr>
          <p:cNvPr id="2" name="TextBox 1"/>
          <p:cNvSpPr txBox="1"/>
          <p:nvPr/>
        </p:nvSpPr>
        <p:spPr>
          <a:xfrm>
            <a:off x="447084" y="2705100"/>
            <a:ext cx="3657600" cy="646331"/>
          </a:xfrm>
          <a:prstGeom prst="rect">
            <a:avLst/>
          </a:prstGeom>
          <a:noFill/>
        </p:spPr>
        <p:txBody>
          <a:bodyPr wrap="square" rtlCol="0">
            <a:spAutoFit/>
          </a:bodyPr>
          <a:lstStyle/>
          <a:p>
            <a:pPr algn="just"/>
            <a:r>
              <a:rPr lang="en-US" dirty="0" err="1">
                <a:latin typeface="Times New Roman" panose="02020603050405020304" pitchFamily="18" charset="0"/>
                <a:cs typeface="Times New Roman" panose="02020603050405020304" pitchFamily="18" charset="0"/>
              </a:rPr>
              <a:t>Tớ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máy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tính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a:t>
            </a:r>
          </a:p>
        </p:txBody>
      </p:sp>
      <p:sp>
        <p:nvSpPr>
          <p:cNvPr id="9" name="TextBox 8"/>
          <p:cNvSpPr txBox="1"/>
          <p:nvPr/>
        </p:nvSpPr>
        <p:spPr>
          <a:xfrm>
            <a:off x="4718444" y="2757648"/>
            <a:ext cx="3657600" cy="646331"/>
          </a:xfrm>
          <a:prstGeom prst="rect">
            <a:avLst/>
          </a:prstGeom>
          <a:noFill/>
        </p:spPr>
        <p:txBody>
          <a:bodyPr wrap="square" rtlCol="0">
            <a:spAutoFit/>
          </a:bodyPr>
          <a:lstStyle/>
          <a:p>
            <a:pPr algn="just"/>
            <a:r>
              <a:rPr lang="en-US" dirty="0" err="1">
                <a:latin typeface="Times New Roman" panose="02020603050405020304" pitchFamily="18" charset="0"/>
                <a:cs typeface="Times New Roman" panose="02020603050405020304" pitchFamily="18" charset="0"/>
              </a:rPr>
              <a:t>Tớ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máy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tính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a:t>
            </a:r>
          </a:p>
        </p:txBody>
      </p:sp>
      <p:sp>
        <p:nvSpPr>
          <p:cNvPr id="14" name="TextBox 13"/>
          <p:cNvSpPr txBox="1"/>
          <p:nvPr/>
        </p:nvSpPr>
        <p:spPr>
          <a:xfrm>
            <a:off x="447084" y="5326103"/>
            <a:ext cx="3657600" cy="1200329"/>
          </a:xfrm>
          <a:prstGeom prst="rect">
            <a:avLst/>
          </a:prstGeom>
          <a:noFill/>
        </p:spPr>
        <p:txBody>
          <a:bodyPr wrap="square" rtlCol="0">
            <a:spAutoFit/>
          </a:bodyPr>
          <a:lstStyle/>
          <a:p>
            <a:pPr algn="just"/>
            <a:r>
              <a:rPr lang="en-US" dirty="0" err="1">
                <a:latin typeface="Times New Roman" panose="02020603050405020304" pitchFamily="18" charset="0"/>
                <a:cs typeface="Times New Roman" panose="02020603050405020304" pitchFamily="18" charset="0"/>
              </a:rPr>
              <a:t>Tớ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máy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tính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a:t>
            </a:r>
          </a:p>
        </p:txBody>
      </p:sp>
      <p:sp>
        <p:nvSpPr>
          <p:cNvPr id="15" name="TextBox 14"/>
          <p:cNvSpPr txBox="1"/>
          <p:nvPr/>
        </p:nvSpPr>
        <p:spPr>
          <a:xfrm>
            <a:off x="4539258" y="5354715"/>
            <a:ext cx="3657600" cy="1200329"/>
          </a:xfrm>
          <a:prstGeom prst="rect">
            <a:avLst/>
          </a:prstGeom>
          <a:solidFill>
            <a:srgbClr val="FFFF00"/>
          </a:solidFill>
        </p:spPr>
        <p:txBody>
          <a:bodyPr wrap="square" rtlCol="0">
            <a:spAutoFit/>
          </a:bodyPr>
          <a:lstStyle/>
          <a:p>
            <a:pPr algn="just"/>
            <a:r>
              <a:rPr lang="en-US" dirty="0" err="1">
                <a:latin typeface="Times New Roman" panose="02020603050405020304" pitchFamily="18" charset="0"/>
                <a:cs typeface="Times New Roman" panose="02020603050405020304" pitchFamily="18" charset="0"/>
              </a:rPr>
              <a:t>Tớ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minh,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4230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
                                        <p:tgtEl>
                                          <p:spTgt spid="2"/>
                                        </p:tgtEl>
                                      </p:cBhvr>
                                    </p:animEffect>
                                  </p:childTnLst>
                                </p:cTn>
                              </p:par>
                            </p:childTnLst>
                          </p:cTn>
                        </p:par>
                        <p:par>
                          <p:cTn id="8" fill="hold">
                            <p:stCondLst>
                              <p:cond delay="1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par>
                          <p:cTn id="12" fill="hold">
                            <p:stCondLst>
                              <p:cond delay="2010"/>
                            </p:stCondLst>
                            <p:childTnLst>
                              <p:par>
                                <p:cTn id="13" presetID="21"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2000"/>
                                        <p:tgtEl>
                                          <p:spTgt spid="14"/>
                                        </p:tgtEl>
                                      </p:cBhvr>
                                    </p:animEffect>
                                  </p:childTnLst>
                                </p:cTn>
                              </p:par>
                            </p:childTnLst>
                          </p:cTn>
                        </p:par>
                        <p:par>
                          <p:cTn id="16" fill="hold">
                            <p:stCondLst>
                              <p:cond delay="401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4"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9"/>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7500" t="5564" r="8333" b="5402"/>
          <a:stretch/>
        </p:blipFill>
        <p:spPr bwMode="auto">
          <a:xfrm>
            <a:off x="-112026" y="-140209"/>
            <a:ext cx="9713226" cy="726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752599" y="205261"/>
            <a:ext cx="711237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500" b="1" dirty="0">
                <a:solidFill>
                  <a:srgbClr val="FF0000"/>
                </a:solidFill>
                <a:latin typeface="Times New Roman" panose="02020603050405020304" pitchFamily="18" charset="0"/>
                <a:cs typeface="Times New Roman" panose="02020603050405020304" pitchFamily="18" charset="0"/>
              </a:rPr>
              <a:t>2. </a:t>
            </a:r>
            <a:r>
              <a:rPr lang="en-US" altLang="en-US" sz="3500" b="1" dirty="0" err="1">
                <a:solidFill>
                  <a:srgbClr val="FF0000"/>
                </a:solidFill>
                <a:latin typeface="Times New Roman" panose="02020603050405020304" pitchFamily="18" charset="0"/>
                <a:cs typeface="Times New Roman" panose="02020603050405020304" pitchFamily="18" charset="0"/>
              </a:rPr>
              <a:t>Các</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thành</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phần</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cơ</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bản</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của</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từng</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loại</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máy</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tính</a:t>
            </a:r>
            <a:endParaRPr lang="en-US" altLang="en-US" sz="3500" b="1" dirty="0">
              <a:solidFill>
                <a:srgbClr val="FF0000"/>
              </a:solidFill>
              <a:latin typeface="Times New Roman" panose="02020603050405020304" pitchFamily="18" charset="0"/>
              <a:cs typeface="Times New Roman" panose="02020603050405020304" pitchFamily="18" charset="0"/>
            </a:endParaRPr>
          </a:p>
        </p:txBody>
      </p:sp>
      <p:pic>
        <p:nvPicPr>
          <p:cNvPr id="7"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807511" y="1253264"/>
            <a:ext cx="2418168" cy="167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3477084"/>
            <a:ext cx="2689231" cy="185467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4041" y="1314022"/>
            <a:ext cx="2495550" cy="1639496"/>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0200" y="3704757"/>
            <a:ext cx="2466975" cy="1847850"/>
          </a:xfrm>
          <a:prstGeom prst="rect">
            <a:avLst/>
          </a:prstGeom>
        </p:spPr>
      </p:pic>
      <p:sp>
        <p:nvSpPr>
          <p:cNvPr id="14" name="TextBox 13">
            <a:extLst>
              <a:ext uri="{FF2B5EF4-FFF2-40B4-BE49-F238E27FC236}">
                <a16:creationId xmlns:a16="http://schemas.microsoft.com/office/drawing/2014/main" id="{46D46A85-8B16-436B-9387-9050962D0D53}"/>
              </a:ext>
            </a:extLst>
          </p:cNvPr>
          <p:cNvSpPr txBox="1"/>
          <p:nvPr/>
        </p:nvSpPr>
        <p:spPr>
          <a:xfrm>
            <a:off x="308196" y="3029609"/>
            <a:ext cx="4686300" cy="369332"/>
          </a:xfrm>
          <a:prstGeom prst="rect">
            <a:avLst/>
          </a:prstGeom>
          <a:noFill/>
        </p:spPr>
        <p:txBody>
          <a:bodyPr wrap="square">
            <a:spAutoFit/>
          </a:bodyPr>
          <a:lstStyle/>
          <a:p>
            <a:r>
              <a:rPr lang="en-US" b="0" i="0" dirty="0">
                <a:solidFill>
                  <a:srgbClr val="000099"/>
                </a:solidFill>
                <a:effectLst/>
                <a:latin typeface="Times New Roman" panose="02020603050405020304" pitchFamily="18" charset="0"/>
                <a:cs typeface="Times New Roman" panose="02020603050405020304" pitchFamily="18" charset="0"/>
              </a:rPr>
              <a:t> </a:t>
            </a:r>
            <a:r>
              <a:rPr lang="en-US" b="0" i="0" dirty="0" err="1">
                <a:solidFill>
                  <a:srgbClr val="000099"/>
                </a:solidFill>
                <a:effectLst/>
                <a:latin typeface="Times New Roman" panose="02020603050405020304" pitchFamily="18" charset="0"/>
                <a:cs typeface="Times New Roman" panose="02020603050405020304" pitchFamily="18" charset="0"/>
              </a:rPr>
              <a:t>Máy</a:t>
            </a:r>
            <a:r>
              <a:rPr lang="en-US" b="0" i="0" dirty="0">
                <a:solidFill>
                  <a:srgbClr val="000099"/>
                </a:solidFill>
                <a:effectLst/>
                <a:latin typeface="Times New Roman" panose="02020603050405020304" pitchFamily="18" charset="0"/>
                <a:cs typeface="Times New Roman" panose="02020603050405020304" pitchFamily="18" charset="0"/>
              </a:rPr>
              <a:t> </a:t>
            </a:r>
            <a:r>
              <a:rPr lang="en-US" b="0" i="0" dirty="0" err="1">
                <a:solidFill>
                  <a:srgbClr val="000099"/>
                </a:solidFill>
                <a:effectLst/>
                <a:latin typeface="Times New Roman" panose="02020603050405020304" pitchFamily="18" charset="0"/>
                <a:cs typeface="Times New Roman" panose="02020603050405020304" pitchFamily="18" charset="0"/>
              </a:rPr>
              <a:t>tính</a:t>
            </a:r>
            <a:r>
              <a:rPr lang="en-US" b="0" i="0" dirty="0">
                <a:solidFill>
                  <a:srgbClr val="000099"/>
                </a:solidFill>
                <a:effectLst/>
                <a:latin typeface="Times New Roman" panose="02020603050405020304" pitchFamily="18" charset="0"/>
                <a:cs typeface="Times New Roman" panose="02020603050405020304" pitchFamily="18" charset="0"/>
              </a:rPr>
              <a:t> </a:t>
            </a:r>
            <a:r>
              <a:rPr lang="en-US" b="0" i="0" dirty="0" err="1">
                <a:solidFill>
                  <a:srgbClr val="000099"/>
                </a:solidFill>
                <a:effectLst/>
                <a:latin typeface="Times New Roman" panose="02020603050405020304" pitchFamily="18" charset="0"/>
                <a:cs typeface="Times New Roman" panose="02020603050405020304" pitchFamily="18" charset="0"/>
              </a:rPr>
              <a:t>để</a:t>
            </a:r>
            <a:r>
              <a:rPr lang="en-US" b="0" i="0" dirty="0">
                <a:solidFill>
                  <a:srgbClr val="000099"/>
                </a:solidFill>
                <a:effectLst/>
                <a:latin typeface="Times New Roman" panose="02020603050405020304" pitchFamily="18" charset="0"/>
                <a:cs typeface="Times New Roman" panose="02020603050405020304" pitchFamily="18" charset="0"/>
              </a:rPr>
              <a:t> </a:t>
            </a:r>
            <a:r>
              <a:rPr lang="en-US" b="0" i="0" dirty="0" err="1">
                <a:solidFill>
                  <a:srgbClr val="000099"/>
                </a:solidFill>
                <a:effectLst/>
                <a:latin typeface="Times New Roman" panose="02020603050405020304" pitchFamily="18" charset="0"/>
                <a:cs typeface="Times New Roman" panose="02020603050405020304" pitchFamily="18" charset="0"/>
              </a:rPr>
              <a:t>bàn</a:t>
            </a:r>
            <a:r>
              <a:rPr lang="en-US" b="0" i="0" dirty="0">
                <a:solidFill>
                  <a:srgbClr val="000099"/>
                </a:solidFill>
                <a:effectLst/>
                <a:latin typeface="Times New Roman" panose="02020603050405020304" pitchFamily="18" charset="0"/>
                <a:cs typeface="Times New Roman" panose="02020603050405020304" pitchFamily="18" charset="0"/>
              </a:rPr>
              <a:t> </a:t>
            </a:r>
            <a:r>
              <a:rPr lang="en-US" b="0" i="0" dirty="0" err="1">
                <a:solidFill>
                  <a:srgbClr val="000099"/>
                </a:solidFill>
                <a:effectLst/>
                <a:latin typeface="Times New Roman" panose="02020603050405020304" pitchFamily="18" charset="0"/>
                <a:cs typeface="Times New Roman" panose="02020603050405020304" pitchFamily="18" charset="0"/>
              </a:rPr>
              <a:t>gồm</a:t>
            </a:r>
            <a:r>
              <a:rPr lang="en-US" b="0" i="0" dirty="0">
                <a:solidFill>
                  <a:srgbClr val="000099"/>
                </a:solidFill>
                <a:effectLst/>
                <a:latin typeface="Times New Roman" panose="02020603050405020304" pitchFamily="18" charset="0"/>
                <a:cs typeface="Times New Roman" panose="02020603050405020304" pitchFamily="18" charset="0"/>
              </a:rPr>
              <a:t> </a:t>
            </a:r>
            <a:r>
              <a:rPr lang="en-US" b="0" i="0" dirty="0" err="1">
                <a:solidFill>
                  <a:srgbClr val="000099"/>
                </a:solidFill>
                <a:effectLst/>
                <a:latin typeface="Times New Roman" panose="02020603050405020304" pitchFamily="18" charset="0"/>
                <a:cs typeface="Times New Roman" panose="02020603050405020304" pitchFamily="18" charset="0"/>
              </a:rPr>
              <a:t>có</a:t>
            </a:r>
            <a:r>
              <a:rPr lang="en-US" b="0" i="0" dirty="0">
                <a:solidFill>
                  <a:srgbClr val="000099"/>
                </a:solidFill>
                <a:effectLst/>
                <a:latin typeface="Times New Roman" panose="02020603050405020304" pitchFamily="18" charset="0"/>
                <a:cs typeface="Times New Roman" panose="02020603050405020304" pitchFamily="18" charset="0"/>
              </a:rPr>
              <a:t> 4 </a:t>
            </a:r>
            <a:r>
              <a:rPr lang="en-US" b="0" i="0" dirty="0" err="1">
                <a:solidFill>
                  <a:srgbClr val="000099"/>
                </a:solidFill>
                <a:effectLst/>
                <a:latin typeface="Times New Roman" panose="02020603050405020304" pitchFamily="18" charset="0"/>
                <a:cs typeface="Times New Roman" panose="02020603050405020304" pitchFamily="18" charset="0"/>
              </a:rPr>
              <a:t>bộ</a:t>
            </a:r>
            <a:r>
              <a:rPr lang="en-US" b="0" i="0" dirty="0">
                <a:solidFill>
                  <a:srgbClr val="000099"/>
                </a:solidFill>
                <a:effectLst/>
                <a:latin typeface="Times New Roman" panose="02020603050405020304" pitchFamily="18" charset="0"/>
                <a:cs typeface="Times New Roman" panose="02020603050405020304" pitchFamily="18" charset="0"/>
              </a:rPr>
              <a:t> </a:t>
            </a:r>
            <a:r>
              <a:rPr lang="en-US" b="0" i="0" dirty="0" err="1">
                <a:solidFill>
                  <a:srgbClr val="000099"/>
                </a:solidFill>
                <a:effectLst/>
                <a:latin typeface="Times New Roman" panose="02020603050405020304" pitchFamily="18" charset="0"/>
                <a:cs typeface="Times New Roman" panose="02020603050405020304" pitchFamily="18" charset="0"/>
              </a:rPr>
              <a:t>phận</a:t>
            </a:r>
            <a:r>
              <a:rPr lang="en-US" b="0" i="0" dirty="0">
                <a:solidFill>
                  <a:srgbClr val="000099"/>
                </a:solidFill>
                <a:effectLst/>
                <a:latin typeface="Times New Roman" panose="02020603050405020304" pitchFamily="18" charset="0"/>
                <a:cs typeface="Times New Roman" panose="02020603050405020304" pitchFamily="18" charset="0"/>
              </a:rPr>
              <a:t> </a:t>
            </a:r>
            <a:r>
              <a:rPr lang="en-US" b="0" i="0" dirty="0" err="1">
                <a:solidFill>
                  <a:srgbClr val="000099"/>
                </a:solidFill>
                <a:effectLst/>
                <a:latin typeface="Times New Roman" panose="02020603050405020304" pitchFamily="18" charset="0"/>
                <a:cs typeface="Times New Roman" panose="02020603050405020304" pitchFamily="18" charset="0"/>
              </a:rPr>
              <a:t>tách</a:t>
            </a:r>
            <a:r>
              <a:rPr lang="en-US" b="0" i="0" dirty="0">
                <a:solidFill>
                  <a:srgbClr val="000099"/>
                </a:solidFill>
                <a:effectLst/>
                <a:latin typeface="Times New Roman" panose="02020603050405020304" pitchFamily="18" charset="0"/>
                <a:cs typeface="Times New Roman" panose="02020603050405020304" pitchFamily="18" charset="0"/>
              </a:rPr>
              <a:t> </a:t>
            </a:r>
            <a:r>
              <a:rPr lang="en-US" b="0" i="0" dirty="0" err="1">
                <a:solidFill>
                  <a:srgbClr val="000099"/>
                </a:solidFill>
                <a:effectLst/>
                <a:latin typeface="Times New Roman" panose="02020603050405020304" pitchFamily="18" charset="0"/>
                <a:cs typeface="Times New Roman" panose="02020603050405020304" pitchFamily="18" charset="0"/>
              </a:rPr>
              <a:t>rời</a:t>
            </a:r>
            <a:endParaRPr lang="en-US" dirty="0">
              <a:solidFill>
                <a:srgbClr val="000099"/>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C34376CA-AFBC-451F-A3DF-1D6945C953E4}"/>
              </a:ext>
            </a:extLst>
          </p:cNvPr>
          <p:cNvSpPr txBox="1"/>
          <p:nvPr/>
        </p:nvSpPr>
        <p:spPr>
          <a:xfrm>
            <a:off x="228600" y="5678269"/>
            <a:ext cx="7260337" cy="646331"/>
          </a:xfrm>
          <a:prstGeom prst="rect">
            <a:avLst/>
          </a:prstGeom>
          <a:noFill/>
        </p:spPr>
        <p:txBody>
          <a:bodyPr wrap="square">
            <a:spAutoFit/>
          </a:bodyPr>
          <a:lstStyle/>
          <a:p>
            <a:pPr algn="just"/>
            <a:r>
              <a:rPr lang="vi-VN" b="0" i="0" dirty="0">
                <a:solidFill>
                  <a:srgbClr val="000099"/>
                </a:solidFill>
                <a:effectLst/>
                <a:latin typeface="Times New Roman" panose="02020603050405020304" pitchFamily="18" charset="0"/>
                <a:cs typeface="Times New Roman" panose="02020603050405020304" pitchFamily="18" charset="0"/>
              </a:rPr>
              <a:t>Máy tính bảng và điện thoại thông minh có sử dụng màn hình cảm ứng thực hiện chức năng của chuột và bàn phím, được sử dụng để đưa thông tin vào.</a:t>
            </a:r>
            <a:endParaRPr lang="en-US" dirty="0">
              <a:solidFill>
                <a:srgbClr val="000099"/>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541A538-ED55-403C-8B0E-58EFCA0F8DA0}"/>
              </a:ext>
            </a:extLst>
          </p:cNvPr>
          <p:cNvSpPr txBox="1"/>
          <p:nvPr/>
        </p:nvSpPr>
        <p:spPr>
          <a:xfrm>
            <a:off x="4916795" y="3019714"/>
            <a:ext cx="3998605" cy="646331"/>
          </a:xfrm>
          <a:prstGeom prst="rect">
            <a:avLst/>
          </a:prstGeom>
          <a:noFill/>
        </p:spPr>
        <p:txBody>
          <a:bodyPr wrap="square">
            <a:spAutoFit/>
          </a:bodyPr>
          <a:lstStyle/>
          <a:p>
            <a:pPr algn="ctr"/>
            <a:r>
              <a:rPr lang="en-US" b="0" i="0" dirty="0" err="1">
                <a:solidFill>
                  <a:srgbClr val="000099"/>
                </a:solidFill>
                <a:effectLst/>
                <a:latin typeface="Times New Roman" panose="02020603050405020304" pitchFamily="18" charset="0"/>
                <a:cs typeface="Times New Roman" panose="02020603050405020304" pitchFamily="18" charset="0"/>
              </a:rPr>
              <a:t>Máy</a:t>
            </a:r>
            <a:r>
              <a:rPr lang="en-US" b="0" i="0" dirty="0">
                <a:solidFill>
                  <a:srgbClr val="000099"/>
                </a:solidFill>
                <a:effectLst/>
                <a:latin typeface="Times New Roman" panose="02020603050405020304" pitchFamily="18" charset="0"/>
                <a:cs typeface="Times New Roman" panose="02020603050405020304" pitchFamily="18" charset="0"/>
              </a:rPr>
              <a:t> </a:t>
            </a:r>
            <a:r>
              <a:rPr lang="en-US" b="0" i="0" dirty="0" err="1">
                <a:solidFill>
                  <a:srgbClr val="000099"/>
                </a:solidFill>
                <a:effectLst/>
                <a:latin typeface="Times New Roman" panose="02020603050405020304" pitchFamily="18" charset="0"/>
                <a:cs typeface="Times New Roman" panose="02020603050405020304" pitchFamily="18" charset="0"/>
              </a:rPr>
              <a:t>tính</a:t>
            </a:r>
            <a:r>
              <a:rPr lang="en-US" b="0" i="0" dirty="0">
                <a:solidFill>
                  <a:srgbClr val="000099"/>
                </a:solidFill>
                <a:effectLst/>
                <a:latin typeface="Times New Roman" panose="02020603050405020304" pitchFamily="18" charset="0"/>
                <a:cs typeface="Times New Roman" panose="02020603050405020304" pitchFamily="18" charset="0"/>
              </a:rPr>
              <a:t> </a:t>
            </a:r>
            <a:r>
              <a:rPr lang="en-US" b="0" i="0" dirty="0" err="1">
                <a:solidFill>
                  <a:srgbClr val="000099"/>
                </a:solidFill>
                <a:effectLst/>
                <a:latin typeface="Times New Roman" panose="02020603050405020304" pitchFamily="18" charset="0"/>
                <a:cs typeface="Times New Roman" panose="02020603050405020304" pitchFamily="18" charset="0"/>
              </a:rPr>
              <a:t>xách</a:t>
            </a:r>
            <a:r>
              <a:rPr lang="en-US" b="0" i="0" dirty="0">
                <a:solidFill>
                  <a:srgbClr val="000099"/>
                </a:solidFill>
                <a:effectLst/>
                <a:latin typeface="Times New Roman" panose="02020603050405020304" pitchFamily="18" charset="0"/>
                <a:cs typeface="Times New Roman" panose="02020603050405020304" pitchFamily="18" charset="0"/>
              </a:rPr>
              <a:t> </a:t>
            </a:r>
            <a:r>
              <a:rPr lang="en-US" b="0" i="0" dirty="0" err="1">
                <a:solidFill>
                  <a:srgbClr val="000099"/>
                </a:solidFill>
                <a:effectLst/>
                <a:latin typeface="Times New Roman" panose="02020603050405020304" pitchFamily="18" charset="0"/>
                <a:cs typeface="Times New Roman" panose="02020603050405020304" pitchFamily="18" charset="0"/>
              </a:rPr>
              <a:t>tay</a:t>
            </a:r>
            <a:r>
              <a:rPr lang="en-US" b="0" i="0" dirty="0">
                <a:solidFill>
                  <a:srgbClr val="000099"/>
                </a:solidFill>
                <a:effectLst/>
                <a:latin typeface="Times New Roman" panose="02020603050405020304" pitchFamily="18" charset="0"/>
                <a:cs typeface="Times New Roman" panose="02020603050405020304" pitchFamily="18" charset="0"/>
              </a:rPr>
              <a:t> có </a:t>
            </a:r>
            <a:r>
              <a:rPr lang="en-US" b="0" i="0" dirty="0" err="1">
                <a:solidFill>
                  <a:srgbClr val="000099"/>
                </a:solidFill>
                <a:effectLst/>
                <a:latin typeface="Times New Roman" panose="02020603050405020304" pitchFamily="18" charset="0"/>
                <a:cs typeface="Times New Roman" panose="02020603050405020304" pitchFamily="18" charset="0"/>
              </a:rPr>
              <a:t>chuột</a:t>
            </a:r>
            <a:r>
              <a:rPr lang="en-US" b="0" i="0" dirty="0">
                <a:solidFill>
                  <a:srgbClr val="000099"/>
                </a:solidFill>
                <a:effectLst/>
                <a:latin typeface="Times New Roman" panose="02020603050405020304" pitchFamily="18" charset="0"/>
                <a:cs typeface="Times New Roman" panose="02020603050405020304" pitchFamily="18" charset="0"/>
              </a:rPr>
              <a:t> </a:t>
            </a:r>
            <a:r>
              <a:rPr lang="en-US" b="0" i="0" dirty="0" err="1">
                <a:solidFill>
                  <a:srgbClr val="000099"/>
                </a:solidFill>
                <a:effectLst/>
                <a:latin typeface="Times New Roman" panose="02020603050405020304" pitchFamily="18" charset="0"/>
                <a:cs typeface="Times New Roman" panose="02020603050405020304" pitchFamily="18" charset="0"/>
              </a:rPr>
              <a:t>va</a:t>
            </a:r>
            <a:r>
              <a:rPr lang="en-US" b="0" i="0" dirty="0">
                <a:solidFill>
                  <a:srgbClr val="000099"/>
                </a:solidFill>
                <a:effectLst/>
                <a:latin typeface="Times New Roman" panose="02020603050405020304" pitchFamily="18" charset="0"/>
                <a:cs typeface="Times New Roman" panose="02020603050405020304" pitchFamily="18" charset="0"/>
              </a:rPr>
              <a:t>̀ </a:t>
            </a:r>
            <a:r>
              <a:rPr lang="en-US" b="0" i="0" dirty="0" err="1">
                <a:solidFill>
                  <a:srgbClr val="000099"/>
                </a:solidFill>
                <a:effectLst/>
                <a:latin typeface="Times New Roman" panose="02020603050405020304" pitchFamily="18" charset="0"/>
                <a:cs typeface="Times New Roman" panose="02020603050405020304" pitchFamily="18" charset="0"/>
              </a:rPr>
              <a:t>bàn</a:t>
            </a:r>
            <a:r>
              <a:rPr lang="en-US" b="0" i="0" dirty="0">
                <a:solidFill>
                  <a:srgbClr val="000099"/>
                </a:solidFill>
                <a:effectLst/>
                <a:latin typeface="Times New Roman" panose="02020603050405020304" pitchFamily="18" charset="0"/>
                <a:cs typeface="Times New Roman" panose="02020603050405020304" pitchFamily="18" charset="0"/>
              </a:rPr>
              <a:t> </a:t>
            </a:r>
            <a:r>
              <a:rPr lang="en-US" b="0" i="0" dirty="0" err="1">
                <a:solidFill>
                  <a:srgbClr val="000099"/>
                </a:solidFill>
                <a:effectLst/>
                <a:latin typeface="Times New Roman" panose="02020603050405020304" pitchFamily="18" charset="0"/>
                <a:cs typeface="Times New Roman" panose="02020603050405020304" pitchFamily="18" charset="0"/>
              </a:rPr>
              <a:t>phím</a:t>
            </a:r>
            <a:r>
              <a:rPr lang="en-US" b="0" i="0" dirty="0">
                <a:solidFill>
                  <a:srgbClr val="000099"/>
                </a:solidFill>
                <a:effectLst/>
                <a:latin typeface="Times New Roman" panose="02020603050405020304" pitchFamily="18" charset="0"/>
                <a:cs typeface="Times New Roman" panose="02020603050405020304" pitchFamily="18" charset="0"/>
              </a:rPr>
              <a:t> </a:t>
            </a:r>
            <a:r>
              <a:rPr lang="en-US" b="0" i="0" dirty="0" err="1">
                <a:solidFill>
                  <a:srgbClr val="000099"/>
                </a:solidFill>
                <a:effectLst/>
                <a:latin typeface="Times New Roman" panose="02020603050405020304" pitchFamily="18" charset="0"/>
                <a:cs typeface="Times New Roman" panose="02020603050405020304" pitchFamily="18" charset="0"/>
              </a:rPr>
              <a:t>gắn</a:t>
            </a:r>
            <a:r>
              <a:rPr lang="en-US" b="0" i="0" dirty="0">
                <a:solidFill>
                  <a:srgbClr val="000099"/>
                </a:solidFill>
                <a:effectLst/>
                <a:latin typeface="Times New Roman" panose="02020603050405020304" pitchFamily="18" charset="0"/>
                <a:cs typeface="Times New Roman" panose="02020603050405020304" pitchFamily="18" charset="0"/>
              </a:rPr>
              <a:t> </a:t>
            </a:r>
            <a:r>
              <a:rPr lang="en-US" b="0" i="0" dirty="0" err="1">
                <a:solidFill>
                  <a:srgbClr val="000099"/>
                </a:solidFill>
                <a:effectLst/>
                <a:latin typeface="Times New Roman" panose="02020603050405020304" pitchFamily="18" charset="0"/>
                <a:cs typeface="Times New Roman" panose="02020603050405020304" pitchFamily="18" charset="0"/>
              </a:rPr>
              <a:t>liền</a:t>
            </a:r>
            <a:r>
              <a:rPr lang="en-US" b="0" i="0" dirty="0">
                <a:solidFill>
                  <a:srgbClr val="000099"/>
                </a:solidFill>
                <a:effectLst/>
                <a:latin typeface="Times New Roman" panose="02020603050405020304" pitchFamily="18" charset="0"/>
                <a:cs typeface="Times New Roman" panose="02020603050405020304" pitchFamily="18" charset="0"/>
              </a:rPr>
              <a:t> </a:t>
            </a:r>
            <a:r>
              <a:rPr lang="en-US" b="0" i="0" dirty="0" err="1">
                <a:solidFill>
                  <a:srgbClr val="000099"/>
                </a:solidFill>
                <a:effectLst/>
                <a:latin typeface="Times New Roman" panose="02020603050405020304" pitchFamily="18" charset="0"/>
                <a:cs typeface="Times New Roman" panose="02020603050405020304" pitchFamily="18" charset="0"/>
              </a:rPr>
              <a:t>vào</a:t>
            </a:r>
            <a:r>
              <a:rPr lang="en-US" b="0" i="0" dirty="0">
                <a:solidFill>
                  <a:srgbClr val="000099"/>
                </a:solidFill>
                <a:effectLst/>
                <a:latin typeface="Times New Roman" panose="02020603050405020304" pitchFamily="18" charset="0"/>
                <a:cs typeface="Times New Roman" panose="02020603050405020304" pitchFamily="18" charset="0"/>
              </a:rPr>
              <a:t> </a:t>
            </a:r>
            <a:r>
              <a:rPr lang="en-US" b="0" i="0" dirty="0" err="1">
                <a:solidFill>
                  <a:srgbClr val="000099"/>
                </a:solidFill>
                <a:effectLst/>
                <a:latin typeface="Times New Roman" panose="02020603050405020304" pitchFamily="18" charset="0"/>
                <a:cs typeface="Times New Roman" panose="02020603050405020304" pitchFamily="18" charset="0"/>
              </a:rPr>
              <a:t>máy</a:t>
            </a:r>
            <a:r>
              <a:rPr lang="en-US" b="0" i="0" dirty="0">
                <a:solidFill>
                  <a:srgbClr val="000099"/>
                </a:solidFill>
                <a:effectLst/>
                <a:latin typeface="Times New Roman" panose="02020603050405020304" pitchFamily="18" charset="0"/>
                <a:cs typeface="Times New Roman" panose="02020603050405020304" pitchFamily="18" charset="0"/>
              </a:rPr>
              <a:t> </a:t>
            </a:r>
            <a:r>
              <a:rPr lang="en-US" b="0" i="0" dirty="0" err="1">
                <a:solidFill>
                  <a:srgbClr val="000099"/>
                </a:solidFill>
                <a:effectLst/>
                <a:latin typeface="Times New Roman" panose="02020603050405020304" pitchFamily="18" charset="0"/>
                <a:cs typeface="Times New Roman" panose="02020603050405020304" pitchFamily="18" charset="0"/>
              </a:rPr>
              <a:t>tính</a:t>
            </a:r>
            <a:r>
              <a:rPr lang="en-US" b="0" i="0" dirty="0">
                <a:solidFill>
                  <a:srgbClr val="000099"/>
                </a:solidFill>
                <a:effectLst/>
                <a:latin typeface="Times New Roman" panose="02020603050405020304" pitchFamily="18" charset="0"/>
                <a:cs typeface="Times New Roman" panose="02020603050405020304" pitchFamily="18" charset="0"/>
              </a:rPr>
              <a:t>.</a:t>
            </a:r>
            <a:endParaRPr lang="en-US"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16631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37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9"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7"/>
          <p:cNvGrpSpPr>
            <a:grpSpLocks/>
          </p:cNvGrpSpPr>
          <p:nvPr/>
        </p:nvGrpSpPr>
        <p:grpSpPr bwMode="auto">
          <a:xfrm>
            <a:off x="3048000" y="4114800"/>
            <a:ext cx="3200400" cy="2133600"/>
            <a:chOff x="249" y="75"/>
            <a:chExt cx="5216" cy="3651"/>
          </a:xfrm>
        </p:grpSpPr>
        <p:pic>
          <p:nvPicPr>
            <p:cNvPr id="32773" name="Picture 28" descr="1f31e9c370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 y="75"/>
              <a:ext cx="5216" cy="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29"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1247" y="663"/>
              <a:ext cx="1066"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30"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2608" y="300"/>
              <a:ext cx="106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31"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4014" y="572"/>
              <a:ext cx="106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32"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513" y="116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33"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604" y="184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34"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286" y="2614"/>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AutoShape 8"/>
          <p:cNvSpPr>
            <a:spLocks noChangeArrowheads="1"/>
          </p:cNvSpPr>
          <p:nvPr/>
        </p:nvSpPr>
        <p:spPr bwMode="auto">
          <a:xfrm>
            <a:off x="7696200" y="76200"/>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13" name="Rectangle 1"/>
          <p:cNvSpPr txBox="1">
            <a:spLocks noChangeArrowheads="1"/>
          </p:cNvSpPr>
          <p:nvPr/>
        </p:nvSpPr>
        <p:spPr>
          <a:xfrm>
            <a:off x="2956" y="1913870"/>
            <a:ext cx="8622917" cy="27879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342900" algn="ctr">
              <a:lnSpc>
                <a:spcPct val="150000"/>
              </a:lnSpc>
              <a:spcBef>
                <a:spcPts val="1350"/>
              </a:spcBef>
            </a:pPr>
            <a:r>
              <a:rPr lang="en-US" sz="55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TRÒ</a:t>
            </a: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55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CHƠI</a:t>
            </a: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p>
            <a:pPr indent="342900" algn="ctr">
              <a:lnSpc>
                <a:spcPct val="150000"/>
              </a:lnSpc>
              <a:spcBef>
                <a:spcPts val="1350"/>
              </a:spcBef>
            </a:pP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55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Chỉ</a:t>
            </a: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55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nhanh</a:t>
            </a: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55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đoán</a:t>
            </a: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55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tài</a:t>
            </a: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48010498"/>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9"/>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7500" t="5564" r="8333" b="5402"/>
          <a:stretch/>
        </p:blipFill>
        <p:spPr bwMode="auto">
          <a:xfrm>
            <a:off x="4548" y="0"/>
            <a:ext cx="10053852" cy="752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752599" y="205261"/>
            <a:ext cx="7112379"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500" b="1" dirty="0" err="1">
                <a:solidFill>
                  <a:srgbClr val="FF0000"/>
                </a:solidFill>
                <a:latin typeface="Times New Roman" panose="02020603050405020304" pitchFamily="18" charset="0"/>
                <a:cs typeface="Times New Roman" panose="02020603050405020304" pitchFamily="18" charset="0"/>
              </a:rPr>
              <a:t>Các</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loại</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máy</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tính</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thông</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dụng</a:t>
            </a:r>
            <a:endParaRPr lang="en-US" altLang="en-US" sz="3500" b="1" dirty="0">
              <a:solidFill>
                <a:srgbClr val="FF0000"/>
              </a:solidFill>
              <a:latin typeface="Times New Roman" panose="02020603050405020304" pitchFamily="18" charset="0"/>
              <a:cs typeface="Times New Roman" panose="02020603050405020304" pitchFamily="18" charset="0"/>
            </a:endParaRPr>
          </a:p>
        </p:txBody>
      </p:sp>
      <p:pic>
        <p:nvPicPr>
          <p:cNvPr id="7"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5330124" y="1530164"/>
            <a:ext cx="2418168" cy="167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382" y="3982328"/>
            <a:ext cx="2847975" cy="185467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7645" y="3993378"/>
            <a:ext cx="2495550" cy="182880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2289" y="1324572"/>
            <a:ext cx="2466975" cy="1847850"/>
          </a:xfrm>
          <a:prstGeom prst="rect">
            <a:avLst/>
          </a:prstGeom>
        </p:spPr>
      </p:pic>
      <p:sp>
        <p:nvSpPr>
          <p:cNvPr id="6" name="TextBox 5"/>
          <p:cNvSpPr txBox="1"/>
          <p:nvPr/>
        </p:nvSpPr>
        <p:spPr>
          <a:xfrm>
            <a:off x="6219743" y="3309498"/>
            <a:ext cx="1857457" cy="369332"/>
          </a:xfrm>
          <a:prstGeom prst="rect">
            <a:avLst/>
          </a:prstGeom>
          <a:solidFill>
            <a:srgbClr val="00FF00"/>
          </a:solidFill>
        </p:spPr>
        <p:txBody>
          <a:bodyPr wrap="square" rtlCol="0">
            <a:spAutoFit/>
          </a:bodyPr>
          <a:lstStyle/>
          <a:p>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bàn</a:t>
            </a:r>
            <a:endParaRPr lang="en-US"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158026" y="5959040"/>
            <a:ext cx="1919174" cy="369332"/>
          </a:xfrm>
          <a:prstGeom prst="rect">
            <a:avLst/>
          </a:prstGeom>
          <a:solidFill>
            <a:srgbClr val="00FF00"/>
          </a:solidFill>
        </p:spPr>
        <p:txBody>
          <a:bodyPr wrap="square" rtlCol="0">
            <a:spAutoFit/>
          </a:bodyPr>
          <a:lstStyle/>
          <a:p>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tay</a:t>
            </a:r>
            <a:endParaRPr lang="en-US"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752599" y="6021002"/>
            <a:ext cx="1702418" cy="369332"/>
          </a:xfrm>
          <a:prstGeom prst="rect">
            <a:avLst/>
          </a:prstGeom>
          <a:solidFill>
            <a:srgbClr val="00FF00"/>
          </a:solidFill>
        </p:spPr>
        <p:txBody>
          <a:bodyPr wrap="square" rtlCol="0">
            <a:spAutoFit/>
          </a:bodyPr>
          <a:lstStyle/>
          <a:p>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bảng</a:t>
            </a:r>
            <a:endParaRPr lang="en-US"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666957" y="3282106"/>
            <a:ext cx="2329457" cy="369332"/>
          </a:xfrm>
          <a:prstGeom prst="rect">
            <a:avLst/>
          </a:prstGeom>
          <a:solidFill>
            <a:srgbClr val="00FF00"/>
          </a:solid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minh</a:t>
            </a:r>
            <a:endParaRPr lang="en-US"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75E1E76-0BD3-4B2C-8888-D56190091C48}"/>
              </a:ext>
            </a:extLst>
          </p:cNvPr>
          <p:cNvSpPr txBox="1"/>
          <p:nvPr/>
        </p:nvSpPr>
        <p:spPr>
          <a:xfrm>
            <a:off x="5407645" y="3309498"/>
            <a:ext cx="1143294" cy="369332"/>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2: </a:t>
            </a:r>
            <a:endParaRPr lang="en-US" dirty="0"/>
          </a:p>
        </p:txBody>
      </p:sp>
      <p:sp>
        <p:nvSpPr>
          <p:cNvPr id="15" name="TextBox 14">
            <a:extLst>
              <a:ext uri="{FF2B5EF4-FFF2-40B4-BE49-F238E27FC236}">
                <a16:creationId xmlns:a16="http://schemas.microsoft.com/office/drawing/2014/main" id="{26101E67-FE4E-4ADA-84E2-8F1C2A6745DB}"/>
              </a:ext>
            </a:extLst>
          </p:cNvPr>
          <p:cNvSpPr txBox="1"/>
          <p:nvPr/>
        </p:nvSpPr>
        <p:spPr>
          <a:xfrm>
            <a:off x="888382" y="3282106"/>
            <a:ext cx="1143294" cy="369332"/>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1: </a:t>
            </a:r>
            <a:endParaRPr lang="en-US" dirty="0"/>
          </a:p>
        </p:txBody>
      </p:sp>
      <p:sp>
        <p:nvSpPr>
          <p:cNvPr id="16" name="TextBox 15">
            <a:extLst>
              <a:ext uri="{FF2B5EF4-FFF2-40B4-BE49-F238E27FC236}">
                <a16:creationId xmlns:a16="http://schemas.microsoft.com/office/drawing/2014/main" id="{27831855-2C4B-44EE-AC40-2B76A097BF62}"/>
              </a:ext>
            </a:extLst>
          </p:cNvPr>
          <p:cNvSpPr txBox="1"/>
          <p:nvPr/>
        </p:nvSpPr>
        <p:spPr>
          <a:xfrm>
            <a:off x="5407645" y="5965036"/>
            <a:ext cx="1143294" cy="369332"/>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4: </a:t>
            </a:r>
            <a:endParaRPr lang="en-US" dirty="0"/>
          </a:p>
        </p:txBody>
      </p:sp>
      <p:sp>
        <p:nvSpPr>
          <p:cNvPr id="17" name="TextBox 16">
            <a:extLst>
              <a:ext uri="{FF2B5EF4-FFF2-40B4-BE49-F238E27FC236}">
                <a16:creationId xmlns:a16="http://schemas.microsoft.com/office/drawing/2014/main" id="{8ECADE3C-328E-4971-90C1-EC086D0C35A0}"/>
              </a:ext>
            </a:extLst>
          </p:cNvPr>
          <p:cNvSpPr txBox="1"/>
          <p:nvPr/>
        </p:nvSpPr>
        <p:spPr>
          <a:xfrm>
            <a:off x="991156" y="6002296"/>
            <a:ext cx="1143294" cy="369332"/>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3: </a:t>
            </a:r>
            <a:endParaRPr lang="en-US" dirty="0"/>
          </a:p>
        </p:txBody>
      </p:sp>
    </p:spTree>
    <p:extLst>
      <p:ext uri="{BB962C8B-B14F-4D97-AF65-F5344CB8AC3E}">
        <p14:creationId xmlns:p14="http://schemas.microsoft.com/office/powerpoint/2010/main" val="29059589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ou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ou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out)">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out)">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847C0226-A535-4DCB-BF92-3E379C29E07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err="1">
                <a:ln>
                  <a:noFill/>
                </a:ln>
                <a:solidFill>
                  <a:srgbClr val="000000"/>
                </a:solidFill>
                <a:effectLst/>
                <a:latin typeface="Open Sans" panose="020B0606030504020204" pitchFamily="34" charset="0"/>
                <a:cs typeface="Open Sans" panose="020B0606030504020204" pitchFamily="34" charset="0"/>
              </a:rPr>
              <a:t>Trả</a:t>
            </a:r>
            <a:r>
              <a:rPr kumimoji="0" lang="en-US" altLang="en-US" sz="1300" b="1"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1300" b="1" i="0" u="none" strike="noStrike" cap="none" normalizeH="0" baseline="0" dirty="0" err="1">
                <a:ln>
                  <a:noFill/>
                </a:ln>
                <a:solidFill>
                  <a:srgbClr val="000000"/>
                </a:solidFill>
                <a:effectLst/>
                <a:latin typeface="Open Sans" panose="020B0606030504020204" pitchFamily="34" charset="0"/>
                <a:cs typeface="Open Sans" panose="020B0606030504020204" pitchFamily="34" charset="0"/>
              </a:rPr>
              <a:t>lời</a:t>
            </a:r>
            <a:r>
              <a:rPr kumimoji="0" lang="en-US" altLang="en-US" sz="1300" b="1"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a:t>
            </a:r>
            <a:endParaRPr kumimoji="0" lang="en-US" altLang="en-U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175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endParaRPr kumimoji="0" lang="en-US" altLang="en-U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154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endParaRPr kumimoji="0" lang="en-US" altLang="en-U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152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endParaRPr kumimoji="0" lang="en-US" altLang="en-U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183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7" name="Picture 3" descr="Tin học lớp 3 Bài 2: Những máy tính thông dụng trang 7, 8, 9 | Cánh diều">
            <a:extLst>
              <a:ext uri="{FF2B5EF4-FFF2-40B4-BE49-F238E27FC236}">
                <a16:creationId xmlns:a16="http://schemas.microsoft.com/office/drawing/2014/main" id="{1D348D8F-3011-4ADF-8AF7-4AC56D60D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7669"/>
            <a:ext cx="4267200" cy="33585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in học lớp 3 Bài 2: Những máy tính thông dụng trang 7, 8, 9 | Cánh diều">
            <a:extLst>
              <a:ext uri="{FF2B5EF4-FFF2-40B4-BE49-F238E27FC236}">
                <a16:creationId xmlns:a16="http://schemas.microsoft.com/office/drawing/2014/main" id="{99280548-2DD5-4243-AAB8-C0D497C61D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609"/>
          <a:stretch/>
        </p:blipFill>
        <p:spPr bwMode="auto">
          <a:xfrm>
            <a:off x="4572000" y="3815748"/>
            <a:ext cx="4191000" cy="250885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Tin học lớp 3 Bài 2: Những máy tính thông dụng trang 7, 8, 9 | Cánh diều">
            <a:extLst>
              <a:ext uri="{FF2B5EF4-FFF2-40B4-BE49-F238E27FC236}">
                <a16:creationId xmlns:a16="http://schemas.microsoft.com/office/drawing/2014/main" id="{C70A78A4-6625-4595-B333-8C6BA631EC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661"/>
          <a:stretch/>
        </p:blipFill>
        <p:spPr bwMode="auto">
          <a:xfrm>
            <a:off x="152400" y="3691540"/>
            <a:ext cx="3438525" cy="26330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a:extLst>
              <a:ext uri="{FF2B5EF4-FFF2-40B4-BE49-F238E27FC236}">
                <a16:creationId xmlns:a16="http://schemas.microsoft.com/office/drawing/2014/main" id="{5CA4EC5C-B911-4CBA-ABB9-05BECACCBC0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Open Sans" panose="020B0606030504020204" pitchFamily="34" charset="0"/>
                <a:cs typeface="Open Sans" panose="020B0606030504020204" pitchFamily="34" charset="0"/>
              </a:rPr>
              <a:t>Trả lời:</a:t>
            </a:r>
            <a:endParaRPr kumimoji="0" lang="en-US" altLang="en-US" sz="600" b="0" i="0" u="none" strike="noStrike" cap="none" normalizeH="0" baseline="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n-US" altLang="en-US" sz="175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31" name="Picture 7" descr="Tin học lớp 3 Bài 2: Những máy tính thông dụng trang 7, 8, 9 | Cánh diều">
            <a:extLst>
              <a:ext uri="{FF2B5EF4-FFF2-40B4-BE49-F238E27FC236}">
                <a16:creationId xmlns:a16="http://schemas.microsoft.com/office/drawing/2014/main" id="{62B4A3BF-E110-4A78-A98A-C32C786D22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1" y="152400"/>
            <a:ext cx="4267200" cy="317847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4EA46D59-899E-4751-BDFF-21120EAF48E6}"/>
              </a:ext>
            </a:extLst>
          </p:cNvPr>
          <p:cNvSpPr txBox="1"/>
          <p:nvPr/>
        </p:nvSpPr>
        <p:spPr>
          <a:xfrm>
            <a:off x="457200" y="6261570"/>
            <a:ext cx="2985973" cy="369332"/>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bảng</a:t>
            </a:r>
            <a:endParaRPr lang="en-US"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AB7A9E4A-5BE3-447A-A7EA-5039A720EB9A}"/>
              </a:ext>
            </a:extLst>
          </p:cNvPr>
          <p:cNvSpPr txBox="1"/>
          <p:nvPr/>
        </p:nvSpPr>
        <p:spPr>
          <a:xfrm>
            <a:off x="5055034" y="6446236"/>
            <a:ext cx="3396257" cy="369332"/>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minh</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709382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9"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7"/>
          <p:cNvGrpSpPr>
            <a:grpSpLocks/>
          </p:cNvGrpSpPr>
          <p:nvPr/>
        </p:nvGrpSpPr>
        <p:grpSpPr bwMode="auto">
          <a:xfrm>
            <a:off x="3048000" y="4114800"/>
            <a:ext cx="3200400" cy="2133600"/>
            <a:chOff x="249" y="75"/>
            <a:chExt cx="5216" cy="3651"/>
          </a:xfrm>
        </p:grpSpPr>
        <p:pic>
          <p:nvPicPr>
            <p:cNvPr id="32773" name="Picture 28" descr="1f31e9c370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 y="75"/>
              <a:ext cx="5216" cy="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29"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1247" y="663"/>
              <a:ext cx="1066"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30"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2608" y="300"/>
              <a:ext cx="106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31"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4014" y="572"/>
              <a:ext cx="106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32"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513" y="116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33"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604" y="184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34"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286" y="2614"/>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AutoShape 8"/>
          <p:cNvSpPr>
            <a:spLocks noChangeArrowheads="1"/>
          </p:cNvSpPr>
          <p:nvPr/>
        </p:nvSpPr>
        <p:spPr bwMode="auto">
          <a:xfrm>
            <a:off x="7696200" y="76200"/>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13" name="Rectangle 1"/>
          <p:cNvSpPr txBox="1">
            <a:spLocks noChangeArrowheads="1"/>
          </p:cNvSpPr>
          <p:nvPr/>
        </p:nvSpPr>
        <p:spPr>
          <a:xfrm>
            <a:off x="2956" y="1913870"/>
            <a:ext cx="8622917" cy="27879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342900" algn="ctr">
              <a:lnSpc>
                <a:spcPct val="150000"/>
              </a:lnSpc>
              <a:spcBef>
                <a:spcPts val="1350"/>
              </a:spcBef>
            </a:pPr>
            <a:r>
              <a:rPr lang="en-US" sz="5500" b="1"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TRÒ</a:t>
            </a:r>
            <a:r>
              <a:rPr lang="en-US" sz="5500" b="1"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5500" b="1"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CHƠI</a:t>
            </a:r>
            <a:r>
              <a:rPr lang="en-US" sz="5500" b="1"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p>
            <a:pPr indent="342900" algn="ctr">
              <a:lnSpc>
                <a:spcPct val="150000"/>
              </a:lnSpc>
              <a:spcBef>
                <a:spcPts val="1350"/>
              </a:spcBef>
            </a:pPr>
            <a:r>
              <a:rPr lang="en-US" sz="5500" b="1"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AI </a:t>
            </a:r>
            <a:r>
              <a:rPr lang="en-US" sz="5500" b="1"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NHANH</a:t>
            </a:r>
            <a:r>
              <a:rPr lang="en-US" sz="5500" b="1"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AI </a:t>
            </a:r>
            <a:r>
              <a:rPr lang="en-US" sz="5500" b="1"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ĐÚNG</a:t>
            </a:r>
            <a:r>
              <a:rPr lang="en-US" sz="5500" b="1"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66637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1016</TotalTime>
  <Words>453</Words>
  <Application>Microsoft Office PowerPoint</Application>
  <PresentationFormat>On-screen Show (4:3)</PresentationFormat>
  <Paragraphs>70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WELCOME</dc:creator>
  <cp:lastModifiedBy>HP</cp:lastModifiedBy>
  <cp:revision>95</cp:revision>
  <dcterms:created xsi:type="dcterms:W3CDTF">2017-10-03T01:20:28Z</dcterms:created>
  <dcterms:modified xsi:type="dcterms:W3CDTF">2022-09-22T01:49:43Z</dcterms:modified>
</cp:coreProperties>
</file>