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23"/>
  </p:notesMasterIdLst>
  <p:sldIdLst>
    <p:sldId id="293" r:id="rId2"/>
    <p:sldId id="311" r:id="rId3"/>
    <p:sldId id="312" r:id="rId4"/>
    <p:sldId id="291" r:id="rId5"/>
    <p:sldId id="294" r:id="rId6"/>
    <p:sldId id="313" r:id="rId7"/>
    <p:sldId id="314" r:id="rId8"/>
    <p:sldId id="318" r:id="rId9"/>
    <p:sldId id="316" r:id="rId10"/>
    <p:sldId id="299" r:id="rId11"/>
    <p:sldId id="282" r:id="rId12"/>
    <p:sldId id="319" r:id="rId13"/>
    <p:sldId id="320" r:id="rId14"/>
    <p:sldId id="321" r:id="rId15"/>
    <p:sldId id="322" r:id="rId16"/>
    <p:sldId id="323" r:id="rId17"/>
    <p:sldId id="324" r:id="rId18"/>
    <p:sldId id="310" r:id="rId19"/>
    <p:sldId id="317" r:id="rId20"/>
    <p:sldId id="32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0000"/>
    <a:srgbClr val="0033CC"/>
    <a:srgbClr val="000099"/>
    <a:srgbClr val="6600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904" autoAdjust="0"/>
  </p:normalViewPr>
  <p:slideViewPr>
    <p:cSldViewPr>
      <p:cViewPr varScale="1">
        <p:scale>
          <a:sx n="80" d="100"/>
          <a:sy n="80" d="100"/>
        </p:scale>
        <p:origin x="970" y="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t>10/2/2022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t>‹#›</a:t>
            </a:fld>
            <a:endParaRPr lang="en-US" dirty="0"/>
          </a:p>
        </p:txBody>
      </p:sp>
    </p:spTree>
    <p:extLst>
      <p:ext uri="{BB962C8B-B14F-4D97-AF65-F5344CB8AC3E}">
        <p14:creationId xmlns:p14="http://schemas.microsoft.com/office/powerpoint/2010/main" val="3289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E29967A-7568-4B43-ADFF-F109EFF199E4}"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8991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9256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69037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154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9997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7523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5910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92764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22334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769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232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04655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57183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06343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14334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1614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33043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29967A-7568-4B43-ADFF-F109EFF199E4}" type="datetimeFigureOut">
              <a:rPr lang="en-US" smtClean="0"/>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98646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29967A-7568-4B43-ADFF-F109EFF199E4}" type="datetimeFigureOut">
              <a:rPr lang="en-US" smtClean="0"/>
              <a:t>10/2/2022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4031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29967A-7568-4B43-ADFF-F109EFF199E4}" type="datetimeFigureOut">
              <a:rPr lang="en-US" smtClean="0"/>
              <a:t>10/2/2022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7411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t>10/2/2022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118588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5720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6998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t>10/2/2022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t>‹#›</a:t>
            </a:fld>
            <a:endParaRPr lang="en-US" dirty="0"/>
          </a:p>
        </p:txBody>
      </p:sp>
    </p:spTree>
    <p:extLst>
      <p:ext uri="{BB962C8B-B14F-4D97-AF65-F5344CB8AC3E}">
        <p14:creationId xmlns:p14="http://schemas.microsoft.com/office/powerpoint/2010/main" val="25240126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7.xml"/><Relationship Id="rId7" Type="http://schemas.openxmlformats.org/officeDocument/2006/relationships/slide" Target="slide16.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slide" Target="slide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slide" Target="slide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slide" Target="slide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slide" Target="slide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gif"/><Relationship Id="rId4" Type="http://schemas.openxmlformats.org/officeDocument/2006/relationships/image" Target="../media/image33.gif"/></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gif"/><Relationship Id="rId4" Type="http://schemas.openxmlformats.org/officeDocument/2006/relationships/image" Target="../media/image33.gif"/></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fi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082362" y="2438400"/>
            <a:ext cx="5298245"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cap="none" spc="0" dirty="0" err="1">
                <a:ln/>
                <a:solidFill>
                  <a:srgbClr val="0033CC"/>
                </a:solidFill>
                <a:effectLst/>
                <a:latin typeface="Times New Roman" panose="02020603050405020304" pitchFamily="18" charset="0"/>
                <a:cs typeface="Times New Roman" panose="02020603050405020304" pitchFamily="18" charset="0"/>
              </a:rPr>
              <a:t>Khởi</a:t>
            </a:r>
            <a:r>
              <a:rPr lang="en-US" sz="8800" b="1" cap="none" spc="0" dirty="0">
                <a:ln/>
                <a:solidFill>
                  <a:srgbClr val="0033CC"/>
                </a:solidFill>
                <a:effectLst/>
                <a:latin typeface="Times New Roman" panose="02020603050405020304" pitchFamily="18" charset="0"/>
                <a:cs typeface="Times New Roman" panose="02020603050405020304" pitchFamily="18" charset="0"/>
              </a:rPr>
              <a:t> </a:t>
            </a:r>
            <a:r>
              <a:rPr lang="en-US" sz="8800" b="1" cap="none" spc="0" dirty="0" err="1">
                <a:ln/>
                <a:solidFill>
                  <a:srgbClr val="0033CC"/>
                </a:solidFill>
                <a:effectLst/>
                <a:latin typeface="Times New Roman" panose="02020603050405020304" pitchFamily="18" charset="0"/>
                <a:cs typeface="Times New Roman" panose="02020603050405020304" pitchFamily="18" charset="0"/>
              </a:rPr>
              <a:t>động</a:t>
            </a:r>
            <a:endParaRPr lang="en-US" sz="8800" b="1" cap="none" spc="0" dirty="0">
              <a:ln/>
              <a:solidFill>
                <a:srgbClr val="0033C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530528"/>
      </p:ext>
    </p:extLst>
  </p:cSld>
  <p:clrMapOvr>
    <a:masterClrMapping/>
  </p:clrMapOvr>
  <p:transition spd="slow"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3048000" y="4114800"/>
            <a:ext cx="3200400" cy="2133600"/>
            <a:chOff x="249" y="75"/>
            <a:chExt cx="5216" cy="3651"/>
          </a:xfrm>
        </p:grpSpPr>
        <p:pic>
          <p:nvPicPr>
            <p:cNvPr id="32773" name="Picture 28" descr="1f31e9c370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2956" y="1913870"/>
            <a:ext cx="8622917" cy="27879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CHƠI</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indent="342900" algn="ctr">
              <a:lnSpc>
                <a:spcPct val="150000"/>
              </a:lnSpc>
              <a:spcBef>
                <a:spcPts val="1350"/>
              </a:spcBef>
            </a:pP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NHANH</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HƠN</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ounded Rectangle 3"/>
          <p:cNvSpPr/>
          <p:nvPr/>
        </p:nvSpPr>
        <p:spPr>
          <a:xfrm>
            <a:off x="577063" y="3045743"/>
            <a:ext cx="1916768" cy="5232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FF0000"/>
                </a:solidFill>
                <a:latin typeface="Times New Roman" panose="02020603050405020304" pitchFamily="18" charset="0"/>
                <a:cs typeface="Times New Roman" panose="02020603050405020304" pitchFamily="18" charset="0"/>
              </a:rPr>
              <a:t>Nháy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chuột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428999" y="3015927"/>
            <a:ext cx="2286000" cy="5388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FF0000"/>
                </a:solidFill>
                <a:latin typeface="Times New Roman" panose="02020603050405020304" pitchFamily="18" charset="0"/>
                <a:cs typeface="Times New Roman" panose="02020603050405020304" pitchFamily="18" charset="0"/>
              </a:rPr>
              <a:t>Nháy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đúp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chuột</a:t>
            </a:r>
            <a:endParaRPr lang="en-US"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6586262" y="2956711"/>
            <a:ext cx="2438400" cy="5707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FF0000"/>
                </a:solidFill>
                <a:latin typeface="Times New Roman" panose="02020603050405020304" pitchFamily="18" charset="0"/>
                <a:cs typeface="Times New Roman" panose="02020603050405020304" pitchFamily="18" charset="0"/>
              </a:rPr>
              <a:t>Nháy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phải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4288" y="6324600"/>
            <a:ext cx="2895600" cy="5565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FF0000"/>
                </a:solidFill>
                <a:latin typeface="Times New Roman" panose="02020603050405020304" pitchFamily="18" charset="0"/>
                <a:cs typeface="Times New Roman" panose="02020603050405020304" pitchFamily="18" charset="0"/>
              </a:rPr>
              <a:t>Lăn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nút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cuộn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chuột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6662462" y="5174881"/>
            <a:ext cx="2099347" cy="5565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FF0000"/>
                </a:solidFill>
                <a:latin typeface="Times New Roman" panose="02020603050405020304" pitchFamily="18" charset="0"/>
                <a:cs typeface="Times New Roman" panose="02020603050405020304" pitchFamily="18" charset="0"/>
              </a:rPr>
              <a:t>Kéo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chuột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6662462" y="4337153"/>
            <a:ext cx="2286000" cy="5565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0000"/>
                </a:solidFill>
                <a:latin typeface="Times New Roman" panose="02020603050405020304" pitchFamily="18" charset="0"/>
                <a:cs typeface="Times New Roman" panose="02020603050405020304" pitchFamily="18" charset="0"/>
              </a:rPr>
              <a:t>Di </a:t>
            </a:r>
            <a:r>
              <a:rPr lang="en-US" sz="2400" dirty="0" err="1">
                <a:solidFill>
                  <a:srgbClr val="FF0000"/>
                </a:solidFill>
                <a:latin typeface="Times New Roman" panose="02020603050405020304" pitchFamily="18" charset="0"/>
                <a:cs typeface="Times New Roman" panose="02020603050405020304" pitchFamily="18" charset="0"/>
              </a:rPr>
              <a:t>chuyển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chuột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A90AAFFB-5821-4FEB-82A0-CBF3B1712B19}"/>
              </a:ext>
            </a:extLst>
          </p:cNvPr>
          <p:cNvPicPr>
            <a:picLocks noChangeAspect="1"/>
          </p:cNvPicPr>
          <p:nvPr/>
        </p:nvPicPr>
        <p:blipFill rotWithShape="1">
          <a:blip r:embed="rId3"/>
          <a:srcRect l="55000" t="44074" r="29982" b="36467"/>
          <a:stretch/>
        </p:blipFill>
        <p:spPr>
          <a:xfrm>
            <a:off x="41947" y="740595"/>
            <a:ext cx="2853653" cy="2079880"/>
          </a:xfrm>
          <a:prstGeom prst="rect">
            <a:avLst/>
          </a:prstGeom>
        </p:spPr>
      </p:pic>
      <p:pic>
        <p:nvPicPr>
          <p:cNvPr id="24" name="Picture 23">
            <a:extLst>
              <a:ext uri="{FF2B5EF4-FFF2-40B4-BE49-F238E27FC236}">
                <a16:creationId xmlns:a16="http://schemas.microsoft.com/office/drawing/2014/main" id="{95147A00-2D3B-4B47-8ADD-011FA0154433}"/>
              </a:ext>
            </a:extLst>
          </p:cNvPr>
          <p:cNvPicPr>
            <a:picLocks noChangeAspect="1"/>
          </p:cNvPicPr>
          <p:nvPr/>
        </p:nvPicPr>
        <p:blipFill rotWithShape="1">
          <a:blip r:embed="rId3"/>
          <a:srcRect l="55000" t="63133" r="29982" b="17408"/>
          <a:stretch/>
        </p:blipFill>
        <p:spPr>
          <a:xfrm>
            <a:off x="6336526" y="740595"/>
            <a:ext cx="2765527" cy="2015649"/>
          </a:xfrm>
          <a:prstGeom prst="rect">
            <a:avLst/>
          </a:prstGeom>
        </p:spPr>
      </p:pic>
      <p:pic>
        <p:nvPicPr>
          <p:cNvPr id="25" name="Picture 24">
            <a:extLst>
              <a:ext uri="{FF2B5EF4-FFF2-40B4-BE49-F238E27FC236}">
                <a16:creationId xmlns:a16="http://schemas.microsoft.com/office/drawing/2014/main" id="{60357675-CC52-4A3D-A6EF-67CECB7FFD74}"/>
              </a:ext>
            </a:extLst>
          </p:cNvPr>
          <p:cNvPicPr>
            <a:picLocks noChangeAspect="1"/>
          </p:cNvPicPr>
          <p:nvPr/>
        </p:nvPicPr>
        <p:blipFill rotWithShape="1">
          <a:blip r:embed="rId3"/>
          <a:srcRect l="69982" t="44074" r="15000" b="36467"/>
          <a:stretch/>
        </p:blipFill>
        <p:spPr>
          <a:xfrm>
            <a:off x="3193769" y="760313"/>
            <a:ext cx="2895600" cy="2015649"/>
          </a:xfrm>
          <a:prstGeom prst="rect">
            <a:avLst/>
          </a:prstGeom>
        </p:spPr>
      </p:pic>
      <p:pic>
        <p:nvPicPr>
          <p:cNvPr id="30" name="Picture 29">
            <a:extLst>
              <a:ext uri="{FF2B5EF4-FFF2-40B4-BE49-F238E27FC236}">
                <a16:creationId xmlns:a16="http://schemas.microsoft.com/office/drawing/2014/main" id="{030E6FE6-91AE-40D6-9AC8-52A577CFBC84}"/>
              </a:ext>
            </a:extLst>
          </p:cNvPr>
          <p:cNvPicPr>
            <a:picLocks noChangeAspect="1"/>
          </p:cNvPicPr>
          <p:nvPr/>
        </p:nvPicPr>
        <p:blipFill rotWithShape="1">
          <a:blip r:embed="rId3"/>
          <a:srcRect l="69982" t="63133" r="15000" b="17408"/>
          <a:stretch/>
        </p:blipFill>
        <p:spPr>
          <a:xfrm>
            <a:off x="60997" y="4164823"/>
            <a:ext cx="2758403" cy="1994940"/>
          </a:xfrm>
          <a:prstGeom prst="rect">
            <a:avLst/>
          </a:prstGeom>
        </p:spPr>
      </p:pic>
      <p:pic>
        <p:nvPicPr>
          <p:cNvPr id="14" name="Picture 13">
            <a:extLst>
              <a:ext uri="{FF2B5EF4-FFF2-40B4-BE49-F238E27FC236}">
                <a16:creationId xmlns:a16="http://schemas.microsoft.com/office/drawing/2014/main" id="{40362284-FFBA-4597-A096-B1DF1C936435}"/>
              </a:ext>
            </a:extLst>
          </p:cNvPr>
          <p:cNvPicPr>
            <a:picLocks noChangeAspect="1"/>
          </p:cNvPicPr>
          <p:nvPr/>
        </p:nvPicPr>
        <p:blipFill rotWithShape="1">
          <a:blip r:embed="rId4"/>
          <a:srcRect l="39167" t="69633" r="38333" b="5556"/>
          <a:stretch/>
        </p:blipFill>
        <p:spPr>
          <a:xfrm>
            <a:off x="3124200" y="4164823"/>
            <a:ext cx="3308308" cy="2052090"/>
          </a:xfrm>
          <a:prstGeom prst="rect">
            <a:avLst/>
          </a:prstGeom>
        </p:spPr>
      </p:pic>
      <p:sp>
        <p:nvSpPr>
          <p:cNvPr id="31" name="TextBox 30">
            <a:extLst>
              <a:ext uri="{FF2B5EF4-FFF2-40B4-BE49-F238E27FC236}">
                <a16:creationId xmlns:a16="http://schemas.microsoft.com/office/drawing/2014/main" id="{F2D64DA3-4D6C-4545-861C-D17FFEED0211}"/>
              </a:ext>
            </a:extLst>
          </p:cNvPr>
          <p:cNvSpPr txBox="1">
            <a:spLocks noChangeArrowheads="1"/>
          </p:cNvSpPr>
          <p:nvPr/>
        </p:nvSpPr>
        <p:spPr bwMode="auto">
          <a:xfrm>
            <a:off x="14288" y="76200"/>
            <a:ext cx="8977312" cy="523220"/>
          </a:xfrm>
          <a:prstGeom prst="rect">
            <a:avLst/>
          </a:prstGeom>
          <a:solidFill>
            <a:srgbClr val="FF0000"/>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2. </a:t>
            </a:r>
            <a:r>
              <a:rPr lang="en-US" altLang="en-US" sz="2800" b="1" dirty="0" err="1">
                <a:solidFill>
                  <a:schemeClr val="bg1"/>
                </a:solidFill>
                <a:latin typeface="Times New Roman" panose="02020603050405020304" pitchFamily="18" charset="0"/>
                <a:cs typeface="Times New Roman" panose="02020603050405020304" pitchFamily="18" charset="0"/>
              </a:rPr>
              <a:t>CÁC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THAO</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TÁC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CƠ</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BẢN</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KHI</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SỬ</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DỤNG</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CHUỘT</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92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288" y="0"/>
            <a:ext cx="9129712" cy="6858000"/>
          </a:xfrm>
        </p:spPr>
      </p:pic>
      <p:sp>
        <p:nvSpPr>
          <p:cNvPr id="6" name="TextBox 5"/>
          <p:cNvSpPr txBox="1">
            <a:spLocks noChangeArrowheads="1"/>
          </p:cNvSpPr>
          <p:nvPr/>
        </p:nvSpPr>
        <p:spPr bwMode="auto">
          <a:xfrm>
            <a:off x="14288" y="0"/>
            <a:ext cx="9129712" cy="923330"/>
          </a:xfrm>
          <a:prstGeom prst="rect">
            <a:avLst/>
          </a:prstGeom>
          <a:solidFill>
            <a:srgbClr val="FF0000"/>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dirty="0" err="1">
                <a:solidFill>
                  <a:schemeClr val="bg1"/>
                </a:solidFill>
                <a:latin typeface="Times New Roman" panose="02020603050405020304" pitchFamily="18" charset="0"/>
                <a:cs typeface="Times New Roman" panose="02020603050405020304" pitchFamily="18" charset="0"/>
              </a:rPr>
              <a:t>Vận</a:t>
            </a:r>
            <a:r>
              <a:rPr lang="en-US" altLang="en-US" sz="5400" b="1" dirty="0">
                <a:solidFill>
                  <a:schemeClr val="bg1"/>
                </a:solidFill>
                <a:latin typeface="Times New Roman" panose="02020603050405020304" pitchFamily="18" charset="0"/>
                <a:cs typeface="Times New Roman" panose="02020603050405020304" pitchFamily="18" charset="0"/>
              </a:rPr>
              <a:t> </a:t>
            </a:r>
            <a:r>
              <a:rPr lang="en-US" altLang="en-US" sz="5400" b="1" dirty="0" err="1">
                <a:solidFill>
                  <a:schemeClr val="bg1"/>
                </a:solidFill>
                <a:latin typeface="Times New Roman" panose="02020603050405020304" pitchFamily="18" charset="0"/>
                <a:cs typeface="Times New Roman" panose="02020603050405020304" pitchFamily="18" charset="0"/>
              </a:rPr>
              <a:t>dụng</a:t>
            </a:r>
            <a:endParaRPr lang="en-US" altLang="en-US" sz="5400" b="1"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9F9D1A3-3F7A-461A-9052-66C4705CB021}"/>
              </a:ext>
            </a:extLst>
          </p:cNvPr>
          <p:cNvSpPr txBox="1"/>
          <p:nvPr/>
        </p:nvSpPr>
        <p:spPr>
          <a:xfrm>
            <a:off x="152400" y="1096389"/>
            <a:ext cx="2514600"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Bài</a:t>
            </a:r>
            <a:r>
              <a:rPr lang="en-US" sz="6000" b="1" dirty="0">
                <a:solidFill>
                  <a:srgbClr val="FF0000"/>
                </a:solidFill>
                <a:latin typeface="Times New Roman" panose="02020603050405020304" pitchFamily="18" charset="0"/>
                <a:cs typeface="Times New Roman" panose="02020603050405020304" pitchFamily="18" charset="0"/>
              </a:rPr>
              <a:t> 1: </a:t>
            </a:r>
          </a:p>
        </p:txBody>
      </p:sp>
      <p:sp>
        <p:nvSpPr>
          <p:cNvPr id="3" name="Rectangle 2">
            <a:extLst>
              <a:ext uri="{FF2B5EF4-FFF2-40B4-BE49-F238E27FC236}">
                <a16:creationId xmlns:a16="http://schemas.microsoft.com/office/drawing/2014/main" id="{EBD57323-6B5D-4B30-A4AB-A1E1AEB957D6}"/>
              </a:ext>
            </a:extLst>
          </p:cNvPr>
          <p:cNvSpPr/>
          <p:nvPr/>
        </p:nvSpPr>
        <p:spPr>
          <a:xfrm>
            <a:off x="1855098" y="1027907"/>
            <a:ext cx="7018268" cy="1446550"/>
          </a:xfrm>
          <a:prstGeom prst="rect">
            <a:avLst/>
          </a:prstGeom>
          <a:noFill/>
        </p:spPr>
        <p:txBody>
          <a:bodyPr wrap="none" lIns="91440" tIns="45720" rIns="91440" bIns="45720">
            <a:spAutoFit/>
            <a:scene3d>
              <a:camera prst="perspectiveLeft"/>
              <a:lightRig rig="threePt" dir="t"/>
            </a:scene3d>
          </a:bodyPr>
          <a:lstStyle/>
          <a:p>
            <a:pPr algn="ctr"/>
            <a:r>
              <a:rPr lang="en-US" sz="8800" b="1" dirty="0">
                <a:ln w="12700" cmpd="sng">
                  <a:solidFill>
                    <a:schemeClr val="accent4"/>
                  </a:solidFill>
                  <a:prstDash val="solid"/>
                </a:ln>
                <a:solidFill>
                  <a:srgbClr val="0033CC"/>
                </a:solidFill>
              </a:rPr>
              <a:t>Ô CỬA BÍ MẬT</a:t>
            </a:r>
            <a:endParaRPr lang="en-US" sz="8800" b="1" cap="none" spc="0" dirty="0">
              <a:ln w="12700" cmpd="sng">
                <a:solidFill>
                  <a:schemeClr val="accent4"/>
                </a:solidFill>
                <a:prstDash val="solid"/>
              </a:ln>
              <a:solidFill>
                <a:srgbClr val="0033CC"/>
              </a:solidFill>
              <a:effectLst/>
            </a:endParaRPr>
          </a:p>
        </p:txBody>
      </p:sp>
      <p:pic>
        <p:nvPicPr>
          <p:cNvPr id="14" name="Shape 125">
            <a:hlinkClick r:id="rId3" action="ppaction://hlinksldjump"/>
            <a:extLst>
              <a:ext uri="{FF2B5EF4-FFF2-40B4-BE49-F238E27FC236}">
                <a16:creationId xmlns:a16="http://schemas.microsoft.com/office/drawing/2014/main" id="{8665EA44-A6DD-4636-B245-72C4D2A80017}"/>
              </a:ext>
            </a:extLst>
          </p:cNvPr>
          <p:cNvPicPr/>
          <p:nvPr/>
        </p:nvPicPr>
        <p:blipFill rotWithShape="1">
          <a:blip r:embed="rId4">
            <a:extLst>
              <a:ext uri="{28A0092B-C50C-407E-A947-70E740481C1C}">
                <a14:useLocalDpi xmlns:a14="http://schemas.microsoft.com/office/drawing/2010/main" val="0"/>
              </a:ext>
            </a:extLst>
          </a:blip>
          <a:srcRect b="11879"/>
          <a:stretch/>
        </p:blipFill>
        <p:spPr>
          <a:xfrm>
            <a:off x="3048000" y="2351388"/>
            <a:ext cx="3429000" cy="2938699"/>
          </a:xfrm>
          <a:prstGeom prst="rect">
            <a:avLst/>
          </a:prstGeom>
        </p:spPr>
      </p:pic>
      <p:sp>
        <p:nvSpPr>
          <p:cNvPr id="4" name="Rectangle 3">
            <a:hlinkClick r:id="rId5" action="ppaction://hlinksldjump"/>
            <a:extLst>
              <a:ext uri="{FF2B5EF4-FFF2-40B4-BE49-F238E27FC236}">
                <a16:creationId xmlns:a16="http://schemas.microsoft.com/office/drawing/2014/main" id="{D23D5CB7-51D3-44E6-8AA3-F6B6C7E3876C}"/>
              </a:ext>
            </a:extLst>
          </p:cNvPr>
          <p:cNvSpPr/>
          <p:nvPr/>
        </p:nvSpPr>
        <p:spPr>
          <a:xfrm>
            <a:off x="3048000" y="2323211"/>
            <a:ext cx="1714500" cy="146934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rPr>
              <a:t>1</a:t>
            </a:r>
          </a:p>
        </p:txBody>
      </p:sp>
      <p:sp>
        <p:nvSpPr>
          <p:cNvPr id="11" name="Rectangle 10">
            <a:hlinkClick r:id="rId6" action="ppaction://hlinksldjump"/>
            <a:extLst>
              <a:ext uri="{FF2B5EF4-FFF2-40B4-BE49-F238E27FC236}">
                <a16:creationId xmlns:a16="http://schemas.microsoft.com/office/drawing/2014/main" id="{07F64526-21E2-4BA5-AD15-1EE9D38278CE}"/>
              </a:ext>
            </a:extLst>
          </p:cNvPr>
          <p:cNvSpPr/>
          <p:nvPr/>
        </p:nvSpPr>
        <p:spPr>
          <a:xfrm>
            <a:off x="3048000" y="3792559"/>
            <a:ext cx="1714500" cy="146934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rPr>
              <a:t>3</a:t>
            </a:r>
          </a:p>
        </p:txBody>
      </p:sp>
      <p:sp>
        <p:nvSpPr>
          <p:cNvPr id="12" name="Rectangle 11">
            <a:hlinkClick r:id="rId7" action="ppaction://hlinksldjump"/>
            <a:extLst>
              <a:ext uri="{FF2B5EF4-FFF2-40B4-BE49-F238E27FC236}">
                <a16:creationId xmlns:a16="http://schemas.microsoft.com/office/drawing/2014/main" id="{BA793F0B-D5E1-42B5-8E4F-CF57961BB41B}"/>
              </a:ext>
            </a:extLst>
          </p:cNvPr>
          <p:cNvSpPr/>
          <p:nvPr/>
        </p:nvSpPr>
        <p:spPr>
          <a:xfrm>
            <a:off x="4762500" y="3792559"/>
            <a:ext cx="1714500" cy="146934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rPr>
              <a:t>4</a:t>
            </a:r>
          </a:p>
        </p:txBody>
      </p:sp>
      <p:sp>
        <p:nvSpPr>
          <p:cNvPr id="8" name="Rectangle 7">
            <a:hlinkClick r:id="rId8" action="ppaction://hlinksldjump"/>
            <a:extLst>
              <a:ext uri="{FF2B5EF4-FFF2-40B4-BE49-F238E27FC236}">
                <a16:creationId xmlns:a16="http://schemas.microsoft.com/office/drawing/2014/main" id="{7D6AF4AE-CCA2-468A-8F67-59434D176488}"/>
              </a:ext>
            </a:extLst>
          </p:cNvPr>
          <p:cNvSpPr/>
          <p:nvPr/>
        </p:nvSpPr>
        <p:spPr>
          <a:xfrm>
            <a:off x="4762500" y="2323210"/>
            <a:ext cx="1714500" cy="146934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317601846"/>
      </p:ext>
    </p:extLst>
  </p:cSld>
  <p:clrMapOvr>
    <a:masterClrMapping/>
  </p:clrMapOvr>
  <p:transition spd="slow" advClick="0" advTm="600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3" presetClass="exit" presetSubtype="32" fill="hold" grpId="0" nodeType="clickEffect">
                                  <p:stCondLst>
                                    <p:cond delay="0"/>
                                  </p:stCondLst>
                                  <p:childTnLst>
                                    <p:anim calcmode="lin" valueType="num">
                                      <p:cBhvr>
                                        <p:cTn id="12" dur="500"/>
                                        <p:tgtEl>
                                          <p:spTgt spid="8"/>
                                        </p:tgtEl>
                                        <p:attrNameLst>
                                          <p:attrName>ppt_w</p:attrName>
                                        </p:attrNameLst>
                                      </p:cBhvr>
                                      <p:tavLst>
                                        <p:tav tm="0">
                                          <p:val>
                                            <p:strVal val="ppt_w"/>
                                          </p:val>
                                        </p:tav>
                                        <p:tav tm="100000">
                                          <p:val>
                                            <p:fltVal val="0"/>
                                          </p:val>
                                        </p:tav>
                                      </p:tavLst>
                                    </p:anim>
                                    <p:anim calcmode="lin" valueType="num">
                                      <p:cBhvr>
                                        <p:cTn id="13" dur="500"/>
                                        <p:tgtEl>
                                          <p:spTgt spid="8"/>
                                        </p:tgtEl>
                                        <p:attrNameLst>
                                          <p:attrName>ppt_h</p:attrName>
                                        </p:attrNameLst>
                                      </p:cBhvr>
                                      <p:tavLst>
                                        <p:tav tm="0">
                                          <p:val>
                                            <p:strVal val="ppt_h"/>
                                          </p:val>
                                        </p:tav>
                                        <p:tav tm="100000">
                                          <p:val>
                                            <p:fltVal val="0"/>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20" presetClass="exit" presetSubtype="0" fill="hold" grpId="0" nodeType="clickEffect">
                                  <p:stCondLst>
                                    <p:cond delay="0"/>
                                  </p:stCondLst>
                                  <p:childTnLst>
                                    <p:animEffect transition="out" filter="wedge">
                                      <p:cBhvr>
                                        <p:cTn id="19" dur="2000"/>
                                        <p:tgtEl>
                                          <p:spTgt spid="11"/>
                                        </p:tgtEl>
                                      </p:cBhvr>
                                    </p:animEffect>
                                    <p:set>
                                      <p:cBhvr>
                                        <p:cTn id="20"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1" restart="whenNotActive" fill="hold" evtFilter="cancelBubble" nodeType="interactiveSeq">
                <p:stCondLst>
                  <p:cond evt="onClick" delay="0">
                    <p:tgtEl>
                      <p:spTgt spid="12"/>
                    </p:tgtEl>
                  </p:cond>
                </p:stCondLst>
                <p:endSync evt="end" delay="0">
                  <p:rtn val="all"/>
                </p:endSync>
                <p:childTnLst>
                  <p:par>
                    <p:cTn id="22" fill="hold">
                      <p:stCondLst>
                        <p:cond delay="0"/>
                      </p:stCondLst>
                      <p:childTnLst>
                        <p:par>
                          <p:cTn id="23" fill="hold">
                            <p:stCondLst>
                              <p:cond delay="0"/>
                            </p:stCondLst>
                            <p:childTnLst>
                              <p:par>
                                <p:cTn id="24" presetID="16" presetClass="exit" presetSubtype="21" fill="hold" grpId="0" nodeType="clickEffect">
                                  <p:stCondLst>
                                    <p:cond delay="0"/>
                                  </p:stCondLst>
                                  <p:childTnLst>
                                    <p:animEffect transition="out" filter="barn(inVertical)">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4" grpId="0" animBg="1"/>
      <p:bldP spid="11" grpId="0" animBg="1"/>
      <p:bldP spid="1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1.bp.blogspot.com/-7bDfTCE_vI0/T7MQzaNhM2I/AAAAAAAABGA/swxgP3-2w4M/s1600/hinh-nen-dep-45.jpg"/>
          <p:cNvPicPr>
            <a:picLocks noChangeAspect="1" noChangeArrowheads="1"/>
          </p:cNvPicPr>
          <p:nvPr/>
        </p:nvPicPr>
        <p:blipFill>
          <a:blip r:embed="rId3" cstate="print">
            <a:duotone>
              <a:schemeClr val="accent5">
                <a:shade val="45000"/>
                <a:satMod val="135000"/>
              </a:schemeClr>
              <a:prstClr val="white"/>
            </a:duotone>
            <a:lum contrast="40000"/>
          </a:blip>
          <a:srcRect l="54255" t="59105"/>
          <a:stretch>
            <a:fillRect/>
          </a:stretch>
        </p:blipFill>
        <p:spPr bwMode="auto">
          <a:xfrm rot="16200000">
            <a:off x="1089025" y="-1299765"/>
            <a:ext cx="6857999" cy="9144000"/>
          </a:xfrm>
          <a:prstGeom prst="rect">
            <a:avLst/>
          </a:prstGeom>
          <a:noFill/>
        </p:spPr>
      </p:pic>
      <p:sp>
        <p:nvSpPr>
          <p:cNvPr id="8" name="Rectangle 1"/>
          <p:cNvSpPr txBox="1">
            <a:spLocks noChangeArrowheads="1"/>
          </p:cNvSpPr>
          <p:nvPr/>
        </p:nvSpPr>
        <p:spPr bwMode="auto">
          <a:xfrm>
            <a:off x="304800" y="523393"/>
            <a:ext cx="8229600" cy="88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lvl1pPr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Ngón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tay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trỏ</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đặt</a:t>
            </a:r>
            <a:r>
              <a:rPr lang="en-US" sz="4000" b="1" dirty="0">
                <a:solidFill>
                  <a:srgbClr val="FF0000"/>
                </a:solidFill>
                <a:latin typeface="Times New Roman" panose="02020603050405020304" pitchFamily="18" charset="0"/>
                <a:cs typeface="Times New Roman" panose="02020603050405020304" pitchFamily="18" charset="0"/>
              </a:rPr>
              <a:t> ở </a:t>
            </a:r>
            <a:r>
              <a:rPr lang="en-US" sz="4000" b="1" dirty="0" err="1">
                <a:solidFill>
                  <a:srgbClr val="FF0000"/>
                </a:solidFill>
                <a:latin typeface="Times New Roman" panose="02020603050405020304" pitchFamily="18" charset="0"/>
                <a:cs typeface="Times New Roman" panose="02020603050405020304" pitchFamily="18" charset="0"/>
              </a:rPr>
              <a:t>đâu</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11" name="Picture 8"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5025" y="0"/>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83618" y="-607418"/>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93921" y="3664239"/>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BD20530_">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501407" y="4237538"/>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5C3200A-BBD7-4657-AFD6-2E6AF73D93B4}"/>
              </a:ext>
            </a:extLst>
          </p:cNvPr>
          <p:cNvSpPr txBox="1"/>
          <p:nvPr/>
        </p:nvSpPr>
        <p:spPr>
          <a:xfrm>
            <a:off x="2308155" y="1946480"/>
            <a:ext cx="4819650" cy="646331"/>
          </a:xfrm>
          <a:prstGeom prst="rect">
            <a:avLst/>
          </a:prstGeom>
          <a:noFill/>
        </p:spPr>
        <p:txBody>
          <a:bodyPr wrap="square" rtlCol="0">
            <a:spAutoFit/>
          </a:bodyPr>
          <a:lstStyle/>
          <a:p>
            <a:r>
              <a:rPr lang="en-US" sz="3600" dirty="0">
                <a:solidFill>
                  <a:srgbClr val="0033CC"/>
                </a:solidFill>
                <a:latin typeface="Times New Roman" panose="02020603050405020304" pitchFamily="18" charset="0"/>
                <a:cs typeface="Times New Roman" panose="02020603050405020304" pitchFamily="18" charset="0"/>
              </a:rPr>
              <a:t>A. </a:t>
            </a:r>
            <a:r>
              <a:rPr lang="en-US" sz="3600" dirty="0" err="1">
                <a:solidFill>
                  <a:srgbClr val="0033CC"/>
                </a:solidFill>
                <a:latin typeface="Times New Roman" panose="02020603050405020304" pitchFamily="18" charset="0"/>
                <a:cs typeface="Times New Roman" panose="02020603050405020304" pitchFamily="18" charset="0"/>
              </a:rPr>
              <a:t>Nút</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trái</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C8C0484-771C-4D54-BB39-2AD5BD3ECB45}"/>
              </a:ext>
            </a:extLst>
          </p:cNvPr>
          <p:cNvSpPr txBox="1"/>
          <p:nvPr/>
        </p:nvSpPr>
        <p:spPr>
          <a:xfrm>
            <a:off x="2308155" y="2882187"/>
            <a:ext cx="4819650" cy="646331"/>
          </a:xfrm>
          <a:prstGeom prst="rect">
            <a:avLst/>
          </a:prstGeom>
          <a:noFill/>
        </p:spPr>
        <p:txBody>
          <a:bodyPr wrap="square" rtlCol="0">
            <a:spAutoFit/>
          </a:bodyPr>
          <a:lstStyle/>
          <a:p>
            <a:r>
              <a:rPr lang="en-US" sz="3600" dirty="0">
                <a:solidFill>
                  <a:srgbClr val="0033CC"/>
                </a:solidFill>
                <a:latin typeface="Times New Roman" panose="02020603050405020304" pitchFamily="18" charset="0"/>
                <a:cs typeface="Times New Roman" panose="02020603050405020304" pitchFamily="18" charset="0"/>
              </a:rPr>
              <a:t>B. </a:t>
            </a:r>
            <a:r>
              <a:rPr lang="en-US" sz="3600" dirty="0" err="1">
                <a:solidFill>
                  <a:srgbClr val="0033CC"/>
                </a:solidFill>
                <a:latin typeface="Times New Roman" panose="02020603050405020304" pitchFamily="18" charset="0"/>
                <a:cs typeface="Times New Roman" panose="02020603050405020304" pitchFamily="18" charset="0"/>
              </a:rPr>
              <a:t>Nút</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phải</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872AAAB-80B3-4A10-89C1-6E4076BC3DAA}"/>
              </a:ext>
            </a:extLst>
          </p:cNvPr>
          <p:cNvSpPr txBox="1"/>
          <p:nvPr/>
        </p:nvSpPr>
        <p:spPr>
          <a:xfrm>
            <a:off x="2308155" y="3733710"/>
            <a:ext cx="4819650" cy="646331"/>
          </a:xfrm>
          <a:prstGeom prst="rect">
            <a:avLst/>
          </a:prstGeom>
          <a:noFill/>
        </p:spPr>
        <p:txBody>
          <a:bodyPr wrap="square" rtlCol="0">
            <a:spAutoFit/>
          </a:bodyPr>
          <a:lstStyle/>
          <a:p>
            <a:r>
              <a:rPr lang="en-US" sz="3600" dirty="0">
                <a:solidFill>
                  <a:srgbClr val="0033CC"/>
                </a:solidFill>
                <a:latin typeface="Times New Roman" panose="02020603050405020304" pitchFamily="18" charset="0"/>
                <a:cs typeface="Times New Roman" panose="02020603050405020304" pitchFamily="18" charset="0"/>
              </a:rPr>
              <a:t>C. </a:t>
            </a:r>
            <a:r>
              <a:rPr lang="en-US" sz="3600" dirty="0" err="1">
                <a:solidFill>
                  <a:srgbClr val="0033CC"/>
                </a:solidFill>
                <a:latin typeface="Times New Roman" panose="02020603050405020304" pitchFamily="18" charset="0"/>
                <a:cs typeface="Times New Roman" panose="02020603050405020304" pitchFamily="18" charset="0"/>
              </a:rPr>
              <a:t>Nút</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cuộn</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C6B863D-8AE2-4AD9-9B7D-03E0686FDDFE}"/>
              </a:ext>
            </a:extLst>
          </p:cNvPr>
          <p:cNvSpPr txBox="1"/>
          <p:nvPr/>
        </p:nvSpPr>
        <p:spPr>
          <a:xfrm>
            <a:off x="2308155" y="4523196"/>
            <a:ext cx="4819650" cy="646331"/>
          </a:xfrm>
          <a:prstGeom prst="rect">
            <a:avLst/>
          </a:prstGeom>
          <a:noFill/>
        </p:spPr>
        <p:txBody>
          <a:bodyPr wrap="square" rtlCol="0">
            <a:spAutoFit/>
          </a:bodyPr>
          <a:lstStyle/>
          <a:p>
            <a:r>
              <a:rPr lang="en-US" sz="3600" dirty="0">
                <a:solidFill>
                  <a:srgbClr val="0033CC"/>
                </a:solidFill>
                <a:latin typeface="Times New Roman" panose="02020603050405020304" pitchFamily="18" charset="0"/>
                <a:cs typeface="Times New Roman" panose="02020603050405020304" pitchFamily="18" charset="0"/>
              </a:rPr>
              <a:t>D. </a:t>
            </a:r>
            <a:r>
              <a:rPr lang="en-US" sz="3600" dirty="0" err="1">
                <a:solidFill>
                  <a:srgbClr val="0033CC"/>
                </a:solidFill>
                <a:latin typeface="Times New Roman" panose="02020603050405020304" pitchFamily="18" charset="0"/>
                <a:cs typeface="Times New Roman" panose="02020603050405020304" pitchFamily="18" charset="0"/>
              </a:rPr>
              <a:t>Cả</a:t>
            </a:r>
            <a:r>
              <a:rPr lang="en-US" sz="3600" dirty="0">
                <a:solidFill>
                  <a:srgbClr val="0033CC"/>
                </a:solidFill>
                <a:latin typeface="Times New Roman" panose="02020603050405020304" pitchFamily="18" charset="0"/>
                <a:cs typeface="Times New Roman" panose="02020603050405020304" pitchFamily="18" charset="0"/>
              </a:rPr>
              <a:t> A, B, C </a:t>
            </a:r>
            <a:r>
              <a:rPr lang="en-US" sz="3600" dirty="0" err="1">
                <a:solidFill>
                  <a:srgbClr val="0033CC"/>
                </a:solidFill>
                <a:latin typeface="Times New Roman" panose="02020603050405020304" pitchFamily="18" charset="0"/>
                <a:cs typeface="Times New Roman" panose="02020603050405020304" pitchFamily="18" charset="0"/>
              </a:rPr>
              <a:t>đều</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đúng</a:t>
            </a:r>
            <a:endParaRPr lang="en-US" sz="36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34102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1000"/>
                                        <p:tgtEl>
                                          <p:spTgt spid="2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1000"/>
                                        <p:tgtEl>
                                          <p:spTgt spid="21"/>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1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repeatCount="5000" fill="remove" grpId="2" nodeType="clickEffect">
                                  <p:stCondLst>
                                    <p:cond delay="0"/>
                                  </p:stCondLst>
                                  <p:childTnLst>
                                    <p:animClr clrSpc="rgb" dir="cw">
                                      <p:cBhvr>
                                        <p:cTn id="23" dur="2000" fill="hold"/>
                                        <p:tgtEl>
                                          <p:spTgt spid="2"/>
                                        </p:tgtEl>
                                        <p:attrNameLst>
                                          <p:attrName>fillcolor</p:attrName>
                                        </p:attrNameLst>
                                      </p:cBhvr>
                                      <p:to>
                                        <a:schemeClr val="accent2"/>
                                      </p:to>
                                    </p:animClr>
                                    <p:set>
                                      <p:cBhvr>
                                        <p:cTn id="24" dur="2000" fill="hold"/>
                                        <p:tgtEl>
                                          <p:spTgt spid="2"/>
                                        </p:tgtEl>
                                        <p:attrNameLst>
                                          <p:attrName>fill.type</p:attrName>
                                        </p:attrNameLst>
                                      </p:cBhvr>
                                      <p:to>
                                        <p:strVal val="solid"/>
                                      </p:to>
                                    </p:set>
                                    <p:set>
                                      <p:cBhvr>
                                        <p:cTn id="25" dur="2000" fill="hold"/>
                                        <p:tgtEl>
                                          <p:spTgt spid="2"/>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1.bp.blogspot.com/-7bDfTCE_vI0/T7MQzaNhM2I/AAAAAAAABGA/swxgP3-2w4M/s1600/hinh-nen-dep-45.jpg"/>
          <p:cNvPicPr>
            <a:picLocks noChangeAspect="1" noChangeArrowheads="1"/>
          </p:cNvPicPr>
          <p:nvPr/>
        </p:nvPicPr>
        <p:blipFill>
          <a:blip r:embed="rId3" cstate="print">
            <a:duotone>
              <a:schemeClr val="accent5">
                <a:shade val="45000"/>
                <a:satMod val="135000"/>
              </a:schemeClr>
              <a:prstClr val="white"/>
            </a:duotone>
            <a:lum contrast="40000"/>
          </a:blip>
          <a:srcRect l="54255" t="59105"/>
          <a:stretch>
            <a:fillRect/>
          </a:stretch>
        </p:blipFill>
        <p:spPr bwMode="auto">
          <a:xfrm rot="16200000">
            <a:off x="1089025" y="-1299765"/>
            <a:ext cx="6857999" cy="9144000"/>
          </a:xfrm>
          <a:prstGeom prst="rect">
            <a:avLst/>
          </a:prstGeom>
          <a:noFill/>
        </p:spPr>
      </p:pic>
      <p:sp>
        <p:nvSpPr>
          <p:cNvPr id="8" name="Rectangle 1"/>
          <p:cNvSpPr txBox="1">
            <a:spLocks noChangeArrowheads="1"/>
          </p:cNvSpPr>
          <p:nvPr/>
        </p:nvSpPr>
        <p:spPr bwMode="auto">
          <a:xfrm>
            <a:off x="304800" y="523393"/>
            <a:ext cx="8229600" cy="88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lvl1pPr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err="1">
                <a:solidFill>
                  <a:srgbClr val="FF0000"/>
                </a:solidFill>
                <a:latin typeface="Times New Roman" panose="02020603050405020304" pitchFamily="18" charset="0"/>
                <a:cs typeface="Times New Roman" panose="02020603050405020304" pitchFamily="18" charset="0"/>
              </a:rPr>
              <a:t>Ngón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tay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đặt</a:t>
            </a:r>
            <a:r>
              <a:rPr lang="en-US" sz="4000" b="1" dirty="0">
                <a:solidFill>
                  <a:srgbClr val="FF0000"/>
                </a:solidFill>
                <a:latin typeface="Times New Roman" panose="02020603050405020304" pitchFamily="18" charset="0"/>
                <a:cs typeface="Times New Roman" panose="02020603050405020304" pitchFamily="18" charset="0"/>
              </a:rPr>
              <a:t> ở </a:t>
            </a:r>
            <a:r>
              <a:rPr lang="en-US" sz="4000" b="1" dirty="0" err="1">
                <a:solidFill>
                  <a:srgbClr val="FF0000"/>
                </a:solidFill>
                <a:latin typeface="Times New Roman" panose="02020603050405020304" pitchFamily="18" charset="0"/>
                <a:cs typeface="Times New Roman" panose="02020603050405020304" pitchFamily="18" charset="0"/>
              </a:rPr>
              <a:t>đâu</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11" name="Picture 8"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5025" y="0"/>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83618" y="-607418"/>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93921" y="3664239"/>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BD20530_">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501407" y="4237538"/>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5C3200A-BBD7-4657-AFD6-2E6AF73D93B4}"/>
              </a:ext>
            </a:extLst>
          </p:cNvPr>
          <p:cNvSpPr txBox="1"/>
          <p:nvPr/>
        </p:nvSpPr>
        <p:spPr>
          <a:xfrm>
            <a:off x="2374900" y="3596564"/>
            <a:ext cx="4819650" cy="646331"/>
          </a:xfrm>
          <a:prstGeom prst="rect">
            <a:avLst/>
          </a:prstGeom>
          <a:noFill/>
        </p:spPr>
        <p:txBody>
          <a:bodyPr wrap="square" rtlCol="0">
            <a:spAutoFit/>
          </a:bodyPr>
          <a:lstStyle/>
          <a:p>
            <a:r>
              <a:rPr lang="en-US" sz="3600" dirty="0">
                <a:solidFill>
                  <a:srgbClr val="0033CC"/>
                </a:solidFill>
                <a:latin typeface="Times New Roman" panose="02020603050405020304" pitchFamily="18" charset="0"/>
                <a:cs typeface="Times New Roman" panose="02020603050405020304" pitchFamily="18" charset="0"/>
              </a:rPr>
              <a:t>C. </a:t>
            </a:r>
            <a:r>
              <a:rPr lang="en-US" sz="3600" dirty="0" err="1">
                <a:solidFill>
                  <a:srgbClr val="0033CC"/>
                </a:solidFill>
                <a:latin typeface="Times New Roman" panose="02020603050405020304" pitchFamily="18" charset="0"/>
                <a:cs typeface="Times New Roman" panose="02020603050405020304" pitchFamily="18" charset="0"/>
              </a:rPr>
              <a:t>Nút</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phải</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C8C0484-771C-4D54-BB39-2AD5BD3ECB45}"/>
              </a:ext>
            </a:extLst>
          </p:cNvPr>
          <p:cNvSpPr txBox="1"/>
          <p:nvPr/>
        </p:nvSpPr>
        <p:spPr>
          <a:xfrm>
            <a:off x="2298630" y="1823392"/>
            <a:ext cx="4819650" cy="646331"/>
          </a:xfrm>
          <a:prstGeom prst="rect">
            <a:avLst/>
          </a:prstGeom>
          <a:noFill/>
        </p:spPr>
        <p:txBody>
          <a:bodyPr wrap="square" rtlCol="0">
            <a:spAutoFit/>
          </a:bodyPr>
          <a:lstStyle/>
          <a:p>
            <a:r>
              <a:rPr lang="en-US" sz="3600" dirty="0">
                <a:solidFill>
                  <a:srgbClr val="0033CC"/>
                </a:solidFill>
                <a:latin typeface="Times New Roman" panose="02020603050405020304" pitchFamily="18" charset="0"/>
                <a:cs typeface="Times New Roman" panose="02020603050405020304" pitchFamily="18" charset="0"/>
              </a:rPr>
              <a:t>A. </a:t>
            </a:r>
            <a:r>
              <a:rPr lang="en-US" sz="3600" dirty="0" err="1">
                <a:solidFill>
                  <a:srgbClr val="0033CC"/>
                </a:solidFill>
                <a:latin typeface="Times New Roman" panose="02020603050405020304" pitchFamily="18" charset="0"/>
                <a:cs typeface="Times New Roman" panose="02020603050405020304" pitchFamily="18" charset="0"/>
              </a:rPr>
              <a:t>Nút</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trái</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872AAAB-80B3-4A10-89C1-6E4076BC3DAA}"/>
              </a:ext>
            </a:extLst>
          </p:cNvPr>
          <p:cNvSpPr txBox="1"/>
          <p:nvPr/>
        </p:nvSpPr>
        <p:spPr>
          <a:xfrm>
            <a:off x="2332003" y="2724501"/>
            <a:ext cx="4819650" cy="646331"/>
          </a:xfrm>
          <a:prstGeom prst="rect">
            <a:avLst/>
          </a:prstGeom>
          <a:noFill/>
        </p:spPr>
        <p:txBody>
          <a:bodyPr wrap="square" rtlCol="0">
            <a:spAutoFit/>
          </a:bodyPr>
          <a:lstStyle/>
          <a:p>
            <a:r>
              <a:rPr lang="en-US" sz="3600" dirty="0">
                <a:solidFill>
                  <a:srgbClr val="0033CC"/>
                </a:solidFill>
                <a:latin typeface="Times New Roman" panose="02020603050405020304" pitchFamily="18" charset="0"/>
                <a:cs typeface="Times New Roman" panose="02020603050405020304" pitchFamily="18" charset="0"/>
              </a:rPr>
              <a:t>B. </a:t>
            </a:r>
            <a:r>
              <a:rPr lang="en-US" sz="3600" dirty="0" err="1">
                <a:solidFill>
                  <a:srgbClr val="0033CC"/>
                </a:solidFill>
                <a:latin typeface="Times New Roman" panose="02020603050405020304" pitchFamily="18" charset="0"/>
                <a:cs typeface="Times New Roman" panose="02020603050405020304" pitchFamily="18" charset="0"/>
              </a:rPr>
              <a:t>Nút</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năn</a:t>
            </a:r>
            <a:endParaRPr lang="en-US" sz="36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8881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000"/>
                                        <p:tgtEl>
                                          <p:spTgt spid="20"/>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1000"/>
                                        <p:tgtEl>
                                          <p:spTgt spid="21"/>
                                        </p:tgtEl>
                                      </p:cBhvr>
                                    </p:animEffect>
                                  </p:childTnLst>
                                </p:cTn>
                              </p:par>
                            </p:childTnLst>
                          </p:cTn>
                        </p:par>
                        <p:par>
                          <p:cTn id="12" fill="hold">
                            <p:stCondLst>
                              <p:cond delay="2000"/>
                            </p:stCondLst>
                            <p:childTnLst>
                              <p:par>
                                <p:cTn id="13" presetID="22" presetClass="entr" presetSubtype="4" fill="hold" grpId="0" nodeType="afterEffect">
                                  <p:stCondLst>
                                    <p:cond delay="0"/>
                                  </p:stCondLst>
                                  <p:iterate type="lt">
                                    <p:tmPct val="0"/>
                                  </p:iterate>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mph" presetSubtype="2" repeatCount="5000" fill="remove" grpId="1" nodeType="clickEffect">
                                  <p:stCondLst>
                                    <p:cond delay="0"/>
                                  </p:stCondLst>
                                  <p:childTnLst>
                                    <p:animClr clrSpc="rgb" dir="cw">
                                      <p:cBhvr>
                                        <p:cTn id="19" dur="2000" fill="hold"/>
                                        <p:tgtEl>
                                          <p:spTgt spid="2"/>
                                        </p:tgtEl>
                                        <p:attrNameLst>
                                          <p:attrName>fillcolor</p:attrName>
                                        </p:attrNameLst>
                                      </p:cBhvr>
                                      <p:to>
                                        <a:schemeClr val="accent2"/>
                                      </p:to>
                                    </p:animClr>
                                    <p:set>
                                      <p:cBhvr>
                                        <p:cTn id="20" dur="2000" fill="hold"/>
                                        <p:tgtEl>
                                          <p:spTgt spid="2"/>
                                        </p:tgtEl>
                                        <p:attrNameLst>
                                          <p:attrName>fill.type</p:attrName>
                                        </p:attrNameLst>
                                      </p:cBhvr>
                                      <p:to>
                                        <p:strVal val="solid"/>
                                      </p:to>
                                    </p:set>
                                    <p:set>
                                      <p:cBhvr>
                                        <p:cTn id="21" dur="2000" fill="hold"/>
                                        <p:tgtEl>
                                          <p:spTgt spid="2"/>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1.bp.blogspot.com/-7bDfTCE_vI0/T7MQzaNhM2I/AAAAAAAABGA/swxgP3-2w4M/s1600/hinh-nen-dep-45.jpg"/>
          <p:cNvPicPr>
            <a:picLocks noChangeAspect="1" noChangeArrowheads="1"/>
          </p:cNvPicPr>
          <p:nvPr/>
        </p:nvPicPr>
        <p:blipFill>
          <a:blip r:embed="rId3" cstate="print">
            <a:duotone>
              <a:schemeClr val="accent5">
                <a:shade val="45000"/>
                <a:satMod val="135000"/>
              </a:schemeClr>
              <a:prstClr val="white"/>
            </a:duotone>
            <a:lum contrast="40000"/>
          </a:blip>
          <a:srcRect l="54255" t="59105"/>
          <a:stretch>
            <a:fillRect/>
          </a:stretch>
        </p:blipFill>
        <p:spPr bwMode="auto">
          <a:xfrm rot="16200000">
            <a:off x="1089025" y="-1299765"/>
            <a:ext cx="6857999" cy="9144000"/>
          </a:xfrm>
          <a:prstGeom prst="rect">
            <a:avLst/>
          </a:prstGeom>
          <a:noFill/>
        </p:spPr>
      </p:pic>
      <p:sp>
        <p:nvSpPr>
          <p:cNvPr id="8" name="Rectangle 1"/>
          <p:cNvSpPr txBox="1">
            <a:spLocks noChangeArrowheads="1"/>
          </p:cNvSpPr>
          <p:nvPr/>
        </p:nvSpPr>
        <p:spPr bwMode="auto">
          <a:xfrm>
            <a:off x="304800" y="564046"/>
            <a:ext cx="8229600" cy="80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lvl1pPr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ngón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còn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đặt</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đâu</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11" name="Picture 8"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5025" y="0"/>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83618" y="-607418"/>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93921" y="3664239"/>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BD20530_">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501407" y="4237538"/>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5C3200A-BBD7-4657-AFD6-2E6AF73D93B4}"/>
              </a:ext>
            </a:extLst>
          </p:cNvPr>
          <p:cNvSpPr txBox="1"/>
          <p:nvPr/>
        </p:nvSpPr>
        <p:spPr>
          <a:xfrm>
            <a:off x="2308154" y="2767701"/>
            <a:ext cx="6378645" cy="646331"/>
          </a:xfrm>
          <a:prstGeom prst="rect">
            <a:avLst/>
          </a:prstGeom>
          <a:noFill/>
        </p:spPr>
        <p:txBody>
          <a:bodyPr wrap="square" rtlCol="0">
            <a:spAutoFit/>
          </a:bodyPr>
          <a:lstStyle/>
          <a:p>
            <a:r>
              <a:rPr lang="en-US" sz="3600" dirty="0">
                <a:solidFill>
                  <a:srgbClr val="0033CC"/>
                </a:solidFill>
                <a:latin typeface="Times New Roman" panose="02020603050405020304" pitchFamily="18" charset="0"/>
                <a:cs typeface="Times New Roman" panose="02020603050405020304" pitchFamily="18" charset="0"/>
              </a:rPr>
              <a:t>B. Ở </a:t>
            </a:r>
            <a:r>
              <a:rPr lang="en-US" sz="3600" dirty="0" err="1">
                <a:solidFill>
                  <a:srgbClr val="0033CC"/>
                </a:solidFill>
                <a:latin typeface="Times New Roman" panose="02020603050405020304" pitchFamily="18" charset="0"/>
                <a:cs typeface="Times New Roman" panose="02020603050405020304" pitchFamily="18" charset="0"/>
              </a:rPr>
              <a:t>bên</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trái</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và</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bên</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phải</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chuột</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C8C0484-771C-4D54-BB39-2AD5BD3ECB45}"/>
              </a:ext>
            </a:extLst>
          </p:cNvPr>
          <p:cNvSpPr txBox="1"/>
          <p:nvPr/>
        </p:nvSpPr>
        <p:spPr>
          <a:xfrm>
            <a:off x="2336765" y="1878836"/>
            <a:ext cx="4819650" cy="646331"/>
          </a:xfrm>
          <a:prstGeom prst="rect">
            <a:avLst/>
          </a:prstGeom>
          <a:noFill/>
        </p:spPr>
        <p:txBody>
          <a:bodyPr wrap="square" rtlCol="0">
            <a:spAutoFit/>
          </a:bodyPr>
          <a:lstStyle/>
          <a:p>
            <a:r>
              <a:rPr lang="en-US" sz="3600" dirty="0">
                <a:solidFill>
                  <a:srgbClr val="0033CC"/>
                </a:solidFill>
                <a:latin typeface="Times New Roman" panose="02020603050405020304" pitchFamily="18" charset="0"/>
                <a:cs typeface="Times New Roman" panose="02020603050405020304" pitchFamily="18" charset="0"/>
              </a:rPr>
              <a:t>A. Ở </a:t>
            </a:r>
            <a:r>
              <a:rPr lang="en-US" sz="3600" dirty="0" err="1">
                <a:solidFill>
                  <a:srgbClr val="0033CC"/>
                </a:solidFill>
                <a:latin typeface="Times New Roman" panose="02020603050405020304" pitchFamily="18" charset="0"/>
                <a:cs typeface="Times New Roman" panose="02020603050405020304" pitchFamily="18" charset="0"/>
              </a:rPr>
              <a:t>nút</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năn</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872AAAB-80B3-4A10-89C1-6E4076BC3DAA}"/>
              </a:ext>
            </a:extLst>
          </p:cNvPr>
          <p:cNvSpPr txBox="1"/>
          <p:nvPr/>
        </p:nvSpPr>
        <p:spPr>
          <a:xfrm>
            <a:off x="2308155" y="3705135"/>
            <a:ext cx="4819650" cy="646331"/>
          </a:xfrm>
          <a:prstGeom prst="rect">
            <a:avLst/>
          </a:prstGeom>
          <a:noFill/>
        </p:spPr>
        <p:txBody>
          <a:bodyPr wrap="square" rtlCol="0">
            <a:spAutoFit/>
          </a:bodyPr>
          <a:lstStyle/>
          <a:p>
            <a:r>
              <a:rPr lang="en-US" sz="3600" dirty="0">
                <a:solidFill>
                  <a:srgbClr val="0033CC"/>
                </a:solidFill>
                <a:latin typeface="Times New Roman" panose="02020603050405020304" pitchFamily="18" charset="0"/>
                <a:cs typeface="Times New Roman" panose="02020603050405020304" pitchFamily="18" charset="0"/>
              </a:rPr>
              <a:t>C. Ở </a:t>
            </a:r>
            <a:r>
              <a:rPr lang="en-US" sz="3600" dirty="0" err="1">
                <a:solidFill>
                  <a:srgbClr val="0033CC"/>
                </a:solidFill>
                <a:latin typeface="Times New Roman" panose="02020603050405020304" pitchFamily="18" charset="0"/>
                <a:cs typeface="Times New Roman" panose="02020603050405020304" pitchFamily="18" charset="0"/>
              </a:rPr>
              <a:t>bên</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trái</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chuột</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C6B863D-8AE2-4AD9-9B7D-03E0686FDDFE}"/>
              </a:ext>
            </a:extLst>
          </p:cNvPr>
          <p:cNvSpPr txBox="1"/>
          <p:nvPr/>
        </p:nvSpPr>
        <p:spPr>
          <a:xfrm>
            <a:off x="2308155" y="4523196"/>
            <a:ext cx="4819650" cy="646331"/>
          </a:xfrm>
          <a:prstGeom prst="rect">
            <a:avLst/>
          </a:prstGeom>
          <a:noFill/>
        </p:spPr>
        <p:txBody>
          <a:bodyPr wrap="square" rtlCol="0">
            <a:spAutoFit/>
          </a:bodyPr>
          <a:lstStyle/>
          <a:p>
            <a:r>
              <a:rPr lang="en-US" sz="3600" dirty="0">
                <a:solidFill>
                  <a:srgbClr val="0033CC"/>
                </a:solidFill>
                <a:latin typeface="Times New Roman" panose="02020603050405020304" pitchFamily="18" charset="0"/>
                <a:cs typeface="Times New Roman" panose="02020603050405020304" pitchFamily="18" charset="0"/>
              </a:rPr>
              <a:t>D. Ở </a:t>
            </a:r>
            <a:r>
              <a:rPr lang="en-US" sz="3600" dirty="0" err="1">
                <a:solidFill>
                  <a:srgbClr val="0033CC"/>
                </a:solidFill>
                <a:latin typeface="Times New Roman" panose="02020603050405020304" pitchFamily="18" charset="0"/>
                <a:cs typeface="Times New Roman" panose="02020603050405020304" pitchFamily="18" charset="0"/>
              </a:rPr>
              <a:t>bên</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phải</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chuột</a:t>
            </a:r>
            <a:endParaRPr lang="en-US" sz="36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3293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000"/>
                                        <p:tgtEl>
                                          <p:spTgt spid="20"/>
                                        </p:tgtEl>
                                      </p:cBhvr>
                                    </p:animEffect>
                                  </p:childTnLst>
                                </p:cTn>
                              </p:par>
                            </p:childTnLst>
                          </p:cTn>
                        </p:par>
                        <p:par>
                          <p:cTn id="8" fill="hold">
                            <p:stCondLst>
                              <p:cond delay="1000"/>
                            </p:stCondLst>
                            <p:childTnLst>
                              <p:par>
                                <p:cTn id="9" presetID="22" presetClass="entr" presetSubtype="4" fill="hold" grpId="0" nodeType="afterEffect">
                                  <p:stCondLst>
                                    <p:cond delay="0"/>
                                  </p:stCondLst>
                                  <p:iterate type="lt">
                                    <p:tmPct val="0"/>
                                  </p:iterate>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1000"/>
                                        <p:tgtEl>
                                          <p:spTgt spid="21"/>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1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repeatCount="5000" fill="remove" grpId="1" nodeType="clickEffect">
                                  <p:stCondLst>
                                    <p:cond delay="0"/>
                                  </p:stCondLst>
                                  <p:childTnLst>
                                    <p:animClr clrSpc="rgb" dir="cw">
                                      <p:cBhvr>
                                        <p:cTn id="23" dur="2000" fill="hold"/>
                                        <p:tgtEl>
                                          <p:spTgt spid="2"/>
                                        </p:tgtEl>
                                        <p:attrNameLst>
                                          <p:attrName>fillcolor</p:attrName>
                                        </p:attrNameLst>
                                      </p:cBhvr>
                                      <p:to>
                                        <a:schemeClr val="accent2"/>
                                      </p:to>
                                    </p:animClr>
                                    <p:set>
                                      <p:cBhvr>
                                        <p:cTn id="24" dur="2000" fill="hold"/>
                                        <p:tgtEl>
                                          <p:spTgt spid="2"/>
                                        </p:tgtEl>
                                        <p:attrNameLst>
                                          <p:attrName>fill.type</p:attrName>
                                        </p:attrNameLst>
                                      </p:cBhvr>
                                      <p:to>
                                        <p:strVal val="solid"/>
                                      </p:to>
                                    </p:set>
                                    <p:set>
                                      <p:cBhvr>
                                        <p:cTn id="25" dur="2000" fill="hold"/>
                                        <p:tgtEl>
                                          <p:spTgt spid="2"/>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1.bp.blogspot.com/-7bDfTCE_vI0/T7MQzaNhM2I/AAAAAAAABGA/swxgP3-2w4M/s1600/hinh-nen-dep-45.jpg"/>
          <p:cNvPicPr>
            <a:picLocks noChangeAspect="1" noChangeArrowheads="1"/>
          </p:cNvPicPr>
          <p:nvPr/>
        </p:nvPicPr>
        <p:blipFill>
          <a:blip r:embed="rId3" cstate="print">
            <a:duotone>
              <a:schemeClr val="accent5">
                <a:shade val="45000"/>
                <a:satMod val="135000"/>
              </a:schemeClr>
              <a:prstClr val="white"/>
            </a:duotone>
            <a:lum contrast="40000"/>
          </a:blip>
          <a:srcRect l="54255" t="59105"/>
          <a:stretch>
            <a:fillRect/>
          </a:stretch>
        </p:blipFill>
        <p:spPr bwMode="auto">
          <a:xfrm rot="16200000">
            <a:off x="1089025" y="-1299765"/>
            <a:ext cx="6857999" cy="9144000"/>
          </a:xfrm>
          <a:prstGeom prst="rect">
            <a:avLst/>
          </a:prstGeom>
          <a:noFill/>
        </p:spPr>
      </p:pic>
      <p:sp>
        <p:nvSpPr>
          <p:cNvPr id="8" name="Rectangle 1"/>
          <p:cNvSpPr txBox="1">
            <a:spLocks noChangeArrowheads="1"/>
          </p:cNvSpPr>
          <p:nvPr/>
        </p:nvSpPr>
        <p:spPr bwMode="auto">
          <a:xfrm>
            <a:off x="1046421" y="417659"/>
            <a:ext cx="6880225" cy="130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lvl1pPr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144000" algn="ctr">
              <a:spcBef>
                <a:spcPct val="0"/>
              </a:spcBef>
              <a:buNone/>
            </a:pP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4: Khi </a:t>
            </a:r>
            <a:r>
              <a:rPr lang="en-US" sz="4000" b="1" dirty="0" err="1">
                <a:solidFill>
                  <a:srgbClr val="FF0000"/>
                </a:solidFill>
                <a:latin typeface="Times New Roman" panose="02020603050405020304" pitchFamily="18" charset="0"/>
                <a:cs typeface="Times New Roman" panose="02020603050405020304" pitchFamily="18" charset="0"/>
              </a:rPr>
              <a:t>cần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nút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cuộn</a:t>
            </a:r>
            <a:r>
              <a:rPr lang="en-US" sz="4000" b="1" dirty="0">
                <a:solidFill>
                  <a:srgbClr val="FF0000"/>
                </a:solidFill>
                <a:latin typeface="Times New Roman" panose="02020603050405020304" pitchFamily="18" charset="0"/>
                <a:cs typeface="Times New Roman" panose="02020603050405020304" pitchFamily="18" charset="0"/>
              </a:rPr>
              <a:t>, ta </a:t>
            </a:r>
            <a:r>
              <a:rPr lang="en-US" sz="4000" b="1" dirty="0" err="1">
                <a:solidFill>
                  <a:srgbClr val="FF0000"/>
                </a:solidFill>
                <a:latin typeface="Times New Roman" panose="02020603050405020304" pitchFamily="18" charset="0"/>
                <a:cs typeface="Times New Roman" panose="02020603050405020304" pitchFamily="18" charset="0"/>
              </a:rPr>
              <a:t>dùng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ngón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tay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11" name="Picture 8"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5025" y="0"/>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83618" y="-607418"/>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93921" y="3664239"/>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BD20530_">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501407" y="4237538"/>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5C3200A-BBD7-4657-AFD6-2E6AF73D93B4}"/>
              </a:ext>
            </a:extLst>
          </p:cNvPr>
          <p:cNvSpPr txBox="1"/>
          <p:nvPr/>
        </p:nvSpPr>
        <p:spPr>
          <a:xfrm>
            <a:off x="2308155" y="1946480"/>
            <a:ext cx="4819650" cy="646331"/>
          </a:xfrm>
          <a:prstGeom prst="rect">
            <a:avLst/>
          </a:prstGeom>
          <a:noFill/>
        </p:spPr>
        <p:txBody>
          <a:bodyPr wrap="square" rtlCol="0">
            <a:spAutoFit/>
          </a:bodyPr>
          <a:lstStyle/>
          <a:p>
            <a:r>
              <a:rPr lang="en-US" sz="3600" dirty="0">
                <a:solidFill>
                  <a:srgbClr val="0033CC"/>
                </a:solidFill>
                <a:latin typeface="Times New Roman" panose="02020603050405020304" pitchFamily="18" charset="0"/>
                <a:cs typeface="Times New Roman" panose="02020603050405020304" pitchFamily="18" charset="0"/>
              </a:rPr>
              <a:t>A. </a:t>
            </a:r>
            <a:r>
              <a:rPr lang="en-US" sz="3600" dirty="0" err="1">
                <a:solidFill>
                  <a:srgbClr val="0033CC"/>
                </a:solidFill>
                <a:latin typeface="Times New Roman" panose="02020603050405020304" pitchFamily="18" charset="0"/>
                <a:cs typeface="Times New Roman" panose="02020603050405020304" pitchFamily="18" charset="0"/>
              </a:rPr>
              <a:t>Ngón</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tay</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trỏ</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C8C0484-771C-4D54-BB39-2AD5BD3ECB45}"/>
              </a:ext>
            </a:extLst>
          </p:cNvPr>
          <p:cNvSpPr txBox="1"/>
          <p:nvPr/>
        </p:nvSpPr>
        <p:spPr>
          <a:xfrm>
            <a:off x="2308155" y="2882187"/>
            <a:ext cx="4819650" cy="646331"/>
          </a:xfrm>
          <a:prstGeom prst="rect">
            <a:avLst/>
          </a:prstGeom>
          <a:noFill/>
        </p:spPr>
        <p:txBody>
          <a:bodyPr wrap="square" rtlCol="0">
            <a:spAutoFit/>
          </a:bodyPr>
          <a:lstStyle/>
          <a:p>
            <a:r>
              <a:rPr lang="en-US" sz="3600" dirty="0">
                <a:solidFill>
                  <a:srgbClr val="0033CC"/>
                </a:solidFill>
                <a:latin typeface="Times New Roman" panose="02020603050405020304" pitchFamily="18" charset="0"/>
                <a:cs typeface="Times New Roman" panose="02020603050405020304" pitchFamily="18" charset="0"/>
              </a:rPr>
              <a:t>B. </a:t>
            </a:r>
            <a:r>
              <a:rPr lang="en-US" sz="3600" dirty="0" err="1">
                <a:solidFill>
                  <a:srgbClr val="0033CC"/>
                </a:solidFill>
                <a:latin typeface="Times New Roman" panose="02020603050405020304" pitchFamily="18" charset="0"/>
                <a:cs typeface="Times New Roman" panose="02020603050405020304" pitchFamily="18" charset="0"/>
              </a:rPr>
              <a:t>Ngón</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tay</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cái</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872AAAB-80B3-4A10-89C1-6E4076BC3DAA}"/>
              </a:ext>
            </a:extLst>
          </p:cNvPr>
          <p:cNvSpPr txBox="1"/>
          <p:nvPr/>
        </p:nvSpPr>
        <p:spPr>
          <a:xfrm>
            <a:off x="2308155" y="3733710"/>
            <a:ext cx="4819650" cy="646331"/>
          </a:xfrm>
          <a:prstGeom prst="rect">
            <a:avLst/>
          </a:prstGeom>
          <a:noFill/>
        </p:spPr>
        <p:txBody>
          <a:bodyPr wrap="square" rtlCol="0">
            <a:spAutoFit/>
          </a:bodyPr>
          <a:lstStyle/>
          <a:p>
            <a:r>
              <a:rPr lang="en-US" sz="3600" dirty="0">
                <a:solidFill>
                  <a:srgbClr val="0033CC"/>
                </a:solidFill>
                <a:latin typeface="Times New Roman" panose="02020603050405020304" pitchFamily="18" charset="0"/>
                <a:cs typeface="Times New Roman" panose="02020603050405020304" pitchFamily="18" charset="0"/>
              </a:rPr>
              <a:t>C. </a:t>
            </a:r>
            <a:r>
              <a:rPr lang="en-US" sz="3600" dirty="0" err="1">
                <a:solidFill>
                  <a:srgbClr val="0033CC"/>
                </a:solidFill>
                <a:latin typeface="Times New Roman" panose="02020603050405020304" pitchFamily="18" charset="0"/>
                <a:cs typeface="Times New Roman" panose="02020603050405020304" pitchFamily="18" charset="0"/>
              </a:rPr>
              <a:t>Ngón</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tay</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út</a:t>
            </a:r>
            <a:endParaRPr lang="en-US" sz="3600" dirty="0">
              <a:solidFill>
                <a:srgbClr val="0033CC"/>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C6B863D-8AE2-4AD9-9B7D-03E0686FDDFE}"/>
              </a:ext>
            </a:extLst>
          </p:cNvPr>
          <p:cNvSpPr txBox="1"/>
          <p:nvPr/>
        </p:nvSpPr>
        <p:spPr>
          <a:xfrm>
            <a:off x="2308155" y="4523196"/>
            <a:ext cx="4819650" cy="646331"/>
          </a:xfrm>
          <a:prstGeom prst="rect">
            <a:avLst/>
          </a:prstGeom>
          <a:noFill/>
        </p:spPr>
        <p:txBody>
          <a:bodyPr wrap="square" rtlCol="0">
            <a:spAutoFit/>
          </a:bodyPr>
          <a:lstStyle/>
          <a:p>
            <a:r>
              <a:rPr lang="en-US" sz="3600" dirty="0">
                <a:solidFill>
                  <a:srgbClr val="0033CC"/>
                </a:solidFill>
                <a:latin typeface="Times New Roman" panose="02020603050405020304" pitchFamily="18" charset="0"/>
                <a:cs typeface="Times New Roman" panose="02020603050405020304" pitchFamily="18" charset="0"/>
              </a:rPr>
              <a:t>D. </a:t>
            </a:r>
            <a:r>
              <a:rPr lang="en-US" sz="3600" dirty="0" err="1">
                <a:solidFill>
                  <a:srgbClr val="0033CC"/>
                </a:solidFill>
                <a:latin typeface="Times New Roman" panose="02020603050405020304" pitchFamily="18" charset="0"/>
                <a:cs typeface="Times New Roman" panose="02020603050405020304" pitchFamily="18" charset="0"/>
              </a:rPr>
              <a:t>Cả</a:t>
            </a:r>
            <a:r>
              <a:rPr lang="en-US" sz="3600" dirty="0">
                <a:solidFill>
                  <a:srgbClr val="0033CC"/>
                </a:solidFill>
                <a:latin typeface="Times New Roman" panose="02020603050405020304" pitchFamily="18" charset="0"/>
                <a:cs typeface="Times New Roman" panose="02020603050405020304" pitchFamily="18" charset="0"/>
              </a:rPr>
              <a:t> A, B, C </a:t>
            </a:r>
            <a:r>
              <a:rPr lang="en-US" sz="3600" dirty="0" err="1">
                <a:solidFill>
                  <a:srgbClr val="0033CC"/>
                </a:solidFill>
                <a:latin typeface="Times New Roman" panose="02020603050405020304" pitchFamily="18" charset="0"/>
                <a:cs typeface="Times New Roman" panose="02020603050405020304" pitchFamily="18" charset="0"/>
              </a:rPr>
              <a:t>đều</a:t>
            </a:r>
            <a:r>
              <a:rPr lang="en-US" sz="3600" dirty="0">
                <a:solidFill>
                  <a:srgbClr val="0033CC"/>
                </a:solidFill>
                <a:latin typeface="Times New Roman" panose="02020603050405020304" pitchFamily="18" charset="0"/>
                <a:cs typeface="Times New Roman" panose="02020603050405020304" pitchFamily="18" charset="0"/>
              </a:rPr>
              <a:t> </a:t>
            </a:r>
            <a:r>
              <a:rPr lang="en-US" sz="3600" dirty="0" err="1">
                <a:solidFill>
                  <a:srgbClr val="0033CC"/>
                </a:solidFill>
                <a:latin typeface="Times New Roman" panose="02020603050405020304" pitchFamily="18" charset="0"/>
                <a:cs typeface="Times New Roman" panose="02020603050405020304" pitchFamily="18" charset="0"/>
              </a:rPr>
              <a:t>sai</a:t>
            </a:r>
            <a:endParaRPr lang="en-US" sz="36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4888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1000"/>
                                        <p:tgtEl>
                                          <p:spTgt spid="2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1000"/>
                                        <p:tgtEl>
                                          <p:spTgt spid="21"/>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1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repeatCount="5000" fill="remove" grpId="1" nodeType="clickEffect">
                                  <p:stCondLst>
                                    <p:cond delay="0"/>
                                  </p:stCondLst>
                                  <p:childTnLst>
                                    <p:animClr clrSpc="rgb" dir="cw">
                                      <p:cBhvr>
                                        <p:cTn id="23" dur="2000" fill="hold"/>
                                        <p:tgtEl>
                                          <p:spTgt spid="2"/>
                                        </p:tgtEl>
                                        <p:attrNameLst>
                                          <p:attrName>fillcolor</p:attrName>
                                        </p:attrNameLst>
                                      </p:cBhvr>
                                      <p:to>
                                        <a:schemeClr val="accent2"/>
                                      </p:to>
                                    </p:animClr>
                                    <p:set>
                                      <p:cBhvr>
                                        <p:cTn id="24" dur="2000" fill="hold"/>
                                        <p:tgtEl>
                                          <p:spTgt spid="2"/>
                                        </p:tgtEl>
                                        <p:attrNameLst>
                                          <p:attrName>fill.type</p:attrName>
                                        </p:attrNameLst>
                                      </p:cBhvr>
                                      <p:to>
                                        <p:strVal val="solid"/>
                                      </p:to>
                                    </p:set>
                                    <p:set>
                                      <p:cBhvr>
                                        <p:cTn id="25" dur="2000" fill="hold"/>
                                        <p:tgtEl>
                                          <p:spTgt spid="2"/>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2" y="-457200"/>
            <a:ext cx="91756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0" descr="Kết quả hình ảnh cho hình kết thúc sli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69245" y="5062537"/>
            <a:ext cx="280987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4" descr="Kết quả hình ảnh cho hình kết thúc slid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991" y="1209675"/>
            <a:ext cx="1000125" cy="2905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Kết quả hình ảnh cho hình kết thúc slid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5347" y="-129331"/>
            <a:ext cx="1828800" cy="13525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CFDBF4B-F287-443C-B29E-6B57CC691F2E}"/>
              </a:ext>
            </a:extLst>
          </p:cNvPr>
          <p:cNvSpPr txBox="1"/>
          <p:nvPr/>
        </p:nvSpPr>
        <p:spPr>
          <a:xfrm>
            <a:off x="1374824" y="379155"/>
            <a:ext cx="7083376" cy="2554545"/>
          </a:xfrm>
          <a:prstGeom prst="rect">
            <a:avLst/>
          </a:prstGeom>
          <a:noFill/>
        </p:spPr>
        <p:txBody>
          <a:bodyPr wrap="square">
            <a:spAutoFit/>
          </a:bodyPr>
          <a:lstStyle/>
          <a:p>
            <a:pPr algn="just"/>
            <a:r>
              <a:rPr lang="vi-VN" sz="3200" b="1" i="0" dirty="0">
                <a:solidFill>
                  <a:srgbClr val="FFFF00"/>
                </a:solidFill>
                <a:effectLst/>
                <a:latin typeface="+mj-lt"/>
              </a:rPr>
              <a:t>Bài 2:</a:t>
            </a:r>
            <a:r>
              <a:rPr lang="vi-VN" sz="3200" b="0" i="0" dirty="0">
                <a:solidFill>
                  <a:srgbClr val="FFFF00"/>
                </a:solidFill>
                <a:effectLst/>
                <a:latin typeface="+mj-lt"/>
              </a:rPr>
              <a:t> Em hãy nháy chuột phải vào một vị trí nào đó trên màn hình, sau đó nháy chuột vào một vị trí khác. Hãy nói cho bạn biết điều gì xảy ra mỗi khi làm như vậy.</a:t>
            </a:r>
          </a:p>
        </p:txBody>
      </p:sp>
      <p:sp>
        <p:nvSpPr>
          <p:cNvPr id="13" name="TextBox 12">
            <a:extLst>
              <a:ext uri="{FF2B5EF4-FFF2-40B4-BE49-F238E27FC236}">
                <a16:creationId xmlns:a16="http://schemas.microsoft.com/office/drawing/2014/main" id="{FDFB295C-80CE-45BC-BD22-E86D88AE55A6}"/>
              </a:ext>
            </a:extLst>
          </p:cNvPr>
          <p:cNvSpPr txBox="1"/>
          <p:nvPr/>
        </p:nvSpPr>
        <p:spPr>
          <a:xfrm>
            <a:off x="1981200" y="2776448"/>
            <a:ext cx="6553200" cy="2554545"/>
          </a:xfrm>
          <a:prstGeom prst="rect">
            <a:avLst/>
          </a:prstGeom>
          <a:noFill/>
        </p:spPr>
        <p:txBody>
          <a:bodyPr wrap="square">
            <a:spAutoFit/>
          </a:bodyPr>
          <a:lstStyle/>
          <a:p>
            <a:pPr algn="just"/>
            <a:r>
              <a:rPr lang="vi-VN" sz="3200" b="0" i="0" dirty="0">
                <a:solidFill>
                  <a:schemeClr val="bg1"/>
                </a:solidFill>
                <a:effectLst/>
                <a:latin typeface="+mj-lt"/>
              </a:rPr>
              <a:t>Khi nháy chuột phải vào một vị trí bất kì trên màn hình, sẽ hiện ra một bảng gồm các lệnh tùy chọn. Sau đó nháy chuột vào vị trí khác thì màn hình lại trở về bình thường.</a:t>
            </a:r>
          </a:p>
        </p:txBody>
      </p:sp>
    </p:spTree>
    <p:extLst>
      <p:ext uri="{BB962C8B-B14F-4D97-AF65-F5344CB8AC3E}">
        <p14:creationId xmlns:p14="http://schemas.microsoft.com/office/powerpoint/2010/main" val="11652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20638"/>
            <a:ext cx="9086850" cy="6837363"/>
          </a:xfrm>
        </p:spPr>
      </p:pic>
      <p:sp>
        <p:nvSpPr>
          <p:cNvPr id="2" name="Freeform 1"/>
          <p:cNvSpPr/>
          <p:nvPr/>
        </p:nvSpPr>
        <p:spPr>
          <a:xfrm>
            <a:off x="2662774" y="3889611"/>
            <a:ext cx="1472498" cy="1241947"/>
          </a:xfrm>
          <a:custGeom>
            <a:avLst/>
            <a:gdLst>
              <a:gd name="connsiteX0" fmla="*/ 1472498 w 1472498"/>
              <a:gd name="connsiteY0" fmla="*/ 0 h 1241947"/>
              <a:gd name="connsiteX1" fmla="*/ 1049417 w 1472498"/>
              <a:gd name="connsiteY1" fmla="*/ 109183 h 1241947"/>
              <a:gd name="connsiteX2" fmla="*/ 994826 w 1472498"/>
              <a:gd name="connsiteY2" fmla="*/ 136478 h 1241947"/>
              <a:gd name="connsiteX3" fmla="*/ 953883 w 1472498"/>
              <a:gd name="connsiteY3" fmla="*/ 150126 h 1241947"/>
              <a:gd name="connsiteX4" fmla="*/ 912939 w 1472498"/>
              <a:gd name="connsiteY4" fmla="*/ 177421 h 1241947"/>
              <a:gd name="connsiteX5" fmla="*/ 831053 w 1472498"/>
              <a:gd name="connsiteY5" fmla="*/ 204717 h 1241947"/>
              <a:gd name="connsiteX6" fmla="*/ 790110 w 1472498"/>
              <a:gd name="connsiteY6" fmla="*/ 218365 h 1241947"/>
              <a:gd name="connsiteX7" fmla="*/ 653632 w 1472498"/>
              <a:gd name="connsiteY7" fmla="*/ 232012 h 1241947"/>
              <a:gd name="connsiteX8" fmla="*/ 558098 w 1472498"/>
              <a:gd name="connsiteY8" fmla="*/ 259308 h 1241947"/>
              <a:gd name="connsiteX9" fmla="*/ 517154 w 1472498"/>
              <a:gd name="connsiteY9" fmla="*/ 272956 h 1241947"/>
              <a:gd name="connsiteX10" fmla="*/ 435268 w 1472498"/>
              <a:gd name="connsiteY10" fmla="*/ 286603 h 1241947"/>
              <a:gd name="connsiteX11" fmla="*/ 394325 w 1472498"/>
              <a:gd name="connsiteY11" fmla="*/ 313899 h 1241947"/>
              <a:gd name="connsiteX12" fmla="*/ 353381 w 1472498"/>
              <a:gd name="connsiteY12" fmla="*/ 327547 h 1241947"/>
              <a:gd name="connsiteX13" fmla="*/ 326086 w 1472498"/>
              <a:gd name="connsiteY13" fmla="*/ 368490 h 1241947"/>
              <a:gd name="connsiteX14" fmla="*/ 285142 w 1472498"/>
              <a:gd name="connsiteY14" fmla="*/ 423081 h 1241947"/>
              <a:gd name="connsiteX15" fmla="*/ 230551 w 1472498"/>
              <a:gd name="connsiteY15" fmla="*/ 464024 h 1241947"/>
              <a:gd name="connsiteX16" fmla="*/ 175960 w 1472498"/>
              <a:gd name="connsiteY16" fmla="*/ 559559 h 1241947"/>
              <a:gd name="connsiteX17" fmla="*/ 135017 w 1472498"/>
              <a:gd name="connsiteY17" fmla="*/ 586854 h 1241947"/>
              <a:gd name="connsiteX18" fmla="*/ 39483 w 1472498"/>
              <a:gd name="connsiteY18" fmla="*/ 627797 h 1241947"/>
              <a:gd name="connsiteX19" fmla="*/ 25835 w 1472498"/>
              <a:gd name="connsiteY19" fmla="*/ 818866 h 1241947"/>
              <a:gd name="connsiteX20" fmla="*/ 80426 w 1472498"/>
              <a:gd name="connsiteY20" fmla="*/ 900753 h 1241947"/>
              <a:gd name="connsiteX21" fmla="*/ 107722 w 1472498"/>
              <a:gd name="connsiteY21" fmla="*/ 1078174 h 1241947"/>
              <a:gd name="connsiteX22" fmla="*/ 175960 w 1472498"/>
              <a:gd name="connsiteY22" fmla="*/ 1160060 h 1241947"/>
              <a:gd name="connsiteX23" fmla="*/ 175960 w 1472498"/>
              <a:gd name="connsiteY23" fmla="*/ 1241947 h 12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498" h="1241947">
                <a:moveTo>
                  <a:pt x="1472498" y="0"/>
                </a:moveTo>
                <a:cubicBezTo>
                  <a:pt x="1324616" y="24647"/>
                  <a:pt x="1189036" y="39375"/>
                  <a:pt x="1049417" y="109183"/>
                </a:cubicBezTo>
                <a:cubicBezTo>
                  <a:pt x="1031220" y="118281"/>
                  <a:pt x="1013526" y="128464"/>
                  <a:pt x="994826" y="136478"/>
                </a:cubicBezTo>
                <a:cubicBezTo>
                  <a:pt x="981603" y="142145"/>
                  <a:pt x="966750" y="143692"/>
                  <a:pt x="953883" y="150126"/>
                </a:cubicBezTo>
                <a:cubicBezTo>
                  <a:pt x="939212" y="157461"/>
                  <a:pt x="927928" y="170759"/>
                  <a:pt x="912939" y="177421"/>
                </a:cubicBezTo>
                <a:cubicBezTo>
                  <a:pt x="886647" y="189106"/>
                  <a:pt x="858348" y="195618"/>
                  <a:pt x="831053" y="204717"/>
                </a:cubicBezTo>
                <a:cubicBezTo>
                  <a:pt x="817405" y="209266"/>
                  <a:pt x="804425" y="216934"/>
                  <a:pt x="790110" y="218365"/>
                </a:cubicBezTo>
                <a:lnTo>
                  <a:pt x="653632" y="232012"/>
                </a:lnTo>
                <a:lnTo>
                  <a:pt x="558098" y="259308"/>
                </a:lnTo>
                <a:cubicBezTo>
                  <a:pt x="544318" y="263442"/>
                  <a:pt x="531198" y="269835"/>
                  <a:pt x="517154" y="272956"/>
                </a:cubicBezTo>
                <a:cubicBezTo>
                  <a:pt x="490141" y="278959"/>
                  <a:pt x="462563" y="282054"/>
                  <a:pt x="435268" y="286603"/>
                </a:cubicBezTo>
                <a:cubicBezTo>
                  <a:pt x="421620" y="295702"/>
                  <a:pt x="408996" y="306563"/>
                  <a:pt x="394325" y="313899"/>
                </a:cubicBezTo>
                <a:cubicBezTo>
                  <a:pt x="381458" y="320333"/>
                  <a:pt x="364615" y="318560"/>
                  <a:pt x="353381" y="327547"/>
                </a:cubicBezTo>
                <a:cubicBezTo>
                  <a:pt x="340573" y="337793"/>
                  <a:pt x="335620" y="355143"/>
                  <a:pt x="326086" y="368490"/>
                </a:cubicBezTo>
                <a:cubicBezTo>
                  <a:pt x="312865" y="386999"/>
                  <a:pt x="301226" y="406997"/>
                  <a:pt x="285142" y="423081"/>
                </a:cubicBezTo>
                <a:cubicBezTo>
                  <a:pt x="269058" y="439165"/>
                  <a:pt x="248748" y="450376"/>
                  <a:pt x="230551" y="464024"/>
                </a:cubicBezTo>
                <a:cubicBezTo>
                  <a:pt x="219846" y="485434"/>
                  <a:pt x="195251" y="540268"/>
                  <a:pt x="175960" y="559559"/>
                </a:cubicBezTo>
                <a:cubicBezTo>
                  <a:pt x="164362" y="571157"/>
                  <a:pt x="149258" y="578716"/>
                  <a:pt x="135017" y="586854"/>
                </a:cubicBezTo>
                <a:cubicBezTo>
                  <a:pt x="87793" y="613839"/>
                  <a:pt x="85420" y="612485"/>
                  <a:pt x="39483" y="627797"/>
                </a:cubicBezTo>
                <a:cubicBezTo>
                  <a:pt x="-8024" y="699057"/>
                  <a:pt x="-12769" y="687612"/>
                  <a:pt x="25835" y="818866"/>
                </a:cubicBezTo>
                <a:cubicBezTo>
                  <a:pt x="35092" y="850338"/>
                  <a:pt x="80426" y="900753"/>
                  <a:pt x="80426" y="900753"/>
                </a:cubicBezTo>
                <a:cubicBezTo>
                  <a:pt x="80475" y="901145"/>
                  <a:pt x="97301" y="1057333"/>
                  <a:pt x="107722" y="1078174"/>
                </a:cubicBezTo>
                <a:cubicBezTo>
                  <a:pt x="127621" y="1117971"/>
                  <a:pt x="165700" y="1113888"/>
                  <a:pt x="175960" y="1160060"/>
                </a:cubicBezTo>
                <a:cubicBezTo>
                  <a:pt x="181881" y="1186706"/>
                  <a:pt x="175960" y="1214651"/>
                  <a:pt x="175960" y="1241947"/>
                </a:cubicBezTo>
              </a:path>
            </a:pathLst>
          </a:custGeom>
          <a:noFill/>
          <a:ln>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5258FE2-CB1F-4A11-9AEA-50598E0C8D2F}"/>
              </a:ext>
            </a:extLst>
          </p:cNvPr>
          <p:cNvSpPr txBox="1"/>
          <p:nvPr/>
        </p:nvSpPr>
        <p:spPr>
          <a:xfrm>
            <a:off x="1981200" y="1219199"/>
            <a:ext cx="6459370" cy="2123658"/>
          </a:xfrm>
          <a:prstGeom prst="rect">
            <a:avLst/>
          </a:prstGeom>
          <a:solidFill>
            <a:schemeClr val="accent4">
              <a:lumMod val="40000"/>
              <a:lumOff val="60000"/>
            </a:schemeClr>
          </a:solidFill>
        </p:spPr>
        <p:txBody>
          <a:bodyPr wrap="square" rtlCol="0">
            <a:spAutoFit/>
          </a:bodyPr>
          <a:lstStyle/>
          <a:p>
            <a:pPr algn="ctr"/>
            <a:r>
              <a:rPr lang="en-US" sz="6600" dirty="0" err="1">
                <a:solidFill>
                  <a:srgbClr val="FF0000"/>
                </a:solidFill>
                <a:latin typeface="Times New Roman" panose="02020603050405020304" pitchFamily="18" charset="0"/>
                <a:cs typeface="Times New Roman" panose="02020603050405020304" pitchFamily="18" charset="0"/>
              </a:rPr>
              <a:t>Vận</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dụng</a:t>
            </a:r>
            <a:r>
              <a:rPr lang="en-US" sz="6600" dirty="0">
                <a:solidFill>
                  <a:srgbClr val="FF0000"/>
                </a:solidFill>
                <a:latin typeface="Times New Roman" panose="02020603050405020304" pitchFamily="18" charset="0"/>
                <a:cs typeface="Times New Roman" panose="02020603050405020304" pitchFamily="18" charset="0"/>
              </a:rPr>
              <a:t>:</a:t>
            </a:r>
          </a:p>
          <a:p>
            <a:pPr algn="ct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Thử</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tài</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với</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chuột</a:t>
            </a:r>
            <a:endParaRPr lang="en-US" sz="6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952463"/>
      </p:ext>
    </p:extLst>
  </p:cSld>
  <p:clrMapOvr>
    <a:masterClrMapping/>
  </p:clrMapOvr>
  <p:transition spd="slow" advClick="0" advTm="6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2372"/>
          <a:stretch/>
        </p:blipFill>
        <p:spPr>
          <a:xfrm>
            <a:off x="0" y="0"/>
            <a:ext cx="9196388" cy="6858000"/>
          </a:xfrm>
        </p:spPr>
      </p:pic>
      <p:sp>
        <p:nvSpPr>
          <p:cNvPr id="2" name="TextBox 1"/>
          <p:cNvSpPr txBox="1"/>
          <p:nvPr/>
        </p:nvSpPr>
        <p:spPr>
          <a:xfrm>
            <a:off x="762000" y="228600"/>
            <a:ext cx="8077200" cy="830997"/>
          </a:xfrm>
          <a:prstGeom prst="rect">
            <a:avLst/>
          </a:prstGeom>
          <a:solidFill>
            <a:srgbClr val="FFFF00"/>
          </a:solid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mềm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a:t>
            </a:r>
          </a:p>
        </p:txBody>
      </p:sp>
      <p:sp>
        <p:nvSpPr>
          <p:cNvPr id="4" name="Rounded Rectangle 3"/>
          <p:cNvSpPr/>
          <p:nvPr/>
        </p:nvSpPr>
        <p:spPr>
          <a:xfrm>
            <a:off x="304800" y="1600200"/>
            <a:ext cx="8534400" cy="5257800"/>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AutoNum type="alphaLcParenR"/>
            </a:pPr>
            <a:r>
              <a:rPr lang="en-US" sz="2800" dirty="0" err="1">
                <a:solidFill>
                  <a:schemeClr val="bg1"/>
                </a:solidFill>
                <a:latin typeface="Times New Roman" panose="02020603050405020304" pitchFamily="18" charset="0"/>
                <a:cs typeface="Times New Roman" panose="02020603050405020304" pitchFamily="18" charset="0"/>
              </a:rPr>
              <a:t>Nháy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chuột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biểu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tượng</a:t>
            </a:r>
            <a:r>
              <a:rPr lang="en-US" sz="2800" dirty="0">
                <a:solidFill>
                  <a:schemeClr val="bg1"/>
                </a:solidFill>
                <a:latin typeface="Times New Roman" panose="02020603050405020304" pitchFamily="18" charset="0"/>
                <a:cs typeface="Times New Roman" panose="02020603050405020304" pitchFamily="18" charset="0"/>
              </a:rPr>
              <a:t> This PC </a:t>
            </a:r>
            <a:r>
              <a:rPr lang="en-US" sz="2800" dirty="0" err="1">
                <a:solidFill>
                  <a:schemeClr val="bg1"/>
                </a:solidFill>
                <a:latin typeface="Times New Roman" panose="02020603050405020304" pitchFamily="18" charset="0"/>
                <a:cs typeface="Times New Roman" panose="02020603050405020304" pitchFamily="18" charset="0"/>
              </a:rPr>
              <a:t>dể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chọn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nó</a:t>
            </a:r>
            <a:r>
              <a:rPr lang="en-US" sz="2800" dirty="0">
                <a:solidFill>
                  <a:schemeClr val="bg1"/>
                </a:solidFill>
                <a:latin typeface="Times New Roman" panose="02020603050405020304" pitchFamily="18" charset="0"/>
                <a:cs typeface="Times New Roman" panose="02020603050405020304" pitchFamily="18" charset="0"/>
              </a:rPr>
              <a:t>.</a:t>
            </a:r>
          </a:p>
          <a:p>
            <a:pPr marL="342900" indent="-342900">
              <a:lnSpc>
                <a:spcPct val="150000"/>
              </a:lnSpc>
              <a:buAutoNum type="alphaLcParenR"/>
            </a:pPr>
            <a:r>
              <a:rPr lang="en-US" sz="2800" dirty="0" err="1">
                <a:solidFill>
                  <a:schemeClr val="bg1"/>
                </a:solidFill>
                <a:latin typeface="Times New Roman" panose="02020603050405020304" pitchFamily="18" charset="0"/>
                <a:cs typeface="Times New Roman" panose="02020603050405020304" pitchFamily="18" charset="0"/>
              </a:rPr>
              <a:t>Nháy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chuột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vị</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chọn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biểu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tượng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nữa</a:t>
            </a:r>
            <a:r>
              <a:rPr lang="en-US" sz="2800" dirty="0">
                <a:solidFill>
                  <a:schemeClr val="bg1"/>
                </a:solidFill>
                <a:latin typeface="Times New Roman" panose="02020603050405020304" pitchFamily="18" charset="0"/>
                <a:cs typeface="Times New Roman" panose="02020603050405020304" pitchFamily="18" charset="0"/>
              </a:rPr>
              <a:t>.</a:t>
            </a:r>
          </a:p>
          <a:p>
            <a:pPr marL="342900" indent="-342900">
              <a:lnSpc>
                <a:spcPct val="150000"/>
              </a:lnSpc>
              <a:buAutoNum type="alphaLcParenR"/>
            </a:pPr>
            <a:r>
              <a:rPr lang="en-US" sz="2800" dirty="0" err="1">
                <a:solidFill>
                  <a:schemeClr val="bg1"/>
                </a:solidFill>
                <a:latin typeface="Times New Roman" panose="02020603050405020304" pitchFamily="18" charset="0"/>
                <a:cs typeface="Times New Roman" panose="02020603050405020304" pitchFamily="18" charset="0"/>
              </a:rPr>
              <a:t>Nháy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chuột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chọn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biểu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tượng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rồi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kéo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chuột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di </a:t>
            </a:r>
            <a:r>
              <a:rPr lang="en-US" sz="2800" dirty="0" err="1">
                <a:solidFill>
                  <a:schemeClr val="bg1"/>
                </a:solidFill>
                <a:latin typeface="Times New Roman" panose="02020603050405020304" pitchFamily="18" charset="0"/>
                <a:cs typeface="Times New Roman" panose="02020603050405020304" pitchFamily="18" charset="0"/>
              </a:rPr>
              <a:t>chuyển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nó</a:t>
            </a:r>
            <a:r>
              <a:rPr lang="en-US" sz="2800" dirty="0">
                <a:solidFill>
                  <a:schemeClr val="bg1"/>
                </a:solidFill>
                <a:latin typeface="Times New Roman" panose="02020603050405020304" pitchFamily="18" charset="0"/>
                <a:cs typeface="Times New Roman" panose="02020603050405020304" pitchFamily="18" charset="0"/>
              </a:rPr>
              <a:t>.</a:t>
            </a:r>
          </a:p>
          <a:p>
            <a:pPr marL="342900" indent="-342900">
              <a:lnSpc>
                <a:spcPct val="150000"/>
              </a:lnSpc>
              <a:buAutoNum type="alphaLcParenR"/>
            </a:pPr>
            <a:r>
              <a:rPr lang="en-US" sz="2800" dirty="0" err="1">
                <a:solidFill>
                  <a:schemeClr val="bg1"/>
                </a:solidFill>
                <a:latin typeface="Times New Roman" panose="02020603050405020304" pitchFamily="18" charset="0"/>
                <a:cs typeface="Times New Roman" panose="02020603050405020304" pitchFamily="18" charset="0"/>
              </a:rPr>
              <a:t>Kéo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chuột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chọn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biểu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tượng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mềm</a:t>
            </a:r>
            <a:r>
              <a:rPr lang="en-US" sz="2800" dirty="0">
                <a:solidFill>
                  <a:schemeClr val="bg1"/>
                </a:solidFill>
                <a:latin typeface="Times New Roman" panose="02020603050405020304" pitchFamily="18" charset="0"/>
                <a:cs typeface="Times New Roman" panose="02020603050405020304" pitchFamily="18" charset="0"/>
              </a:rPr>
              <a:t> ở </a:t>
            </a:r>
            <a:r>
              <a:rPr lang="en-US" sz="2800" dirty="0" err="1">
                <a:solidFill>
                  <a:schemeClr val="bg1"/>
                </a:solidFill>
                <a:latin typeface="Times New Roman" panose="02020603050405020304" pitchFamily="18" charset="0"/>
                <a:cs typeface="Times New Roman" panose="02020603050405020304" pitchFamily="18" charset="0"/>
              </a:rPr>
              <a:t>cạnh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biểu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tượng</a:t>
            </a:r>
            <a:r>
              <a:rPr lang="en-US" sz="2800" dirty="0">
                <a:solidFill>
                  <a:schemeClr val="bg1"/>
                </a:solidFill>
                <a:latin typeface="Times New Roman" panose="02020603050405020304" pitchFamily="18" charset="0"/>
                <a:cs typeface="Times New Roman" panose="02020603050405020304" pitchFamily="18" charset="0"/>
              </a:rPr>
              <a:t> This PC.</a:t>
            </a:r>
          </a:p>
          <a:p>
            <a:pPr marL="342900" indent="-342900">
              <a:lnSpc>
                <a:spcPct val="150000"/>
              </a:lnSpc>
              <a:buAutoNum type="alphaLcParenR"/>
            </a:pP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297748"/>
      </p:ext>
    </p:extLst>
  </p:cSld>
  <p:clrMapOvr>
    <a:masterClrMapping/>
  </p:clrMapOvr>
  <p:transition spd="slow" advClick="0" advTm="6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1.bp.blogspot.com/-7bDfTCE_vI0/T7MQzaNhM2I/AAAAAAAABGA/swxgP3-2w4M/s1600/hinh-nen-dep-45.jpg"/>
          <p:cNvPicPr>
            <a:picLocks noChangeAspect="1" noChangeArrowheads="1"/>
          </p:cNvPicPr>
          <p:nvPr/>
        </p:nvPicPr>
        <p:blipFill>
          <a:blip r:embed="rId2" cstate="print">
            <a:duotone>
              <a:schemeClr val="accent5">
                <a:shade val="45000"/>
                <a:satMod val="135000"/>
              </a:schemeClr>
              <a:prstClr val="white"/>
            </a:duotone>
            <a:lum contrast="40000"/>
          </a:blip>
          <a:srcRect l="54255" t="59105"/>
          <a:stretch>
            <a:fillRect/>
          </a:stretch>
        </p:blipFill>
        <p:spPr bwMode="auto">
          <a:xfrm rot="16200000">
            <a:off x="1089025" y="-1299765"/>
            <a:ext cx="6857999" cy="9144000"/>
          </a:xfrm>
          <a:prstGeom prst="rect">
            <a:avLst/>
          </a:prstGeom>
          <a:noFill/>
        </p:spPr>
      </p:pic>
      <p:sp>
        <p:nvSpPr>
          <p:cNvPr id="8" name="Rectangle 1"/>
          <p:cNvSpPr txBox="1">
            <a:spLocks noChangeArrowheads="1"/>
          </p:cNvSpPr>
          <p:nvPr/>
        </p:nvSpPr>
        <p:spPr bwMode="auto">
          <a:xfrm>
            <a:off x="304800" y="670908"/>
            <a:ext cx="8229600"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lvl1pPr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sz="2800" b="1" i="1" dirty="0" err="1">
                <a:latin typeface="Times New Roman" panose="02020603050405020304" pitchFamily="18" charset="0"/>
                <a:cs typeface="Times New Roman" panose="02020603050405020304" pitchFamily="18" charset="0"/>
              </a:rPr>
              <a:t>Thành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một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chiếc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máy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tính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gồm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gì</a:t>
            </a:r>
            <a:r>
              <a:rPr lang="en-US" sz="2800" b="1" i="1" dirty="0">
                <a:latin typeface="Times New Roman" panose="02020603050405020304" pitchFamily="18" charset="0"/>
                <a:cs typeface="Times New Roman" panose="02020603050405020304" pitchFamily="18" charset="0"/>
              </a:rPr>
              <a:t>?</a:t>
            </a:r>
          </a:p>
        </p:txBody>
      </p:sp>
      <p:pic>
        <p:nvPicPr>
          <p:cNvPr id="11" name="Picture 8"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025" y="0"/>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83618" y="-607418"/>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3921" y="3664239"/>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501407" y="4237538"/>
            <a:ext cx="1905000" cy="32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2654" y="2808873"/>
            <a:ext cx="3639878" cy="252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ular Callout 15"/>
          <p:cNvSpPr/>
          <p:nvPr/>
        </p:nvSpPr>
        <p:spPr>
          <a:xfrm>
            <a:off x="6351228" y="2208023"/>
            <a:ext cx="1333500" cy="762000"/>
          </a:xfrm>
          <a:prstGeom prst="wedgeRectCallout">
            <a:avLst>
              <a:gd name="adj1" fmla="val -80961"/>
              <a:gd name="adj2" fmla="val 16011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Thân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máy</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7" name="Rectangular Callout 16"/>
          <p:cNvSpPr/>
          <p:nvPr/>
        </p:nvSpPr>
        <p:spPr>
          <a:xfrm>
            <a:off x="737215" y="4148940"/>
            <a:ext cx="1333500" cy="762000"/>
          </a:xfrm>
          <a:prstGeom prst="wedgeRectCallout">
            <a:avLst>
              <a:gd name="adj1" fmla="val 104285"/>
              <a:gd name="adj2" fmla="val 6160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Bàn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phím</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8" name="Rectangular Callout 17"/>
          <p:cNvSpPr/>
          <p:nvPr/>
        </p:nvSpPr>
        <p:spPr>
          <a:xfrm>
            <a:off x="916621" y="1827023"/>
            <a:ext cx="1333500" cy="762000"/>
          </a:xfrm>
          <a:prstGeom prst="wedgeRectCallout">
            <a:avLst>
              <a:gd name="adj1" fmla="val 121683"/>
              <a:gd name="adj2" fmla="val 13683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Màn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hình</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9" name="Rectangular Callout 18"/>
          <p:cNvSpPr/>
          <p:nvPr/>
        </p:nvSpPr>
        <p:spPr>
          <a:xfrm>
            <a:off x="7241221" y="4472498"/>
            <a:ext cx="1246780" cy="762000"/>
          </a:xfrm>
          <a:prstGeom prst="wedgeRectCallout">
            <a:avLst>
              <a:gd name="adj1" fmla="val -214792"/>
              <a:gd name="adj2" fmla="val 3474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Chuột</a:t>
            </a: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57393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E49358-4FBD-4C19-B356-8A5D8DBCB3A3}"/>
              </a:ext>
            </a:extLst>
          </p:cNvPr>
          <p:cNvPicPr>
            <a:picLocks noChangeAspect="1"/>
          </p:cNvPicPr>
          <p:nvPr/>
        </p:nvPicPr>
        <p:blipFill rotWithShape="1">
          <a:blip r:embed="rId2"/>
          <a:srcRect l="20000" t="17407" r="17499" b="24815"/>
          <a:stretch/>
        </p:blipFill>
        <p:spPr>
          <a:xfrm>
            <a:off x="0" y="0"/>
            <a:ext cx="8499231" cy="6858000"/>
          </a:xfrm>
          <a:prstGeom prst="rect">
            <a:avLst/>
          </a:prstGeom>
        </p:spPr>
      </p:pic>
    </p:spTree>
    <p:extLst>
      <p:ext uri="{BB962C8B-B14F-4D97-AF65-F5344CB8AC3E}">
        <p14:creationId xmlns:p14="http://schemas.microsoft.com/office/powerpoint/2010/main" val="3683084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2" y="-457200"/>
            <a:ext cx="91756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0" descr="Kết quả hình ảnh cho hình kết thúc sli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01143" y="4114800"/>
            <a:ext cx="280987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4" descr="Kết quả hình ảnh cho hình kết thúc slid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991" y="1209675"/>
            <a:ext cx="1000125" cy="2905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Kết quả hình ảnh cho hình kết thúc slid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687"/>
            <a:ext cx="18288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Kết quả hình ảnh cho hình kết thúc slid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81000"/>
            <a:ext cx="18288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Kết quả hình ảnh cho hình kết thúc slid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5687"/>
            <a:ext cx="18288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Kết quả hình ảnh cho hình kết thúc slid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0"/>
            <a:ext cx="1828800" cy="13525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47800" y="2695303"/>
            <a:ext cx="6920228" cy="923330"/>
          </a:xfrm>
          <a:prstGeom prst="rect">
            <a:avLst/>
          </a:prstGeom>
          <a:noFill/>
        </p:spPr>
        <p:txBody>
          <a:bodyPr wrap="non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CHÚC CÁC EM HỌC TỐT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10451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descr="C:\Users\Admin\Desktop\hinh-nen-powerpoint-dep-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8" name="Double Wave 7"/>
          <p:cNvSpPr/>
          <p:nvPr/>
        </p:nvSpPr>
        <p:spPr>
          <a:xfrm>
            <a:off x="2133600" y="228600"/>
            <a:ext cx="5243512" cy="1401762"/>
          </a:xfrm>
          <a:prstGeom prst="double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latin typeface="Times New Roman" pitchFamily="18" charset="0"/>
                <a:cs typeface="Times New Roman" pitchFamily="18" charset="0"/>
              </a:rPr>
              <a:t>Con </a:t>
            </a:r>
            <a:r>
              <a:rPr lang="en-US" sz="2800" b="1" dirty="0" err="1">
                <a:latin typeface="Times New Roman" pitchFamily="18" charset="0"/>
                <a:cs typeface="Times New Roman" pitchFamily="18" charset="0"/>
              </a:rPr>
              <a:t>trỏ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1981200" y="2057400"/>
            <a:ext cx="2295238" cy="1742857"/>
          </a:xfrm>
          <a:prstGeom prst="rect">
            <a:avLst/>
          </a:prstGeom>
        </p:spPr>
      </p:pic>
      <p:pic>
        <p:nvPicPr>
          <p:cNvPr id="3" name="Picture 2"/>
          <p:cNvPicPr>
            <a:picLocks noChangeAspect="1"/>
          </p:cNvPicPr>
          <p:nvPr/>
        </p:nvPicPr>
        <p:blipFill>
          <a:blip r:embed="rId4"/>
          <a:stretch>
            <a:fillRect/>
          </a:stretch>
        </p:blipFill>
        <p:spPr>
          <a:xfrm>
            <a:off x="2282440" y="4164502"/>
            <a:ext cx="4731519" cy="2643124"/>
          </a:xfrm>
          <a:prstGeom prst="rect">
            <a:avLst/>
          </a:prstGeom>
        </p:spPr>
      </p:pic>
      <p:pic>
        <p:nvPicPr>
          <p:cNvPr id="6" name="Picture 11" descr="chuo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254872"/>
            <a:ext cx="9144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chuo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481" y="3254872"/>
            <a:ext cx="7286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chuot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3587" y="1911140"/>
            <a:ext cx="97948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chuot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7100" y="1889029"/>
            <a:ext cx="9810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chuot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6925" y="1823827"/>
            <a:ext cx="1231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A Tuong\Desktop\tranh trang tri pm\tay.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55512" y="3236261"/>
            <a:ext cx="983313" cy="98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4043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2000"/>
                                        <p:tgtEl>
                                          <p:spTgt spid="6"/>
                                        </p:tgtEl>
                                      </p:cBhvr>
                                    </p:animEffect>
                                  </p:childTnLst>
                                </p:cTn>
                              </p:par>
                            </p:childTnLst>
                          </p:cTn>
                        </p:par>
                        <p:par>
                          <p:cTn id="14" fill="hold">
                            <p:stCondLst>
                              <p:cond delay="3000"/>
                            </p:stCondLst>
                            <p:childTnLst>
                              <p:par>
                                <p:cTn id="15" presetID="9"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2000"/>
                                        <p:tgtEl>
                                          <p:spTgt spid="7"/>
                                        </p:tgtEl>
                                      </p:cBhvr>
                                    </p:animEffect>
                                  </p:childTnLst>
                                </p:cTn>
                              </p:par>
                            </p:childTnLst>
                          </p:cTn>
                        </p:par>
                        <p:par>
                          <p:cTn id="18" fill="hold">
                            <p:stCondLst>
                              <p:cond delay="5000"/>
                            </p:stCondLst>
                            <p:childTnLst>
                              <p:par>
                                <p:cTn id="19" presetID="9"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2000"/>
                                        <p:tgtEl>
                                          <p:spTgt spid="9"/>
                                        </p:tgtEl>
                                      </p:cBhvr>
                                    </p:animEffect>
                                  </p:childTnLst>
                                </p:cTn>
                              </p:par>
                            </p:childTnLst>
                          </p:cTn>
                        </p:par>
                        <p:par>
                          <p:cTn id="22" fill="hold">
                            <p:stCondLst>
                              <p:cond delay="7000"/>
                            </p:stCondLst>
                            <p:childTnLst>
                              <p:par>
                                <p:cTn id="23" presetID="9"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2000"/>
                                        <p:tgtEl>
                                          <p:spTgt spid="10"/>
                                        </p:tgtEl>
                                      </p:cBhvr>
                                    </p:animEffect>
                                  </p:childTnLst>
                                </p:cTn>
                              </p:par>
                            </p:childTnLst>
                          </p:cTn>
                        </p:par>
                        <p:par>
                          <p:cTn id="26" fill="hold">
                            <p:stCondLst>
                              <p:cond delay="9000"/>
                            </p:stCondLst>
                            <p:childTnLst>
                              <p:par>
                                <p:cTn id="27" presetID="9"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2000"/>
                                        <p:tgtEl>
                                          <p:spTgt spid="11"/>
                                        </p:tgtEl>
                                      </p:cBhvr>
                                    </p:animEffect>
                                  </p:childTnLst>
                                </p:cTn>
                              </p:par>
                            </p:childTnLst>
                          </p:cTn>
                        </p:par>
                        <p:par>
                          <p:cTn id="30" fill="hold">
                            <p:stCondLst>
                              <p:cond delay="11000"/>
                            </p:stCondLst>
                            <p:childTnLst>
                              <p:par>
                                <p:cTn id="31" presetID="16" presetClass="entr" presetSubtype="21"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par>
                          <p:cTn id="34" fill="hold">
                            <p:stCondLst>
                              <p:cond delay="11500"/>
                            </p:stCondLst>
                            <p:childTnLst>
                              <p:par>
                                <p:cTn id="35" presetID="16" presetClass="entr" presetSubtype="21"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3"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66675"/>
            <a:ext cx="9220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738329" y="2124552"/>
            <a:ext cx="7600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0000FF"/>
                </a:solidFill>
              </a:rPr>
              <a:t>BÀI 3: EM TẬP SỬ DỤNG CHUỘT</a:t>
            </a:r>
          </a:p>
        </p:txBody>
      </p:sp>
      <p:sp>
        <p:nvSpPr>
          <p:cNvPr id="36869" name="TextBox 2"/>
          <p:cNvSpPr txBox="1">
            <a:spLocks noChangeArrowheads="1"/>
          </p:cNvSpPr>
          <p:nvPr/>
        </p:nvSpPr>
        <p:spPr bwMode="auto">
          <a:xfrm>
            <a:off x="3352800" y="2438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0" name="TextBox 3"/>
          <p:cNvSpPr txBox="1">
            <a:spLocks noChangeArrowheads="1"/>
          </p:cNvSpPr>
          <p:nvPr/>
        </p:nvSpPr>
        <p:spPr bwMode="auto">
          <a:xfrm>
            <a:off x="3352800" y="29003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11" descr="balonne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343400"/>
            <a:ext cx="1447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12493" y="3245349"/>
            <a:ext cx="3810000" cy="523220"/>
          </a:xfrm>
          <a:prstGeom prst="rect">
            <a:avLst/>
          </a:prstGeom>
          <a:noFill/>
        </p:spPr>
        <p:txBody>
          <a:bodyPr wrap="square" rtlCol="0">
            <a:spAutoFit/>
          </a:bodyPr>
          <a:lstStyle/>
          <a:p>
            <a:pPr algn="ctr"/>
            <a:r>
              <a:rPr lang="en-US" sz="2800" b="1" i="1" dirty="0" err="1">
                <a:latin typeface="Times New Roman" panose="02020603050405020304" pitchFamily="18" charset="0"/>
                <a:cs typeface="Times New Roman" panose="02020603050405020304" pitchFamily="18" charset="0"/>
              </a:rPr>
              <a:t>Sách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khoa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trang10</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9967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9636"/>
                                        </p:tgtEl>
                                        <p:attrNameLst>
                                          <p:attrName>style.visibility</p:attrName>
                                        </p:attrNameLst>
                                      </p:cBhvr>
                                      <p:to>
                                        <p:strVal val="visible"/>
                                      </p:to>
                                    </p:set>
                                    <p:anim calcmode="discrete" valueType="clr">
                                      <p:cBhvr override="childStyle">
                                        <p:cTn id="7" dur="80"/>
                                        <p:tgtEl>
                                          <p:spTgt spid="696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9636"/>
                                        </p:tgtEl>
                                        <p:attrNameLst>
                                          <p:attrName>fillcolor</p:attrName>
                                        </p:attrNameLst>
                                      </p:cBhvr>
                                      <p:tavLst>
                                        <p:tav tm="0">
                                          <p:val>
                                            <p:clrVal>
                                              <a:schemeClr val="accent2"/>
                                            </p:clrVal>
                                          </p:val>
                                        </p:tav>
                                        <p:tav tm="50000">
                                          <p:val>
                                            <p:clrVal>
                                              <a:schemeClr val="hlink"/>
                                            </p:clrVal>
                                          </p:val>
                                        </p:tav>
                                      </p:tavLst>
                                    </p:anim>
                                    <p:set>
                                      <p:cBhvr>
                                        <p:cTn id="9" dur="80"/>
                                        <p:tgtEl>
                                          <p:spTgt spid="69636"/>
                                        </p:tgtEl>
                                        <p:attrNameLst>
                                          <p:attrName>fill.type</p:attrName>
                                        </p:attrNameLst>
                                      </p:cBhvr>
                                      <p:to>
                                        <p:strVal val="solid"/>
                                      </p:to>
                                    </p:set>
                                  </p:childTnLst>
                                </p:cTn>
                              </p:par>
                              <p:par>
                                <p:cTn id="10" presetID="32" presetClass="emph" presetSubtype="0" repeatCount="10000" fill="hold" nodeType="withEffect">
                                  <p:stCondLst>
                                    <p:cond delay="0"/>
                                  </p:stCondLst>
                                  <p:childTnLst>
                                    <p:animRot by="120000">
                                      <p:cBhvr>
                                        <p:cTn id="11" dur="200" fill="hold">
                                          <p:stCondLst>
                                            <p:cond delay="0"/>
                                          </p:stCondLst>
                                        </p:cTn>
                                        <p:tgtEl>
                                          <p:spTgt spid="8"/>
                                        </p:tgtEl>
                                        <p:attrNameLst>
                                          <p:attrName>r</p:attrName>
                                        </p:attrNameLst>
                                      </p:cBhvr>
                                    </p:animRot>
                                    <p:animRot by="-240000">
                                      <p:cBhvr>
                                        <p:cTn id="12" dur="400" fill="hold">
                                          <p:stCondLst>
                                            <p:cond delay="400"/>
                                          </p:stCondLst>
                                        </p:cTn>
                                        <p:tgtEl>
                                          <p:spTgt spid="8"/>
                                        </p:tgtEl>
                                        <p:attrNameLst>
                                          <p:attrName>r</p:attrName>
                                        </p:attrNameLst>
                                      </p:cBhvr>
                                    </p:animRot>
                                    <p:animRot by="240000">
                                      <p:cBhvr>
                                        <p:cTn id="13" dur="400" fill="hold">
                                          <p:stCondLst>
                                            <p:cond delay="800"/>
                                          </p:stCondLst>
                                        </p:cTn>
                                        <p:tgtEl>
                                          <p:spTgt spid="8"/>
                                        </p:tgtEl>
                                        <p:attrNameLst>
                                          <p:attrName>r</p:attrName>
                                        </p:attrNameLst>
                                      </p:cBhvr>
                                    </p:animRot>
                                    <p:animRot by="-240000">
                                      <p:cBhvr>
                                        <p:cTn id="14" dur="400" fill="hold">
                                          <p:stCondLst>
                                            <p:cond delay="1200"/>
                                          </p:stCondLst>
                                        </p:cTn>
                                        <p:tgtEl>
                                          <p:spTgt spid="8"/>
                                        </p:tgtEl>
                                        <p:attrNameLst>
                                          <p:attrName>r</p:attrName>
                                        </p:attrNameLst>
                                      </p:cBhvr>
                                    </p:animRot>
                                    <p:animRot by="120000">
                                      <p:cBhvr>
                                        <p:cTn id="15"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24000" y="599574"/>
            <a:ext cx="6831747" cy="584775"/>
          </a:xfrm>
          <a:prstGeom prst="rect">
            <a:avLst/>
          </a:prstGeom>
          <a:noFill/>
        </p:spPr>
        <p:txBody>
          <a:bodyPr wrap="square" rtlCol="0">
            <a:spAutoFit/>
          </a:bodyPr>
          <a:lstStyle/>
          <a:p>
            <a:pPr algn="just"/>
            <a:r>
              <a:rPr lang="en-US" sz="3200" b="1" dirty="0" err="1">
                <a:solidFill>
                  <a:srgbClr val="0033CC"/>
                </a:solidFill>
                <a:latin typeface="Times New Roman" panose="02020603050405020304" pitchFamily="18" charset="0"/>
                <a:cs typeface="Times New Roman" panose="02020603050405020304" pitchFamily="18" charset="0"/>
              </a:rPr>
              <a:t>Một</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số</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hình</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ảnh</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chuột</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máy</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tính</a:t>
            </a:r>
            <a:endParaRPr lang="en-US" sz="3200" b="1" dirty="0">
              <a:solidFill>
                <a:srgbClr val="0033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CEAAD76-4904-4F35-AACC-26AF26E2B1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78" t="1809" r="6394" b="4494"/>
          <a:stretch/>
        </p:blipFill>
        <p:spPr>
          <a:xfrm>
            <a:off x="2923928" y="1633164"/>
            <a:ext cx="2895600" cy="2416585"/>
          </a:xfrm>
          <a:prstGeom prst="rect">
            <a:avLst/>
          </a:prstGeom>
        </p:spPr>
      </p:pic>
      <p:pic>
        <p:nvPicPr>
          <p:cNvPr id="3" name="Picture 2">
            <a:extLst>
              <a:ext uri="{FF2B5EF4-FFF2-40B4-BE49-F238E27FC236}">
                <a16:creationId xmlns:a16="http://schemas.microsoft.com/office/drawing/2014/main" id="{27719E9F-8BF3-4498-8256-2218F0125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604589"/>
            <a:ext cx="2416585" cy="2416585"/>
          </a:xfrm>
          <a:prstGeom prst="rect">
            <a:avLst/>
          </a:prstGeom>
        </p:spPr>
      </p:pic>
      <p:pic>
        <p:nvPicPr>
          <p:cNvPr id="8" name="Picture 7">
            <a:extLst>
              <a:ext uri="{FF2B5EF4-FFF2-40B4-BE49-F238E27FC236}">
                <a16:creationId xmlns:a16="http://schemas.microsoft.com/office/drawing/2014/main" id="{A9C59D5C-27F8-4955-8906-7F367C4E83FA}"/>
              </a:ext>
            </a:extLst>
          </p:cNvPr>
          <p:cNvPicPr>
            <a:picLocks noChangeAspect="1"/>
          </p:cNvPicPr>
          <p:nvPr/>
        </p:nvPicPr>
        <p:blipFill rotWithShape="1">
          <a:blip r:embed="rId5">
            <a:extLst>
              <a:ext uri="{28A0092B-C50C-407E-A947-70E740481C1C}">
                <a14:useLocalDpi xmlns:a14="http://schemas.microsoft.com/office/drawing/2010/main" val="0"/>
              </a:ext>
            </a:extLst>
          </a:blip>
          <a:srcRect t="20296" r="3887" b="11621"/>
          <a:stretch/>
        </p:blipFill>
        <p:spPr>
          <a:xfrm>
            <a:off x="6009576" y="1633164"/>
            <a:ext cx="2944375" cy="2400541"/>
          </a:xfrm>
          <a:prstGeom prst="rect">
            <a:avLst/>
          </a:prstGeom>
        </p:spPr>
      </p:pic>
      <p:sp>
        <p:nvSpPr>
          <p:cNvPr id="9" name="TextBox 8">
            <a:extLst>
              <a:ext uri="{FF2B5EF4-FFF2-40B4-BE49-F238E27FC236}">
                <a16:creationId xmlns:a16="http://schemas.microsoft.com/office/drawing/2014/main" id="{8103A178-493A-44D8-95D1-871CD11FABF5}"/>
              </a:ext>
            </a:extLst>
          </p:cNvPr>
          <p:cNvSpPr txBox="1"/>
          <p:nvPr/>
        </p:nvSpPr>
        <p:spPr>
          <a:xfrm>
            <a:off x="152400" y="4449633"/>
            <a:ext cx="2133600"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Chuột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dây</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378C020-3987-47EA-B3FD-531D59C02B23}"/>
              </a:ext>
            </a:extLst>
          </p:cNvPr>
          <p:cNvSpPr txBox="1"/>
          <p:nvPr/>
        </p:nvSpPr>
        <p:spPr>
          <a:xfrm>
            <a:off x="2777698" y="4445154"/>
            <a:ext cx="2556302"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Chuột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dây</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1BC80E4-4F13-4B6D-8D40-762C5551FF75}"/>
              </a:ext>
            </a:extLst>
          </p:cNvPr>
          <p:cNvSpPr txBox="1"/>
          <p:nvPr/>
        </p:nvSpPr>
        <p:spPr>
          <a:xfrm>
            <a:off x="6047226" y="4435422"/>
            <a:ext cx="2944374"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Vùng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ứng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chuột</a:t>
            </a:r>
            <a:endParaRPr lang="en-US" sz="2400" dirty="0">
              <a:solidFill>
                <a:srgbClr val="FF0000"/>
              </a:solidFill>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B9FE6A0A-6E5B-46A4-B859-ECC3F2A80DF6}"/>
              </a:ext>
            </a:extLst>
          </p:cNvPr>
          <p:cNvCxnSpPr>
            <a:cxnSpLocks/>
          </p:cNvCxnSpPr>
          <p:nvPr/>
        </p:nvCxnSpPr>
        <p:spPr>
          <a:xfrm flipV="1">
            <a:off x="6767636" y="3733800"/>
            <a:ext cx="280864" cy="751301"/>
          </a:xfrm>
          <a:prstGeom prst="straightConnector1">
            <a:avLst/>
          </a:prstGeom>
          <a:ln w="57150">
            <a:solidFill>
              <a:srgbClr val="FFFF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218631" y="320745"/>
            <a:ext cx="74676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500" b="1" dirty="0">
                <a:solidFill>
                  <a:srgbClr val="FF0000"/>
                </a:solidFill>
                <a:latin typeface="Times New Roman" panose="02020603050405020304" pitchFamily="18" charset="0"/>
                <a:cs typeface="Times New Roman" panose="02020603050405020304" pitchFamily="18" charset="0"/>
              </a:rPr>
              <a:t>1. </a:t>
            </a:r>
            <a:r>
              <a:rPr lang="en-US" altLang="en-US" sz="3500" b="1" dirty="0" err="1">
                <a:solidFill>
                  <a:srgbClr val="FF0000"/>
                </a:solidFill>
                <a:latin typeface="Times New Roman" panose="02020603050405020304" pitchFamily="18" charset="0"/>
                <a:cs typeface="Times New Roman" panose="02020603050405020304" pitchFamily="18" charset="0"/>
              </a:rPr>
              <a:t>Cầm</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chuột</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đúng</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cách</a:t>
            </a:r>
            <a:endParaRPr lang="en-US" altLang="en-US" sz="35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66750" y="1013481"/>
            <a:ext cx="7848600" cy="523220"/>
          </a:xfrm>
          <a:prstGeom prst="rect">
            <a:avLst/>
          </a:prstGeom>
          <a:noFill/>
        </p:spPr>
        <p:txBody>
          <a:bodyPr wrap="square" rtlCol="0">
            <a:spAutoFit/>
          </a:bodyPr>
          <a:lstStyle/>
          <a:p>
            <a:r>
              <a:rPr lang="pt-BR" sz="2800" dirty="0">
                <a:latin typeface="Times New Roman" panose="02020603050405020304" pitchFamily="18" charset="0"/>
                <a:cs typeface="Times New Roman" panose="02020603050405020304" pitchFamily="18" charset="0"/>
              </a:rPr>
              <a:t>Chuột máy tính gồm mấy nút đó là những nút nào?</a:t>
            </a:r>
            <a:endParaRPr lang="en-US" sz="2800" dirty="0">
              <a:latin typeface="Times New Roman" panose="02020603050405020304" pitchFamily="18" charset="0"/>
              <a:cs typeface="Times New Roman" panose="02020603050405020304" pitchFamily="18" charset="0"/>
            </a:endParaRPr>
          </a:p>
        </p:txBody>
      </p:sp>
      <p:sp>
        <p:nvSpPr>
          <p:cNvPr id="16" name="Text Box 14"/>
          <p:cNvSpPr txBox="1">
            <a:spLocks noChangeArrowheads="1"/>
          </p:cNvSpPr>
          <p:nvPr/>
        </p:nvSpPr>
        <p:spPr bwMode="auto">
          <a:xfrm>
            <a:off x="666750" y="2721629"/>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Nút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trái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7" name="Text Box 15"/>
          <p:cNvSpPr txBox="1">
            <a:spLocks noChangeArrowheads="1"/>
          </p:cNvSpPr>
          <p:nvPr/>
        </p:nvSpPr>
        <p:spPr bwMode="auto">
          <a:xfrm>
            <a:off x="6421994" y="2741727"/>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Nút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phải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8" name="Text Box 16"/>
          <p:cNvSpPr txBox="1">
            <a:spLocks noChangeArrowheads="1"/>
          </p:cNvSpPr>
          <p:nvPr/>
        </p:nvSpPr>
        <p:spPr bwMode="auto">
          <a:xfrm>
            <a:off x="6545819" y="4502385"/>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Nút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cuộn</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2DDFA3B-9B47-4986-BF96-813914571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34" y="2790498"/>
            <a:ext cx="1895740" cy="2857899"/>
          </a:xfrm>
          <a:prstGeom prst="rect">
            <a:avLst/>
          </a:prstGeom>
        </p:spPr>
      </p:pic>
      <p:sp>
        <p:nvSpPr>
          <p:cNvPr id="9" name="Line 11"/>
          <p:cNvSpPr>
            <a:spLocks noChangeShapeType="1"/>
          </p:cNvSpPr>
          <p:nvPr/>
        </p:nvSpPr>
        <p:spPr bwMode="auto">
          <a:xfrm flipH="1" flipV="1">
            <a:off x="2040626" y="3136898"/>
            <a:ext cx="1895739" cy="292101"/>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2"/>
          <p:cNvSpPr>
            <a:spLocks noChangeShapeType="1"/>
          </p:cNvSpPr>
          <p:nvPr/>
        </p:nvSpPr>
        <p:spPr bwMode="auto">
          <a:xfrm flipV="1">
            <a:off x="4724400" y="3060699"/>
            <a:ext cx="1758372" cy="24939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4343400" y="3505201"/>
            <a:ext cx="2362182" cy="1283744"/>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758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1000"/>
                                        <p:tgtEl>
                                          <p:spTgt spid="9"/>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1000"/>
                                        <p:tgtEl>
                                          <p:spTgt spid="10"/>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amond(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amond(in)">
                                      <p:cBhvr>
                                        <p:cTn id="33" dur="1000"/>
                                        <p:tgtEl>
                                          <p:spTgt spid="15"/>
                                        </p:tgtEl>
                                      </p:cBhvr>
                                    </p:animEffect>
                                  </p:childTnLst>
                                </p:cTn>
                              </p:par>
                            </p:childTnLst>
                          </p:cTn>
                        </p:par>
                        <p:par>
                          <p:cTn id="34" fill="hold">
                            <p:stCondLst>
                              <p:cond delay="1000"/>
                            </p:stCondLst>
                            <p:childTnLst>
                              <p:par>
                                <p:cTn id="35" presetID="8"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amond(in)">
                                      <p:cBhvr>
                                        <p:cTn id="3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6" grpId="0"/>
      <p:bldP spid="17" grpId="0"/>
      <p:bldP spid="18" grpId="0"/>
      <p:bldP spid="9" grpId="0" animBg="1"/>
      <p:bldP spid="10"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040972" y="139209"/>
            <a:ext cx="74676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500" b="1" dirty="0">
                <a:solidFill>
                  <a:srgbClr val="FF0000"/>
                </a:solidFill>
                <a:latin typeface="Times New Roman" panose="02020603050405020304" pitchFamily="18" charset="0"/>
                <a:cs typeface="Times New Roman" panose="02020603050405020304" pitchFamily="18" charset="0"/>
              </a:rPr>
              <a:t>1. </a:t>
            </a:r>
            <a:r>
              <a:rPr lang="en-US" altLang="en-US" sz="3500" b="1" dirty="0" err="1">
                <a:solidFill>
                  <a:srgbClr val="FF0000"/>
                </a:solidFill>
                <a:latin typeface="Times New Roman" panose="02020603050405020304" pitchFamily="18" charset="0"/>
                <a:cs typeface="Times New Roman" panose="02020603050405020304" pitchFamily="18" charset="0"/>
              </a:rPr>
              <a:t>Cầm</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chuột</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đúng</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cách</a:t>
            </a:r>
            <a:endParaRPr lang="en-US" altLang="en-US" sz="35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6666" r="49994" b="22222"/>
          <a:stretch/>
        </p:blipFill>
        <p:spPr>
          <a:xfrm>
            <a:off x="159910" y="912969"/>
            <a:ext cx="3460322" cy="2133600"/>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49587" t="37860" b="22222"/>
          <a:stretch/>
        </p:blipFill>
        <p:spPr>
          <a:xfrm>
            <a:off x="4267200" y="930028"/>
            <a:ext cx="3657600" cy="2099481"/>
          </a:xfrm>
          <a:prstGeom prst="rect">
            <a:avLst/>
          </a:prstGeom>
        </p:spPr>
      </p:pic>
      <p:sp>
        <p:nvSpPr>
          <p:cNvPr id="4" name="TextBox 3"/>
          <p:cNvSpPr txBox="1"/>
          <p:nvPr/>
        </p:nvSpPr>
        <p:spPr>
          <a:xfrm>
            <a:off x="28575" y="3077315"/>
            <a:ext cx="3384122"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2a: </a:t>
            </a:r>
            <a:r>
              <a:rPr lang="en-US" sz="2000" b="1" dirty="0" err="1">
                <a:latin typeface="Times New Roman" panose="02020603050405020304" pitchFamily="18" charset="0"/>
                <a:cs typeface="Times New Roman" panose="02020603050405020304" pitchFamily="18" charset="0"/>
              </a:rPr>
              <a:t>Cách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sai</a:t>
            </a:r>
            <a:endParaRPr lang="en-US" sz="20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4343400" y="3124200"/>
            <a:ext cx="3810000"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2b: </a:t>
            </a:r>
            <a:r>
              <a:rPr lang="en-US" sz="2000" b="1" dirty="0" err="1">
                <a:latin typeface="Times New Roman" panose="02020603050405020304" pitchFamily="18" charset="0"/>
                <a:cs typeface="Times New Roman" panose="02020603050405020304" pitchFamily="18" charset="0"/>
              </a:rPr>
              <a:t>Cách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đúng</a:t>
            </a:r>
            <a:endParaRPr lang="en-US" sz="20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BD118DE-1536-44AB-8E91-45A716A36828}"/>
              </a:ext>
            </a:extLst>
          </p:cNvPr>
          <p:cNvSpPr txBox="1"/>
          <p:nvPr/>
        </p:nvSpPr>
        <p:spPr>
          <a:xfrm>
            <a:off x="3733800" y="3570448"/>
            <a:ext cx="5334000" cy="3277820"/>
          </a:xfrm>
          <a:prstGeom prst="rect">
            <a:avLst/>
          </a:prstGeom>
          <a:noFill/>
        </p:spPr>
        <p:txBody>
          <a:bodyPr wrap="square">
            <a:spAutoFit/>
          </a:bodyPr>
          <a:lstStyle/>
          <a:p>
            <a:pPr algn="just"/>
            <a:r>
              <a:rPr lang="vi-VN" sz="2300" b="0" i="0" dirty="0">
                <a:solidFill>
                  <a:srgbClr val="0033CC"/>
                </a:solidFill>
                <a:effectLst/>
                <a:latin typeface="+mj-lt"/>
              </a:rPr>
              <a:t>Đặt cả bàn tay lên lên trên con chuột, cổ tay và cẳng tay nằm trên một đường thẳng, lòng bàn tay sẽ nằm trên phần lưng của chuột và phần phía gần cổ tay trở về sau sẽ áp sát vào phía sau. Ngón tay trỏ đặt ở nút chuột trái, ngón tay giữa đặt ở nút chuột phải, các ngón tay còn lại đặt tự nhiên ở bên trái và bên phải chuột. Cử động nhưng không vẹo cổ tay khi di chuyển chuột.</a:t>
            </a:r>
            <a:endParaRPr lang="en-US" sz="2300" dirty="0">
              <a:solidFill>
                <a:srgbClr val="0033CC"/>
              </a:solidFill>
              <a:latin typeface="+mj-lt"/>
            </a:endParaRPr>
          </a:p>
        </p:txBody>
      </p:sp>
      <p:sp>
        <p:nvSpPr>
          <p:cNvPr id="11" name="TextBox 10">
            <a:extLst>
              <a:ext uri="{FF2B5EF4-FFF2-40B4-BE49-F238E27FC236}">
                <a16:creationId xmlns:a16="http://schemas.microsoft.com/office/drawing/2014/main" id="{D34868B0-1822-47B8-B7D5-491447252A92}"/>
              </a:ext>
            </a:extLst>
          </p:cNvPr>
          <p:cNvSpPr txBox="1"/>
          <p:nvPr/>
        </p:nvSpPr>
        <p:spPr>
          <a:xfrm>
            <a:off x="159910" y="3571879"/>
            <a:ext cx="3269090" cy="1154162"/>
          </a:xfrm>
          <a:prstGeom prst="rect">
            <a:avLst/>
          </a:prstGeom>
          <a:noFill/>
        </p:spPr>
        <p:txBody>
          <a:bodyPr wrap="square">
            <a:spAutoFit/>
          </a:bodyPr>
          <a:lstStyle/>
          <a:p>
            <a:pPr algn="just"/>
            <a:r>
              <a:rPr lang="en-US" sz="2300" dirty="0" err="1">
                <a:solidFill>
                  <a:srgbClr val="0033CC"/>
                </a:solidFill>
                <a:latin typeface="Times New Roman" panose="02020603050405020304" pitchFamily="18" charset="0"/>
                <a:ea typeface="Times New Roman" panose="02020603050405020304" pitchFamily="18" charset="0"/>
              </a:rPr>
              <a:t>C</a:t>
            </a:r>
            <a:r>
              <a:rPr lang="en-US" sz="2300" dirty="0" err="1">
                <a:solidFill>
                  <a:srgbClr val="0033CC"/>
                </a:solidFill>
                <a:effectLst/>
                <a:latin typeface="Times New Roman" panose="02020603050405020304" pitchFamily="18" charset="0"/>
                <a:ea typeface="Times New Roman" panose="02020603050405020304" pitchFamily="18" charset="0"/>
              </a:rPr>
              <a:t>ổ</a:t>
            </a:r>
            <a:r>
              <a:rPr lang="en-US" sz="2300" dirty="0">
                <a:solidFill>
                  <a:srgbClr val="0033CC"/>
                </a:solidFill>
                <a:effectLst/>
                <a:latin typeface="Times New Roman" panose="02020603050405020304" pitchFamily="18" charset="0"/>
                <a:ea typeface="Times New Roman" panose="02020603050405020304" pitchFamily="18" charset="0"/>
              </a:rPr>
              <a:t> </a:t>
            </a:r>
            <a:r>
              <a:rPr lang="en-US" sz="2300" dirty="0" err="1">
                <a:solidFill>
                  <a:srgbClr val="0033CC"/>
                </a:solidFill>
                <a:effectLst/>
                <a:latin typeface="Times New Roman" panose="02020603050405020304" pitchFamily="18" charset="0"/>
                <a:ea typeface="Times New Roman" panose="02020603050405020304" pitchFamily="18" charset="0"/>
              </a:rPr>
              <a:t>tay</a:t>
            </a:r>
            <a:r>
              <a:rPr lang="en-US" sz="2300" dirty="0">
                <a:solidFill>
                  <a:srgbClr val="0033CC"/>
                </a:solidFill>
                <a:effectLst/>
                <a:latin typeface="Times New Roman" panose="02020603050405020304" pitchFamily="18" charset="0"/>
                <a:ea typeface="Times New Roman" panose="02020603050405020304" pitchFamily="18" charset="0"/>
              </a:rPr>
              <a:t> </a:t>
            </a:r>
            <a:r>
              <a:rPr lang="en-US" sz="2300" dirty="0" err="1">
                <a:solidFill>
                  <a:srgbClr val="0033CC"/>
                </a:solidFill>
                <a:effectLst/>
                <a:latin typeface="Times New Roman" panose="02020603050405020304" pitchFamily="18" charset="0"/>
                <a:ea typeface="Times New Roman" panose="02020603050405020304" pitchFamily="18" charset="0"/>
              </a:rPr>
              <a:t>cầm</a:t>
            </a:r>
            <a:r>
              <a:rPr lang="en-US" sz="2300" dirty="0">
                <a:solidFill>
                  <a:srgbClr val="0033CC"/>
                </a:solidFill>
                <a:effectLst/>
                <a:latin typeface="Times New Roman" panose="02020603050405020304" pitchFamily="18" charset="0"/>
                <a:ea typeface="Times New Roman" panose="02020603050405020304" pitchFamily="18" charset="0"/>
              </a:rPr>
              <a:t> </a:t>
            </a:r>
            <a:r>
              <a:rPr lang="en-US" sz="2300" dirty="0" err="1">
                <a:solidFill>
                  <a:srgbClr val="0033CC"/>
                </a:solidFill>
                <a:effectLst/>
                <a:latin typeface="Times New Roman" panose="02020603050405020304" pitchFamily="18" charset="0"/>
                <a:ea typeface="Times New Roman" panose="02020603050405020304" pitchFamily="18" charset="0"/>
              </a:rPr>
              <a:t>chuột</a:t>
            </a:r>
            <a:r>
              <a:rPr lang="en-US" sz="2300" dirty="0">
                <a:solidFill>
                  <a:srgbClr val="0033CC"/>
                </a:solidFill>
                <a:effectLst/>
                <a:latin typeface="Times New Roman" panose="02020603050405020304" pitchFamily="18" charset="0"/>
                <a:ea typeface="Times New Roman" panose="02020603050405020304" pitchFamily="18" charset="0"/>
              </a:rPr>
              <a:t> </a:t>
            </a:r>
            <a:r>
              <a:rPr lang="en-US" sz="2300" dirty="0" err="1">
                <a:solidFill>
                  <a:srgbClr val="0033CC"/>
                </a:solidFill>
                <a:effectLst/>
                <a:latin typeface="Times New Roman" panose="02020603050405020304" pitchFamily="18" charset="0"/>
                <a:ea typeface="Times New Roman" panose="02020603050405020304" pitchFamily="18" charset="0"/>
              </a:rPr>
              <a:t>không</a:t>
            </a:r>
            <a:r>
              <a:rPr lang="en-US" sz="2300" dirty="0">
                <a:solidFill>
                  <a:srgbClr val="0033CC"/>
                </a:solidFill>
                <a:effectLst/>
                <a:latin typeface="Times New Roman" panose="02020603050405020304" pitchFamily="18" charset="0"/>
                <a:ea typeface="Times New Roman" panose="02020603050405020304" pitchFamily="18" charset="0"/>
              </a:rPr>
              <a:t> </a:t>
            </a:r>
            <a:r>
              <a:rPr lang="en-US" sz="2300" dirty="0" err="1">
                <a:solidFill>
                  <a:srgbClr val="0033CC"/>
                </a:solidFill>
                <a:effectLst/>
                <a:latin typeface="Times New Roman" panose="02020603050405020304" pitchFamily="18" charset="0"/>
                <a:ea typeface="Times New Roman" panose="02020603050405020304" pitchFamily="18" charset="0"/>
              </a:rPr>
              <a:t>thẳng</a:t>
            </a:r>
            <a:r>
              <a:rPr lang="en-US" sz="2300" dirty="0">
                <a:solidFill>
                  <a:srgbClr val="0033CC"/>
                </a:solidFill>
                <a:effectLst/>
                <a:latin typeface="Times New Roman" panose="02020603050405020304" pitchFamily="18" charset="0"/>
                <a:ea typeface="Times New Roman" panose="02020603050405020304" pitchFamily="18" charset="0"/>
              </a:rPr>
              <a:t> </a:t>
            </a:r>
            <a:r>
              <a:rPr lang="en-US" sz="2300" dirty="0" err="1">
                <a:solidFill>
                  <a:srgbClr val="0033CC"/>
                </a:solidFill>
                <a:effectLst/>
                <a:latin typeface="Times New Roman" panose="02020603050405020304" pitchFamily="18" charset="0"/>
                <a:ea typeface="Times New Roman" panose="02020603050405020304" pitchFamily="18" charset="0"/>
              </a:rPr>
              <a:t>với</a:t>
            </a:r>
            <a:r>
              <a:rPr lang="en-US" sz="2300" dirty="0">
                <a:solidFill>
                  <a:srgbClr val="0033CC"/>
                </a:solidFill>
                <a:effectLst/>
                <a:latin typeface="Times New Roman" panose="02020603050405020304" pitchFamily="18" charset="0"/>
                <a:ea typeface="Times New Roman" panose="02020603050405020304" pitchFamily="18" charset="0"/>
              </a:rPr>
              <a:t> </a:t>
            </a:r>
            <a:r>
              <a:rPr lang="en-US" sz="2300" dirty="0" err="1">
                <a:solidFill>
                  <a:srgbClr val="0033CC"/>
                </a:solidFill>
                <a:effectLst/>
                <a:latin typeface="Times New Roman" panose="02020603050405020304" pitchFamily="18" charset="0"/>
                <a:ea typeface="Times New Roman" panose="02020603050405020304" pitchFamily="18" charset="0"/>
              </a:rPr>
              <a:t>bàn</a:t>
            </a:r>
            <a:r>
              <a:rPr lang="en-US" sz="2300" dirty="0">
                <a:solidFill>
                  <a:srgbClr val="0033CC"/>
                </a:solidFill>
                <a:effectLst/>
                <a:latin typeface="Times New Roman" panose="02020603050405020304" pitchFamily="18" charset="0"/>
                <a:ea typeface="Times New Roman" panose="02020603050405020304" pitchFamily="18" charset="0"/>
              </a:rPr>
              <a:t> </a:t>
            </a:r>
            <a:r>
              <a:rPr lang="en-US" sz="2300" dirty="0" err="1">
                <a:solidFill>
                  <a:srgbClr val="0033CC"/>
                </a:solidFill>
                <a:effectLst/>
                <a:latin typeface="Times New Roman" panose="02020603050405020304" pitchFamily="18" charset="0"/>
                <a:ea typeface="Times New Roman" panose="02020603050405020304" pitchFamily="18" charset="0"/>
              </a:rPr>
              <a:t>tay</a:t>
            </a:r>
            <a:r>
              <a:rPr lang="en-US" sz="2300" dirty="0">
                <a:solidFill>
                  <a:srgbClr val="0033CC"/>
                </a:solidFill>
                <a:effectLst/>
                <a:latin typeface="Times New Roman" panose="02020603050405020304" pitchFamily="18" charset="0"/>
                <a:ea typeface="Times New Roman" panose="02020603050405020304" pitchFamily="18" charset="0"/>
              </a:rPr>
              <a:t>, </a:t>
            </a:r>
            <a:r>
              <a:rPr lang="en-US" sz="2300" dirty="0" err="1">
                <a:solidFill>
                  <a:srgbClr val="0033CC"/>
                </a:solidFill>
                <a:effectLst/>
                <a:latin typeface="Times New Roman" panose="02020603050405020304" pitchFamily="18" charset="0"/>
                <a:ea typeface="Times New Roman" panose="02020603050405020304" pitchFamily="18" charset="0"/>
              </a:rPr>
              <a:t>cầm</a:t>
            </a:r>
            <a:r>
              <a:rPr lang="en-US" sz="2300" dirty="0">
                <a:solidFill>
                  <a:srgbClr val="0033CC"/>
                </a:solidFill>
                <a:effectLst/>
                <a:latin typeface="Times New Roman" panose="02020603050405020304" pitchFamily="18" charset="0"/>
                <a:ea typeface="Times New Roman" panose="02020603050405020304" pitchFamily="18" charset="0"/>
              </a:rPr>
              <a:t> </a:t>
            </a:r>
            <a:r>
              <a:rPr lang="en-US" sz="2300" dirty="0" err="1">
                <a:solidFill>
                  <a:srgbClr val="0033CC"/>
                </a:solidFill>
                <a:effectLst/>
                <a:latin typeface="Times New Roman" panose="02020603050405020304" pitchFamily="18" charset="0"/>
                <a:ea typeface="Times New Roman" panose="02020603050405020304" pitchFamily="18" charset="0"/>
              </a:rPr>
              <a:t>chuột</a:t>
            </a:r>
            <a:r>
              <a:rPr lang="en-US" sz="2300" dirty="0">
                <a:solidFill>
                  <a:srgbClr val="0033CC"/>
                </a:solidFill>
                <a:effectLst/>
                <a:latin typeface="Times New Roman" panose="02020603050405020304" pitchFamily="18" charset="0"/>
                <a:ea typeface="Times New Roman" panose="02020603050405020304" pitchFamily="18" charset="0"/>
              </a:rPr>
              <a:t> </a:t>
            </a:r>
            <a:r>
              <a:rPr lang="en-US" sz="2300" dirty="0" err="1">
                <a:solidFill>
                  <a:srgbClr val="0033CC"/>
                </a:solidFill>
                <a:effectLst/>
                <a:latin typeface="Times New Roman" panose="02020603050405020304" pitchFamily="18" charset="0"/>
                <a:ea typeface="Times New Roman" panose="02020603050405020304" pitchFamily="18" charset="0"/>
              </a:rPr>
              <a:t>sai</a:t>
            </a:r>
            <a:r>
              <a:rPr lang="en-US" sz="2300" dirty="0">
                <a:solidFill>
                  <a:srgbClr val="0033CC"/>
                </a:solidFill>
                <a:effectLst/>
                <a:latin typeface="Times New Roman" panose="02020603050405020304" pitchFamily="18" charset="0"/>
                <a:ea typeface="Times New Roman" panose="02020603050405020304" pitchFamily="18" charset="0"/>
              </a:rPr>
              <a:t> </a:t>
            </a:r>
            <a:r>
              <a:rPr lang="en-US" sz="2300" dirty="0" err="1">
                <a:solidFill>
                  <a:srgbClr val="0033CC"/>
                </a:solidFill>
                <a:effectLst/>
                <a:latin typeface="Times New Roman" panose="02020603050405020304" pitchFamily="18" charset="0"/>
                <a:ea typeface="Times New Roman" panose="02020603050405020304" pitchFamily="18" charset="0"/>
              </a:rPr>
              <a:t>tư</a:t>
            </a:r>
            <a:r>
              <a:rPr lang="en-US" sz="2300" dirty="0">
                <a:solidFill>
                  <a:srgbClr val="0033CC"/>
                </a:solidFill>
                <a:effectLst/>
                <a:latin typeface="Times New Roman" panose="02020603050405020304" pitchFamily="18" charset="0"/>
                <a:ea typeface="Times New Roman" panose="02020603050405020304" pitchFamily="18" charset="0"/>
              </a:rPr>
              <a:t> </a:t>
            </a:r>
            <a:r>
              <a:rPr lang="en-US" sz="2300" dirty="0" err="1">
                <a:solidFill>
                  <a:srgbClr val="0033CC"/>
                </a:solidFill>
                <a:effectLst/>
                <a:latin typeface="Times New Roman" panose="02020603050405020304" pitchFamily="18" charset="0"/>
                <a:ea typeface="Times New Roman" panose="02020603050405020304" pitchFamily="18" charset="0"/>
              </a:rPr>
              <a:t>thế</a:t>
            </a:r>
            <a:r>
              <a:rPr lang="en-US" sz="2300" dirty="0">
                <a:solidFill>
                  <a:srgbClr val="0033CC"/>
                </a:solidFill>
                <a:effectLst/>
                <a:latin typeface="Times New Roman" panose="02020603050405020304" pitchFamily="18" charset="0"/>
                <a:ea typeface="Times New Roman" panose="02020603050405020304" pitchFamily="18" charset="0"/>
              </a:rPr>
              <a:t>.</a:t>
            </a:r>
            <a:endParaRPr lang="en-US" sz="2300" dirty="0">
              <a:solidFill>
                <a:srgbClr val="0033CC"/>
              </a:solidFill>
            </a:endParaRPr>
          </a:p>
        </p:txBody>
      </p:sp>
    </p:spTree>
    <p:extLst>
      <p:ext uri="{BB962C8B-B14F-4D97-AF65-F5344CB8AC3E}">
        <p14:creationId xmlns:p14="http://schemas.microsoft.com/office/powerpoint/2010/main" val="140941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Shape 129">
            <a:extLst>
              <a:ext uri="{FF2B5EF4-FFF2-40B4-BE49-F238E27FC236}">
                <a16:creationId xmlns:a16="http://schemas.microsoft.com/office/drawing/2014/main" id="{9300ACFE-DD7D-4C21-A55C-F2FCC8FDD751}"/>
              </a:ext>
            </a:extLst>
          </p:cNvPr>
          <p:cNvPicPr/>
          <p:nvPr/>
        </p:nvPicPr>
        <p:blipFill>
          <a:blip r:embed="rId3"/>
          <a:stretch/>
        </p:blipFill>
        <p:spPr>
          <a:xfrm>
            <a:off x="2438400" y="304800"/>
            <a:ext cx="4799013" cy="2692083"/>
          </a:xfrm>
          <a:prstGeom prst="rect">
            <a:avLst/>
          </a:prstGeom>
        </p:spPr>
      </p:pic>
      <p:sp>
        <p:nvSpPr>
          <p:cNvPr id="2" name="TextBox 1">
            <a:extLst>
              <a:ext uri="{FF2B5EF4-FFF2-40B4-BE49-F238E27FC236}">
                <a16:creationId xmlns:a16="http://schemas.microsoft.com/office/drawing/2014/main" id="{3202A9F2-C0CD-4D38-B650-05B8253EAFC4}"/>
              </a:ext>
            </a:extLst>
          </p:cNvPr>
          <p:cNvSpPr txBox="1"/>
          <p:nvPr/>
        </p:nvSpPr>
        <p:spPr>
          <a:xfrm>
            <a:off x="266700" y="2964905"/>
            <a:ext cx="9144000" cy="615553"/>
          </a:xfrm>
          <a:prstGeom prst="rect">
            <a:avLst/>
          </a:prstGeom>
          <a:noFill/>
        </p:spPr>
        <p:txBody>
          <a:bodyPr wrap="square" rtlCol="0">
            <a:spAutoFit/>
          </a:bodyPr>
          <a:lstStyle/>
          <a:p>
            <a:r>
              <a:rPr lang="en-US" sz="3400" dirty="0" err="1">
                <a:latin typeface="Times New Roman" panose="02020603050405020304" pitchFamily="18" charset="0"/>
                <a:cs typeface="Times New Roman" panose="02020603050405020304" pitchFamily="18" charset="0"/>
              </a:rPr>
              <a:t>Em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có</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nhận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xét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gì</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về</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cách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cầm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chuột</a:t>
            </a:r>
            <a:r>
              <a:rPr lang="en-US" sz="3400" dirty="0">
                <a:latin typeface="Times New Roman" panose="02020603050405020304" pitchFamily="18" charset="0"/>
                <a:cs typeface="Times New Roman" panose="02020603050405020304" pitchFamily="18" charset="0"/>
              </a:rPr>
              <a:t> ở </a:t>
            </a:r>
            <a:r>
              <a:rPr lang="en-US" sz="3400" dirty="0" err="1">
                <a:latin typeface="Times New Roman" panose="02020603050405020304" pitchFamily="18" charset="0"/>
                <a:cs typeface="Times New Roman" panose="02020603050405020304" pitchFamily="18" charset="0"/>
              </a:rPr>
              <a:t>hình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trên</a:t>
            </a:r>
            <a:endParaRPr lang="en-US" sz="3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D2FC70F-C9B8-4AD3-9426-374C4F5540AC}"/>
              </a:ext>
            </a:extLst>
          </p:cNvPr>
          <p:cNvSpPr txBox="1"/>
          <p:nvPr/>
        </p:nvSpPr>
        <p:spPr>
          <a:xfrm>
            <a:off x="457200" y="3711868"/>
            <a:ext cx="8305800" cy="1938992"/>
          </a:xfrm>
          <a:prstGeom prst="rect">
            <a:avLst/>
          </a:prstGeom>
          <a:noFill/>
        </p:spPr>
        <p:txBody>
          <a:bodyPr wrap="square">
            <a:spAutoFit/>
          </a:bodyPr>
          <a:lstStyle/>
          <a:p>
            <a:pPr algn="just"/>
            <a:r>
              <a:rPr lang="en-US" sz="4000" b="0" i="0" dirty="0" err="1">
                <a:solidFill>
                  <a:srgbClr val="FF0000"/>
                </a:solidFill>
                <a:effectLst/>
                <a:latin typeface="Times New Roman" panose="02020603050405020304" pitchFamily="18" charset="0"/>
                <a:cs typeface="Times New Roman" panose="02020603050405020304" pitchFamily="18" charset="0"/>
              </a:rPr>
              <a:t>Hình</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err="1">
                <a:solidFill>
                  <a:srgbClr val="FF0000"/>
                </a:solidFill>
                <a:effectLst/>
                <a:latin typeface="Times New Roman" panose="02020603050405020304" pitchFamily="18" charset="0"/>
                <a:cs typeface="Times New Roman" panose="02020603050405020304" pitchFamily="18" charset="0"/>
              </a:rPr>
              <a:t>trên</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vi-VN" sz="4000" b="0" i="0" dirty="0">
                <a:solidFill>
                  <a:srgbClr val="FF0000"/>
                </a:solidFill>
                <a:effectLst/>
                <a:latin typeface="+mj-lt"/>
              </a:rPr>
              <a:t>là tư thế tay cầm chuột sai vì: Đặt cả bàn tay lên chuột, cổ tay và bàn tay ở vị trí không thẳng hàng.</a:t>
            </a:r>
            <a:endParaRPr lang="en-US" sz="4000" dirty="0">
              <a:solidFill>
                <a:srgbClr val="FF0000"/>
              </a:solidFill>
              <a:latin typeface="+mj-lt"/>
            </a:endParaRPr>
          </a:p>
        </p:txBody>
      </p:sp>
    </p:spTree>
    <p:extLst>
      <p:ext uri="{BB962C8B-B14F-4D97-AF65-F5344CB8AC3E}">
        <p14:creationId xmlns:p14="http://schemas.microsoft.com/office/powerpoint/2010/main" val="43763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288" y="0"/>
            <a:ext cx="9129712" cy="6858000"/>
          </a:xfrm>
        </p:spPr>
      </p:pic>
      <p:sp>
        <p:nvSpPr>
          <p:cNvPr id="6" name="TextBox 5"/>
          <p:cNvSpPr txBox="1">
            <a:spLocks noChangeArrowheads="1"/>
          </p:cNvSpPr>
          <p:nvPr/>
        </p:nvSpPr>
        <p:spPr bwMode="auto">
          <a:xfrm>
            <a:off x="14288" y="327595"/>
            <a:ext cx="8977312" cy="523220"/>
          </a:xfrm>
          <a:prstGeom prst="rect">
            <a:avLst/>
          </a:prstGeom>
          <a:solidFill>
            <a:srgbClr val="FF0000"/>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2. </a:t>
            </a:r>
            <a:r>
              <a:rPr lang="en-US" altLang="en-US" sz="2800" b="1" dirty="0" err="1">
                <a:solidFill>
                  <a:schemeClr val="bg1"/>
                </a:solidFill>
                <a:latin typeface="Times New Roman" panose="02020603050405020304" pitchFamily="18" charset="0"/>
                <a:cs typeface="Times New Roman" panose="02020603050405020304" pitchFamily="18" charset="0"/>
              </a:rPr>
              <a:t>CÁC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THAO</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TÁC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CƠ</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BẢN</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KHI</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SỬ</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DỤNG</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CHUỘT</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292142"/>
      </p:ext>
    </p:extLst>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1108</TotalTime>
  <Words>629</Words>
  <Application>Microsoft Office PowerPoint</Application>
  <PresentationFormat>On-screen Show (4:3)</PresentationFormat>
  <Paragraphs>71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HP</cp:lastModifiedBy>
  <cp:revision>104</cp:revision>
  <dcterms:created xsi:type="dcterms:W3CDTF">2017-10-03T01:20:28Z</dcterms:created>
  <dcterms:modified xsi:type="dcterms:W3CDTF">2022-10-02T14:34:36Z</dcterms:modified>
</cp:coreProperties>
</file>