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0"/>
  </p:notesMasterIdLst>
  <p:sldIdLst>
    <p:sldId id="318" r:id="rId2"/>
    <p:sldId id="291" r:id="rId3"/>
    <p:sldId id="294" r:id="rId4"/>
    <p:sldId id="319" r:id="rId5"/>
    <p:sldId id="327" r:id="rId6"/>
    <p:sldId id="320" r:id="rId7"/>
    <p:sldId id="321" r:id="rId8"/>
    <p:sldId id="322" r:id="rId9"/>
    <p:sldId id="323" r:id="rId10"/>
    <p:sldId id="328" r:id="rId11"/>
    <p:sldId id="326" r:id="rId12"/>
    <p:sldId id="329" r:id="rId13"/>
    <p:sldId id="299" r:id="rId14"/>
    <p:sldId id="304" r:id="rId15"/>
    <p:sldId id="315" r:id="rId16"/>
    <p:sldId id="316" r:id="rId17"/>
    <p:sldId id="331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CC"/>
    <a:srgbClr val="FF0000"/>
    <a:srgbClr val="000099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84" d="100"/>
          <a:sy n="84" d="100"/>
        </p:scale>
        <p:origin x="77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478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4572000" cy="838200"/>
          </a:xfr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632454" y="1696672"/>
            <a:ext cx="4724400" cy="30480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183" y="1941370"/>
            <a:ext cx="5282089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569879"/>
            <a:ext cx="3048000" cy="2108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8BD3F2-2CC2-4B16-8B2F-712E01B7C5BF}"/>
              </a:ext>
            </a:extLst>
          </p:cNvPr>
          <p:cNvSpPr txBox="1"/>
          <p:nvPr/>
        </p:nvSpPr>
        <p:spPr>
          <a:xfrm>
            <a:off x="2720575" y="5011669"/>
            <a:ext cx="5143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3" descr="bor27">
            <a:extLst>
              <a:ext uri="{FF2B5EF4-FFF2-40B4-BE49-F238E27FC236}">
                <a16:creationId xmlns:a16="http://schemas.microsoft.com/office/drawing/2014/main" id="{FCCC58AC-D139-4524-B1E7-05DB0A10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3E0D2-780B-4A8F-ADB5-BE0E6557A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8519" r="29166"/>
          <a:stretch/>
        </p:blipFill>
        <p:spPr>
          <a:xfrm>
            <a:off x="437251" y="1183501"/>
            <a:ext cx="2501858" cy="3089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728A66-BB46-45A3-86CF-5EC35B5D7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67" t="16667" r="29167" b="370"/>
          <a:stretch/>
        </p:blipFill>
        <p:spPr>
          <a:xfrm>
            <a:off x="3189632" y="1219730"/>
            <a:ext cx="2501859" cy="3089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02D09D-3355-4A2F-B07F-B17F2EA0DD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66" t="8519" r="29166"/>
          <a:stretch/>
        </p:blipFill>
        <p:spPr>
          <a:xfrm>
            <a:off x="5920678" y="1256306"/>
            <a:ext cx="2501858" cy="30474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6D3C3F-DDAB-4CA9-AAE5-A71893DF087F}"/>
              </a:ext>
            </a:extLst>
          </p:cNvPr>
          <p:cNvSpPr txBox="1"/>
          <p:nvPr/>
        </p:nvSpPr>
        <p:spPr>
          <a:xfrm>
            <a:off x="473826" y="4751010"/>
            <a:ext cx="2501859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40C35-204B-4BF0-9CEB-F743D561CCFE}"/>
              </a:ext>
            </a:extLst>
          </p:cNvPr>
          <p:cNvSpPr txBox="1"/>
          <p:nvPr/>
        </p:nvSpPr>
        <p:spPr>
          <a:xfrm>
            <a:off x="3081916" y="4751010"/>
            <a:ext cx="2609576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F7A13-5D8D-469D-81FA-28097F0E68C5}"/>
              </a:ext>
            </a:extLst>
          </p:cNvPr>
          <p:cNvSpPr txBox="1"/>
          <p:nvPr/>
        </p:nvSpPr>
        <p:spPr>
          <a:xfrm>
            <a:off x="5797723" y="4751010"/>
            <a:ext cx="3041029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 down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CC1FC9-3213-435F-AF6B-2A0AE07473DE}"/>
              </a:ext>
            </a:extLst>
          </p:cNvPr>
          <p:cNvCxnSpPr>
            <a:cxnSpLocks/>
          </p:cNvCxnSpPr>
          <p:nvPr/>
        </p:nvCxnSpPr>
        <p:spPr>
          <a:xfrm flipV="1">
            <a:off x="4680052" y="3962400"/>
            <a:ext cx="730148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A466DB-169B-4275-A5EC-B72C4364121E}"/>
              </a:ext>
            </a:extLst>
          </p:cNvPr>
          <p:cNvCxnSpPr>
            <a:cxnSpLocks/>
          </p:cNvCxnSpPr>
          <p:nvPr/>
        </p:nvCxnSpPr>
        <p:spPr>
          <a:xfrm flipV="1">
            <a:off x="1096807" y="4201511"/>
            <a:ext cx="0" cy="561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C3B896-AEBB-4422-AD06-57EF87C251F7}"/>
              </a:ext>
            </a:extLst>
          </p:cNvPr>
          <p:cNvCxnSpPr>
            <a:cxnSpLocks/>
          </p:cNvCxnSpPr>
          <p:nvPr/>
        </p:nvCxnSpPr>
        <p:spPr>
          <a:xfrm flipV="1">
            <a:off x="8305800" y="3678622"/>
            <a:ext cx="0" cy="1045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352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84152"/>
            <a:ext cx="2641979" cy="68579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286000"/>
            <a:ext cx="7804051" cy="1655762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95534" y="197417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5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4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>
            <a:extLst>
              <a:ext uri="{FF2B5EF4-FFF2-40B4-BE49-F238E27FC236}">
                <a16:creationId xmlns:a16="http://schemas.microsoft.com/office/drawing/2014/main" id="{C3DEDBDE-9E9C-4DD0-9F51-152D0EB1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1" y="-152400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EBA4AF-EDA0-436F-9455-07C63041C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06" t="24814" r="74564" b="64270"/>
          <a:stretch/>
        </p:blipFill>
        <p:spPr>
          <a:xfrm>
            <a:off x="1210056" y="685800"/>
            <a:ext cx="838200" cy="1124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865DEA-8E49-442F-BA5F-21E351682F81}"/>
              </a:ext>
            </a:extLst>
          </p:cNvPr>
          <p:cNvSpPr txBox="1"/>
          <p:nvPr/>
        </p:nvSpPr>
        <p:spPr>
          <a:xfrm>
            <a:off x="421482" y="1809929"/>
            <a:ext cx="571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Restart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Shut down.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Restart.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4C2318-FED1-4E79-AD20-7EC3B4175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79" t="24814" r="16030" b="33704"/>
          <a:stretch/>
        </p:blipFill>
        <p:spPr>
          <a:xfrm>
            <a:off x="6400800" y="1371600"/>
            <a:ext cx="2133600" cy="289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E3648C-8B05-464B-B2EE-11ADCE90FF90}"/>
              </a:ext>
            </a:extLst>
          </p:cNvPr>
          <p:cNvSpPr txBox="1"/>
          <p:nvPr/>
        </p:nvSpPr>
        <p:spPr>
          <a:xfrm>
            <a:off x="2084832" y="863143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3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452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76200" y="2598156"/>
            <a:ext cx="8622917" cy="18389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000" algn="ctr">
              <a:lnSpc>
                <a:spcPct val="100000"/>
              </a:lnSpc>
              <a:spcBef>
                <a:spcPts val="600"/>
              </a:spcBef>
            </a:pP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indent="36000" algn="ctr">
              <a:lnSpc>
                <a:spcPct val="100000"/>
              </a:lnSpc>
              <a:spcBef>
                <a:spcPts val="600"/>
              </a:spcBef>
            </a:pP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NHANH 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r27">
            <a:extLst>
              <a:ext uri="{FF2B5EF4-FFF2-40B4-BE49-F238E27FC236}">
                <a16:creationId xmlns:a16="http://schemas.microsoft.com/office/drawing/2014/main" id="{8759FA9B-5CB3-40C2-9523-25E2A9E4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1" y="-152400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972" y="1154556"/>
            <a:ext cx="8563428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514599" y="2794242"/>
            <a:ext cx="2598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514599" y="2147911"/>
            <a:ext cx="3657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CA98BDD8-753F-40F4-B645-DD561DA3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599" y="3444704"/>
            <a:ext cx="3657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BC807732-6E25-4933-B4DF-ABD31B31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599" y="4142697"/>
            <a:ext cx="4943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bor27">
            <a:extLst>
              <a:ext uri="{FF2B5EF4-FFF2-40B4-BE49-F238E27FC236}">
                <a16:creationId xmlns:a16="http://schemas.microsoft.com/office/drawing/2014/main" id="{A7F89882-7B4D-4904-AC8B-60598832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1" y="-76200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85800" y="2280779"/>
            <a:ext cx="71628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spcAft>
                <a:spcPts val="1200"/>
              </a:spcAft>
              <a:buAutoNum type="alphaUcPeriod"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Shut down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889337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9D222-005E-42A6-8A86-126CC836E855}"/>
              </a:ext>
            </a:extLst>
          </p:cNvPr>
          <p:cNvSpPr txBox="1"/>
          <p:nvPr/>
        </p:nvSpPr>
        <p:spPr>
          <a:xfrm>
            <a:off x="3276600" y="4678399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C, B</a:t>
            </a: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r27">
            <a:extLst>
              <a:ext uri="{FF2B5EF4-FFF2-40B4-BE49-F238E27FC236}">
                <a16:creationId xmlns:a16="http://schemas.microsoft.com/office/drawing/2014/main" id="{EDA172C7-6745-4E54-8058-FA90D7802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1" y="-152400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5124" y="1269393"/>
            <a:ext cx="8715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80245" y="2362200"/>
            <a:ext cx="85875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80244" y="3053455"/>
            <a:ext cx="8892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57498" y="3694091"/>
            <a:ext cx="8892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57498" y="4318605"/>
            <a:ext cx="889235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 descr="bor27">
            <a:extLst>
              <a:ext uri="{FF2B5EF4-FFF2-40B4-BE49-F238E27FC236}">
                <a16:creationId xmlns:a16="http://schemas.microsoft.com/office/drawing/2014/main" id="{6B6983C0-D188-4F95-A855-A3B79FA8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4182F8-5AC8-4E4D-999D-538B653EA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138237"/>
            <a:ext cx="7753350" cy="4581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22C93-AAE9-4EB1-B6D9-12FC56E20AF9}"/>
              </a:ext>
            </a:extLst>
          </p:cNvPr>
          <p:cNvSpPr txBox="1"/>
          <p:nvPr/>
        </p:nvSpPr>
        <p:spPr>
          <a:xfrm>
            <a:off x="761999" y="3581400"/>
            <a:ext cx="251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4C6DE-7092-4A91-9B79-F7D126571C32}"/>
              </a:ext>
            </a:extLst>
          </p:cNvPr>
          <p:cNvSpPr txBox="1"/>
          <p:nvPr/>
        </p:nvSpPr>
        <p:spPr>
          <a:xfrm>
            <a:off x="4876800" y="3505200"/>
            <a:ext cx="251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3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em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chăm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ngoan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học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-152400" y="2120801"/>
            <a:ext cx="87961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bắt đầu sử dụng máy tính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3" b="69621"/>
          <a:stretch/>
        </p:blipFill>
        <p:spPr>
          <a:xfrm>
            <a:off x="571499" y="2286000"/>
            <a:ext cx="4648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943599" y="2286000"/>
            <a:ext cx="2552699" cy="25908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399" y="2705076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948" t="49328" r="63608" b="19792"/>
          <a:stretch/>
        </p:blipFill>
        <p:spPr>
          <a:xfrm>
            <a:off x="685801" y="2137483"/>
            <a:ext cx="3048000" cy="309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1B542-E853-4DB7-B267-48949FDA0FD5}"/>
              </a:ext>
            </a:extLst>
          </p:cNvPr>
          <p:cNvSpPr txBox="1"/>
          <p:nvPr/>
        </p:nvSpPr>
        <p:spPr>
          <a:xfrm>
            <a:off x="4140645" y="2360474"/>
            <a:ext cx="4989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6E94AF-00B5-41C9-B8EE-A9F4AA72D250}"/>
              </a:ext>
            </a:extLst>
          </p:cNvPr>
          <p:cNvSpPr/>
          <p:nvPr/>
        </p:nvSpPr>
        <p:spPr>
          <a:xfrm>
            <a:off x="3733800" y="241170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2B483C-C276-4136-AE47-47B54E4D1A10}"/>
              </a:ext>
            </a:extLst>
          </p:cNvPr>
          <p:cNvSpPr/>
          <p:nvPr/>
        </p:nvSpPr>
        <p:spPr>
          <a:xfrm>
            <a:off x="3733800" y="299402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36B9C-58FC-41D3-9125-5C555D777E50}"/>
              </a:ext>
            </a:extLst>
          </p:cNvPr>
          <p:cNvSpPr/>
          <p:nvPr/>
        </p:nvSpPr>
        <p:spPr>
          <a:xfrm>
            <a:off x="3755009" y="3612918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95052C-C604-445D-8CE2-1BFF13819E4A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27477" y="2801949"/>
            <a:ext cx="373278" cy="8003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F1E414-6E93-4B2B-9E15-9EA256E586B1}"/>
              </a:ext>
            </a:extLst>
          </p:cNvPr>
          <p:cNvCxnSpPr>
            <a:cxnSpLocks/>
          </p:cNvCxnSpPr>
          <p:nvPr/>
        </p:nvCxnSpPr>
        <p:spPr>
          <a:xfrm flipH="1">
            <a:off x="3124201" y="3352800"/>
            <a:ext cx="676554" cy="141929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0167E7-5B50-4023-A40C-C8ECEA6B180C}"/>
              </a:ext>
            </a:extLst>
          </p:cNvPr>
          <p:cNvCxnSpPr>
            <a:cxnSpLocks/>
            <a:stCxn id="11" idx="2"/>
          </p:cNvCxnSpPr>
          <p:nvPr/>
        </p:nvCxnSpPr>
        <p:spPr>
          <a:xfrm flipH="1" flipV="1">
            <a:off x="2438401" y="3222624"/>
            <a:ext cx="1316608" cy="61889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3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3" descr="bor27">
            <a:extLst>
              <a:ext uri="{FF2B5EF4-FFF2-40B4-BE49-F238E27FC236}">
                <a16:creationId xmlns:a16="http://schemas.microsoft.com/office/drawing/2014/main" id="{815A8EF3-C5F2-49FB-85F6-87CFD4691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7279EA-1A55-4A77-BD9C-05D92C7D84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3333"/>
          <a:stretch/>
        </p:blipFill>
        <p:spPr>
          <a:xfrm>
            <a:off x="4616198" y="1683810"/>
            <a:ext cx="3918202" cy="36843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4ABFFB-8FF3-4A59-9823-03118FC81CF8}"/>
              </a:ext>
            </a:extLst>
          </p:cNvPr>
          <p:cNvSpPr/>
          <p:nvPr/>
        </p:nvSpPr>
        <p:spPr>
          <a:xfrm>
            <a:off x="5193792" y="3962400"/>
            <a:ext cx="228600" cy="7620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4A9F692-F17D-462A-8C4B-EDB444CCE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r="34166"/>
          <a:stretch/>
        </p:blipFill>
        <p:spPr>
          <a:xfrm>
            <a:off x="457200" y="1683810"/>
            <a:ext cx="4050792" cy="34903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9560A81-EFD1-4DDB-9E3F-0B36846EBA1B}"/>
              </a:ext>
            </a:extLst>
          </p:cNvPr>
          <p:cNvSpPr/>
          <p:nvPr/>
        </p:nvSpPr>
        <p:spPr>
          <a:xfrm>
            <a:off x="3810000" y="3505200"/>
            <a:ext cx="246888" cy="1798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C1F0F7-8D02-43FB-BF11-DACF1A888DFC}"/>
              </a:ext>
            </a:extLst>
          </p:cNvPr>
          <p:cNvSpPr txBox="1"/>
          <p:nvPr/>
        </p:nvSpPr>
        <p:spPr>
          <a:xfrm>
            <a:off x="1165860" y="587514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1446816"/>
            <a:ext cx="4572000" cy="3887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7495" y="1109326"/>
            <a:ext cx="3291713" cy="190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765175" y="4864443"/>
            <a:ext cx="2743200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71800" y="4495800"/>
            <a:ext cx="1371599" cy="8382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636" y="4770986"/>
            <a:ext cx="8371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8" y="381000"/>
            <a:ext cx="7914564" cy="42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748585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2441471"/>
            <a:ext cx="3439811" cy="2379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609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486400" y="1276023"/>
            <a:ext cx="3276599" cy="3200400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4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2003" y="813816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028" t="73626" r="28914" b="6952"/>
          <a:stretch/>
        </p:blipFill>
        <p:spPr>
          <a:xfrm>
            <a:off x="5059734" y="1757032"/>
            <a:ext cx="4066069" cy="373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C47393-3B12-433B-8697-12FD0551C6C7}"/>
              </a:ext>
            </a:extLst>
          </p:cNvPr>
          <p:cNvSpPr txBox="1"/>
          <p:nvPr/>
        </p:nvSpPr>
        <p:spPr>
          <a:xfrm>
            <a:off x="609600" y="2404747"/>
            <a:ext cx="4989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  <a:p>
            <a:pPr>
              <a:spcBef>
                <a:spcPts val="1800"/>
              </a:spcBef>
            </a:pP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</a:p>
          <a:p>
            <a:pPr>
              <a:spcBef>
                <a:spcPts val="1800"/>
              </a:spcBef>
            </a:pP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 down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FAF7E1-420E-4F5D-9014-FC0FE0C77B07}"/>
              </a:ext>
            </a:extLst>
          </p:cNvPr>
          <p:cNvSpPr/>
          <p:nvPr/>
        </p:nvSpPr>
        <p:spPr>
          <a:xfrm>
            <a:off x="202755" y="2455977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ACEF34-82D0-45E9-BE80-1EBF05D5860D}"/>
              </a:ext>
            </a:extLst>
          </p:cNvPr>
          <p:cNvSpPr/>
          <p:nvPr/>
        </p:nvSpPr>
        <p:spPr>
          <a:xfrm>
            <a:off x="202755" y="3038296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AFE925-863B-4443-9D96-94195458DD4D}"/>
              </a:ext>
            </a:extLst>
          </p:cNvPr>
          <p:cNvSpPr/>
          <p:nvPr/>
        </p:nvSpPr>
        <p:spPr>
          <a:xfrm>
            <a:off x="223964" y="365719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84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455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Times New Roman</vt:lpstr>
      <vt:lpstr>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HP</cp:lastModifiedBy>
  <cp:revision>114</cp:revision>
  <dcterms:created xsi:type="dcterms:W3CDTF">2017-10-03T01:20:28Z</dcterms:created>
  <dcterms:modified xsi:type="dcterms:W3CDTF">2022-10-06T03:20:18Z</dcterms:modified>
</cp:coreProperties>
</file>