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media/audio2.wav" ContentType="audio/wav"/>
  <Override PartName="/ppt/media/audio3.wav" ContentType="audio/wav"/>
  <Override PartName="/ppt/media/audio4.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21"/>
  </p:notesMasterIdLst>
  <p:sldIdLst>
    <p:sldId id="293" r:id="rId2"/>
    <p:sldId id="320" r:id="rId3"/>
    <p:sldId id="291" r:id="rId4"/>
    <p:sldId id="294" r:id="rId5"/>
    <p:sldId id="312" r:id="rId6"/>
    <p:sldId id="313" r:id="rId7"/>
    <p:sldId id="314" r:id="rId8"/>
    <p:sldId id="315" r:id="rId9"/>
    <p:sldId id="316" r:id="rId10"/>
    <p:sldId id="317" r:id="rId11"/>
    <p:sldId id="318" r:id="rId12"/>
    <p:sldId id="299" r:id="rId13"/>
    <p:sldId id="304" r:id="rId14"/>
    <p:sldId id="305" r:id="rId15"/>
    <p:sldId id="306" r:id="rId16"/>
    <p:sldId id="307" r:id="rId17"/>
    <p:sldId id="319" r:id="rId18"/>
    <p:sldId id="309"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849" autoAdjust="0"/>
  </p:normalViewPr>
  <p:slideViewPr>
    <p:cSldViewPr>
      <p:cViewPr varScale="1">
        <p:scale>
          <a:sx n="80" d="100"/>
          <a:sy n="80" d="100"/>
        </p:scale>
        <p:origin x="1526"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pPr/>
              <a:t>10/22/2022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pPr/>
              <a:t>‹#›</a:t>
            </a:fld>
            <a:endParaRPr lang="en-US" dirty="0"/>
          </a:p>
        </p:txBody>
      </p:sp>
    </p:spTree>
    <p:extLst>
      <p:ext uri="{BB962C8B-B14F-4D97-AF65-F5344CB8AC3E}">
        <p14:creationId xmlns:p14="http://schemas.microsoft.com/office/powerpoint/2010/main" val="32899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E29967A-7568-4B43-ADFF-F109EFF199E4}" type="datetimeFigureOut">
              <a:rPr lang="en-US" smtClean="0"/>
              <a:pPr/>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289918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pPr/>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29256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pPr/>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269037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71548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9997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87523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59109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92764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22334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1769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9232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pPr/>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3046558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57183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06343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814334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61614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29967A-7568-4B43-ADFF-F109EFF199E4}" type="datetimeFigureOut">
              <a:rPr lang="en-US" smtClean="0"/>
              <a:pPr/>
              <a:t>10/22/2022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333043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29967A-7568-4B43-ADFF-F109EFF199E4}" type="datetimeFigureOut">
              <a:rPr lang="en-US" smtClean="0"/>
              <a:pPr/>
              <a:t>10/22/2022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98646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29967A-7568-4B43-ADFF-F109EFF199E4}" type="datetimeFigureOut">
              <a:rPr lang="en-US" smtClean="0"/>
              <a:pPr/>
              <a:t>10/22/2022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40319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29967A-7568-4B43-ADFF-F109EFF199E4}" type="datetimeFigureOut">
              <a:rPr lang="en-US" smtClean="0"/>
              <a:pPr/>
              <a:t>10/22/2022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274113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pPr/>
              <a:t>10/22/2022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118588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pPr/>
              <a:t>10/22/2022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357202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pPr/>
              <a:t>10/22/2022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369987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29967A-7568-4B43-ADFF-F109EFF199E4}" type="datetimeFigureOut">
              <a:rPr lang="en-US" smtClean="0"/>
              <a:pPr/>
              <a:t>10/22/2022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25240126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3.jpe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3.jpeg"/><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3.jpeg"/><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00457" y="791162"/>
            <a:ext cx="331853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rgbClr val="00CC00"/>
                </a:solidFill>
                <a:effectLst/>
                <a:latin typeface="Times New Roman" panose="02020603050405020304" pitchFamily="18" charset="0"/>
                <a:cs typeface="Times New Roman" panose="02020603050405020304" pitchFamily="18" charset="0"/>
              </a:rPr>
              <a:t>Khởi</a:t>
            </a:r>
            <a:r>
              <a:rPr lang="en-US" sz="5400" b="1" cap="none" spc="0" dirty="0">
                <a:ln/>
                <a:solidFill>
                  <a:srgbClr val="00CC00"/>
                </a:solidFill>
                <a:effectLst/>
                <a:latin typeface="Times New Roman" panose="02020603050405020304" pitchFamily="18" charset="0"/>
                <a:cs typeface="Times New Roman" panose="02020603050405020304" pitchFamily="18" charset="0"/>
              </a:rPr>
              <a:t> </a:t>
            </a:r>
            <a:r>
              <a:rPr lang="en-US" sz="5400" b="1" cap="none" spc="0" dirty="0" err="1">
                <a:ln/>
                <a:solidFill>
                  <a:srgbClr val="00CC00"/>
                </a:solidFill>
                <a:effectLst/>
                <a:latin typeface="Times New Roman" panose="02020603050405020304" pitchFamily="18" charset="0"/>
                <a:cs typeface="Times New Roman" panose="02020603050405020304" pitchFamily="18" charset="0"/>
              </a:rPr>
              <a:t>động</a:t>
            </a:r>
            <a:endParaRPr lang="en-US" sz="5400" b="1" cap="none" spc="0" dirty="0">
              <a:ln/>
              <a:solidFill>
                <a:srgbClr val="00CC00"/>
              </a:solidFill>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2317" b="96707" l="0" r="100000"/>
                    </a14:imgEffect>
                  </a14:imgLayer>
                </a14:imgProps>
              </a:ext>
              <a:ext uri="{28A0092B-C50C-407E-A947-70E740481C1C}">
                <a14:useLocalDpi xmlns:a14="http://schemas.microsoft.com/office/drawing/2010/main" val="0"/>
              </a:ext>
            </a:extLst>
          </a:blip>
          <a:stretch>
            <a:fillRect/>
          </a:stretch>
        </p:blipFill>
        <p:spPr>
          <a:xfrm>
            <a:off x="3657600" y="1524000"/>
            <a:ext cx="2438400" cy="1952625"/>
          </a:xfrm>
          <a:prstGeom prst="rect">
            <a:avLst/>
          </a:prstGeom>
        </p:spPr>
      </p:pic>
      <p:sp>
        <p:nvSpPr>
          <p:cNvPr id="5" name="TextBox 4"/>
          <p:cNvSpPr txBox="1"/>
          <p:nvPr/>
        </p:nvSpPr>
        <p:spPr>
          <a:xfrm>
            <a:off x="1676400" y="3597652"/>
            <a:ext cx="5943600" cy="1569660"/>
          </a:xfrm>
          <a:prstGeom prst="rect">
            <a:avLst/>
          </a:prstGeom>
          <a:noFill/>
        </p:spPr>
        <p:txBody>
          <a:bodyPr wrap="square" rtlCol="0">
            <a:spAutoFit/>
          </a:bodyPr>
          <a:lstStyle/>
          <a:p>
            <a:pPr algn="ctr"/>
            <a:r>
              <a:rPr lang="en-US" sz="3200" i="1" dirty="0" err="1">
                <a:solidFill>
                  <a:srgbClr val="3333FF"/>
                </a:solidFill>
                <a:latin typeface="Times New Roman" panose="02020603050405020304" pitchFamily="18" charset="0"/>
                <a:cs typeface="Times New Roman" panose="02020603050405020304" pitchFamily="18" charset="0"/>
              </a:rPr>
              <a:t>Kể</a:t>
            </a:r>
            <a:r>
              <a:rPr lang="en-US" sz="3200" i="1" dirty="0">
                <a:solidFill>
                  <a:srgbClr val="3333FF"/>
                </a:solidFill>
                <a:latin typeface="Times New Roman" panose="02020603050405020304" pitchFamily="18" charset="0"/>
                <a:cs typeface="Times New Roman" panose="02020603050405020304" pitchFamily="18" charset="0"/>
              </a:rPr>
              <a:t> </a:t>
            </a:r>
            <a:r>
              <a:rPr lang="en-US" sz="3200" i="1" dirty="0" err="1">
                <a:solidFill>
                  <a:srgbClr val="3333FF"/>
                </a:solidFill>
                <a:latin typeface="Times New Roman" panose="02020603050405020304" pitchFamily="18" charset="0"/>
                <a:cs typeface="Times New Roman" panose="02020603050405020304" pitchFamily="18" charset="0"/>
              </a:rPr>
              <a:t>về</a:t>
            </a:r>
            <a:r>
              <a:rPr lang="en-US" sz="3200" i="1" dirty="0">
                <a:solidFill>
                  <a:srgbClr val="3333FF"/>
                </a:solidFill>
                <a:latin typeface="Times New Roman" panose="02020603050405020304" pitchFamily="18" charset="0"/>
                <a:cs typeface="Times New Roman" panose="02020603050405020304" pitchFamily="18" charset="0"/>
              </a:rPr>
              <a:t> </a:t>
            </a:r>
            <a:r>
              <a:rPr lang="en-US" sz="3200" i="1" dirty="0" err="1">
                <a:solidFill>
                  <a:srgbClr val="3333FF"/>
                </a:solidFill>
                <a:latin typeface="Times New Roman" panose="02020603050405020304" pitchFamily="18" charset="0"/>
                <a:cs typeface="Times New Roman" panose="02020603050405020304" pitchFamily="18" charset="0"/>
              </a:rPr>
              <a:t>một</a:t>
            </a:r>
            <a:r>
              <a:rPr lang="en-US" sz="3200" i="1" dirty="0">
                <a:solidFill>
                  <a:srgbClr val="3333FF"/>
                </a:solidFill>
                <a:latin typeface="Times New Roman" panose="02020603050405020304" pitchFamily="18" charset="0"/>
                <a:cs typeface="Times New Roman" panose="02020603050405020304" pitchFamily="18" charset="0"/>
              </a:rPr>
              <a:t> </a:t>
            </a:r>
            <a:r>
              <a:rPr lang="en-US" sz="3200" i="1" dirty="0" err="1">
                <a:solidFill>
                  <a:srgbClr val="3333FF"/>
                </a:solidFill>
                <a:latin typeface="Times New Roman" panose="02020603050405020304" pitchFamily="18" charset="0"/>
                <a:cs typeface="Times New Roman" panose="02020603050405020304" pitchFamily="18" charset="0"/>
              </a:rPr>
              <a:t>thông</a:t>
            </a:r>
            <a:r>
              <a:rPr lang="en-US" sz="3200" i="1" dirty="0">
                <a:solidFill>
                  <a:srgbClr val="3333FF"/>
                </a:solidFill>
                <a:latin typeface="Times New Roman" panose="02020603050405020304" pitchFamily="18" charset="0"/>
                <a:cs typeface="Times New Roman" panose="02020603050405020304" pitchFamily="18" charset="0"/>
              </a:rPr>
              <a:t> tin </a:t>
            </a:r>
            <a:r>
              <a:rPr lang="en-US" sz="3200" i="1" dirty="0" err="1">
                <a:solidFill>
                  <a:srgbClr val="3333FF"/>
                </a:solidFill>
                <a:latin typeface="Times New Roman" panose="02020603050405020304" pitchFamily="18" charset="0"/>
                <a:cs typeface="Times New Roman" panose="02020603050405020304" pitchFamily="18" charset="0"/>
              </a:rPr>
              <a:t>mà</a:t>
            </a:r>
            <a:r>
              <a:rPr lang="en-US" sz="3200" i="1" dirty="0">
                <a:solidFill>
                  <a:srgbClr val="3333FF"/>
                </a:solidFill>
                <a:latin typeface="Times New Roman" panose="02020603050405020304" pitchFamily="18" charset="0"/>
                <a:cs typeface="Times New Roman" panose="02020603050405020304" pitchFamily="18" charset="0"/>
              </a:rPr>
              <a:t> </a:t>
            </a:r>
            <a:r>
              <a:rPr lang="en-US" sz="3200" i="1" dirty="0" err="1">
                <a:solidFill>
                  <a:srgbClr val="3333FF"/>
                </a:solidFill>
                <a:latin typeface="Times New Roman" panose="02020603050405020304" pitchFamily="18" charset="0"/>
                <a:cs typeface="Times New Roman" panose="02020603050405020304" pitchFamily="18" charset="0"/>
              </a:rPr>
              <a:t>khi</a:t>
            </a:r>
            <a:r>
              <a:rPr lang="en-US" sz="3200" i="1" dirty="0">
                <a:solidFill>
                  <a:srgbClr val="3333FF"/>
                </a:solidFill>
                <a:latin typeface="Times New Roman" panose="02020603050405020304" pitchFamily="18" charset="0"/>
                <a:cs typeface="Times New Roman" panose="02020603050405020304" pitchFamily="18" charset="0"/>
              </a:rPr>
              <a:t> </a:t>
            </a:r>
            <a:r>
              <a:rPr lang="en-US" sz="3200" i="1" dirty="0" err="1">
                <a:solidFill>
                  <a:srgbClr val="3333FF"/>
                </a:solidFill>
                <a:latin typeface="Times New Roman" panose="02020603050405020304" pitchFamily="18" charset="0"/>
                <a:cs typeface="Times New Roman" panose="02020603050405020304" pitchFamily="18" charset="0"/>
              </a:rPr>
              <a:t>biết</a:t>
            </a:r>
            <a:r>
              <a:rPr lang="en-US" sz="3200" i="1" dirty="0">
                <a:solidFill>
                  <a:srgbClr val="3333FF"/>
                </a:solidFill>
                <a:latin typeface="Times New Roman" panose="02020603050405020304" pitchFamily="18" charset="0"/>
                <a:cs typeface="Times New Roman" panose="02020603050405020304" pitchFamily="18" charset="0"/>
              </a:rPr>
              <a:t> </a:t>
            </a:r>
            <a:r>
              <a:rPr lang="en-US" sz="3200" i="1" dirty="0" err="1">
                <a:solidFill>
                  <a:srgbClr val="3333FF"/>
                </a:solidFill>
                <a:latin typeface="Times New Roman" panose="02020603050405020304" pitchFamily="18" charset="0"/>
                <a:cs typeface="Times New Roman" panose="02020603050405020304" pitchFamily="18" charset="0"/>
              </a:rPr>
              <a:t>được</a:t>
            </a:r>
            <a:r>
              <a:rPr lang="en-US" sz="3200" i="1" dirty="0">
                <a:solidFill>
                  <a:srgbClr val="3333FF"/>
                </a:solidFill>
                <a:latin typeface="Times New Roman" panose="02020603050405020304" pitchFamily="18" charset="0"/>
                <a:cs typeface="Times New Roman" panose="02020603050405020304" pitchFamily="18" charset="0"/>
              </a:rPr>
              <a:t> </a:t>
            </a:r>
            <a:r>
              <a:rPr lang="en-US" sz="3200" i="1" dirty="0" err="1">
                <a:solidFill>
                  <a:srgbClr val="3333FF"/>
                </a:solidFill>
                <a:latin typeface="Times New Roman" panose="02020603050405020304" pitchFamily="18" charset="0"/>
                <a:cs typeface="Times New Roman" panose="02020603050405020304" pitchFamily="18" charset="0"/>
              </a:rPr>
              <a:t>em</a:t>
            </a:r>
            <a:r>
              <a:rPr lang="en-US" sz="3200" i="1" dirty="0">
                <a:solidFill>
                  <a:srgbClr val="3333FF"/>
                </a:solidFill>
                <a:latin typeface="Times New Roman" panose="02020603050405020304" pitchFamily="18" charset="0"/>
                <a:cs typeface="Times New Roman" panose="02020603050405020304" pitchFamily="18" charset="0"/>
              </a:rPr>
              <a:t> </a:t>
            </a:r>
            <a:r>
              <a:rPr lang="en-US" sz="3200" i="1" dirty="0" err="1">
                <a:solidFill>
                  <a:srgbClr val="3333FF"/>
                </a:solidFill>
                <a:latin typeface="Times New Roman" panose="02020603050405020304" pitchFamily="18" charset="0"/>
                <a:cs typeface="Times New Roman" panose="02020603050405020304" pitchFamily="18" charset="0"/>
              </a:rPr>
              <a:t>đã</a:t>
            </a:r>
            <a:r>
              <a:rPr lang="en-US" sz="3200" i="1" dirty="0">
                <a:solidFill>
                  <a:srgbClr val="3333FF"/>
                </a:solidFill>
                <a:latin typeface="Times New Roman" panose="02020603050405020304" pitchFamily="18" charset="0"/>
                <a:cs typeface="Times New Roman" panose="02020603050405020304" pitchFamily="18" charset="0"/>
              </a:rPr>
              <a:t> </a:t>
            </a:r>
            <a:r>
              <a:rPr lang="en-US" sz="3200" i="1" dirty="0" err="1">
                <a:solidFill>
                  <a:srgbClr val="3333FF"/>
                </a:solidFill>
                <a:latin typeface="Times New Roman" panose="02020603050405020304" pitchFamily="18" charset="0"/>
                <a:cs typeface="Times New Roman" panose="02020603050405020304" pitchFamily="18" charset="0"/>
              </a:rPr>
              <a:t>rất</a:t>
            </a:r>
            <a:r>
              <a:rPr lang="en-US" sz="3200" i="1" dirty="0">
                <a:solidFill>
                  <a:srgbClr val="3333FF"/>
                </a:solidFill>
                <a:latin typeface="Times New Roman" panose="02020603050405020304" pitchFamily="18" charset="0"/>
                <a:cs typeface="Times New Roman" panose="02020603050405020304" pitchFamily="18" charset="0"/>
              </a:rPr>
              <a:t> </a:t>
            </a:r>
            <a:r>
              <a:rPr lang="en-US" sz="3200" i="1" dirty="0" err="1">
                <a:solidFill>
                  <a:srgbClr val="3333FF"/>
                </a:solidFill>
                <a:latin typeface="Times New Roman" panose="02020603050405020304" pitchFamily="18" charset="0"/>
                <a:cs typeface="Times New Roman" panose="02020603050405020304" pitchFamily="18" charset="0"/>
              </a:rPr>
              <a:t>thích</a:t>
            </a:r>
            <a:r>
              <a:rPr lang="en-US" sz="3200" i="1" dirty="0">
                <a:solidFill>
                  <a:srgbClr val="3333FF"/>
                </a:solidFill>
                <a:latin typeface="Times New Roman" panose="02020603050405020304" pitchFamily="18" charset="0"/>
                <a:cs typeface="Times New Roman" panose="02020603050405020304" pitchFamily="18" charset="0"/>
              </a:rPr>
              <a:t> </a:t>
            </a:r>
            <a:r>
              <a:rPr lang="en-US" sz="3200" i="1" dirty="0" err="1">
                <a:solidFill>
                  <a:srgbClr val="3333FF"/>
                </a:solidFill>
                <a:latin typeface="Times New Roman" panose="02020603050405020304" pitchFamily="18" charset="0"/>
                <a:cs typeface="Times New Roman" panose="02020603050405020304" pitchFamily="18" charset="0"/>
              </a:rPr>
              <a:t>thú</a:t>
            </a:r>
            <a:r>
              <a:rPr lang="en-US" sz="3200" i="1" dirty="0">
                <a:solidFill>
                  <a:srgbClr val="3333FF"/>
                </a:solidFill>
                <a:latin typeface="Times New Roman" panose="02020603050405020304" pitchFamily="18" charset="0"/>
                <a:cs typeface="Times New Roman" panose="02020603050405020304" pitchFamily="18" charset="0"/>
              </a:rPr>
              <a:t>. </a:t>
            </a:r>
            <a:r>
              <a:rPr lang="en-US" sz="3200" i="1" dirty="0" err="1">
                <a:solidFill>
                  <a:srgbClr val="3333FF"/>
                </a:solidFill>
                <a:latin typeface="Times New Roman" panose="02020603050405020304" pitchFamily="18" charset="0"/>
                <a:cs typeface="Times New Roman" panose="02020603050405020304" pitchFamily="18" charset="0"/>
              </a:rPr>
              <a:t>Em</a:t>
            </a:r>
            <a:r>
              <a:rPr lang="en-US" sz="3200" i="1" dirty="0">
                <a:solidFill>
                  <a:srgbClr val="3333FF"/>
                </a:solidFill>
                <a:latin typeface="Times New Roman" panose="02020603050405020304" pitchFamily="18" charset="0"/>
                <a:cs typeface="Times New Roman" panose="02020603050405020304" pitchFamily="18" charset="0"/>
              </a:rPr>
              <a:t> </a:t>
            </a:r>
            <a:r>
              <a:rPr lang="en-US" sz="3200" i="1" dirty="0" err="1">
                <a:solidFill>
                  <a:srgbClr val="3333FF"/>
                </a:solidFill>
                <a:latin typeface="Times New Roman" panose="02020603050405020304" pitchFamily="18" charset="0"/>
                <a:cs typeface="Times New Roman" panose="02020603050405020304" pitchFamily="18" charset="0"/>
              </a:rPr>
              <a:t>làm</a:t>
            </a:r>
            <a:r>
              <a:rPr lang="en-US" sz="3200" i="1" dirty="0">
                <a:solidFill>
                  <a:srgbClr val="3333FF"/>
                </a:solidFill>
                <a:latin typeface="Times New Roman" panose="02020603050405020304" pitchFamily="18" charset="0"/>
                <a:cs typeface="Times New Roman" panose="02020603050405020304" pitchFamily="18" charset="0"/>
              </a:rPr>
              <a:t> </a:t>
            </a:r>
            <a:r>
              <a:rPr lang="en-US" sz="3200" i="1" dirty="0" err="1">
                <a:solidFill>
                  <a:srgbClr val="3333FF"/>
                </a:solidFill>
                <a:latin typeface="Times New Roman" panose="02020603050405020304" pitchFamily="18" charset="0"/>
                <a:cs typeface="Times New Roman" panose="02020603050405020304" pitchFamily="18" charset="0"/>
              </a:rPr>
              <a:t>gì</a:t>
            </a:r>
            <a:r>
              <a:rPr lang="en-US" sz="3200" i="1" dirty="0">
                <a:solidFill>
                  <a:srgbClr val="3333FF"/>
                </a:solidFill>
                <a:latin typeface="Times New Roman" panose="02020603050405020304" pitchFamily="18" charset="0"/>
                <a:cs typeface="Times New Roman" panose="02020603050405020304" pitchFamily="18" charset="0"/>
              </a:rPr>
              <a:t> </a:t>
            </a:r>
            <a:r>
              <a:rPr lang="en-US" sz="3200" i="1" dirty="0" err="1">
                <a:solidFill>
                  <a:srgbClr val="3333FF"/>
                </a:solidFill>
                <a:latin typeface="Times New Roman" panose="02020603050405020304" pitchFamily="18" charset="0"/>
                <a:cs typeface="Times New Roman" panose="02020603050405020304" pitchFamily="18" charset="0"/>
              </a:rPr>
              <a:t>khi</a:t>
            </a:r>
            <a:r>
              <a:rPr lang="en-US" sz="3200" i="1" dirty="0">
                <a:solidFill>
                  <a:srgbClr val="3333FF"/>
                </a:solidFill>
                <a:latin typeface="Times New Roman" panose="02020603050405020304" pitchFamily="18" charset="0"/>
                <a:cs typeface="Times New Roman" panose="02020603050405020304" pitchFamily="18" charset="0"/>
              </a:rPr>
              <a:t> </a:t>
            </a:r>
            <a:r>
              <a:rPr lang="en-US" sz="3200" i="1" dirty="0" err="1">
                <a:solidFill>
                  <a:srgbClr val="3333FF"/>
                </a:solidFill>
                <a:latin typeface="Times New Roman" panose="02020603050405020304" pitchFamily="18" charset="0"/>
                <a:cs typeface="Times New Roman" panose="02020603050405020304" pitchFamily="18" charset="0"/>
              </a:rPr>
              <a:t>nhận</a:t>
            </a:r>
            <a:r>
              <a:rPr lang="en-US" sz="3200" i="1" dirty="0">
                <a:solidFill>
                  <a:srgbClr val="3333FF"/>
                </a:solidFill>
                <a:latin typeface="Times New Roman" panose="02020603050405020304" pitchFamily="18" charset="0"/>
                <a:cs typeface="Times New Roman" panose="02020603050405020304" pitchFamily="18" charset="0"/>
              </a:rPr>
              <a:t> </a:t>
            </a:r>
            <a:r>
              <a:rPr lang="en-US" sz="3200" i="1" dirty="0" err="1">
                <a:solidFill>
                  <a:srgbClr val="3333FF"/>
                </a:solidFill>
                <a:latin typeface="Times New Roman" panose="02020603050405020304" pitchFamily="18" charset="0"/>
                <a:cs typeface="Times New Roman" panose="02020603050405020304" pitchFamily="18" charset="0"/>
              </a:rPr>
              <a:t>được</a:t>
            </a:r>
            <a:r>
              <a:rPr lang="en-US" sz="3200" i="1" dirty="0">
                <a:solidFill>
                  <a:srgbClr val="3333FF"/>
                </a:solidFill>
                <a:latin typeface="Times New Roman" panose="02020603050405020304" pitchFamily="18" charset="0"/>
                <a:cs typeface="Times New Roman" panose="02020603050405020304" pitchFamily="18" charset="0"/>
              </a:rPr>
              <a:t> </a:t>
            </a:r>
            <a:r>
              <a:rPr lang="en-US" sz="3200" i="1" dirty="0" err="1">
                <a:solidFill>
                  <a:srgbClr val="3333FF"/>
                </a:solidFill>
                <a:latin typeface="Times New Roman" panose="02020603050405020304" pitchFamily="18" charset="0"/>
                <a:cs typeface="Times New Roman" panose="02020603050405020304" pitchFamily="18" charset="0"/>
              </a:rPr>
              <a:t>thông</a:t>
            </a:r>
            <a:r>
              <a:rPr lang="en-US" sz="3200" i="1" dirty="0">
                <a:solidFill>
                  <a:srgbClr val="3333FF"/>
                </a:solidFill>
                <a:latin typeface="Times New Roman" panose="02020603050405020304" pitchFamily="18" charset="0"/>
                <a:cs typeface="Times New Roman" panose="02020603050405020304" pitchFamily="18" charset="0"/>
              </a:rPr>
              <a:t> tin </a:t>
            </a:r>
            <a:r>
              <a:rPr lang="en-US" sz="3200" i="1" dirty="0" err="1">
                <a:solidFill>
                  <a:srgbClr val="3333FF"/>
                </a:solidFill>
                <a:latin typeface="Times New Roman" panose="02020603050405020304" pitchFamily="18" charset="0"/>
                <a:cs typeface="Times New Roman" panose="02020603050405020304" pitchFamily="18" charset="0"/>
              </a:rPr>
              <a:t>đó</a:t>
            </a:r>
            <a:r>
              <a:rPr lang="en-US" sz="3200" i="1" dirty="0">
                <a:solidFill>
                  <a:srgbClr val="3333FF"/>
                </a:solidFill>
                <a:latin typeface="Times New Roman" panose="02020603050405020304" pitchFamily="18" charset="0"/>
                <a:cs typeface="Times New Roman" panose="02020603050405020304" pitchFamily="18" charset="0"/>
              </a:rPr>
              <a:t>?</a:t>
            </a:r>
            <a:endParaRPr lang="en-US" sz="3200"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530528"/>
      </p:ext>
    </p:extLst>
  </p:cSld>
  <p:clrMapOvr>
    <a:masterClrMapping/>
  </p:clrMapOvr>
  <p:transition spd="slow"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1" nodeType="clickEffect">
                                  <p:stCondLst>
                                    <p:cond delay="0"/>
                                  </p:stCondLst>
                                  <p:childTnLst>
                                    <p:animClr clrSpc="rgb" dir="cw">
                                      <p:cBhvr override="childStyle">
                                        <p:cTn id="21" dur="2000" fill="hold"/>
                                        <p:tgtEl>
                                          <p:spTgt spid="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grpId="2" nodeType="clickEffect">
                                  <p:stCondLst>
                                    <p:cond delay="0"/>
                                  </p:stCondLst>
                                  <p:childTnLst>
                                    <p:animEffect transition="out" filter="circle(out)">
                                      <p:cBhvr>
                                        <p:cTn id="25" dur="2000"/>
                                        <p:tgtEl>
                                          <p:spTgt spid="5"/>
                                        </p:tgtEl>
                                      </p:cBhvr>
                                    </p:animEffect>
                                    <p:set>
                                      <p:cBhvr>
                                        <p:cTn id="26"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5"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1905000" y="1316221"/>
            <a:ext cx="5334000" cy="13388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KẾT LUẬN</a:t>
            </a:r>
          </a:p>
        </p:txBody>
      </p:sp>
      <p:sp>
        <p:nvSpPr>
          <p:cNvPr id="14" name="TextBox 13"/>
          <p:cNvSpPr txBox="1"/>
          <p:nvPr/>
        </p:nvSpPr>
        <p:spPr>
          <a:xfrm>
            <a:off x="1371600" y="2397948"/>
            <a:ext cx="7391400" cy="2062103"/>
          </a:xfrm>
          <a:prstGeom prst="rect">
            <a:avLst/>
          </a:prstGeom>
          <a:noFill/>
        </p:spPr>
        <p:txBody>
          <a:bodyPr wrap="square" rtlCol="0">
            <a:spAutoFit/>
          </a:bodyPr>
          <a:lstStyle/>
          <a:p>
            <a:pPr algn="just"/>
            <a:r>
              <a:rPr lang="en-US" sz="3200" dirty="0">
                <a:solidFill>
                  <a:srgbClr val="3333FF"/>
                </a:solidFill>
                <a:latin typeface="Times New Roman" panose="02020603050405020304" pitchFamily="18" charset="0"/>
                <a:cs typeface="Times New Roman" panose="02020603050405020304" pitchFamily="18" charset="0"/>
              </a:rPr>
              <a:t>Khi </a:t>
            </a:r>
            <a:r>
              <a:rPr lang="en-US" sz="3200" dirty="0" err="1">
                <a:solidFill>
                  <a:srgbClr val="3333FF"/>
                </a:solidFill>
                <a:latin typeface="Times New Roman" panose="02020603050405020304" pitchFamily="18" charset="0"/>
                <a:cs typeface="Times New Roman" panose="02020603050405020304" pitchFamily="18" charset="0"/>
              </a:rPr>
              <a:t>tiếp</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nhận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được</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thông</a:t>
            </a:r>
            <a:r>
              <a:rPr lang="en-US" sz="3200" dirty="0">
                <a:solidFill>
                  <a:srgbClr val="3333FF"/>
                </a:solidFill>
                <a:latin typeface="Times New Roman" panose="02020603050405020304" pitchFamily="18" charset="0"/>
                <a:cs typeface="Times New Roman" panose="02020603050405020304" pitchFamily="18" charset="0"/>
              </a:rPr>
              <a:t> tin, </a:t>
            </a:r>
            <a:r>
              <a:rPr lang="en-US" sz="3200" dirty="0" err="1">
                <a:solidFill>
                  <a:srgbClr val="3333FF"/>
                </a:solidFill>
                <a:latin typeface="Times New Roman" panose="02020603050405020304" pitchFamily="18" charset="0"/>
                <a:cs typeface="Times New Roman" panose="02020603050405020304" pitchFamily="18" charset="0"/>
              </a:rPr>
              <a:t>em</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cần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có</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quyết</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định</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đúng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đắn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và</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kịp</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thời</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Nếu</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quyết</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định</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hành</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động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không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đúng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đắn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không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kịp</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thời</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có</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thể</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dẫn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đến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hậu</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quả</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không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tốt</a:t>
            </a:r>
            <a:r>
              <a:rPr lang="en-US" sz="3200" dirty="0">
                <a:solidFill>
                  <a:srgbClr val="3333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295400" y="45720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a:solidFill>
                  <a:srgbClr val="FF0000"/>
                </a:solidFill>
                <a:latin typeface="Times New Roman" panose="02020603050405020304" pitchFamily="18" charset="0"/>
                <a:cs typeface="Times New Roman" panose="02020603050405020304" pitchFamily="18" charset="0"/>
              </a:rPr>
              <a:t>LUYỆN TẬP</a:t>
            </a:r>
          </a:p>
        </p:txBody>
      </p:sp>
      <p:sp>
        <p:nvSpPr>
          <p:cNvPr id="13" name="TextBox 12"/>
          <p:cNvSpPr txBox="1"/>
          <p:nvPr/>
        </p:nvSpPr>
        <p:spPr>
          <a:xfrm>
            <a:off x="685800" y="1165086"/>
            <a:ext cx="7620000" cy="2554545"/>
          </a:xfrm>
          <a:prstGeom prst="rect">
            <a:avLst/>
          </a:prstGeom>
          <a:noFill/>
        </p:spPr>
        <p:txBody>
          <a:bodyPr wrap="square" rtlCol="0">
            <a:spAutoFit/>
          </a:bodyPr>
          <a:lstStyle/>
          <a:p>
            <a:pPr algn="just"/>
            <a:r>
              <a:rPr lang="en-US" sz="3200" dirty="0">
                <a:solidFill>
                  <a:srgbClr val="3333FF"/>
                </a:solidFill>
                <a:latin typeface="Times New Roman" panose="02020603050405020304" pitchFamily="18" charset="0"/>
                <a:cs typeface="Times New Roman" panose="02020603050405020304" pitchFamily="18" charset="0"/>
              </a:rPr>
              <a:t>Nghe </a:t>
            </a:r>
            <a:r>
              <a:rPr lang="en-US" sz="3200" dirty="0" err="1">
                <a:solidFill>
                  <a:srgbClr val="3333FF"/>
                </a:solidFill>
                <a:latin typeface="Times New Roman" panose="02020603050405020304" pitchFamily="18" charset="0"/>
                <a:cs typeface="Times New Roman" panose="02020603050405020304" pitchFamily="18" charset="0"/>
              </a:rPr>
              <a:t>dự</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báo</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thời</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tiết</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tối</a:t>
            </a:r>
            <a:r>
              <a:rPr lang="en-US" sz="3200" dirty="0">
                <a:solidFill>
                  <a:srgbClr val="3333FF"/>
                </a:solidFill>
                <a:latin typeface="Times New Roman" panose="02020603050405020304" pitchFamily="18" charset="0"/>
                <a:cs typeface="Times New Roman" panose="02020603050405020304" pitchFamily="18" charset="0"/>
              </a:rPr>
              <a:t> nay </a:t>
            </a:r>
            <a:r>
              <a:rPr lang="en-US" sz="3200" dirty="0" err="1">
                <a:solidFill>
                  <a:srgbClr val="3333FF"/>
                </a:solidFill>
                <a:latin typeface="Times New Roman" panose="02020603050405020304" pitchFamily="18" charset="0"/>
                <a:cs typeface="Times New Roman" panose="02020603050405020304" pitchFamily="18" charset="0"/>
              </a:rPr>
              <a:t>có</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gió</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mùa</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Đông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Bắc</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mẹ</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lấy</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chăn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bông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để</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sẵn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trên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giường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cho</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bạn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Bình</a:t>
            </a:r>
            <a:r>
              <a:rPr lang="en-US" sz="3200" dirty="0">
                <a:solidFill>
                  <a:srgbClr val="3333FF"/>
                </a:solidFill>
                <a:latin typeface="Times New Roman" panose="02020603050405020304" pitchFamily="18" charset="0"/>
                <a:cs typeface="Times New Roman" panose="02020603050405020304" pitchFamily="18" charset="0"/>
              </a:rPr>
              <a:t>. Theo </a:t>
            </a:r>
            <a:r>
              <a:rPr lang="en-US" sz="3200" dirty="0" err="1">
                <a:solidFill>
                  <a:srgbClr val="3333FF"/>
                </a:solidFill>
                <a:latin typeface="Times New Roman" panose="02020603050405020304" pitchFamily="18" charset="0"/>
                <a:cs typeface="Times New Roman" panose="02020603050405020304" pitchFamily="18" charset="0"/>
              </a:rPr>
              <a:t>em</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mẹ</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bạn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Bình</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đã</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tiếp</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nhận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thông</a:t>
            </a:r>
            <a:r>
              <a:rPr lang="en-US" sz="3200" dirty="0">
                <a:solidFill>
                  <a:srgbClr val="3333FF"/>
                </a:solidFill>
                <a:latin typeface="Times New Roman" panose="02020603050405020304" pitchFamily="18" charset="0"/>
                <a:cs typeface="Times New Roman" panose="02020603050405020304" pitchFamily="18" charset="0"/>
              </a:rPr>
              <a:t> tin </a:t>
            </a:r>
            <a:r>
              <a:rPr lang="en-US" sz="3200" dirty="0" err="1">
                <a:solidFill>
                  <a:srgbClr val="3333FF"/>
                </a:solidFill>
                <a:latin typeface="Times New Roman" panose="02020603050405020304" pitchFamily="18" charset="0"/>
                <a:cs typeface="Times New Roman" panose="02020603050405020304" pitchFamily="18" charset="0"/>
              </a:rPr>
              <a:t>gì</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Vì</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có</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thông</a:t>
            </a:r>
            <a:r>
              <a:rPr lang="en-US" sz="3200" dirty="0">
                <a:solidFill>
                  <a:srgbClr val="3333FF"/>
                </a:solidFill>
                <a:latin typeface="Times New Roman" panose="02020603050405020304" pitchFamily="18" charset="0"/>
                <a:cs typeface="Times New Roman" panose="02020603050405020304" pitchFamily="18" charset="0"/>
              </a:rPr>
              <a:t> tin </a:t>
            </a:r>
            <a:r>
              <a:rPr lang="en-US" sz="3200" dirty="0" err="1">
                <a:solidFill>
                  <a:srgbClr val="3333FF"/>
                </a:solidFill>
                <a:latin typeface="Times New Roman" panose="02020603050405020304" pitchFamily="18" charset="0"/>
                <a:cs typeface="Times New Roman" panose="02020603050405020304" pitchFamily="18" charset="0"/>
              </a:rPr>
              <a:t>đó</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mẹ</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bạn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Bình</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đã</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quyết</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định</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làm</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gì</a:t>
            </a:r>
            <a:r>
              <a:rPr lang="en-US" sz="3200" dirty="0">
                <a:solidFill>
                  <a:srgbClr val="3333FF"/>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1B1D8E97-58AC-48B2-9A51-527495176CCC}"/>
              </a:ext>
            </a:extLst>
          </p:cNvPr>
          <p:cNvSpPr txBox="1"/>
          <p:nvPr/>
        </p:nvSpPr>
        <p:spPr>
          <a:xfrm>
            <a:off x="304800" y="3657600"/>
            <a:ext cx="8229600" cy="2062103"/>
          </a:xfrm>
          <a:prstGeom prst="rect">
            <a:avLst/>
          </a:prstGeom>
          <a:noFill/>
        </p:spPr>
        <p:txBody>
          <a:bodyPr wrap="square">
            <a:spAutoFit/>
          </a:bodyPr>
          <a:lstStyle/>
          <a:p>
            <a:pPr algn="just"/>
            <a:r>
              <a:rPr lang="en-US" sz="3200" b="0" i="0" dirty="0">
                <a:solidFill>
                  <a:srgbClr val="FF0000"/>
                </a:solidFill>
                <a:effectLst/>
                <a:latin typeface="+mj-lt"/>
              </a:rPr>
              <a:t>- </a:t>
            </a:r>
            <a:r>
              <a:rPr lang="vi-VN" sz="3200" b="0" i="0" dirty="0">
                <a:solidFill>
                  <a:srgbClr val="FF0000"/>
                </a:solidFill>
                <a:effectLst/>
                <a:latin typeface="+mj-lt"/>
              </a:rPr>
              <a:t>Mẹ bạn Bình đã tiếp nhận thông tin là tối nay có gió mùa Đông Bắc, nghĩa là trời sắp trở lạnh.</a:t>
            </a:r>
          </a:p>
          <a:p>
            <a:pPr algn="just"/>
            <a:r>
              <a:rPr lang="en-US" sz="3200" b="0" i="0" dirty="0">
                <a:solidFill>
                  <a:srgbClr val="FF0000"/>
                </a:solidFill>
                <a:effectLst/>
                <a:latin typeface="+mj-lt"/>
              </a:rPr>
              <a:t>- </a:t>
            </a:r>
            <a:r>
              <a:rPr lang="vi-VN" sz="3200" b="0" i="0" dirty="0">
                <a:solidFill>
                  <a:srgbClr val="FF0000"/>
                </a:solidFill>
                <a:effectLst/>
                <a:latin typeface="+mj-lt"/>
              </a:rPr>
              <a:t>Khi nhận được thông tin đó, mẹ bạn Bình đã lấy chăn bông để sẵn trên giường cho bạn Bình.</a:t>
            </a:r>
          </a:p>
        </p:txBody>
      </p:sp>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3048000" y="4114800"/>
            <a:ext cx="3200400" cy="2133600"/>
            <a:chOff x="249" y="75"/>
            <a:chExt cx="5216" cy="3651"/>
          </a:xfrm>
        </p:grpSpPr>
        <p:pic>
          <p:nvPicPr>
            <p:cNvPr id="32773" name="Picture 28" descr="1f31e9c370a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 y="75"/>
              <a:ext cx="5216" cy="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9" descr="1f31e9c370a4"/>
            <p:cNvPicPr>
              <a:picLocks noChangeAspect="1" noChangeArrowheads="1"/>
            </p:cNvPicPr>
            <p:nvPr/>
          </p:nvPicPr>
          <p:blipFill>
            <a:blip r:embed="rId3" cstate="print">
              <a:extLst>
                <a:ext uri="{28A0092B-C50C-407E-A947-70E740481C1C}">
                  <a14:useLocalDpi xmlns:a14="http://schemas.microsoft.com/office/drawing/2010/main" val="0"/>
                </a:ext>
              </a:extLst>
            </a:blip>
            <a:srcRect t="19885" r="79562" b="70200"/>
            <a:stretch>
              <a:fillRect/>
            </a:stretch>
          </p:blipFill>
          <p:spPr bwMode="auto">
            <a:xfrm>
              <a:off x="1247" y="663"/>
              <a:ext cx="106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0" descr="1f31e9c370a4"/>
            <p:cNvPicPr>
              <a:picLocks noChangeAspect="1" noChangeArrowheads="1"/>
            </p:cNvPicPr>
            <p:nvPr/>
          </p:nvPicPr>
          <p:blipFill>
            <a:blip r:embed="rId3" cstate="print">
              <a:extLst>
                <a:ext uri="{28A0092B-C50C-407E-A947-70E740481C1C}">
                  <a14:useLocalDpi xmlns:a14="http://schemas.microsoft.com/office/drawing/2010/main" val="0"/>
                </a:ext>
              </a:extLst>
            </a:blip>
            <a:srcRect t="19885" r="79562" b="70200"/>
            <a:stretch>
              <a:fillRect/>
            </a:stretch>
          </p:blipFill>
          <p:spPr bwMode="auto">
            <a:xfrm>
              <a:off x="2608" y="300"/>
              <a:ext cx="106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1" descr="1f31e9c370a4"/>
            <p:cNvPicPr>
              <a:picLocks noChangeAspect="1" noChangeArrowheads="1"/>
            </p:cNvPicPr>
            <p:nvPr/>
          </p:nvPicPr>
          <p:blipFill>
            <a:blip r:embed="rId3" cstate="print">
              <a:extLst>
                <a:ext uri="{28A0092B-C50C-407E-A947-70E740481C1C}">
                  <a14:useLocalDpi xmlns:a14="http://schemas.microsoft.com/office/drawing/2010/main" val="0"/>
                </a:ext>
              </a:extLst>
            </a:blip>
            <a:srcRect t="19885" r="79562" b="70200"/>
            <a:stretch>
              <a:fillRect/>
            </a:stretch>
          </p:blipFill>
          <p:spPr bwMode="auto">
            <a:xfrm>
              <a:off x="4014" y="572"/>
              <a:ext cx="10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2" descr="1f31e9c370a4"/>
            <p:cNvPicPr>
              <a:picLocks noChangeAspect="1" noChangeArrowheads="1"/>
            </p:cNvPicPr>
            <p:nvPr/>
          </p:nvPicPr>
          <p:blipFill>
            <a:blip r:embed="rId4" cstate="print">
              <a:extLst>
                <a:ext uri="{28A0092B-C50C-407E-A947-70E740481C1C}">
                  <a14:useLocalDpi xmlns:a14="http://schemas.microsoft.com/office/drawing/2010/main" val="0"/>
                </a:ext>
              </a:extLst>
            </a:blip>
            <a:srcRect t="19885" r="79562" b="70200"/>
            <a:stretch>
              <a:fillRect/>
            </a:stretch>
          </p:blipFill>
          <p:spPr bwMode="auto">
            <a:xfrm>
              <a:off x="4513" y="116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3" descr="1f31e9c370a4"/>
            <p:cNvPicPr>
              <a:picLocks noChangeAspect="1" noChangeArrowheads="1"/>
            </p:cNvPicPr>
            <p:nvPr/>
          </p:nvPicPr>
          <p:blipFill>
            <a:blip r:embed="rId4" cstate="print">
              <a:extLst>
                <a:ext uri="{28A0092B-C50C-407E-A947-70E740481C1C}">
                  <a14:useLocalDpi xmlns:a14="http://schemas.microsoft.com/office/drawing/2010/main" val="0"/>
                </a:ext>
              </a:extLst>
            </a:blip>
            <a:srcRect t="19885" r="79562" b="70200"/>
            <a:stretch>
              <a:fillRect/>
            </a:stretch>
          </p:blipFill>
          <p:spPr bwMode="auto">
            <a:xfrm>
              <a:off x="4604" y="184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34" descr="1f31e9c370a4"/>
            <p:cNvPicPr>
              <a:picLocks noChangeAspect="1" noChangeArrowheads="1"/>
            </p:cNvPicPr>
            <p:nvPr/>
          </p:nvPicPr>
          <p:blipFill>
            <a:blip r:embed="rId4" cstate="print">
              <a:extLst>
                <a:ext uri="{28A0092B-C50C-407E-A947-70E740481C1C}">
                  <a14:useLocalDpi xmlns:a14="http://schemas.microsoft.com/office/drawing/2010/main" val="0"/>
                </a:ext>
              </a:extLst>
            </a:blip>
            <a:srcRect t="19885" r="79562" b="70200"/>
            <a:stretch>
              <a:fillRect/>
            </a:stretch>
          </p:blipFill>
          <p:spPr bwMode="auto">
            <a:xfrm>
              <a:off x="4286" y="261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2956" y="1913870"/>
            <a:ext cx="8622917" cy="27879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CHƠI</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indent="342900" algn="ctr">
              <a:lnSpc>
                <a:spcPct val="150000"/>
              </a:lnSpc>
              <a:spcBef>
                <a:spcPts val="1350"/>
              </a:spcBef>
            </a:pP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a:t>
            </a: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NHANH</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a:t>
            </a: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ĐÚNG</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3" descr="bor27">
            <a:extLst>
              <a:ext uri="{FF2B5EF4-FFF2-40B4-BE49-F238E27FC236}">
                <a16:creationId xmlns:a16="http://schemas.microsoft.com/office/drawing/2014/main" id="{36F6567B-0A46-4318-8A77-C37F831AF9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38" y="-66675"/>
            <a:ext cx="92202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495449" y="1108055"/>
            <a:ext cx="80007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1" b="1" dirty="0" err="1">
                <a:solidFill>
                  <a:srgbClr val="0000CC"/>
                </a:solidFill>
                <a:latin typeface="Times New Roman" panose="02020603050405020304" pitchFamily="18" charset="0"/>
                <a:cs typeface="Times New Roman" panose="02020603050405020304" pitchFamily="18" charset="0"/>
              </a:rPr>
              <a:t>Câu</a:t>
            </a:r>
            <a:r>
              <a:rPr lang="en-US" altLang="en-US" sz="2701" b="1" dirty="0">
                <a:solidFill>
                  <a:srgbClr val="0000CC"/>
                </a:solidFill>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tivi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ở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altLang="en-US" sz="2701" b="1" dirty="0">
                <a:latin typeface="Times New Roman" panose="02020603050405020304" pitchFamily="18" charset="0"/>
                <a:cs typeface="Times New Roman" panose="02020603050405020304" pitchFamily="18" charset="0"/>
              </a:rPr>
              <a:t>?</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6" name="TextBox 4"/>
          <p:cNvSpPr txBox="1">
            <a:spLocks noChangeArrowheads="1"/>
          </p:cNvSpPr>
          <p:nvPr/>
        </p:nvSpPr>
        <p:spPr bwMode="auto">
          <a:xfrm>
            <a:off x="1356431" y="2788981"/>
            <a:ext cx="61214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A.</a:t>
            </a:r>
          </a:p>
        </p:txBody>
      </p:sp>
      <p:sp>
        <p:nvSpPr>
          <p:cNvPr id="8" name="Rectangle 5"/>
          <p:cNvSpPr>
            <a:spLocks noChangeArrowheads="1"/>
          </p:cNvSpPr>
          <p:nvPr/>
        </p:nvSpPr>
        <p:spPr bwMode="auto">
          <a:xfrm>
            <a:off x="1371600" y="4343400"/>
            <a:ext cx="521297"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C.</a:t>
            </a:r>
          </a:p>
        </p:txBody>
      </p:sp>
      <p:sp>
        <p:nvSpPr>
          <p:cNvPr id="11" name="Rectangle 7"/>
          <p:cNvSpPr>
            <a:spLocks noChangeArrowheads="1"/>
          </p:cNvSpPr>
          <p:nvPr/>
        </p:nvSpPr>
        <p:spPr bwMode="auto">
          <a:xfrm>
            <a:off x="1371600" y="3505200"/>
            <a:ext cx="50206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B.</a:t>
            </a:r>
          </a:p>
        </p:txBody>
      </p:sp>
      <p:pic>
        <p:nvPicPr>
          <p:cNvPr id="13" name="Picture 12" descr="smil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4267200"/>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hung-hinh-mat-cuoi-buon-mat-cuoi-khoc-5.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3505200"/>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hung-hinh-mat-cuoi-buon-mat-cuoi-khoc-5.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726" y="2731816"/>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1752600" y="4343400"/>
            <a:ext cx="411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a:latin typeface="Times New Roman" panose="02020603050405020304" pitchFamily="18" charset="0"/>
                <a:cs typeface="Times New Roman" panose="02020603050405020304" pitchFamily="18" charset="0"/>
              </a:rPr>
              <a:t>Tivi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hôm</a:t>
            </a:r>
            <a:r>
              <a:rPr lang="en-US" sz="2400" dirty="0">
                <a:latin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rét</a:t>
            </a:r>
            <a:endParaRPr lang="en-US" sz="2101" b="1" dirty="0">
              <a:solidFill>
                <a:srgbClr val="FF0000"/>
              </a:solidFill>
              <a:latin typeface="Times New Roman" panose="02020603050405020304" pitchFamily="18" charset="0"/>
              <a:cs typeface="Times New Roman" panose="02020603050405020304" pitchFamily="18" charset="0"/>
            </a:endParaRPr>
          </a:p>
        </p:txBody>
      </p:sp>
      <p:sp>
        <p:nvSpPr>
          <p:cNvPr id="18" name="TextBox 8"/>
          <p:cNvSpPr txBox="1">
            <a:spLocks noChangeArrowheads="1"/>
          </p:cNvSpPr>
          <p:nvPr/>
        </p:nvSpPr>
        <p:spPr bwMode="auto">
          <a:xfrm>
            <a:off x="1752600" y="3538835"/>
            <a:ext cx="274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ấm</a:t>
            </a:r>
            <a:endParaRPr lang="en-US" sz="2101" b="1" dirty="0">
              <a:solidFill>
                <a:srgbClr val="FF0000"/>
              </a:solidFill>
              <a:latin typeface="Times New Roman" panose="02020603050405020304" pitchFamily="18" charset="0"/>
              <a:cs typeface="Times New Roman" panose="02020603050405020304" pitchFamily="18" charset="0"/>
            </a:endParaRPr>
          </a:p>
        </p:txBody>
      </p:sp>
      <p:sp>
        <p:nvSpPr>
          <p:cNvPr id="19" name="TextBox 8"/>
          <p:cNvSpPr txBox="1">
            <a:spLocks noChangeArrowheads="1"/>
          </p:cNvSpPr>
          <p:nvPr/>
        </p:nvSpPr>
        <p:spPr bwMode="auto">
          <a:xfrm>
            <a:off x="1752600" y="2819400"/>
            <a:ext cx="1514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tivi</a:t>
            </a:r>
            <a:endParaRPr lang="en-US" sz="2101"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419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3" name="sai-2 (online-audio-converter.com).wav"/>
                                        </p:tgtEl>
                                      </p:cMediaNode>
                                    </p:audio>
                                  </p:subTnLst>
                                </p:cTn>
                              </p:par>
                            </p:childTnLst>
                          </p:cTn>
                        </p:par>
                      </p:childTnLst>
                    </p:cTn>
                  </p:par>
                </p:childTnLst>
              </p:cTn>
              <p:nextCondLst>
                <p:cond evt="onClick" delay="0">
                  <p:tgtEl>
                    <p:spTgt spid="11"/>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subTnLst>
                                    <p:audio>
                                      <p:cMediaNode>
                                        <p:cTn display="0" masterRel="sameClick">
                                          <p:stCondLst>
                                            <p:cond evt="begin" delay="0">
                                              <p:tn val="21"/>
                                            </p:cond>
                                          </p:stCondLst>
                                          <p:endCondLst>
                                            <p:cond evt="onStopAudio" delay="0">
                                              <p:tgtEl>
                                                <p:sldTgt/>
                                              </p:tgtEl>
                                            </p:cond>
                                          </p:endCondLst>
                                        </p:cTn>
                                        <p:tgtEl>
                                          <p:sndTgt r:embed="rId4" name="sai-1 (online-audio-converter.com).wav"/>
                                        </p:tgtEl>
                                      </p:cMediaNode>
                                    </p:audio>
                                  </p:sub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3" descr="bor27">
            <a:extLst>
              <a:ext uri="{FF2B5EF4-FFF2-40B4-BE49-F238E27FC236}">
                <a16:creationId xmlns:a16="http://schemas.microsoft.com/office/drawing/2014/main" id="{9FEF1070-F0D7-450F-901D-E97751C37E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38" y="-66675"/>
            <a:ext cx="92202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533698" y="1154556"/>
            <a:ext cx="800070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1" b="1" dirty="0" err="1">
                <a:solidFill>
                  <a:srgbClr val="0000CC"/>
                </a:solidFill>
                <a:latin typeface="Times New Roman" panose="02020603050405020304" pitchFamily="18" charset="0"/>
                <a:cs typeface="Times New Roman" panose="02020603050405020304" pitchFamily="18" charset="0"/>
              </a:rPr>
              <a:t>Câu</a:t>
            </a:r>
            <a:r>
              <a:rPr lang="en-US" altLang="en-US" sz="2701" b="1" dirty="0">
                <a:solidFill>
                  <a:srgbClr val="0000CC"/>
                </a:solidFill>
                <a:latin typeface="Times New Roman" panose="02020603050405020304" pitchFamily="18" charset="0"/>
                <a:cs typeface="Times New Roman" panose="02020603050405020304" pitchFamily="18" charset="0"/>
              </a:rPr>
              <a:t> 2: </a:t>
            </a:r>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quyển</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1295400" y="3810000"/>
            <a:ext cx="50206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B.</a:t>
            </a:r>
          </a:p>
        </p:txBody>
      </p:sp>
      <p:sp>
        <p:nvSpPr>
          <p:cNvPr id="10" name="Rectangle 6"/>
          <p:cNvSpPr>
            <a:spLocks noChangeArrowheads="1"/>
          </p:cNvSpPr>
          <p:nvPr/>
        </p:nvSpPr>
        <p:spPr bwMode="auto">
          <a:xfrm>
            <a:off x="1295400" y="2819400"/>
            <a:ext cx="521297"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A.</a:t>
            </a:r>
          </a:p>
        </p:txBody>
      </p:sp>
      <p:sp>
        <p:nvSpPr>
          <p:cNvPr id="11" name="Rectangle 7"/>
          <p:cNvSpPr>
            <a:spLocks noChangeArrowheads="1"/>
          </p:cNvSpPr>
          <p:nvPr/>
        </p:nvSpPr>
        <p:spPr bwMode="auto">
          <a:xfrm>
            <a:off x="1371600" y="4800600"/>
            <a:ext cx="521297"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C.</a:t>
            </a:r>
          </a:p>
        </p:txBody>
      </p:sp>
      <p:pic>
        <p:nvPicPr>
          <p:cNvPr id="12" name="Picture 11"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2743200"/>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mile.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3657600"/>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4800600"/>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8"/>
          <p:cNvSpPr txBox="1">
            <a:spLocks noChangeArrowheads="1"/>
          </p:cNvSpPr>
          <p:nvPr/>
        </p:nvSpPr>
        <p:spPr bwMode="auto">
          <a:xfrm>
            <a:off x="1770064" y="4800600"/>
            <a:ext cx="35009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a:latin typeface="Times New Roman" panose="02020603050405020304" pitchFamily="18" charset="0"/>
                <a:cs typeface="Times New Roman" panose="02020603050405020304" pitchFamily="18" charset="0"/>
              </a:rPr>
              <a:t>Hôm</a:t>
            </a:r>
            <a:r>
              <a:rPr lang="en-US" sz="2400" dirty="0">
                <a:latin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a:t>
            </a:r>
            <a:endParaRPr lang="en-US" sz="2101" b="1" dirty="0">
              <a:solidFill>
                <a:srgbClr val="FF0000"/>
              </a:solidFill>
              <a:latin typeface="Times New Roman" panose="02020603050405020304" pitchFamily="18" charset="0"/>
              <a:cs typeface="Times New Roman" panose="02020603050405020304" pitchFamily="18" charset="0"/>
            </a:endParaRPr>
          </a:p>
        </p:txBody>
      </p:sp>
      <p:sp>
        <p:nvSpPr>
          <p:cNvPr id="18" name="TextBox 8"/>
          <p:cNvSpPr txBox="1">
            <a:spLocks noChangeArrowheads="1"/>
          </p:cNvSpPr>
          <p:nvPr/>
        </p:nvSpPr>
        <p:spPr bwMode="auto">
          <a:xfrm>
            <a:off x="1770064" y="2851673"/>
            <a:ext cx="388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endParaRPr lang="en-US" sz="2101" b="1" dirty="0">
              <a:solidFill>
                <a:srgbClr val="FF0000"/>
              </a:solidFill>
              <a:latin typeface="Times New Roman" panose="02020603050405020304" pitchFamily="18" charset="0"/>
              <a:cs typeface="Times New Roman" panose="02020603050405020304" pitchFamily="18" charset="0"/>
            </a:endParaRPr>
          </a:p>
        </p:txBody>
      </p:sp>
      <p:sp>
        <p:nvSpPr>
          <p:cNvPr id="19" name="TextBox 8"/>
          <p:cNvSpPr txBox="1">
            <a:spLocks noChangeArrowheads="1"/>
          </p:cNvSpPr>
          <p:nvPr/>
        </p:nvSpPr>
        <p:spPr bwMode="auto">
          <a:xfrm>
            <a:off x="1717672" y="3805535"/>
            <a:ext cx="4073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a:latin typeface="Times New Roman" panose="02020603050405020304" pitchFamily="18" charset="0"/>
                <a:cs typeface="Times New Roman" panose="02020603050405020304" pitchFamily="18" charset="0"/>
              </a:rPr>
              <a:t>Bỏ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a:t>
            </a:r>
            <a:endParaRPr lang="en-US" sz="2101"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6712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sai-3 (online-audio-converter.com).wav"/>
                                        </p:tgtEl>
                                      </p:cMediaNode>
                                    </p:audio>
                                  </p:sub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subTnLst>
                                    <p:audio>
                                      <p:cMediaNode>
                                        <p:cTn display="0" masterRel="sameClick">
                                          <p:stCondLst>
                                            <p:cond evt="begin" delay="0">
                                              <p:tn val="21"/>
                                            </p:cond>
                                          </p:stCondLst>
                                          <p:endCondLst>
                                            <p:cond evt="onStopAudio" delay="0">
                                              <p:tgtEl>
                                                <p:sldTgt/>
                                              </p:tgtEl>
                                            </p:cond>
                                          </p:endCondLst>
                                        </p:cTn>
                                        <p:tgtEl>
                                          <p:sndTgt r:embed="rId4" name="sai-2 (online-audio-converter.com).wav"/>
                                        </p:tgtEl>
                                      </p:cMediaNode>
                                    </p:audio>
                                  </p:subTnLst>
                                </p:cTn>
                              </p:par>
                            </p:childTnLst>
                          </p:cTn>
                        </p:par>
                      </p:childTnLst>
                    </p:cTn>
                  </p:par>
                </p:childTnLst>
              </p:cTn>
              <p:nextCondLst>
                <p:cond evt="onClick" delay="0">
                  <p:tgtEl>
                    <p:spTgt spid="11"/>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3" descr="bor27">
            <a:extLst>
              <a:ext uri="{FF2B5EF4-FFF2-40B4-BE49-F238E27FC236}">
                <a16:creationId xmlns:a16="http://schemas.microsoft.com/office/drawing/2014/main" id="{B8E71751-4ED3-4E43-97CF-F9FEB62AF2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38" y="-66675"/>
            <a:ext cx="92202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401411" y="1027093"/>
            <a:ext cx="80007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1" b="1" dirty="0" err="1">
                <a:solidFill>
                  <a:srgbClr val="0000CC"/>
                </a:solidFill>
                <a:latin typeface="Times New Roman" panose="02020603050405020304" pitchFamily="18" charset="0"/>
                <a:cs typeface="Times New Roman" panose="02020603050405020304" pitchFamily="18" charset="0"/>
              </a:rPr>
              <a:t>Câu</a:t>
            </a:r>
            <a:r>
              <a:rPr lang="en-US" altLang="en-US" sz="2701" b="1" dirty="0">
                <a:solidFill>
                  <a:srgbClr val="0000CC"/>
                </a:solidFill>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ở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6" name="TextBox 4"/>
          <p:cNvSpPr txBox="1">
            <a:spLocks noChangeArrowheads="1"/>
          </p:cNvSpPr>
          <p:nvPr/>
        </p:nvSpPr>
        <p:spPr bwMode="auto">
          <a:xfrm>
            <a:off x="1295400" y="4724400"/>
            <a:ext cx="37038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C</a:t>
            </a:r>
          </a:p>
        </p:txBody>
      </p:sp>
      <p:sp>
        <p:nvSpPr>
          <p:cNvPr id="8" name="Rectangle 5"/>
          <p:cNvSpPr>
            <a:spLocks noChangeArrowheads="1"/>
          </p:cNvSpPr>
          <p:nvPr/>
        </p:nvSpPr>
        <p:spPr bwMode="auto">
          <a:xfrm>
            <a:off x="1219200" y="2438400"/>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A</a:t>
            </a:r>
          </a:p>
        </p:txBody>
      </p:sp>
      <p:sp>
        <p:nvSpPr>
          <p:cNvPr id="10" name="Rectangle 6"/>
          <p:cNvSpPr>
            <a:spLocks noChangeArrowheads="1"/>
          </p:cNvSpPr>
          <p:nvPr/>
        </p:nvSpPr>
        <p:spPr bwMode="auto">
          <a:xfrm>
            <a:off x="1334438" y="3538080"/>
            <a:ext cx="415498"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B</a:t>
            </a:r>
          </a:p>
        </p:txBody>
      </p:sp>
      <p:pic>
        <p:nvPicPr>
          <p:cNvPr id="12" name="Picture 11"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831" y="3371954"/>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mile.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2209800"/>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4724400"/>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1905000" y="4800600"/>
            <a:ext cx="464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a:t>
            </a:r>
            <a:endParaRPr lang="en-US" sz="2101" b="1" dirty="0">
              <a:solidFill>
                <a:srgbClr val="FF0000"/>
              </a:solidFill>
              <a:latin typeface="Times New Roman" panose="02020603050405020304" pitchFamily="18" charset="0"/>
              <a:cs typeface="Times New Roman" panose="02020603050405020304" pitchFamily="18" charset="0"/>
            </a:endParaRPr>
          </a:p>
        </p:txBody>
      </p:sp>
      <p:sp>
        <p:nvSpPr>
          <p:cNvPr id="17" name="TextBox 8"/>
          <p:cNvSpPr txBox="1">
            <a:spLocks noChangeArrowheads="1"/>
          </p:cNvSpPr>
          <p:nvPr/>
        </p:nvSpPr>
        <p:spPr bwMode="auto">
          <a:xfrm>
            <a:off x="1909261" y="3565508"/>
            <a:ext cx="3272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endParaRPr lang="en-US" sz="2101" b="1" dirty="0">
              <a:solidFill>
                <a:srgbClr val="FF0000"/>
              </a:solidFill>
              <a:latin typeface="Times New Roman" panose="02020603050405020304" pitchFamily="18" charset="0"/>
              <a:cs typeface="Times New Roman" panose="02020603050405020304" pitchFamily="18" charset="0"/>
            </a:endParaRPr>
          </a:p>
        </p:txBody>
      </p:sp>
      <p:sp>
        <p:nvSpPr>
          <p:cNvPr id="18" name="TextBox 8"/>
          <p:cNvSpPr txBox="1">
            <a:spLocks noChangeArrowheads="1"/>
          </p:cNvSpPr>
          <p:nvPr/>
        </p:nvSpPr>
        <p:spPr bwMode="auto">
          <a:xfrm>
            <a:off x="1752600" y="2438400"/>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endParaRPr lang="en-US" sz="2101"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0907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sai-3 (online-audio-converter.com).wav"/>
                                        </p:tgtEl>
                                      </p:cMediaNode>
                                    </p:audio>
                                  </p:sub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subTnLst>
                                    <p:audio>
                                      <p:cMediaNode>
                                        <p:cTn display="0" masterRel="sameClick">
                                          <p:stCondLst>
                                            <p:cond evt="begin" delay="0">
                                              <p:tn val="21"/>
                                            </p:cond>
                                          </p:stCondLst>
                                          <p:endCondLst>
                                            <p:cond evt="onStopAudio" delay="0">
                                              <p:tgtEl>
                                                <p:sldTgt/>
                                              </p:tgtEl>
                                            </p:cond>
                                          </p:endCondLst>
                                        </p:cTn>
                                        <p:tgtEl>
                                          <p:sndTgt r:embed="rId4" name="sai-1 (online-audio-converter.com).wav"/>
                                        </p:tgtEl>
                                      </p:cMediaNode>
                                    </p:audio>
                                  </p:sub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3" descr="bor27">
            <a:extLst>
              <a:ext uri="{FF2B5EF4-FFF2-40B4-BE49-F238E27FC236}">
                <a16:creationId xmlns:a16="http://schemas.microsoft.com/office/drawing/2014/main" id="{C057FEC4-060B-4A04-A24F-11B0749285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38" y="-66675"/>
            <a:ext cx="92202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401411" y="881965"/>
            <a:ext cx="80007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1" b="1" dirty="0" err="1">
                <a:solidFill>
                  <a:srgbClr val="0000CC"/>
                </a:solidFill>
                <a:latin typeface="Times New Roman" panose="02020603050405020304" pitchFamily="18" charset="0"/>
                <a:cs typeface="Times New Roman" panose="02020603050405020304" pitchFamily="18" charset="0"/>
              </a:rPr>
              <a:t>Câu</a:t>
            </a:r>
            <a:r>
              <a:rPr lang="en-US" altLang="en-US" sz="2701" b="1" dirty="0">
                <a:solidFill>
                  <a:srgbClr val="0000CC"/>
                </a:solidFill>
                <a:latin typeface="Times New Roman" panose="02020603050405020304" pitchFamily="18" charset="0"/>
                <a:cs typeface="Times New Roman" panose="02020603050405020304" pitchFamily="18" charset="0"/>
              </a:rPr>
              <a:t> 4: </a:t>
            </a:r>
            <a:r>
              <a:rPr lang="en-US" sz="2800" dirty="0">
                <a:latin typeface="Times New Roman" panose="02020603050405020304" pitchFamily="18" charset="0"/>
                <a:cs typeface="Times New Roman" panose="02020603050405020304" pitchFamily="18" charset="0"/>
              </a:rPr>
              <a:t>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tai, </a:t>
            </a:r>
            <a:r>
              <a:rPr lang="en-US" sz="2800" dirty="0" err="1">
                <a:latin typeface="Times New Roman" panose="02020603050405020304" pitchFamily="18" charset="0"/>
                <a:cs typeface="Times New Roman" panose="02020603050405020304" pitchFamily="18" charset="0"/>
              </a:rPr>
              <a:t>mũi</a:t>
            </a:r>
            <a:r>
              <a:rPr lang="en-US" sz="2800" dirty="0">
                <a:latin typeface="Times New Roman" panose="02020603050405020304" pitchFamily="18" charset="0"/>
                <a:cs typeface="Times New Roman" panose="02020603050405020304" pitchFamily="18" charset="0"/>
              </a:rPr>
              <a:t>.</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6" name="TextBox 4"/>
          <p:cNvSpPr txBox="1">
            <a:spLocks noChangeArrowheads="1"/>
          </p:cNvSpPr>
          <p:nvPr/>
        </p:nvSpPr>
        <p:spPr bwMode="auto">
          <a:xfrm>
            <a:off x="1447800" y="4953000"/>
            <a:ext cx="609600"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C.</a:t>
            </a:r>
          </a:p>
        </p:txBody>
      </p:sp>
      <p:sp>
        <p:nvSpPr>
          <p:cNvPr id="8" name="Rectangle 5"/>
          <p:cNvSpPr>
            <a:spLocks noChangeArrowheads="1"/>
          </p:cNvSpPr>
          <p:nvPr/>
        </p:nvSpPr>
        <p:spPr bwMode="auto">
          <a:xfrm>
            <a:off x="1398394" y="3963104"/>
            <a:ext cx="50206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B.</a:t>
            </a:r>
          </a:p>
        </p:txBody>
      </p:sp>
      <p:sp>
        <p:nvSpPr>
          <p:cNvPr id="11" name="Rectangle 7"/>
          <p:cNvSpPr>
            <a:spLocks noChangeArrowheads="1"/>
          </p:cNvSpPr>
          <p:nvPr/>
        </p:nvSpPr>
        <p:spPr bwMode="auto">
          <a:xfrm>
            <a:off x="1339802" y="2780415"/>
            <a:ext cx="521297"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A.</a:t>
            </a:r>
          </a:p>
        </p:txBody>
      </p:sp>
      <p:pic>
        <p:nvPicPr>
          <p:cNvPr id="13" name="Picture 12" descr="smil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551" y="3750548"/>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hung-hinh-mat-cuoi-buon-mat-cuoi-khoc-5.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831" y="2734279"/>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hung-hinh-mat-cuoi-buon-mat-cuoi-khoc-5.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4953000"/>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1905000" y="4981575"/>
            <a:ext cx="1882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endParaRPr lang="en-US" sz="2101" b="1" dirty="0">
              <a:solidFill>
                <a:srgbClr val="FF0000"/>
              </a:solidFill>
              <a:latin typeface="Times New Roman" panose="02020603050405020304" pitchFamily="18" charset="0"/>
              <a:cs typeface="Times New Roman" panose="02020603050405020304" pitchFamily="18" charset="0"/>
            </a:endParaRPr>
          </a:p>
        </p:txBody>
      </p:sp>
      <p:sp>
        <p:nvSpPr>
          <p:cNvPr id="17" name="TextBox 8"/>
          <p:cNvSpPr txBox="1">
            <a:spLocks noChangeArrowheads="1"/>
          </p:cNvSpPr>
          <p:nvPr/>
        </p:nvSpPr>
        <p:spPr bwMode="auto">
          <a:xfrm>
            <a:off x="1785436" y="3975083"/>
            <a:ext cx="149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a:t>
            </a:r>
            <a:endParaRPr lang="en-US" sz="2101" b="1" dirty="0">
              <a:solidFill>
                <a:srgbClr val="FF0000"/>
              </a:solidFill>
              <a:latin typeface="Times New Roman" panose="02020603050405020304" pitchFamily="18" charset="0"/>
              <a:cs typeface="Times New Roman" panose="02020603050405020304" pitchFamily="18" charset="0"/>
            </a:endParaRPr>
          </a:p>
        </p:txBody>
      </p:sp>
      <p:sp>
        <p:nvSpPr>
          <p:cNvPr id="19" name="TextBox 8"/>
          <p:cNvSpPr txBox="1">
            <a:spLocks noChangeArrowheads="1"/>
          </p:cNvSpPr>
          <p:nvPr/>
        </p:nvSpPr>
        <p:spPr bwMode="auto">
          <a:xfrm>
            <a:off x="1752600" y="2771775"/>
            <a:ext cx="1711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endParaRPr lang="en-US" sz="2101"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726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3" name="sai-2 (online-audio-converter.com).wav"/>
                                        </p:tgtEl>
                                      </p:cMediaNode>
                                    </p:audio>
                                  </p:subTnLst>
                                </p:cTn>
                              </p:par>
                            </p:childTnLst>
                          </p:cTn>
                        </p:par>
                      </p:childTnLst>
                    </p:cTn>
                  </p:par>
                </p:childTnLst>
              </p:cTn>
              <p:nextCondLst>
                <p:cond evt="onClick" delay="0">
                  <p:tgtEl>
                    <p:spTgt spid="11"/>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subTnLst>
                                    <p:audio>
                                      <p:cMediaNode>
                                        <p:cTn display="0" masterRel="sameClick">
                                          <p:stCondLst>
                                            <p:cond evt="begin" delay="0">
                                              <p:tn val="21"/>
                                            </p:cond>
                                          </p:stCondLst>
                                          <p:endCondLst>
                                            <p:cond evt="onStopAudio" delay="0">
                                              <p:tgtEl>
                                                <p:sldTgt/>
                                              </p:tgtEl>
                                            </p:cond>
                                          </p:endCondLst>
                                        </p:cTn>
                                        <p:tgtEl>
                                          <p:sndTgt r:embed="rId4" name="sai-1 (online-audio-converter.com).wav"/>
                                        </p:tgtEl>
                                      </p:cMediaNode>
                                    </p:audio>
                                  </p:sub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3" descr="bor27">
            <a:extLst>
              <a:ext uri="{FF2B5EF4-FFF2-40B4-BE49-F238E27FC236}">
                <a16:creationId xmlns:a16="http://schemas.microsoft.com/office/drawing/2014/main" id="{D5265C38-3869-4315-8330-8B4B2CC830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1" y="0"/>
            <a:ext cx="92202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457200" y="1113174"/>
            <a:ext cx="80007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1" b="1" dirty="0" err="1">
                <a:solidFill>
                  <a:srgbClr val="0000CC"/>
                </a:solidFill>
                <a:latin typeface="Times New Roman" panose="02020603050405020304" pitchFamily="18" charset="0"/>
                <a:cs typeface="Times New Roman" panose="02020603050405020304" pitchFamily="18" charset="0"/>
              </a:rPr>
              <a:t>Câu</a:t>
            </a:r>
            <a:r>
              <a:rPr lang="en-US" altLang="en-US" sz="2701" b="1" dirty="0">
                <a:solidFill>
                  <a:srgbClr val="0000CC"/>
                </a:solidFill>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6" name="TextBox 4"/>
          <p:cNvSpPr txBox="1">
            <a:spLocks noChangeArrowheads="1"/>
          </p:cNvSpPr>
          <p:nvPr/>
        </p:nvSpPr>
        <p:spPr bwMode="auto">
          <a:xfrm>
            <a:off x="1295400" y="4486275"/>
            <a:ext cx="521297"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C.</a:t>
            </a:r>
          </a:p>
        </p:txBody>
      </p:sp>
      <p:sp>
        <p:nvSpPr>
          <p:cNvPr id="8" name="Rectangle 5"/>
          <p:cNvSpPr>
            <a:spLocks noChangeArrowheads="1"/>
          </p:cNvSpPr>
          <p:nvPr/>
        </p:nvSpPr>
        <p:spPr bwMode="auto">
          <a:xfrm>
            <a:off x="1219200" y="3343275"/>
            <a:ext cx="50206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B.</a:t>
            </a:r>
          </a:p>
        </p:txBody>
      </p:sp>
      <p:sp>
        <p:nvSpPr>
          <p:cNvPr id="10" name="Rectangle 6"/>
          <p:cNvSpPr>
            <a:spLocks noChangeArrowheads="1"/>
          </p:cNvSpPr>
          <p:nvPr/>
        </p:nvSpPr>
        <p:spPr bwMode="auto">
          <a:xfrm>
            <a:off x="1219200" y="2200275"/>
            <a:ext cx="521297"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A.</a:t>
            </a:r>
          </a:p>
        </p:txBody>
      </p:sp>
      <p:pic>
        <p:nvPicPr>
          <p:cNvPr id="12" name="Picture 11"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2124075"/>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mile.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3038475"/>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4486275"/>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1676400" y="4495800"/>
            <a:ext cx="464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endParaRPr lang="en-US" sz="2101" b="1" dirty="0">
              <a:solidFill>
                <a:srgbClr val="FF0000"/>
              </a:solidFill>
              <a:latin typeface="Times New Roman" panose="02020603050405020304" pitchFamily="18" charset="0"/>
              <a:cs typeface="Times New Roman" panose="02020603050405020304" pitchFamily="18" charset="0"/>
            </a:endParaRPr>
          </a:p>
        </p:txBody>
      </p:sp>
      <p:sp>
        <p:nvSpPr>
          <p:cNvPr id="17" name="TextBox 8"/>
          <p:cNvSpPr txBox="1">
            <a:spLocks noChangeArrowheads="1"/>
          </p:cNvSpPr>
          <p:nvPr/>
        </p:nvSpPr>
        <p:spPr bwMode="auto">
          <a:xfrm>
            <a:off x="1600200" y="3348335"/>
            <a:ext cx="3272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endParaRPr lang="en-US" sz="2101" b="1" dirty="0">
              <a:solidFill>
                <a:srgbClr val="FF0000"/>
              </a:solidFill>
              <a:latin typeface="Times New Roman" panose="02020603050405020304" pitchFamily="18" charset="0"/>
              <a:cs typeface="Times New Roman" panose="02020603050405020304" pitchFamily="18" charset="0"/>
            </a:endParaRPr>
          </a:p>
        </p:txBody>
      </p:sp>
      <p:sp>
        <p:nvSpPr>
          <p:cNvPr id="18" name="TextBox 8"/>
          <p:cNvSpPr txBox="1">
            <a:spLocks noChangeArrowheads="1"/>
          </p:cNvSpPr>
          <p:nvPr/>
        </p:nvSpPr>
        <p:spPr bwMode="auto">
          <a:xfrm>
            <a:off x="1600200" y="2200275"/>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endParaRPr lang="en-US" sz="2101"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0907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sai-3 (online-audio-converter.com).wav"/>
                                        </p:tgtEl>
                                      </p:cMediaNode>
                                    </p:audio>
                                  </p:sub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subTnLst>
                                    <p:audio>
                                      <p:cMediaNode>
                                        <p:cTn display="0" masterRel="sameClick">
                                          <p:stCondLst>
                                            <p:cond evt="begin" delay="0">
                                              <p:tn val="21"/>
                                            </p:cond>
                                          </p:stCondLst>
                                          <p:endCondLst>
                                            <p:cond evt="onStopAudio" delay="0">
                                              <p:tgtEl>
                                                <p:sldTgt/>
                                              </p:tgtEl>
                                            </p:cond>
                                          </p:endCondLst>
                                        </p:cTn>
                                        <p:tgtEl>
                                          <p:sndTgt r:embed="rId4" name="sai-1 (online-audio-converter.com).wav"/>
                                        </p:tgtEl>
                                      </p:cMediaNode>
                                    </p:audio>
                                  </p:sub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eart 6"/>
          <p:cNvSpPr/>
          <p:nvPr/>
        </p:nvSpPr>
        <p:spPr>
          <a:xfrm rot="19179712">
            <a:off x="195225" y="316759"/>
            <a:ext cx="1387475" cy="111283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Heart 7"/>
          <p:cNvSpPr/>
          <p:nvPr/>
        </p:nvSpPr>
        <p:spPr>
          <a:xfrm rot="3115030">
            <a:off x="7657852" y="332358"/>
            <a:ext cx="1341437" cy="102076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3040011" y="177941"/>
            <a:ext cx="3063978" cy="715709"/>
          </a:xfrm>
          <a:prstGeom prst="rect">
            <a:avLst/>
          </a:prstGeom>
          <a:noFill/>
        </p:spPr>
        <p:txBody>
          <a:bodyPr wrap="square">
            <a:spAutoFit/>
          </a:bodyPr>
          <a:lstStyle/>
          <a:p>
            <a:pPr algn="ctr">
              <a:defRPr/>
            </a:pPr>
            <a:r>
              <a:rPr lang="en-US" sz="4051"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Bài</a:t>
            </a:r>
            <a:r>
              <a:rPr lang="en-US" sz="4051"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4051"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tập</a:t>
            </a:r>
            <a:endParaRPr lang="en-US" sz="5401"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10" name="Picture 5"/>
          <p:cNvPicPr>
            <a:picLocks noChangeAspect="1"/>
          </p:cNvPicPr>
          <p:nvPr/>
        </p:nvPicPr>
        <p:blipFill>
          <a:blip r:embed="rId3" cstate="print">
            <a:extLst>
              <a:ext uri="{28A0092B-C50C-407E-A947-70E740481C1C}">
                <a14:useLocalDpi xmlns:a14="http://schemas.microsoft.com/office/drawing/2010/main" val="0"/>
              </a:ext>
            </a:extLst>
          </a:blip>
          <a:srcRect l="2924" t="36690" r="5989" b="4005"/>
          <a:stretch>
            <a:fillRect/>
          </a:stretch>
        </p:blipFill>
        <p:spPr bwMode="auto">
          <a:xfrm>
            <a:off x="8077200" y="6096000"/>
            <a:ext cx="577684" cy="4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47800" y="1078415"/>
            <a:ext cx="6400800" cy="3539430"/>
          </a:xfrm>
          <a:prstGeom prst="rect">
            <a:avLst/>
          </a:prstGeom>
          <a:solidFill>
            <a:srgbClr val="FFFF00"/>
          </a:solidFill>
        </p:spPr>
        <p:txBody>
          <a:bodyPr wrap="square" rtlCol="0">
            <a:spAutoFit/>
          </a:bodyPr>
          <a:lstStyle/>
          <a:p>
            <a:pPr algn="just"/>
            <a:r>
              <a:rPr lang="en-US" sz="3200" b="1" dirty="0" err="1">
                <a:solidFill>
                  <a:srgbClr val="000099"/>
                </a:solidFill>
                <a:latin typeface="Times New Roman" panose="02020603050405020304" pitchFamily="18" charset="0"/>
                <a:cs typeface="Times New Roman" panose="02020603050405020304" pitchFamily="18" charset="0"/>
              </a:rPr>
              <a:t>Hôm</a:t>
            </a:r>
            <a:r>
              <a:rPr lang="en-US" sz="3200" b="1" dirty="0">
                <a:solidFill>
                  <a:srgbClr val="000099"/>
                </a:solidFill>
                <a:latin typeface="Times New Roman" panose="02020603050405020304" pitchFamily="18" charset="0"/>
                <a:cs typeface="Times New Roman" panose="02020603050405020304" pitchFamily="18" charset="0"/>
              </a:rPr>
              <a:t> nay </a:t>
            </a:r>
            <a:r>
              <a:rPr lang="en-US" sz="3200" b="1" dirty="0" err="1">
                <a:solidFill>
                  <a:srgbClr val="000099"/>
                </a:solidFill>
                <a:latin typeface="Times New Roman" panose="02020603050405020304" pitchFamily="18" charset="0"/>
                <a:cs typeface="Times New Roman" panose="02020603050405020304" pitchFamily="18" charset="0"/>
              </a:rPr>
              <a:t>em</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đã</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tiếp</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nhận</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thông</a:t>
            </a:r>
            <a:r>
              <a:rPr lang="en-US" sz="3200" b="1" dirty="0">
                <a:solidFill>
                  <a:srgbClr val="000099"/>
                </a:solidFill>
                <a:latin typeface="Times New Roman" panose="02020603050405020304" pitchFamily="18" charset="0"/>
                <a:cs typeface="Times New Roman" panose="02020603050405020304" pitchFamily="18" charset="0"/>
              </a:rPr>
              <a:t> tin </a:t>
            </a:r>
            <a:r>
              <a:rPr lang="en-US" sz="3200" b="1" dirty="0" err="1">
                <a:solidFill>
                  <a:srgbClr val="000099"/>
                </a:solidFill>
                <a:latin typeface="Times New Roman" panose="02020603050405020304" pitchFamily="18" charset="0"/>
                <a:cs typeface="Times New Roman" panose="02020603050405020304" pitchFamily="18" charset="0"/>
              </a:rPr>
              <a:t>nào</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mà</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dựa</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vào</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đó</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em</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có</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hành</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động</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đúng</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Em</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hãy</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nhớ</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lại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và</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kể</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cho</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các</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bạn</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cùng</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nghe</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Đó</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là</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tình</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huống</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nào</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Em</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đã</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quyết</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định</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gì</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và</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dựa</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vào</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thông</a:t>
            </a:r>
            <a:r>
              <a:rPr lang="en-US" sz="3200" b="1" dirty="0">
                <a:solidFill>
                  <a:srgbClr val="000099"/>
                </a:solidFill>
                <a:latin typeface="Times New Roman" panose="02020603050405020304" pitchFamily="18" charset="0"/>
                <a:cs typeface="Times New Roman" panose="02020603050405020304" pitchFamily="18" charset="0"/>
              </a:rPr>
              <a:t> tin </a:t>
            </a:r>
            <a:r>
              <a:rPr lang="en-US" sz="3200" b="1" dirty="0" err="1">
                <a:solidFill>
                  <a:srgbClr val="000099"/>
                </a:solidFill>
                <a:latin typeface="Times New Roman" panose="02020603050405020304" pitchFamily="18" charset="0"/>
                <a:cs typeface="Times New Roman" panose="02020603050405020304" pitchFamily="18" charset="0"/>
              </a:rPr>
              <a:t>nào</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để</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quyết</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định</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như</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thế</a:t>
            </a:r>
            <a:r>
              <a:rPr lang="en-US" sz="3200" b="1" dirty="0">
                <a:solidFill>
                  <a:srgbClr val="0000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1390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52" y="-457200"/>
            <a:ext cx="91756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0" descr="Kết quả hình ảnh cho hình kết thúc slide"/>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1143" y="4114800"/>
            <a:ext cx="2809875" cy="2676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4" descr="Kết quả hình ảnh cho hình kết thúc slide"/>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991" y="1209675"/>
            <a:ext cx="1000125" cy="2905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Kết quả hình ảnh cho hình kết thúc slide"/>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687"/>
            <a:ext cx="18288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Kết quả hình ảnh cho hình kết thúc slide"/>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9800" y="381000"/>
            <a:ext cx="18288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Kết quả hình ảnh cho hình kết thúc slide"/>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5687"/>
            <a:ext cx="18288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Kết quả hình ảnh cho hình kết thúc slide"/>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0"/>
            <a:ext cx="1828800" cy="13525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47800" y="2695303"/>
            <a:ext cx="6920228" cy="923330"/>
          </a:xfrm>
          <a:prstGeom prst="rect">
            <a:avLst/>
          </a:prstGeom>
          <a:noFill/>
        </p:spPr>
        <p:txBody>
          <a:bodyPr wrap="none" lIns="91440" tIns="45720" rIns="91440" bIns="45720">
            <a:spAutoFit/>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CHÚC CÁC EM HỌC TỐT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10451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B50C60C-E16D-4F51-A21D-FBE8F4B3FADC}"/>
              </a:ext>
            </a:extLst>
          </p:cNvPr>
          <p:cNvSpPr txBox="1"/>
          <p:nvPr/>
        </p:nvSpPr>
        <p:spPr>
          <a:xfrm>
            <a:off x="1524000" y="1295400"/>
            <a:ext cx="6248400" cy="3785652"/>
          </a:xfrm>
          <a:prstGeom prst="rect">
            <a:avLst/>
          </a:prstGeom>
          <a:noFill/>
        </p:spPr>
        <p:txBody>
          <a:bodyPr wrap="square">
            <a:spAutoFit/>
          </a:bodyPr>
          <a:lstStyle/>
          <a:p>
            <a:pPr algn="just"/>
            <a:r>
              <a:rPr lang="vi-VN" sz="4000" b="0" i="0" dirty="0">
                <a:solidFill>
                  <a:srgbClr val="FF0000"/>
                </a:solidFill>
                <a:effectLst/>
                <a:latin typeface="+mj-lt"/>
              </a:rPr>
              <a:t>Em nhận được thông báo cuối tuần lớp sẽ tổ chức buổi dã ngoại ngoài trời. Khi nhận được thông tin đó, em sẽ về chuẩn bị quần áo và đồ dùng cần thiết cho buổi dã ngoại.</a:t>
            </a:r>
            <a:endParaRPr lang="en-US" sz="4000" dirty="0">
              <a:solidFill>
                <a:srgbClr val="FF0000"/>
              </a:solidFill>
              <a:latin typeface="+mj-lt"/>
            </a:endParaRPr>
          </a:p>
        </p:txBody>
      </p:sp>
    </p:spTree>
    <p:extLst>
      <p:ext uri="{BB962C8B-B14F-4D97-AF65-F5344CB8AC3E}">
        <p14:creationId xmlns:p14="http://schemas.microsoft.com/office/powerpoint/2010/main" val="3462169783"/>
      </p:ext>
    </p:extLst>
  </p:cSld>
  <p:clrMapOvr>
    <a:masterClrMapping/>
  </p:clrMapOvr>
  <p:transition spd="slow"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3" descr="bor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8" y="-66675"/>
            <a:ext cx="92202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4"/>
          <p:cNvSpPr txBox="1">
            <a:spLocks noChangeArrowheads="1"/>
          </p:cNvSpPr>
          <p:nvPr/>
        </p:nvSpPr>
        <p:spPr bwMode="auto">
          <a:xfrm>
            <a:off x="738329" y="2124552"/>
            <a:ext cx="7600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1: THÔNG TIN VÀ QUYẾT ĐỊNH</a:t>
            </a:r>
          </a:p>
        </p:txBody>
      </p:sp>
      <p:sp>
        <p:nvSpPr>
          <p:cNvPr id="36869" name="TextBox 2"/>
          <p:cNvSpPr txBox="1">
            <a:spLocks noChangeArrowheads="1"/>
          </p:cNvSpPr>
          <p:nvPr/>
        </p:nvSpPr>
        <p:spPr bwMode="auto">
          <a:xfrm>
            <a:off x="3352800" y="2438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70" name="TextBox 3"/>
          <p:cNvSpPr txBox="1">
            <a:spLocks noChangeArrowheads="1"/>
          </p:cNvSpPr>
          <p:nvPr/>
        </p:nvSpPr>
        <p:spPr bwMode="auto">
          <a:xfrm>
            <a:off x="3352800" y="29003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 name="Picture 11" descr="balonnen"/>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343400"/>
            <a:ext cx="14478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12493" y="3245349"/>
            <a:ext cx="3810000" cy="523220"/>
          </a:xfrm>
          <a:prstGeom prst="rect">
            <a:avLst/>
          </a:prstGeom>
          <a:noFill/>
        </p:spPr>
        <p:txBody>
          <a:bodyPr wrap="square" rtlCol="0">
            <a:spAutoFit/>
          </a:bodyPr>
          <a:lstStyle/>
          <a:p>
            <a:pPr algn="ctr"/>
            <a:r>
              <a:rPr lang="en-US" sz="2800" b="1" i="1" dirty="0" err="1">
                <a:latin typeface="Times New Roman" panose="02020603050405020304" pitchFamily="18" charset="0"/>
                <a:cs typeface="Times New Roman" panose="02020603050405020304" pitchFamily="18" charset="0"/>
              </a:rPr>
              <a:t>Sách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khoa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trang</a:t>
            </a:r>
            <a:r>
              <a:rPr lang="en-US" sz="2800" b="1" i="1" dirty="0">
                <a:latin typeface="Times New Roman" panose="02020603050405020304" pitchFamily="18" charset="0"/>
                <a:cs typeface="Times New Roman" panose="02020603050405020304" pitchFamily="18" charset="0"/>
              </a:rPr>
              <a:t> 17</a:t>
            </a:r>
          </a:p>
        </p:txBody>
      </p:sp>
    </p:spTree>
    <p:extLst>
      <p:ext uri="{BB962C8B-B14F-4D97-AF65-F5344CB8AC3E}">
        <p14:creationId xmlns:p14="http://schemas.microsoft.com/office/powerpoint/2010/main" val="37349967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9636"/>
                                        </p:tgtEl>
                                        <p:attrNameLst>
                                          <p:attrName>style.visibility</p:attrName>
                                        </p:attrNameLst>
                                      </p:cBhvr>
                                      <p:to>
                                        <p:strVal val="visible"/>
                                      </p:to>
                                    </p:set>
                                    <p:anim calcmode="discrete" valueType="clr">
                                      <p:cBhvr override="childStyle">
                                        <p:cTn id="7" dur="80"/>
                                        <p:tgtEl>
                                          <p:spTgt spid="696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9636"/>
                                        </p:tgtEl>
                                        <p:attrNameLst>
                                          <p:attrName>fillcolor</p:attrName>
                                        </p:attrNameLst>
                                      </p:cBhvr>
                                      <p:tavLst>
                                        <p:tav tm="0">
                                          <p:val>
                                            <p:clrVal>
                                              <a:schemeClr val="accent2"/>
                                            </p:clrVal>
                                          </p:val>
                                        </p:tav>
                                        <p:tav tm="50000">
                                          <p:val>
                                            <p:clrVal>
                                              <a:schemeClr val="hlink"/>
                                            </p:clrVal>
                                          </p:val>
                                        </p:tav>
                                      </p:tavLst>
                                    </p:anim>
                                    <p:set>
                                      <p:cBhvr>
                                        <p:cTn id="9" dur="80"/>
                                        <p:tgtEl>
                                          <p:spTgt spid="69636"/>
                                        </p:tgtEl>
                                        <p:attrNameLst>
                                          <p:attrName>fill.type</p:attrName>
                                        </p:attrNameLst>
                                      </p:cBhvr>
                                      <p:to>
                                        <p:strVal val="solid"/>
                                      </p:to>
                                    </p:set>
                                  </p:childTnLst>
                                </p:cTn>
                              </p:par>
                              <p:par>
                                <p:cTn id="10" presetID="32" presetClass="emph" presetSubtype="0" repeatCount="10000" fill="hold" nodeType="withEffect">
                                  <p:stCondLst>
                                    <p:cond delay="0"/>
                                  </p:stCondLst>
                                  <p:childTnLst>
                                    <p:animRot by="120000">
                                      <p:cBhvr>
                                        <p:cTn id="11" dur="200" fill="hold">
                                          <p:stCondLst>
                                            <p:cond delay="0"/>
                                          </p:stCondLst>
                                        </p:cTn>
                                        <p:tgtEl>
                                          <p:spTgt spid="8"/>
                                        </p:tgtEl>
                                        <p:attrNameLst>
                                          <p:attrName>r</p:attrName>
                                        </p:attrNameLst>
                                      </p:cBhvr>
                                    </p:animRot>
                                    <p:animRot by="-240000">
                                      <p:cBhvr>
                                        <p:cTn id="12" dur="400" fill="hold">
                                          <p:stCondLst>
                                            <p:cond delay="400"/>
                                          </p:stCondLst>
                                        </p:cTn>
                                        <p:tgtEl>
                                          <p:spTgt spid="8"/>
                                        </p:tgtEl>
                                        <p:attrNameLst>
                                          <p:attrName>r</p:attrName>
                                        </p:attrNameLst>
                                      </p:cBhvr>
                                    </p:animRot>
                                    <p:animRot by="240000">
                                      <p:cBhvr>
                                        <p:cTn id="13" dur="400" fill="hold">
                                          <p:stCondLst>
                                            <p:cond delay="800"/>
                                          </p:stCondLst>
                                        </p:cTn>
                                        <p:tgtEl>
                                          <p:spTgt spid="8"/>
                                        </p:tgtEl>
                                        <p:attrNameLst>
                                          <p:attrName>r</p:attrName>
                                        </p:attrNameLst>
                                      </p:cBhvr>
                                    </p:animRot>
                                    <p:animRot by="-240000">
                                      <p:cBhvr>
                                        <p:cTn id="14" dur="400" fill="hold">
                                          <p:stCondLst>
                                            <p:cond delay="1200"/>
                                          </p:stCondLst>
                                        </p:cTn>
                                        <p:tgtEl>
                                          <p:spTgt spid="8"/>
                                        </p:tgtEl>
                                        <p:attrNameLst>
                                          <p:attrName>r</p:attrName>
                                        </p:attrNameLst>
                                      </p:cBhvr>
                                    </p:animRot>
                                    <p:animRot by="120000">
                                      <p:cBhvr>
                                        <p:cTn id="15"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295400" y="45720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a:solidFill>
                  <a:srgbClr val="FF0000"/>
                </a:solidFill>
                <a:latin typeface="Times New Roman" panose="02020603050405020304" pitchFamily="18" charset="0"/>
                <a:cs typeface="Times New Roman" panose="02020603050405020304" pitchFamily="18" charset="0"/>
              </a:rPr>
              <a:t>1. </a:t>
            </a:r>
            <a:r>
              <a:rPr lang="en-US" b="1" dirty="0" err="1">
                <a:solidFill>
                  <a:srgbClr val="FF0000"/>
                </a:solidFill>
                <a:latin typeface="Times New Roman" panose="02020603050405020304" pitchFamily="18" charset="0"/>
                <a:cs typeface="Times New Roman" panose="02020603050405020304" pitchFamily="18" charset="0"/>
              </a:rPr>
              <a:t>Dựa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thông</a:t>
            </a:r>
            <a:r>
              <a:rPr lang="en-US" b="1" dirty="0">
                <a:solidFill>
                  <a:srgbClr val="FF0000"/>
                </a:solidFill>
                <a:latin typeface="Times New Roman" panose="02020603050405020304" pitchFamily="18" charset="0"/>
                <a:cs typeface="Times New Roman" panose="02020603050405020304" pitchFamily="18" charset="0"/>
              </a:rPr>
              <a:t> tin </a:t>
            </a:r>
            <a:r>
              <a:rPr lang="en-US" b="1" dirty="0" err="1">
                <a:solidFill>
                  <a:srgbClr val="FF0000"/>
                </a:solidFill>
                <a:latin typeface="Times New Roman" panose="02020603050405020304" pitchFamily="18" charset="0"/>
                <a:cs typeface="Times New Roman" panose="02020603050405020304" pitchFamily="18" charset="0"/>
              </a:rPr>
              <a:t>để</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quyết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định</a:t>
            </a:r>
            <a:r>
              <a:rPr lang="en-US" b="1" dirty="0">
                <a:solidFill>
                  <a:srgbClr val="FF0000"/>
                </a:solidFill>
                <a:latin typeface="Times New Roman" panose="02020603050405020304" pitchFamily="18" charset="0"/>
                <a:cs typeface="Times New Roman" panose="02020603050405020304" pitchFamily="18" charset="0"/>
              </a:rPr>
              <a:t> </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1524000"/>
            <a:ext cx="3886200" cy="3046988"/>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1:</a:t>
            </a:r>
          </a:p>
          <a:p>
            <a:pPr algn="just"/>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sang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sang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p>
        </p:txBody>
      </p:sp>
      <p:pic>
        <p:nvPicPr>
          <p:cNvPr id="1026" name="Picture 2"/>
          <p:cNvPicPr>
            <a:picLocks noChangeAspect="1" noChangeArrowheads="1"/>
          </p:cNvPicPr>
          <p:nvPr/>
        </p:nvPicPr>
        <p:blipFill>
          <a:blip r:embed="rId3" cstate="print"/>
          <a:srcRect/>
          <a:stretch>
            <a:fillRect/>
          </a:stretch>
        </p:blipFill>
        <p:spPr bwMode="auto">
          <a:xfrm>
            <a:off x="4495800" y="1371600"/>
            <a:ext cx="4121020" cy="2895600"/>
          </a:xfrm>
          <a:prstGeom prst="rect">
            <a:avLst/>
          </a:prstGeom>
          <a:noFill/>
          <a:ln w="9525">
            <a:noFill/>
            <a:miter lim="800000"/>
            <a:headEnd/>
            <a:tailEnd/>
          </a:ln>
        </p:spPr>
      </p:pic>
      <p:sp>
        <p:nvSpPr>
          <p:cNvPr id="12" name="Right Arrow 11"/>
          <p:cNvSpPr/>
          <p:nvPr/>
        </p:nvSpPr>
        <p:spPr>
          <a:xfrm>
            <a:off x="533400" y="5067300"/>
            <a:ext cx="7620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95400" y="4958477"/>
            <a:ext cx="5334000" cy="830997"/>
          </a:xfrm>
          <a:prstGeom prst="rect">
            <a:avLst/>
          </a:prstGeom>
          <a:noFill/>
        </p:spPr>
        <p:txBody>
          <a:bodyPr wrap="square" rtlCol="0">
            <a:spAutoFit/>
          </a:bodyPr>
          <a:lstStyle/>
          <a:p>
            <a:pPr algn="just"/>
            <a:r>
              <a:rPr lang="vi-VN" sz="2400" dirty="0">
                <a:solidFill>
                  <a:srgbClr val="FF0000"/>
                </a:solidFill>
                <a:latin typeface="+mj-lt"/>
              </a:rPr>
              <a:t> Nhờ màu đỏ ở đèn giao thông mà em quyết định dừng lại, không sang đường</a:t>
            </a:r>
            <a:endParaRPr lang="en-US" sz="320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33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295400" y="45720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a:solidFill>
                  <a:srgbClr val="FF0000"/>
                </a:solidFill>
                <a:latin typeface="Times New Roman" panose="02020603050405020304" pitchFamily="18" charset="0"/>
                <a:cs typeface="Times New Roman" panose="02020603050405020304" pitchFamily="18" charset="0"/>
              </a:rPr>
              <a:t>1. </a:t>
            </a:r>
            <a:r>
              <a:rPr lang="en-US" b="1" dirty="0" err="1">
                <a:solidFill>
                  <a:srgbClr val="FF0000"/>
                </a:solidFill>
                <a:latin typeface="Times New Roman" panose="02020603050405020304" pitchFamily="18" charset="0"/>
                <a:cs typeface="Times New Roman" panose="02020603050405020304" pitchFamily="18" charset="0"/>
              </a:rPr>
              <a:t>Dựa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thông</a:t>
            </a:r>
            <a:r>
              <a:rPr lang="en-US" b="1" dirty="0">
                <a:solidFill>
                  <a:srgbClr val="FF0000"/>
                </a:solidFill>
                <a:latin typeface="Times New Roman" panose="02020603050405020304" pitchFamily="18" charset="0"/>
                <a:cs typeface="Times New Roman" panose="02020603050405020304" pitchFamily="18" charset="0"/>
              </a:rPr>
              <a:t> tin </a:t>
            </a:r>
            <a:r>
              <a:rPr lang="en-US" b="1" dirty="0" err="1">
                <a:solidFill>
                  <a:srgbClr val="FF0000"/>
                </a:solidFill>
                <a:latin typeface="Times New Roman" panose="02020603050405020304" pitchFamily="18" charset="0"/>
                <a:cs typeface="Times New Roman" panose="02020603050405020304" pitchFamily="18" charset="0"/>
              </a:rPr>
              <a:t>để</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quyết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định</a:t>
            </a:r>
            <a:r>
              <a:rPr lang="en-US" b="1" dirty="0">
                <a:solidFill>
                  <a:srgbClr val="FF0000"/>
                </a:solidFill>
                <a:latin typeface="Times New Roman" panose="02020603050405020304" pitchFamily="18" charset="0"/>
                <a:cs typeface="Times New Roman" panose="02020603050405020304" pitchFamily="18" charset="0"/>
              </a:rPr>
              <a:t> </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71500" y="3946981"/>
            <a:ext cx="3581400" cy="2308324"/>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2:</a:t>
            </a:r>
          </a:p>
          <a:p>
            <a:pPr algn="just"/>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a:t>
            </a:r>
          </a:p>
        </p:txBody>
      </p:sp>
      <p:pic>
        <p:nvPicPr>
          <p:cNvPr id="2050" name="Picture 2"/>
          <p:cNvPicPr>
            <a:picLocks noChangeAspect="1" noChangeArrowheads="1"/>
          </p:cNvPicPr>
          <p:nvPr/>
        </p:nvPicPr>
        <p:blipFill>
          <a:blip r:embed="rId3" cstate="print"/>
          <a:srcRect/>
          <a:stretch>
            <a:fillRect/>
          </a:stretch>
        </p:blipFill>
        <p:spPr bwMode="auto">
          <a:xfrm>
            <a:off x="3124200" y="1295400"/>
            <a:ext cx="3276600" cy="2590800"/>
          </a:xfrm>
          <a:prstGeom prst="rect">
            <a:avLst/>
          </a:prstGeom>
          <a:noFill/>
          <a:ln w="9525">
            <a:noFill/>
            <a:miter lim="800000"/>
            <a:headEnd/>
            <a:tailEnd/>
          </a:ln>
        </p:spPr>
      </p:pic>
      <p:sp>
        <p:nvSpPr>
          <p:cNvPr id="9" name="Curved Right Arrow 8"/>
          <p:cNvSpPr/>
          <p:nvPr/>
        </p:nvSpPr>
        <p:spPr>
          <a:xfrm rot="2771338">
            <a:off x="1862436" y="2446923"/>
            <a:ext cx="906015" cy="15026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rot="3770574" flipH="1" flipV="1">
            <a:off x="4673312" y="4865069"/>
            <a:ext cx="759328" cy="14625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64403E99-CFB5-4153-A1BD-B284675AB53B}"/>
              </a:ext>
            </a:extLst>
          </p:cNvPr>
          <p:cNvSpPr txBox="1"/>
          <p:nvPr/>
        </p:nvSpPr>
        <p:spPr>
          <a:xfrm>
            <a:off x="4343400" y="4073895"/>
            <a:ext cx="4572000" cy="830997"/>
          </a:xfrm>
          <a:prstGeom prst="rect">
            <a:avLst/>
          </a:prstGeom>
          <a:noFill/>
        </p:spPr>
        <p:txBody>
          <a:bodyPr wrap="square">
            <a:spAutoFit/>
          </a:bodyPr>
          <a:lstStyle/>
          <a:p>
            <a:r>
              <a:rPr lang="en-US" sz="2400" b="0" i="0" dirty="0" err="1">
                <a:solidFill>
                  <a:srgbClr val="FF0000"/>
                </a:solidFill>
                <a:effectLst/>
                <a:latin typeface="Times New Roman" panose="02020603050405020304" pitchFamily="18" charset="0"/>
                <a:cs typeface="Times New Roman" panose="02020603050405020304" pitchFamily="18" charset="0"/>
              </a:rPr>
              <a:t>Tiếng</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khóc</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của</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em</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bé</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là</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thông</a:t>
            </a:r>
            <a:r>
              <a:rPr lang="en-US" sz="2400" b="0" i="0" dirty="0">
                <a:solidFill>
                  <a:srgbClr val="FF0000"/>
                </a:solidFill>
                <a:effectLst/>
                <a:latin typeface="Times New Roman" panose="02020603050405020304" pitchFamily="18" charset="0"/>
                <a:cs typeface="Times New Roman" panose="02020603050405020304" pitchFamily="18" charset="0"/>
              </a:rPr>
              <a:t> tin </a:t>
            </a:r>
            <a:r>
              <a:rPr lang="en-US" sz="2400" b="0" i="0" dirty="0" err="1">
                <a:solidFill>
                  <a:srgbClr val="FF0000"/>
                </a:solidFill>
                <a:effectLst/>
                <a:latin typeface="Times New Roman" panose="02020603050405020304" pitchFamily="18" charset="0"/>
                <a:cs typeface="Times New Roman" panose="02020603050405020304" pitchFamily="18" charset="0"/>
              </a:rPr>
              <a:t>để</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mẹ</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quyết</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định</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vào</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nhà</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ngay</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par>
                          <p:cTn id="13" fill="hold">
                            <p:stCondLst>
                              <p:cond delay="2000"/>
                            </p:stCondLst>
                            <p:childTnLst>
                              <p:par>
                                <p:cTn id="14" presetID="4"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amond(in)">
                                      <p:cBhvr>
                                        <p:cTn id="21" dur="2000"/>
                                        <p:tgtEl>
                                          <p:spTgt spid="10"/>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295400" y="45720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a:solidFill>
                  <a:srgbClr val="FF0000"/>
                </a:solidFill>
                <a:latin typeface="Times New Roman" panose="02020603050405020304" pitchFamily="18" charset="0"/>
                <a:cs typeface="Times New Roman" panose="02020603050405020304" pitchFamily="18" charset="0"/>
              </a:rPr>
              <a:t>1. </a:t>
            </a:r>
            <a:r>
              <a:rPr lang="en-US" b="1" dirty="0" err="1">
                <a:solidFill>
                  <a:srgbClr val="FF0000"/>
                </a:solidFill>
                <a:latin typeface="Times New Roman" panose="02020603050405020304" pitchFamily="18" charset="0"/>
                <a:cs typeface="Times New Roman" panose="02020603050405020304" pitchFamily="18" charset="0"/>
              </a:rPr>
              <a:t>Dựa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thông</a:t>
            </a:r>
            <a:r>
              <a:rPr lang="en-US" b="1" dirty="0">
                <a:solidFill>
                  <a:srgbClr val="FF0000"/>
                </a:solidFill>
                <a:latin typeface="Times New Roman" panose="02020603050405020304" pitchFamily="18" charset="0"/>
                <a:cs typeface="Times New Roman" panose="02020603050405020304" pitchFamily="18" charset="0"/>
              </a:rPr>
              <a:t> tin </a:t>
            </a:r>
            <a:r>
              <a:rPr lang="en-US" b="1" dirty="0" err="1">
                <a:solidFill>
                  <a:srgbClr val="FF0000"/>
                </a:solidFill>
                <a:latin typeface="Times New Roman" panose="02020603050405020304" pitchFamily="18" charset="0"/>
                <a:cs typeface="Times New Roman" panose="02020603050405020304" pitchFamily="18" charset="0"/>
              </a:rPr>
              <a:t>để</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quyết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định</a:t>
            </a:r>
            <a:r>
              <a:rPr lang="en-US" b="1" dirty="0">
                <a:solidFill>
                  <a:srgbClr val="FF0000"/>
                </a:solidFill>
                <a:latin typeface="Times New Roman" panose="02020603050405020304" pitchFamily="18" charset="0"/>
                <a:cs typeface="Times New Roman" panose="02020603050405020304" pitchFamily="18" charset="0"/>
              </a:rPr>
              <a:t> </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1524000"/>
            <a:ext cx="4114800" cy="2677656"/>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3:</a:t>
            </a:r>
          </a:p>
          <a:p>
            <a:pPr algn="just"/>
            <a:r>
              <a:rPr lang="en-US" sz="2400" dirty="0" err="1">
                <a:latin typeface="Times New Roman" panose="02020603050405020304" pitchFamily="18" charset="0"/>
                <a:cs typeface="Times New Roman" panose="02020603050405020304" pitchFamily="18" charset="0"/>
              </a:rPr>
              <a:t>Trán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nóng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trán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nóng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p>
        </p:txBody>
      </p:sp>
      <p:sp>
        <p:nvSpPr>
          <p:cNvPr id="12" name="Right Arrow 11"/>
          <p:cNvSpPr/>
          <p:nvPr/>
        </p:nvSpPr>
        <p:spPr>
          <a:xfrm rot="2439945">
            <a:off x="756409" y="4293870"/>
            <a:ext cx="7620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92643" y="4549170"/>
            <a:ext cx="5181600" cy="1569660"/>
          </a:xfrm>
          <a:prstGeom prst="rect">
            <a:avLst/>
          </a:prstGeom>
          <a:noFill/>
        </p:spPr>
        <p:txBody>
          <a:bodyPr wrap="square" rtlCol="0">
            <a:spAutoFit/>
          </a:bodyPr>
          <a:lstStyle/>
          <a:p>
            <a:pPr algn="just"/>
            <a:r>
              <a:rPr lang="vi-VN" sz="3200" dirty="0">
                <a:solidFill>
                  <a:srgbClr val="FF0000"/>
                </a:solidFill>
                <a:latin typeface="+mj-lt"/>
              </a:rPr>
              <a:t>Khi thấy trán An nóng hơn bình thường, mẹ bạn An đã lập tức đo nhiệt độ cho bạn ấy.</a:t>
            </a:r>
            <a:endParaRPr lang="en-US" sz="4000" dirty="0">
              <a:solidFill>
                <a:srgbClr val="FF0000"/>
              </a:solidFill>
              <a:latin typeface="+mj-lt"/>
              <a:cs typeface="Times New Roman" panose="02020603050405020304"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4800600" y="1295400"/>
            <a:ext cx="3747286" cy="2819400"/>
          </a:xfrm>
          <a:prstGeom prst="rect">
            <a:avLst/>
          </a:prstGeom>
          <a:noFill/>
          <a:ln w="9525">
            <a:noFill/>
            <a:miter lim="800000"/>
            <a:headEnd/>
            <a:tailEnd/>
          </a:ln>
        </p:spPr>
      </p:pic>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1838325" y="1447800"/>
            <a:ext cx="5334000" cy="13388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KẾT LUẬN</a:t>
            </a:r>
          </a:p>
        </p:txBody>
      </p:sp>
      <p:sp>
        <p:nvSpPr>
          <p:cNvPr id="14" name="TextBox 13"/>
          <p:cNvSpPr txBox="1"/>
          <p:nvPr/>
        </p:nvSpPr>
        <p:spPr>
          <a:xfrm>
            <a:off x="685800" y="2971800"/>
            <a:ext cx="7772400" cy="1938992"/>
          </a:xfrm>
          <a:prstGeom prst="rect">
            <a:avLst/>
          </a:prstGeom>
          <a:noFill/>
        </p:spPr>
        <p:txBody>
          <a:bodyPr wrap="square" rtlCol="0">
            <a:spAutoFit/>
          </a:bodyPr>
          <a:lstStyle/>
          <a:p>
            <a:pPr algn="just"/>
            <a:r>
              <a:rPr lang="en-US" sz="4000" dirty="0" err="1">
                <a:solidFill>
                  <a:srgbClr val="3333FF"/>
                </a:solidFill>
                <a:latin typeface="Times New Roman" panose="02020603050405020304" pitchFamily="18" charset="0"/>
                <a:cs typeface="Times New Roman" panose="02020603050405020304" pitchFamily="18" charset="0"/>
              </a:rPr>
              <a:t>Hằng</a:t>
            </a:r>
            <a:r>
              <a:rPr lang="en-US" sz="4000" dirty="0">
                <a:solidFill>
                  <a:srgbClr val="3333FF"/>
                </a:solidFill>
                <a:latin typeface="Times New Roman" panose="02020603050405020304" pitchFamily="18" charset="0"/>
                <a:cs typeface="Times New Roman" panose="02020603050405020304" pitchFamily="18" charset="0"/>
              </a:rPr>
              <a:t> </a:t>
            </a:r>
            <a:r>
              <a:rPr lang="en-US" sz="4000" dirty="0" err="1">
                <a:solidFill>
                  <a:srgbClr val="3333FF"/>
                </a:solidFill>
                <a:latin typeface="Times New Roman" panose="02020603050405020304" pitchFamily="18" charset="0"/>
                <a:cs typeface="Times New Roman" panose="02020603050405020304" pitchFamily="18" charset="0"/>
              </a:rPr>
              <a:t>ngày</a:t>
            </a:r>
            <a:r>
              <a:rPr lang="en-US" sz="4000" dirty="0">
                <a:solidFill>
                  <a:srgbClr val="3333FF"/>
                </a:solidFill>
                <a:latin typeface="Times New Roman" panose="02020603050405020304" pitchFamily="18" charset="0"/>
                <a:cs typeface="Times New Roman" panose="02020603050405020304" pitchFamily="18" charset="0"/>
              </a:rPr>
              <a:t>, </a:t>
            </a:r>
            <a:r>
              <a:rPr lang="en-US" sz="4000" dirty="0" err="1">
                <a:solidFill>
                  <a:srgbClr val="3333FF"/>
                </a:solidFill>
                <a:latin typeface="Times New Roman" panose="02020603050405020304" pitchFamily="18" charset="0"/>
                <a:cs typeface="Times New Roman" panose="02020603050405020304" pitchFamily="18" charset="0"/>
              </a:rPr>
              <a:t>chúng</a:t>
            </a:r>
            <a:r>
              <a:rPr lang="en-US" sz="4000" dirty="0">
                <a:solidFill>
                  <a:srgbClr val="3333FF"/>
                </a:solidFill>
                <a:latin typeface="Times New Roman" panose="02020603050405020304" pitchFamily="18" charset="0"/>
                <a:cs typeface="Times New Roman" panose="02020603050405020304" pitchFamily="18" charset="0"/>
              </a:rPr>
              <a:t> </a:t>
            </a:r>
            <a:r>
              <a:rPr lang="en-US" sz="4000" dirty="0" err="1">
                <a:solidFill>
                  <a:srgbClr val="3333FF"/>
                </a:solidFill>
                <a:latin typeface="Times New Roman" panose="02020603050405020304" pitchFamily="18" charset="0"/>
                <a:cs typeface="Times New Roman" panose="02020603050405020304" pitchFamily="18" charset="0"/>
              </a:rPr>
              <a:t>ta</a:t>
            </a:r>
            <a:r>
              <a:rPr lang="en-US" sz="4000" dirty="0">
                <a:solidFill>
                  <a:srgbClr val="3333FF"/>
                </a:solidFill>
                <a:latin typeface="Times New Roman" panose="02020603050405020304" pitchFamily="18" charset="0"/>
                <a:cs typeface="Times New Roman" panose="02020603050405020304" pitchFamily="18" charset="0"/>
              </a:rPr>
              <a:t> </a:t>
            </a:r>
            <a:r>
              <a:rPr lang="en-US" sz="4000" dirty="0" err="1">
                <a:solidFill>
                  <a:srgbClr val="3333FF"/>
                </a:solidFill>
                <a:latin typeface="Times New Roman" panose="02020603050405020304" pitchFamily="18" charset="0"/>
                <a:cs typeface="Times New Roman" panose="02020603050405020304" pitchFamily="18" charset="0"/>
              </a:rPr>
              <a:t>vẫn</a:t>
            </a:r>
            <a:r>
              <a:rPr lang="en-US" sz="4000" dirty="0">
                <a:solidFill>
                  <a:srgbClr val="3333FF"/>
                </a:solidFill>
                <a:latin typeface="Times New Roman" panose="02020603050405020304" pitchFamily="18" charset="0"/>
                <a:cs typeface="Times New Roman" panose="02020603050405020304" pitchFamily="18" charset="0"/>
              </a:rPr>
              <a:t> </a:t>
            </a:r>
            <a:r>
              <a:rPr lang="en-US" sz="4000" dirty="0" err="1">
                <a:solidFill>
                  <a:srgbClr val="3333FF"/>
                </a:solidFill>
                <a:latin typeface="Times New Roman" panose="02020603050405020304" pitchFamily="18" charset="0"/>
                <a:cs typeface="Times New Roman" panose="02020603050405020304" pitchFamily="18" charset="0"/>
              </a:rPr>
              <a:t>thường</a:t>
            </a:r>
            <a:r>
              <a:rPr lang="en-US" sz="4000" dirty="0">
                <a:solidFill>
                  <a:srgbClr val="3333FF"/>
                </a:solidFill>
                <a:latin typeface="Times New Roman" panose="02020603050405020304" pitchFamily="18" charset="0"/>
                <a:cs typeface="Times New Roman" panose="02020603050405020304" pitchFamily="18" charset="0"/>
              </a:rPr>
              <a:t> </a:t>
            </a:r>
            <a:r>
              <a:rPr lang="en-US" sz="4000" dirty="0" err="1">
                <a:solidFill>
                  <a:srgbClr val="3333FF"/>
                </a:solidFill>
                <a:latin typeface="Times New Roman" panose="02020603050405020304" pitchFamily="18" charset="0"/>
                <a:cs typeface="Times New Roman" panose="02020603050405020304" pitchFamily="18" charset="0"/>
              </a:rPr>
              <a:t>xuyên</a:t>
            </a:r>
            <a:r>
              <a:rPr lang="en-US" sz="4000" dirty="0">
                <a:solidFill>
                  <a:srgbClr val="3333FF"/>
                </a:solidFill>
                <a:latin typeface="Times New Roman" panose="02020603050405020304" pitchFamily="18" charset="0"/>
                <a:cs typeface="Times New Roman" panose="02020603050405020304" pitchFamily="18" charset="0"/>
              </a:rPr>
              <a:t> </a:t>
            </a:r>
            <a:r>
              <a:rPr lang="en-US" sz="4000" dirty="0" err="1">
                <a:solidFill>
                  <a:srgbClr val="3333FF"/>
                </a:solidFill>
                <a:latin typeface="Times New Roman" panose="02020603050405020304" pitchFamily="18" charset="0"/>
                <a:cs typeface="Times New Roman" panose="02020603050405020304" pitchFamily="18" charset="0"/>
              </a:rPr>
              <a:t>tiếp</a:t>
            </a:r>
            <a:r>
              <a:rPr lang="en-US" sz="4000" dirty="0">
                <a:solidFill>
                  <a:srgbClr val="3333FF"/>
                </a:solidFill>
                <a:latin typeface="Times New Roman" panose="02020603050405020304" pitchFamily="18" charset="0"/>
                <a:cs typeface="Times New Roman" panose="02020603050405020304" pitchFamily="18" charset="0"/>
              </a:rPr>
              <a:t> </a:t>
            </a:r>
            <a:r>
              <a:rPr lang="en-US" sz="4000" dirty="0" err="1">
                <a:solidFill>
                  <a:srgbClr val="3333FF"/>
                </a:solidFill>
                <a:latin typeface="Times New Roman" panose="02020603050405020304" pitchFamily="18" charset="0"/>
                <a:cs typeface="Times New Roman" panose="02020603050405020304" pitchFamily="18" charset="0"/>
              </a:rPr>
              <a:t>nhận</a:t>
            </a:r>
            <a:r>
              <a:rPr lang="en-US" sz="4000" dirty="0">
                <a:solidFill>
                  <a:srgbClr val="3333FF"/>
                </a:solidFill>
                <a:latin typeface="Times New Roman" panose="02020603050405020304" pitchFamily="18" charset="0"/>
                <a:cs typeface="Times New Roman" panose="02020603050405020304" pitchFamily="18" charset="0"/>
              </a:rPr>
              <a:t> </a:t>
            </a:r>
            <a:r>
              <a:rPr lang="en-US" sz="4000" dirty="0" err="1">
                <a:solidFill>
                  <a:srgbClr val="3333FF"/>
                </a:solidFill>
                <a:latin typeface="Times New Roman" panose="02020603050405020304" pitchFamily="18" charset="0"/>
                <a:cs typeface="Times New Roman" panose="02020603050405020304" pitchFamily="18" charset="0"/>
              </a:rPr>
              <a:t>thông</a:t>
            </a:r>
            <a:r>
              <a:rPr lang="en-US" sz="4000" dirty="0">
                <a:solidFill>
                  <a:srgbClr val="3333FF"/>
                </a:solidFill>
                <a:latin typeface="Times New Roman" panose="02020603050405020304" pitchFamily="18" charset="0"/>
                <a:cs typeface="Times New Roman" panose="02020603050405020304" pitchFamily="18" charset="0"/>
              </a:rPr>
              <a:t> tin </a:t>
            </a:r>
            <a:r>
              <a:rPr lang="en-US" sz="4000" dirty="0" err="1">
                <a:solidFill>
                  <a:srgbClr val="3333FF"/>
                </a:solidFill>
                <a:latin typeface="Times New Roman" panose="02020603050405020304" pitchFamily="18" charset="0"/>
                <a:cs typeface="Times New Roman" panose="02020603050405020304" pitchFamily="18" charset="0"/>
              </a:rPr>
              <a:t>và</a:t>
            </a:r>
            <a:r>
              <a:rPr lang="en-US" sz="4000" dirty="0">
                <a:solidFill>
                  <a:srgbClr val="3333FF"/>
                </a:solidFill>
                <a:latin typeface="Times New Roman" panose="02020603050405020304" pitchFamily="18" charset="0"/>
                <a:cs typeface="Times New Roman" panose="02020603050405020304" pitchFamily="18" charset="0"/>
              </a:rPr>
              <a:t> </a:t>
            </a:r>
            <a:r>
              <a:rPr lang="en-US" sz="4000" dirty="0" err="1">
                <a:solidFill>
                  <a:srgbClr val="3333FF"/>
                </a:solidFill>
                <a:latin typeface="Times New Roman" panose="02020603050405020304" pitchFamily="18" charset="0"/>
                <a:cs typeface="Times New Roman" panose="02020603050405020304" pitchFamily="18" charset="0"/>
              </a:rPr>
              <a:t>dựa</a:t>
            </a:r>
            <a:r>
              <a:rPr lang="en-US" sz="4000" dirty="0">
                <a:solidFill>
                  <a:srgbClr val="3333FF"/>
                </a:solidFill>
                <a:latin typeface="Times New Roman" panose="02020603050405020304" pitchFamily="18" charset="0"/>
                <a:cs typeface="Times New Roman" panose="02020603050405020304" pitchFamily="18" charset="0"/>
              </a:rPr>
              <a:t> </a:t>
            </a:r>
            <a:r>
              <a:rPr lang="en-US" sz="4000" dirty="0" err="1">
                <a:solidFill>
                  <a:srgbClr val="3333FF"/>
                </a:solidFill>
                <a:latin typeface="Times New Roman" panose="02020603050405020304" pitchFamily="18" charset="0"/>
                <a:cs typeface="Times New Roman" panose="02020603050405020304" pitchFamily="18" charset="0"/>
              </a:rPr>
              <a:t>vào</a:t>
            </a:r>
            <a:r>
              <a:rPr lang="en-US" sz="4000" dirty="0">
                <a:solidFill>
                  <a:srgbClr val="3333FF"/>
                </a:solidFill>
                <a:latin typeface="Times New Roman" panose="02020603050405020304" pitchFamily="18" charset="0"/>
                <a:cs typeface="Times New Roman" panose="02020603050405020304" pitchFamily="18" charset="0"/>
              </a:rPr>
              <a:t> </a:t>
            </a:r>
            <a:r>
              <a:rPr lang="en-US" sz="4000" dirty="0" err="1">
                <a:solidFill>
                  <a:srgbClr val="3333FF"/>
                </a:solidFill>
                <a:latin typeface="Times New Roman" panose="02020603050405020304" pitchFamily="18" charset="0"/>
                <a:cs typeface="Times New Roman" panose="02020603050405020304" pitchFamily="18" charset="0"/>
              </a:rPr>
              <a:t>thông</a:t>
            </a:r>
            <a:r>
              <a:rPr lang="en-US" sz="4000" dirty="0">
                <a:solidFill>
                  <a:srgbClr val="3333FF"/>
                </a:solidFill>
                <a:latin typeface="Times New Roman" panose="02020603050405020304" pitchFamily="18" charset="0"/>
                <a:cs typeface="Times New Roman" panose="02020603050405020304" pitchFamily="18" charset="0"/>
              </a:rPr>
              <a:t> tin </a:t>
            </a:r>
            <a:r>
              <a:rPr lang="en-US" sz="4000" dirty="0" err="1">
                <a:solidFill>
                  <a:srgbClr val="3333FF"/>
                </a:solidFill>
                <a:latin typeface="Times New Roman" panose="02020603050405020304" pitchFamily="18" charset="0"/>
                <a:cs typeface="Times New Roman" panose="02020603050405020304" pitchFamily="18" charset="0"/>
              </a:rPr>
              <a:t>để</a:t>
            </a:r>
            <a:r>
              <a:rPr lang="en-US" sz="4000" dirty="0">
                <a:solidFill>
                  <a:srgbClr val="3333FF"/>
                </a:solidFill>
                <a:latin typeface="Times New Roman" panose="02020603050405020304" pitchFamily="18" charset="0"/>
                <a:cs typeface="Times New Roman" panose="02020603050405020304" pitchFamily="18" charset="0"/>
              </a:rPr>
              <a:t> </a:t>
            </a:r>
            <a:r>
              <a:rPr lang="en-US" sz="4000" dirty="0" err="1">
                <a:solidFill>
                  <a:srgbClr val="3333FF"/>
                </a:solidFill>
                <a:latin typeface="Times New Roman" panose="02020603050405020304" pitchFamily="18" charset="0"/>
                <a:cs typeface="Times New Roman" panose="02020603050405020304" pitchFamily="18" charset="0"/>
              </a:rPr>
              <a:t>quyết</a:t>
            </a:r>
            <a:r>
              <a:rPr lang="en-US" sz="4000" dirty="0">
                <a:solidFill>
                  <a:srgbClr val="3333FF"/>
                </a:solidFill>
                <a:latin typeface="Times New Roman" panose="02020603050405020304" pitchFamily="18" charset="0"/>
                <a:cs typeface="Times New Roman" panose="02020603050405020304" pitchFamily="18" charset="0"/>
              </a:rPr>
              <a:t> </a:t>
            </a:r>
            <a:r>
              <a:rPr lang="en-US" sz="4000" dirty="0" err="1">
                <a:solidFill>
                  <a:srgbClr val="3333FF"/>
                </a:solidFill>
                <a:latin typeface="Times New Roman" panose="02020603050405020304" pitchFamily="18" charset="0"/>
                <a:cs typeface="Times New Roman" panose="02020603050405020304" pitchFamily="18" charset="0"/>
              </a:rPr>
              <a:t>định</a:t>
            </a:r>
            <a:r>
              <a:rPr lang="en-US" sz="4000" dirty="0">
                <a:solidFill>
                  <a:srgbClr val="3333FF"/>
                </a:solidFill>
                <a:latin typeface="Times New Roman" panose="02020603050405020304" pitchFamily="18" charset="0"/>
                <a:cs typeface="Times New Roman" panose="02020603050405020304" pitchFamily="18" charset="0"/>
              </a:rPr>
              <a:t> </a:t>
            </a:r>
            <a:r>
              <a:rPr lang="en-US" sz="4000" dirty="0" err="1">
                <a:solidFill>
                  <a:srgbClr val="3333FF"/>
                </a:solidFill>
                <a:latin typeface="Times New Roman" panose="02020603050405020304" pitchFamily="18" charset="0"/>
                <a:cs typeface="Times New Roman" panose="02020603050405020304" pitchFamily="18" charset="0"/>
              </a:rPr>
              <a:t>hành</a:t>
            </a:r>
            <a:r>
              <a:rPr lang="en-US" sz="4000" dirty="0">
                <a:solidFill>
                  <a:srgbClr val="3333FF"/>
                </a:solidFill>
                <a:latin typeface="Times New Roman" panose="02020603050405020304" pitchFamily="18" charset="0"/>
                <a:cs typeface="Times New Roman" panose="02020603050405020304" pitchFamily="18" charset="0"/>
              </a:rPr>
              <a:t> </a:t>
            </a:r>
            <a:r>
              <a:rPr lang="en-US" sz="4000" dirty="0" err="1">
                <a:solidFill>
                  <a:srgbClr val="3333FF"/>
                </a:solidFill>
                <a:latin typeface="Times New Roman" panose="02020603050405020304" pitchFamily="18" charset="0"/>
                <a:cs typeface="Times New Roman" panose="02020603050405020304" pitchFamily="18" charset="0"/>
              </a:rPr>
              <a:t>động</a:t>
            </a:r>
            <a:r>
              <a:rPr lang="en-US" sz="2800" dirty="0">
                <a:solidFill>
                  <a:srgbClr val="3333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295400" y="45720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a:solidFill>
                  <a:srgbClr val="FF0000"/>
                </a:solidFill>
                <a:latin typeface="Times New Roman" panose="02020603050405020304" pitchFamily="18" charset="0"/>
                <a:cs typeface="Times New Roman" panose="02020603050405020304" pitchFamily="18" charset="0"/>
              </a:rPr>
              <a:t>2. </a:t>
            </a:r>
            <a:r>
              <a:rPr lang="en-US" b="1" dirty="0" err="1">
                <a:solidFill>
                  <a:srgbClr val="FF0000"/>
                </a:solidFill>
                <a:latin typeface="Times New Roman" panose="02020603050405020304" pitchFamily="18" charset="0"/>
                <a:cs typeface="Times New Roman" panose="02020603050405020304" pitchFamily="18" charset="0"/>
              </a:rPr>
              <a:t>Dựa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thông</a:t>
            </a:r>
            <a:r>
              <a:rPr lang="en-US" b="1" dirty="0">
                <a:solidFill>
                  <a:srgbClr val="FF0000"/>
                </a:solidFill>
                <a:latin typeface="Times New Roman" panose="02020603050405020304" pitchFamily="18" charset="0"/>
                <a:cs typeface="Times New Roman" panose="02020603050405020304" pitchFamily="18" charset="0"/>
              </a:rPr>
              <a:t> tin </a:t>
            </a:r>
            <a:r>
              <a:rPr lang="en-US" b="1" dirty="0" err="1">
                <a:solidFill>
                  <a:srgbClr val="FF0000"/>
                </a:solidFill>
                <a:latin typeface="Times New Roman" panose="02020603050405020304" pitchFamily="18" charset="0"/>
                <a:cs typeface="Times New Roman" panose="02020603050405020304" pitchFamily="18" charset="0"/>
              </a:rPr>
              <a:t>để</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hành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động</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85800" y="1219200"/>
            <a:ext cx="6477000" cy="461665"/>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D01D7772-7C55-43FC-A161-6ADAB73237CF}"/>
              </a:ext>
            </a:extLst>
          </p:cNvPr>
          <p:cNvPicPr>
            <a:picLocks noChangeAspect="1"/>
          </p:cNvPicPr>
          <p:nvPr/>
        </p:nvPicPr>
        <p:blipFill rotWithShape="1">
          <a:blip r:embed="rId3"/>
          <a:srcRect l="31667" t="27778" r="32500" b="29259"/>
          <a:stretch/>
        </p:blipFill>
        <p:spPr>
          <a:xfrm>
            <a:off x="817477" y="1905000"/>
            <a:ext cx="6802523" cy="3962400"/>
          </a:xfrm>
          <a:prstGeom prst="rect">
            <a:avLst/>
          </a:prstGeom>
        </p:spPr>
      </p:pic>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295400" y="45720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a:solidFill>
                  <a:srgbClr val="FF0000"/>
                </a:solidFill>
                <a:latin typeface="Times New Roman" panose="02020603050405020304" pitchFamily="18" charset="0"/>
                <a:cs typeface="Times New Roman" panose="02020603050405020304" pitchFamily="18" charset="0"/>
              </a:rPr>
              <a:t>2. </a:t>
            </a:r>
            <a:r>
              <a:rPr lang="en-US" b="1" dirty="0" err="1">
                <a:solidFill>
                  <a:srgbClr val="FF0000"/>
                </a:solidFill>
                <a:latin typeface="Times New Roman" panose="02020603050405020304" pitchFamily="18" charset="0"/>
                <a:cs typeface="Times New Roman" panose="02020603050405020304" pitchFamily="18" charset="0"/>
              </a:rPr>
              <a:t>Dựa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thông</a:t>
            </a:r>
            <a:r>
              <a:rPr lang="en-US" b="1" dirty="0">
                <a:solidFill>
                  <a:srgbClr val="FF0000"/>
                </a:solidFill>
                <a:latin typeface="Times New Roman" panose="02020603050405020304" pitchFamily="18" charset="0"/>
                <a:cs typeface="Times New Roman" panose="02020603050405020304" pitchFamily="18" charset="0"/>
              </a:rPr>
              <a:t> tin </a:t>
            </a:r>
            <a:r>
              <a:rPr lang="en-US" b="1" dirty="0" err="1">
                <a:solidFill>
                  <a:srgbClr val="FF0000"/>
                </a:solidFill>
                <a:latin typeface="Times New Roman" panose="02020603050405020304" pitchFamily="18" charset="0"/>
                <a:cs typeface="Times New Roman" panose="02020603050405020304" pitchFamily="18" charset="0"/>
              </a:rPr>
              <a:t>để</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hành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động</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85800" y="1219200"/>
            <a:ext cx="6477000" cy="461665"/>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4</a:t>
            </a:r>
          </a:p>
        </p:txBody>
      </p:sp>
      <p:sp>
        <p:nvSpPr>
          <p:cNvPr id="13" name="TextBox 12"/>
          <p:cNvSpPr txBox="1"/>
          <p:nvPr/>
        </p:nvSpPr>
        <p:spPr>
          <a:xfrm>
            <a:off x="962025" y="4194484"/>
            <a:ext cx="2971800" cy="1015663"/>
          </a:xfrm>
          <a:prstGeom prst="rect">
            <a:avLst/>
          </a:prstGeom>
          <a:noFill/>
        </p:spPr>
        <p:txBody>
          <a:bodyPr wrap="square" rtlCol="0">
            <a:spAutoFit/>
          </a:bodyPr>
          <a:lstStyle/>
          <a:p>
            <a:pPr algn="just"/>
            <a:r>
              <a:rPr lang="en-US" sz="2000" dirty="0" err="1">
                <a:solidFill>
                  <a:srgbClr val="FF0000"/>
                </a:solidFill>
                <a:latin typeface="Times New Roman" panose="02020603050405020304" pitchFamily="18" charset="0"/>
                <a:cs typeface="Times New Roman" panose="02020603050405020304" pitchFamily="18" charset="0"/>
              </a:rPr>
              <a:t>Vì</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đội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mũ</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trời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nắng</a:t>
            </a:r>
            <a:r>
              <a:rPr lang="en-US" sz="2000" dirty="0">
                <a:solidFill>
                  <a:srgbClr val="FF0000"/>
                </a:solidFill>
                <a:latin typeface="Times New Roman" panose="02020603050405020304" pitchFamily="18" charset="0"/>
                <a:cs typeface="Times New Roman" panose="02020603050405020304" pitchFamily="18" charset="0"/>
              </a:rPr>
              <a:t> to </a:t>
            </a:r>
            <a:r>
              <a:rPr lang="en-US" sz="2000" dirty="0" err="1">
                <a:solidFill>
                  <a:srgbClr val="FF0000"/>
                </a:solidFill>
                <a:latin typeface="Times New Roman" panose="02020603050405020304" pitchFamily="18" charset="0"/>
                <a:cs typeface="Times New Roman" panose="02020603050405020304" pitchFamily="18" charset="0"/>
              </a:rPr>
              <a:t>giúp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bảo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vệ</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sức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khỏe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tránh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bị</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ốm</a:t>
            </a:r>
            <a:r>
              <a:rPr lang="en-US" sz="2000"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3" cstate="print"/>
          <a:srcRect b="9021"/>
          <a:stretch/>
        </p:blipFill>
        <p:spPr bwMode="auto">
          <a:xfrm>
            <a:off x="609600" y="1752601"/>
            <a:ext cx="7923326" cy="2362200"/>
          </a:xfrm>
          <a:prstGeom prst="rect">
            <a:avLst/>
          </a:prstGeom>
          <a:noFill/>
          <a:ln w="9525">
            <a:noFill/>
            <a:miter lim="800000"/>
            <a:headEnd/>
            <a:tailEnd/>
          </a:ln>
        </p:spPr>
      </p:pic>
      <p:sp>
        <p:nvSpPr>
          <p:cNvPr id="10" name="TextBox 9"/>
          <p:cNvSpPr txBox="1"/>
          <p:nvPr/>
        </p:nvSpPr>
        <p:spPr>
          <a:xfrm>
            <a:off x="5029200" y="4186537"/>
            <a:ext cx="3276600" cy="1323439"/>
          </a:xfrm>
          <a:prstGeom prst="rect">
            <a:avLst/>
          </a:prstGeom>
          <a:noFill/>
        </p:spPr>
        <p:txBody>
          <a:bodyPr wrap="square" rtlCol="0">
            <a:spAutoFit/>
          </a:bodyPr>
          <a:lstStyle/>
          <a:p>
            <a:pPr algn="just"/>
            <a:r>
              <a:rPr lang="en-US" sz="2000" dirty="0" err="1">
                <a:solidFill>
                  <a:srgbClr val="FF0000"/>
                </a:solidFill>
                <a:latin typeface="Times New Roman" panose="02020603050405020304" pitchFamily="18" charset="0"/>
                <a:cs typeface="Times New Roman" panose="02020603050405020304" pitchFamily="18" charset="0"/>
              </a:rPr>
              <a:t>Vì</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dậy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đúng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giờ</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giúp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chủ</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động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việc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sau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góp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phần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thành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một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lối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mạnh</a:t>
            </a:r>
            <a:r>
              <a:rPr lang="en-US" sz="2000"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3723</TotalTime>
  <Words>818</Words>
  <Application>Microsoft Office PowerPoint</Application>
  <PresentationFormat>On-screen Show (4:3)</PresentationFormat>
  <Paragraphs>71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HP</cp:lastModifiedBy>
  <cp:revision>120</cp:revision>
  <dcterms:created xsi:type="dcterms:W3CDTF">2017-10-03T01:20:28Z</dcterms:created>
  <dcterms:modified xsi:type="dcterms:W3CDTF">2022-10-22T09:55:08Z</dcterms:modified>
</cp:coreProperties>
</file>