
<file path=[Content_Types].xml><?xml version="1.0" encoding="utf-8"?>
<Types xmlns="http://schemas.openxmlformats.org/package/2006/content-types">
  <Default Extension="avi" ContentType="video/x-msvideo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5"/>
  </p:notesMasterIdLst>
  <p:sldIdLst>
    <p:sldId id="293" r:id="rId2"/>
    <p:sldId id="291" r:id="rId3"/>
    <p:sldId id="294" r:id="rId4"/>
    <p:sldId id="312" r:id="rId5"/>
    <p:sldId id="313" r:id="rId6"/>
    <p:sldId id="318" r:id="rId7"/>
    <p:sldId id="309" r:id="rId8"/>
    <p:sldId id="319" r:id="rId9"/>
    <p:sldId id="299" r:id="rId10"/>
    <p:sldId id="321" r:id="rId11"/>
    <p:sldId id="305" r:id="rId12"/>
    <p:sldId id="320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0" d="100"/>
          <a:sy n="80" d="100"/>
        </p:scale>
        <p:origin x="15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audio" Target="../media/audio3.wav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21.jp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audio" Target="../media/audio3.wav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22.jfif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57" y="791162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76062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3" descr="bor27">
            <a:extLst>
              <a:ext uri="{FF2B5EF4-FFF2-40B4-BE49-F238E27FC236}">
                <a16:creationId xmlns:a16="http://schemas.microsoft.com/office/drawing/2014/main" id="{65CD76C1-4291-4E36-9C47-F5532B6E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-85569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62000" y="949555"/>
            <a:ext cx="8000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81200" y="3725595"/>
            <a:ext cx="3820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81200" y="2692440"/>
            <a:ext cx="2008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81200" y="4797574"/>
            <a:ext cx="1907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45" y="260016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7" y="351635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01" y="479757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Đồng-hồ-đếm-ngược-10-giây">
            <a:hlinkClick r:id="" action="ppaction://media"/>
            <a:extLst>
              <a:ext uri="{FF2B5EF4-FFF2-40B4-BE49-F238E27FC236}">
                <a16:creationId xmlns:a16="http://schemas.microsoft.com/office/drawing/2014/main" id="{2F95AC3B-00FB-416C-A1F5-318585AD6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5000" y="4419600"/>
            <a:ext cx="2514600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3" descr="bor27">
            <a:extLst>
              <a:ext uri="{FF2B5EF4-FFF2-40B4-BE49-F238E27FC236}">
                <a16:creationId xmlns:a16="http://schemas.microsoft.com/office/drawing/2014/main" id="{65CD76C1-4291-4E36-9C47-F5532B6E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-85569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62000" y="949555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81200" y="3763878"/>
            <a:ext cx="1963999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27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81200" y="2692440"/>
            <a:ext cx="1887055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27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21842" y="4760194"/>
            <a:ext cx="30605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7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45" y="260016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87" y="35433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72" y="472924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ED3BDC-2EBC-4612-8DF0-488813D9FB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09" y="1799956"/>
            <a:ext cx="3121152" cy="2200656"/>
          </a:xfrm>
          <a:prstGeom prst="rect">
            <a:avLst/>
          </a:prstGeom>
        </p:spPr>
      </p:pic>
      <p:pic>
        <p:nvPicPr>
          <p:cNvPr id="20" name="Đồng-hồ-đếm-ngược-10-giây">
            <a:hlinkClick r:id="" action="ppaction://media"/>
            <a:extLst>
              <a:ext uri="{FF2B5EF4-FFF2-40B4-BE49-F238E27FC236}">
                <a16:creationId xmlns:a16="http://schemas.microsoft.com/office/drawing/2014/main" id="{2F95AC3B-00FB-416C-A1F5-318585AD6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5000" y="4419600"/>
            <a:ext cx="2514600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3" descr="bor27">
            <a:extLst>
              <a:ext uri="{FF2B5EF4-FFF2-40B4-BE49-F238E27FC236}">
                <a16:creationId xmlns:a16="http://schemas.microsoft.com/office/drawing/2014/main" id="{65CD76C1-4291-4E36-9C47-F5532B6E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-85569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84900" y="821115"/>
            <a:ext cx="50199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0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34428" y="2566923"/>
            <a:ext cx="4772460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27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34428" y="3586428"/>
            <a:ext cx="331533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7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21842" y="4760194"/>
            <a:ext cx="3392275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27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12" y="358642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9" y="248299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72" y="472924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6BBDE-BCC9-4F18-BD38-86B06AA60A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46" y="455178"/>
            <a:ext cx="3133254" cy="1907022"/>
          </a:xfrm>
          <a:prstGeom prst="rect">
            <a:avLst/>
          </a:prstGeom>
        </p:spPr>
      </p:pic>
      <p:pic>
        <p:nvPicPr>
          <p:cNvPr id="16" name="Đồng-hồ-đếm-ngược-10-giây">
            <a:hlinkClick r:id="" action="ppaction://media"/>
            <a:extLst>
              <a:ext uri="{FF2B5EF4-FFF2-40B4-BE49-F238E27FC236}">
                <a16:creationId xmlns:a16="http://schemas.microsoft.com/office/drawing/2014/main" id="{62195FE0-284E-41CE-B964-79599843B8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5000" y="4419600"/>
            <a:ext cx="2514600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1336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CÁC DẠNG THÔNG TIN THƯỜNG GẶP</a:t>
            </a:r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17684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71166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thời khóa biểu, ta có thể biết được một số thông tin như: buổi sáng có 4 tiết học, buổi chiều có 3 tiết học, sáng thứ 2 tiết 1 là chào cờ, buổi chiều thứ 6 được nghỉ, ... Thời khóa biểu cũng cho biết buổi nào ngày nào học những môn gì.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B2BB0-1A57-48F9-A384-D920FA929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67" t="28488" b="33704"/>
          <a:stretch/>
        </p:blipFill>
        <p:spPr>
          <a:xfrm>
            <a:off x="637753" y="1690493"/>
            <a:ext cx="7458497" cy="31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26199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3?</a:t>
            </a:r>
          </a:p>
        </p:txBody>
      </p:sp>
      <p:sp>
        <p:nvSpPr>
          <p:cNvPr id="9" name="Curved Right Arrow 8"/>
          <p:cNvSpPr/>
          <p:nvPr/>
        </p:nvSpPr>
        <p:spPr>
          <a:xfrm rot="2771338">
            <a:off x="3069795" y="1232208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9892573" flipH="1" flipV="1">
            <a:off x="915736" y="3782873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76D1C-A7FB-4444-BFC6-341E28B63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36666" r="45834" b="42593"/>
          <a:stretch/>
        </p:blipFill>
        <p:spPr>
          <a:xfrm>
            <a:off x="4191000" y="1302603"/>
            <a:ext cx="3855871" cy="2159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A79F14-13B9-4711-807F-F954E72111F5}"/>
              </a:ext>
            </a:extLst>
          </p:cNvPr>
          <p:cNvSpPr txBox="1"/>
          <p:nvPr/>
        </p:nvSpPr>
        <p:spPr>
          <a:xfrm>
            <a:off x="1879529" y="4189452"/>
            <a:ext cx="5791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1" dirty="0">
                <a:solidFill>
                  <a:srgbClr val="FF0000"/>
                </a:solidFill>
                <a:effectLst/>
                <a:latin typeface="+mj-lt"/>
              </a:rPr>
              <a:t>Hình 2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: Biển báo sắp tới đoạn đường có nhiều trẻ em đi ngang </a:t>
            </a:r>
          </a:p>
          <a:p>
            <a:pPr algn="just"/>
            <a:r>
              <a:rPr lang="vi-VN" sz="2800" b="0" i="1" dirty="0">
                <a:solidFill>
                  <a:srgbClr val="FF0000"/>
                </a:solidFill>
                <a:effectLst/>
                <a:latin typeface="+mj-lt"/>
              </a:rPr>
              <a:t>Hình 3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: Biển báo cấm hút thuốc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4461" y="4130389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1600200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1609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1219201"/>
            <a:ext cx="1875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3927901" y="1248706"/>
            <a:ext cx="830997" cy="5118522"/>
          </a:xfrm>
          <a:prstGeom prst="rightBrace">
            <a:avLst>
              <a:gd name="adj1" fmla="val 8333"/>
              <a:gd name="adj2" fmla="val 50372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1" grpId="0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9675" y="1593711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trang truyện tranh ở Hình 4 có những dạng thông tin nào?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B562B-1258-4AB2-B1C8-A2DFA5175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99" t="27778" r="15001" b="30055"/>
          <a:stretch/>
        </p:blipFill>
        <p:spPr>
          <a:xfrm>
            <a:off x="380999" y="1447800"/>
            <a:ext cx="4578023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AEF719-AE83-4B46-B4A7-0582B246FF0E}"/>
              </a:ext>
            </a:extLst>
          </p:cNvPr>
          <p:cNvSpPr txBox="1"/>
          <p:nvPr/>
        </p:nvSpPr>
        <p:spPr>
          <a:xfrm>
            <a:off x="533400" y="4679514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86200"/>
            <a:ext cx="6400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A136E3-D04A-4602-B4F6-9199C44E88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00" t="30741" r="15000" b="45555"/>
          <a:stretch/>
        </p:blipFill>
        <p:spPr>
          <a:xfrm>
            <a:off x="834020" y="1091149"/>
            <a:ext cx="72866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bor27">
            <a:extLst>
              <a:ext uri="{FF2B5EF4-FFF2-40B4-BE49-F238E27FC236}">
                <a16:creationId xmlns:a16="http://schemas.microsoft.com/office/drawing/2014/main" id="{44C9582B-3C22-45BD-B3C9-4D61BF2C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0429C7-9F06-4DD2-9A23-A64C57BE5DB3}"/>
              </a:ext>
            </a:extLst>
          </p:cNvPr>
          <p:cNvSpPr txBox="1"/>
          <p:nvPr/>
        </p:nvSpPr>
        <p:spPr>
          <a:xfrm>
            <a:off x="762000" y="3362325"/>
            <a:ext cx="7239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D380A2-B665-4AB1-84D0-3CECCD063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00" t="30741" r="15000" b="45555"/>
          <a:stretch/>
        </p:blipFill>
        <p:spPr>
          <a:xfrm>
            <a:off x="752475" y="771525"/>
            <a:ext cx="72866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63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“AI NHANH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383</Words>
  <Application>Microsoft Office PowerPoint</Application>
  <PresentationFormat>On-screen Show (4:3)</PresentationFormat>
  <Paragraphs>37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131</cp:revision>
  <dcterms:created xsi:type="dcterms:W3CDTF">2017-10-03T01:20:28Z</dcterms:created>
  <dcterms:modified xsi:type="dcterms:W3CDTF">2022-10-24T02:35:13Z</dcterms:modified>
</cp:coreProperties>
</file>