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15"/>
  </p:notesMasterIdLst>
  <p:sldIdLst>
    <p:sldId id="311" r:id="rId2"/>
    <p:sldId id="318" r:id="rId3"/>
    <p:sldId id="291" r:id="rId4"/>
    <p:sldId id="293" r:id="rId5"/>
    <p:sldId id="319" r:id="rId6"/>
    <p:sldId id="321" r:id="rId7"/>
    <p:sldId id="322" r:id="rId8"/>
    <p:sldId id="324" r:id="rId9"/>
    <p:sldId id="320" r:id="rId10"/>
    <p:sldId id="323" r:id="rId11"/>
    <p:sldId id="325" r:id="rId12"/>
    <p:sldId id="314" r:id="rId13"/>
    <p:sldId id="31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CC"/>
    <a:srgbClr val="000099"/>
    <a:srgbClr val="8E0000"/>
    <a:srgbClr val="00FFFF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395" autoAdjust="0"/>
  </p:normalViewPr>
  <p:slideViewPr>
    <p:cSldViewPr>
      <p:cViewPr varScale="1">
        <p:scale>
          <a:sx n="80" d="100"/>
          <a:sy n="80" d="100"/>
        </p:scale>
        <p:origin x="643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3192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39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21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12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8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711200" y="609601"/>
            <a:ext cx="711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88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8400" y="1981200"/>
            <a:ext cx="37592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6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134" y="1489075"/>
            <a:ext cx="515831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134" y="2193926"/>
            <a:ext cx="515831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101850"/>
            <a:ext cx="393276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8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0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82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9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5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1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9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3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0638"/>
            <a:ext cx="1219200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3613267" y="364066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Khởi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động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186774" y="3889612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0649"/>
      </p:ext>
    </p:extLst>
  </p:cSld>
  <p:clrMapOvr>
    <a:masterClrMapping/>
  </p:clrMapOvr>
  <p:transition spd="slow" advClick="0" advTm="6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-21335"/>
            <a:ext cx="12192000" cy="687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7"/>
          <a:stretch/>
        </p:blipFill>
        <p:spPr>
          <a:xfrm>
            <a:off x="2133600" y="2084833"/>
            <a:ext cx="77724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671259"/>
            <a:ext cx="1158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9EEA1-274E-43F9-9124-9CD7AAA96AA8}"/>
              </a:ext>
            </a:extLst>
          </p:cNvPr>
          <p:cNvSpPr txBox="1"/>
          <p:nvPr/>
        </p:nvSpPr>
        <p:spPr>
          <a:xfrm>
            <a:off x="685800" y="524749"/>
            <a:ext cx="108204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Khi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4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4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2b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4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3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814DE-31AF-44F8-9935-5CD1FD2CACC5}"/>
              </a:ext>
            </a:extLst>
          </p:cNvPr>
          <p:cNvSpPr txBox="1"/>
          <p:nvPr/>
        </p:nvSpPr>
        <p:spPr>
          <a:xfrm>
            <a:off x="4419600" y="5102146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0034F-57C1-4DBE-8D29-823FE7BEE85B}"/>
              </a:ext>
            </a:extLst>
          </p:cNvPr>
          <p:cNvSpPr txBox="1"/>
          <p:nvPr/>
        </p:nvSpPr>
        <p:spPr>
          <a:xfrm>
            <a:off x="2247900" y="4625093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6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CC25968-E782-402D-9FBB-A8B779522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39" t="24846" r="74913" b="64815"/>
          <a:stretch/>
        </p:blipFill>
        <p:spPr>
          <a:xfrm>
            <a:off x="3982311" y="1690147"/>
            <a:ext cx="914658" cy="10751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C1F268-663A-4B93-95FC-29821C8DD3C0}"/>
              </a:ext>
            </a:extLst>
          </p:cNvPr>
          <p:cNvSpPr txBox="1"/>
          <p:nvPr/>
        </p:nvSpPr>
        <p:spPr>
          <a:xfrm>
            <a:off x="5029201" y="1803066"/>
            <a:ext cx="4148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5" name="Picture 23" descr="bor27">
            <a:extLst>
              <a:ext uri="{FF2B5EF4-FFF2-40B4-BE49-F238E27FC236}">
                <a16:creationId xmlns:a16="http://schemas.microsoft.com/office/drawing/2014/main" id="{D09B0257-2466-4278-AA21-B2AC043CD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582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084E6C2-E73D-4312-B3C2-92D2763C23CE}"/>
              </a:ext>
            </a:extLst>
          </p:cNvPr>
          <p:cNvSpPr txBox="1">
            <a:spLocks/>
          </p:cNvSpPr>
          <p:nvPr/>
        </p:nvSpPr>
        <p:spPr>
          <a:xfrm>
            <a:off x="3232470" y="834937"/>
            <a:ext cx="538038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02FDDF-6399-4503-8770-DE56B121B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280" y="607852"/>
            <a:ext cx="1374397" cy="1166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8223B4-3662-4E68-81BA-0BDB59817242}"/>
              </a:ext>
            </a:extLst>
          </p:cNvPr>
          <p:cNvSpPr txBox="1"/>
          <p:nvPr/>
        </p:nvSpPr>
        <p:spPr>
          <a:xfrm>
            <a:off x="766572" y="1743126"/>
            <a:ext cx="11048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0" i="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0" i="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023383-EA1B-418B-86A9-77547481BCF0}"/>
              </a:ext>
            </a:extLst>
          </p:cNvPr>
          <p:cNvSpPr txBox="1"/>
          <p:nvPr/>
        </p:nvSpPr>
        <p:spPr>
          <a:xfrm>
            <a:off x="699658" y="3620481"/>
            <a:ext cx="111828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4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061E4F7-5733-4C93-824C-69ECF58DB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92000" cy="68579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C25968-E782-402D-9FBB-A8B779522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39" t="24846" r="74913" b="64815"/>
          <a:stretch/>
        </p:blipFill>
        <p:spPr>
          <a:xfrm>
            <a:off x="3982311" y="1690147"/>
            <a:ext cx="914658" cy="10751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C1F268-663A-4B93-95FC-29821C8DD3C0}"/>
              </a:ext>
            </a:extLst>
          </p:cNvPr>
          <p:cNvSpPr txBox="1"/>
          <p:nvPr/>
        </p:nvSpPr>
        <p:spPr>
          <a:xfrm>
            <a:off x="5029201" y="1803066"/>
            <a:ext cx="4148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4801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04C1DB-B453-44C9-9376-45F2415AF5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9634" y="4609784"/>
            <a:ext cx="3212732" cy="2245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D71332-FC10-4F73-80CA-F2D4DFB74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7366130" cy="18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7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23622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B2FEAE-A30A-4EFE-A73A-0A7040B5152C}"/>
              </a:ext>
            </a:extLst>
          </p:cNvPr>
          <p:cNvSpPr txBox="1"/>
          <p:nvPr/>
        </p:nvSpPr>
        <p:spPr>
          <a:xfrm>
            <a:off x="2743200" y="4419601"/>
            <a:ext cx="5638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781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262329" y="2124553"/>
            <a:ext cx="760066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XỬ LÍ THÔNG TIN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4876801" y="24384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4876801" y="290036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36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914400"/>
            <a:ext cx="6667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BỘ NÃO CỦA CON NGƯỜI XỬ LÍ THÔNG TIN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" y="2572572"/>
            <a:ext cx="10744200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tin?</a:t>
            </a:r>
          </a:p>
          <a:p>
            <a:pPr algn="just">
              <a:lnSpc>
                <a:spcPct val="107000"/>
              </a:lnSpc>
            </a:pP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07000"/>
              </a:lnSpc>
            </a:pP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sz="40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76200"/>
            <a:ext cx="122205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91" y="1563225"/>
            <a:ext cx="4213706" cy="27528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" y="1752601"/>
            <a:ext cx="6819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300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300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Trinh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33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765361"/>
            <a:ext cx="6667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TRẢ LỜI CÁC CÂU HỎI CHO MỖI TÌNH HUỐNG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8368" y="4032502"/>
            <a:ext cx="9220200" cy="154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ở:</a:t>
            </a:r>
          </a:p>
          <a:p>
            <a:pPr>
              <a:lnSpc>
                <a:spcPct val="107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40994C-505E-4681-8DF8-9F479402E551}"/>
              </a:ext>
            </a:extLst>
          </p:cNvPr>
          <p:cNvSpPr txBox="1"/>
          <p:nvPr/>
        </p:nvSpPr>
        <p:spPr>
          <a:xfrm>
            <a:off x="6236291" y="4032501"/>
            <a:ext cx="6629400" cy="154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86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19050" y="0"/>
            <a:ext cx="12172950" cy="676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44" y="647700"/>
            <a:ext cx="4281856" cy="2554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990600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4000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115 + 235.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350.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3994402"/>
            <a:ext cx="5048250" cy="154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350</a:t>
            </a:r>
            <a:endParaRPr lang="en-US" sz="3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81F04-FC4F-4116-995A-C7C3750FE65E}"/>
              </a:ext>
            </a:extLst>
          </p:cNvPr>
          <p:cNvSpPr txBox="1"/>
          <p:nvPr/>
        </p:nvSpPr>
        <p:spPr>
          <a:xfrm>
            <a:off x="914400" y="4032502"/>
            <a:ext cx="9220200" cy="154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ở:</a:t>
            </a:r>
          </a:p>
          <a:p>
            <a:pPr>
              <a:lnSpc>
                <a:spcPct val="107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3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1"/>
            <a:ext cx="121158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1" y="1295400"/>
            <a:ext cx="2971800" cy="167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702439"/>
            <a:ext cx="6324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 vi,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robot </a:t>
            </a:r>
            <a:r>
              <a:rPr lang="en-US" sz="36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6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Khuê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robot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robot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941" y="3574286"/>
            <a:ext cx="5903260" cy="154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ở:</a:t>
            </a:r>
          </a:p>
          <a:p>
            <a:pPr algn="just">
              <a:lnSpc>
                <a:spcPct val="107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620B9-8E76-4829-98D2-B945E00D299A}"/>
              </a:ext>
            </a:extLst>
          </p:cNvPr>
          <p:cNvSpPr txBox="1"/>
          <p:nvPr/>
        </p:nvSpPr>
        <p:spPr>
          <a:xfrm>
            <a:off x="6324600" y="3583811"/>
            <a:ext cx="10170459" cy="203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robot </a:t>
            </a:r>
          </a:p>
          <a:p>
            <a:pPr algn="just">
              <a:lnSpc>
                <a:spcPct val="107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C3033A-4164-4205-B71B-1B15F5809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2682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CB46B-58B8-4010-A8E3-F5E9A4CB865C}"/>
              </a:ext>
            </a:extLst>
          </p:cNvPr>
          <p:cNvSpPr txBox="1"/>
          <p:nvPr/>
        </p:nvSpPr>
        <p:spPr>
          <a:xfrm>
            <a:off x="2286000" y="1371600"/>
            <a:ext cx="853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4231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t="5555" r="8750" b="1111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96597"/>
            <a:ext cx="990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THIẾT BỊ SỐ THÔNG MINH XỬ LÍ THÔNG TIN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143000"/>
            <a:ext cx="662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4872838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9648D9-661A-4516-A600-680DAC66D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333" t="33703" r="19167" b="39630"/>
          <a:stretch/>
        </p:blipFill>
        <p:spPr>
          <a:xfrm>
            <a:off x="7419975" y="1196370"/>
            <a:ext cx="3600450" cy="3086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4FFCA-C6E4-483C-8404-50D45F6BADAD}"/>
              </a:ext>
            </a:extLst>
          </p:cNvPr>
          <p:cNvSpPr txBox="1"/>
          <p:nvPr/>
        </p:nvSpPr>
        <p:spPr>
          <a:xfrm>
            <a:off x="477078" y="4415997"/>
            <a:ext cx="1059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DFCE03-5BF5-4DE0-8800-142DEC49693E}"/>
              </a:ext>
            </a:extLst>
          </p:cNvPr>
          <p:cNvSpPr txBox="1"/>
          <p:nvPr/>
        </p:nvSpPr>
        <p:spPr>
          <a:xfrm>
            <a:off x="3733800" y="4415997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2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1063</TotalTime>
  <Words>624</Words>
  <Application>Microsoft Office PowerPoint</Application>
  <PresentationFormat>Widescreen</PresentationFormat>
  <Paragraphs>53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HP</cp:lastModifiedBy>
  <cp:revision>106</cp:revision>
  <dcterms:created xsi:type="dcterms:W3CDTF">2017-10-03T01:20:28Z</dcterms:created>
  <dcterms:modified xsi:type="dcterms:W3CDTF">2022-10-24T15:39:06Z</dcterms:modified>
</cp:coreProperties>
</file>