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1"/>
  </p:notesMasterIdLst>
  <p:sldIdLst>
    <p:sldId id="257" r:id="rId2"/>
    <p:sldId id="361" r:id="rId3"/>
    <p:sldId id="291" r:id="rId4"/>
    <p:sldId id="293" r:id="rId5"/>
    <p:sldId id="362" r:id="rId6"/>
    <p:sldId id="363" r:id="rId7"/>
    <p:sldId id="360" r:id="rId8"/>
    <p:sldId id="364" r:id="rId9"/>
    <p:sldId id="31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FF"/>
    <a:srgbClr val="00CC00"/>
    <a:srgbClr val="8E0000"/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849" autoAdjust="0"/>
  </p:normalViewPr>
  <p:slideViewPr>
    <p:cSldViewPr>
      <p:cViewPr varScale="1">
        <p:scale>
          <a:sx n="84" d="100"/>
          <a:sy n="84" d="100"/>
        </p:scale>
        <p:origin x="1315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79734B3B-450C-436F-BBAF-0DF0EF1367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A7DD4C29-EF16-4B93-BAB6-90BB120632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64BD185-86B4-42C9-BFDC-EC33A0511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ECD602-8A42-452D-9012-DDE161BF7F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in-hoc-3/1/129/2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EA2FDBC8-2CBE-4AFE-8F53-4080FCD65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 bwMode="auto">
          <a:xfrm>
            <a:off x="-68580" y="857250"/>
            <a:ext cx="921258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97C5E380-F43F-4F0E-80CC-5AD0018D3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850" y="2244157"/>
            <a:ext cx="4914900" cy="10626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sz="3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Broadway" panose="04040905080B02020502" pitchFamily="82" charset="0"/>
                <a:ea typeface="Arial-Rounded"/>
                <a:cs typeface="Arial-Rounded"/>
                <a:sym typeface="+mn-ea"/>
              </a:rPr>
              <a:t>CHÀO MỪNG CÁC EM ĐẾN VỚI TIẾT TIN HỌC LỚP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r27">
            <a:extLst>
              <a:ext uri="{FF2B5EF4-FFF2-40B4-BE49-F238E27FC236}">
                <a16:creationId xmlns:a16="http://schemas.microsoft.com/office/drawing/2014/main" id="{B18F538A-3D37-4B54-92CB-5BD8B4C1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43660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227553-1EEA-42BF-9220-F66542E10E5D}"/>
              </a:ext>
            </a:extLst>
          </p:cNvPr>
          <p:cNvSpPr txBox="1"/>
          <p:nvPr/>
        </p:nvSpPr>
        <p:spPr>
          <a:xfrm>
            <a:off x="1676400" y="685800"/>
            <a:ext cx="360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A84D7-7CD0-49A3-B1AC-33449186C05A}"/>
              </a:ext>
            </a:extLst>
          </p:cNvPr>
          <p:cNvSpPr txBox="1"/>
          <p:nvPr/>
        </p:nvSpPr>
        <p:spPr>
          <a:xfrm>
            <a:off x="1447800" y="3362165"/>
            <a:ext cx="6248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+mj-lt"/>
              </a:rPr>
              <a:t>Bộ não con người và máy tính đều là những bộ vi xử lí thông tin có cấu tạo phức tạp.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138E5F-C1B7-4C30-96A9-908A25020615}"/>
              </a:ext>
            </a:extLst>
          </p:cNvPr>
          <p:cNvSpPr txBox="1"/>
          <p:nvPr/>
        </p:nvSpPr>
        <p:spPr>
          <a:xfrm>
            <a:off x="1143000" y="1633788"/>
            <a:ext cx="7086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0" i="0" dirty="0">
                <a:solidFill>
                  <a:srgbClr val="0000CC"/>
                </a:solidFill>
                <a:effectLst/>
                <a:latin typeface="+mj-lt"/>
              </a:rPr>
              <a:t>Theo em, bộ não con người và máy tính có điểm nào chung?</a:t>
            </a:r>
          </a:p>
        </p:txBody>
      </p:sp>
    </p:spTree>
    <p:extLst>
      <p:ext uri="{BB962C8B-B14F-4D97-AF65-F5344CB8AC3E}">
        <p14:creationId xmlns:p14="http://schemas.microsoft.com/office/powerpoint/2010/main" val="757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85800" y="1887379"/>
            <a:ext cx="76006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8E0000"/>
                </a:solidFill>
              </a:rPr>
              <a:t>Bài</a:t>
            </a:r>
            <a:r>
              <a:rPr lang="en-US" altLang="en-US" sz="4400" b="1" dirty="0">
                <a:solidFill>
                  <a:srgbClr val="8E0000"/>
                </a:solidFill>
              </a:rPr>
              <a:t> 4: ÔN TẬP VỀ THÔNG TIN VÀ XỬ LÍ THÔNG TIN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03764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1133" y="3733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7292" y="203587"/>
            <a:ext cx="66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 – ĐOÁN TỪ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D0FCBC-613E-40CF-A994-4B1FDEEBC5B2}"/>
              </a:ext>
            </a:extLst>
          </p:cNvPr>
          <p:cNvSpPr/>
          <p:nvPr/>
        </p:nvSpPr>
        <p:spPr>
          <a:xfrm>
            <a:off x="2667000" y="1382447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0C5C79-D801-41F1-AC90-0D676A439C39}"/>
              </a:ext>
            </a:extLst>
          </p:cNvPr>
          <p:cNvSpPr/>
          <p:nvPr/>
        </p:nvSpPr>
        <p:spPr>
          <a:xfrm>
            <a:off x="3124200" y="1382447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86BEA0-20B9-4183-ACAC-C8A20D6C0F0F}"/>
              </a:ext>
            </a:extLst>
          </p:cNvPr>
          <p:cNvSpPr/>
          <p:nvPr/>
        </p:nvSpPr>
        <p:spPr>
          <a:xfrm>
            <a:off x="3584448" y="1382668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A2389-54BD-4CA8-B9E9-985BF216E471}"/>
              </a:ext>
            </a:extLst>
          </p:cNvPr>
          <p:cNvSpPr/>
          <p:nvPr/>
        </p:nvSpPr>
        <p:spPr>
          <a:xfrm>
            <a:off x="864161" y="5053556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8C3D8-B754-4AD6-A45A-6A4C8F33F970}"/>
              </a:ext>
            </a:extLst>
          </p:cNvPr>
          <p:cNvSpPr/>
          <p:nvPr/>
        </p:nvSpPr>
        <p:spPr>
          <a:xfrm>
            <a:off x="4038600" y="1382447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477B55-4DF3-4A24-B8EC-5574F0733BA0}"/>
              </a:ext>
            </a:extLst>
          </p:cNvPr>
          <p:cNvSpPr/>
          <p:nvPr/>
        </p:nvSpPr>
        <p:spPr>
          <a:xfrm>
            <a:off x="4492752" y="1382447"/>
            <a:ext cx="4572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5774F7-128D-4EF3-8F10-947E793A4312}"/>
              </a:ext>
            </a:extLst>
          </p:cNvPr>
          <p:cNvSpPr/>
          <p:nvPr/>
        </p:nvSpPr>
        <p:spPr>
          <a:xfrm>
            <a:off x="4953449" y="1382509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47390D-732A-4DD1-9E05-0EE4839F8412}"/>
              </a:ext>
            </a:extLst>
          </p:cNvPr>
          <p:cNvSpPr/>
          <p:nvPr/>
        </p:nvSpPr>
        <p:spPr>
          <a:xfrm>
            <a:off x="5410649" y="1382509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FF73A1-C42E-491A-BEC3-15751C652330}"/>
              </a:ext>
            </a:extLst>
          </p:cNvPr>
          <p:cNvSpPr/>
          <p:nvPr/>
        </p:nvSpPr>
        <p:spPr>
          <a:xfrm>
            <a:off x="5861371" y="1382447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6386C6-C112-40F9-9525-C69E5E9298D8}"/>
              </a:ext>
            </a:extLst>
          </p:cNvPr>
          <p:cNvSpPr/>
          <p:nvPr/>
        </p:nvSpPr>
        <p:spPr>
          <a:xfrm>
            <a:off x="4493405" y="1846574"/>
            <a:ext cx="4572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8FB506-B2BC-4BC4-8EC2-C527CC1AB1B4}"/>
              </a:ext>
            </a:extLst>
          </p:cNvPr>
          <p:cNvSpPr/>
          <p:nvPr/>
        </p:nvSpPr>
        <p:spPr>
          <a:xfrm>
            <a:off x="4496249" y="2303774"/>
            <a:ext cx="4572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18EC2B-E1AA-4769-A1C2-74AED22746A9}"/>
              </a:ext>
            </a:extLst>
          </p:cNvPr>
          <p:cNvSpPr/>
          <p:nvPr/>
        </p:nvSpPr>
        <p:spPr>
          <a:xfrm>
            <a:off x="4492752" y="2760974"/>
            <a:ext cx="4572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005D51-EAF5-420B-B317-9D5639CACC9A}"/>
              </a:ext>
            </a:extLst>
          </p:cNvPr>
          <p:cNvSpPr/>
          <p:nvPr/>
        </p:nvSpPr>
        <p:spPr>
          <a:xfrm>
            <a:off x="4495147" y="3211247"/>
            <a:ext cx="4572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27C38A-E02D-4F82-858B-D7A7363AABFF}"/>
              </a:ext>
            </a:extLst>
          </p:cNvPr>
          <p:cNvSpPr/>
          <p:nvPr/>
        </p:nvSpPr>
        <p:spPr>
          <a:xfrm>
            <a:off x="4495800" y="3675374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483C9-C3DE-4AF4-BA46-ED8DC1115329}"/>
              </a:ext>
            </a:extLst>
          </p:cNvPr>
          <p:cNvSpPr/>
          <p:nvPr/>
        </p:nvSpPr>
        <p:spPr>
          <a:xfrm>
            <a:off x="4498644" y="4132574"/>
            <a:ext cx="4572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97C256-1B62-45EE-8D5D-5E0DFFE6D791}"/>
              </a:ext>
            </a:extLst>
          </p:cNvPr>
          <p:cNvSpPr/>
          <p:nvPr/>
        </p:nvSpPr>
        <p:spPr>
          <a:xfrm>
            <a:off x="4498644" y="4589270"/>
            <a:ext cx="4572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871F1A-14DB-4762-A171-A5EB14C60C12}"/>
              </a:ext>
            </a:extLst>
          </p:cNvPr>
          <p:cNvSpPr/>
          <p:nvPr/>
        </p:nvSpPr>
        <p:spPr>
          <a:xfrm>
            <a:off x="4492752" y="5053839"/>
            <a:ext cx="4572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DF40B9-5ADF-4D4B-B3A2-3B66444F1095}"/>
              </a:ext>
            </a:extLst>
          </p:cNvPr>
          <p:cNvSpPr/>
          <p:nvPr/>
        </p:nvSpPr>
        <p:spPr>
          <a:xfrm>
            <a:off x="4953000" y="2761257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A0361C-54AE-4A2A-9C5E-8F57FEA6D67A}"/>
              </a:ext>
            </a:extLst>
          </p:cNvPr>
          <p:cNvSpPr/>
          <p:nvPr/>
        </p:nvSpPr>
        <p:spPr>
          <a:xfrm>
            <a:off x="5410200" y="2761257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5B0996-840D-4718-866E-8DA1B16C183F}"/>
              </a:ext>
            </a:extLst>
          </p:cNvPr>
          <p:cNvSpPr/>
          <p:nvPr/>
        </p:nvSpPr>
        <p:spPr>
          <a:xfrm>
            <a:off x="4953449" y="3682239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DF849B-404C-4821-A017-C28903BDF842}"/>
              </a:ext>
            </a:extLst>
          </p:cNvPr>
          <p:cNvSpPr/>
          <p:nvPr/>
        </p:nvSpPr>
        <p:spPr>
          <a:xfrm>
            <a:off x="5410649" y="3682239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2328DC-9B6F-42B2-BF21-59ABA0F2DC9F}"/>
              </a:ext>
            </a:extLst>
          </p:cNvPr>
          <p:cNvSpPr/>
          <p:nvPr/>
        </p:nvSpPr>
        <p:spPr>
          <a:xfrm>
            <a:off x="3578352" y="3675091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1AAEFF-C7D8-471A-8ACC-C3AE1B01B5C8}"/>
              </a:ext>
            </a:extLst>
          </p:cNvPr>
          <p:cNvSpPr/>
          <p:nvPr/>
        </p:nvSpPr>
        <p:spPr>
          <a:xfrm>
            <a:off x="4035552" y="3675091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9A8AAC-DEC2-4026-9BD4-4967E455DF68}"/>
              </a:ext>
            </a:extLst>
          </p:cNvPr>
          <p:cNvSpPr/>
          <p:nvPr/>
        </p:nvSpPr>
        <p:spPr>
          <a:xfrm>
            <a:off x="4953449" y="4132291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0B29104-005E-4731-888E-DA4B3451A065}"/>
              </a:ext>
            </a:extLst>
          </p:cNvPr>
          <p:cNvSpPr/>
          <p:nvPr/>
        </p:nvSpPr>
        <p:spPr>
          <a:xfrm>
            <a:off x="5410649" y="4132291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E8E61B-683C-45C6-93FC-15D78B479F31}"/>
              </a:ext>
            </a:extLst>
          </p:cNvPr>
          <p:cNvSpPr/>
          <p:nvPr/>
        </p:nvSpPr>
        <p:spPr>
          <a:xfrm>
            <a:off x="5861371" y="4132229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01E0A7-6AF8-4D26-B467-17DC9BE20474}"/>
              </a:ext>
            </a:extLst>
          </p:cNvPr>
          <p:cNvSpPr/>
          <p:nvPr/>
        </p:nvSpPr>
        <p:spPr>
          <a:xfrm>
            <a:off x="7687438" y="4132070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A31ABD-71FE-44C4-B54F-6CF56663F990}"/>
              </a:ext>
            </a:extLst>
          </p:cNvPr>
          <p:cNvSpPr/>
          <p:nvPr/>
        </p:nvSpPr>
        <p:spPr>
          <a:xfrm>
            <a:off x="6773035" y="4132919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52FC79-07ED-4CE2-BA72-ACB70AD19F6A}"/>
              </a:ext>
            </a:extLst>
          </p:cNvPr>
          <p:cNvSpPr/>
          <p:nvPr/>
        </p:nvSpPr>
        <p:spPr>
          <a:xfrm>
            <a:off x="7223757" y="4132857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36C50A-8EF6-4BC1-AB63-8593BA0F0B0E}"/>
              </a:ext>
            </a:extLst>
          </p:cNvPr>
          <p:cNvSpPr/>
          <p:nvPr/>
        </p:nvSpPr>
        <p:spPr>
          <a:xfrm>
            <a:off x="8138160" y="4132229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00FE32-1864-4AE0-980C-345821E01093}"/>
              </a:ext>
            </a:extLst>
          </p:cNvPr>
          <p:cNvSpPr/>
          <p:nvPr/>
        </p:nvSpPr>
        <p:spPr>
          <a:xfrm>
            <a:off x="4953449" y="5053556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95AE70-D9BD-4E81-A5CC-184CC37D191B}"/>
              </a:ext>
            </a:extLst>
          </p:cNvPr>
          <p:cNvSpPr/>
          <p:nvPr/>
        </p:nvSpPr>
        <p:spPr>
          <a:xfrm>
            <a:off x="1323109" y="5052990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45FD548-3960-43FB-9638-185F534DB575}"/>
              </a:ext>
            </a:extLst>
          </p:cNvPr>
          <p:cNvSpPr/>
          <p:nvPr/>
        </p:nvSpPr>
        <p:spPr>
          <a:xfrm>
            <a:off x="1780309" y="5052990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539919-3421-4B7B-8FA4-8BD13FCA936D}"/>
              </a:ext>
            </a:extLst>
          </p:cNvPr>
          <p:cNvSpPr/>
          <p:nvPr/>
        </p:nvSpPr>
        <p:spPr>
          <a:xfrm>
            <a:off x="2231031" y="5052928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E34A86-ADB6-42B1-9237-20310881E134}"/>
              </a:ext>
            </a:extLst>
          </p:cNvPr>
          <p:cNvSpPr/>
          <p:nvPr/>
        </p:nvSpPr>
        <p:spPr>
          <a:xfrm>
            <a:off x="2686884" y="5053618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9C718D-A469-45DF-B578-688363EA4CFC}"/>
              </a:ext>
            </a:extLst>
          </p:cNvPr>
          <p:cNvSpPr/>
          <p:nvPr/>
        </p:nvSpPr>
        <p:spPr>
          <a:xfrm>
            <a:off x="3144084" y="5053618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0B3817-0C62-415B-AA6E-635213A74565}"/>
              </a:ext>
            </a:extLst>
          </p:cNvPr>
          <p:cNvSpPr/>
          <p:nvPr/>
        </p:nvSpPr>
        <p:spPr>
          <a:xfrm>
            <a:off x="3594806" y="5053556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0CE4708-065A-4136-BD97-37599647ED61}"/>
              </a:ext>
            </a:extLst>
          </p:cNvPr>
          <p:cNvSpPr/>
          <p:nvPr/>
        </p:nvSpPr>
        <p:spPr>
          <a:xfrm>
            <a:off x="4045528" y="5052928"/>
            <a:ext cx="457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17D642-4952-4DD4-84A3-202898805D3A}"/>
              </a:ext>
            </a:extLst>
          </p:cNvPr>
          <p:cNvSpPr/>
          <p:nvPr/>
        </p:nvSpPr>
        <p:spPr>
          <a:xfrm>
            <a:off x="2133600" y="1407948"/>
            <a:ext cx="461666" cy="461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699EB1-6F9C-46B9-A9B7-1A010CA57490}"/>
              </a:ext>
            </a:extLst>
          </p:cNvPr>
          <p:cNvSpPr txBox="1"/>
          <p:nvPr/>
        </p:nvSpPr>
        <p:spPr>
          <a:xfrm>
            <a:off x="2602886" y="1422753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  Á   Y          T   Í    N    H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C23AE1B-E66E-4483-9E53-2276D7923CF2}"/>
              </a:ext>
            </a:extLst>
          </p:cNvPr>
          <p:cNvSpPr/>
          <p:nvPr/>
        </p:nvSpPr>
        <p:spPr>
          <a:xfrm>
            <a:off x="3979376" y="2775916"/>
            <a:ext cx="461666" cy="461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9C4FC2-34CC-41C8-8DE4-9C577D227622}"/>
              </a:ext>
            </a:extLst>
          </p:cNvPr>
          <p:cNvSpPr txBox="1"/>
          <p:nvPr/>
        </p:nvSpPr>
        <p:spPr>
          <a:xfrm>
            <a:off x="4540375" y="2747938"/>
            <a:ext cx="157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  Ã   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7FC86B-98BB-42CE-9B65-0036FE270681}"/>
              </a:ext>
            </a:extLst>
          </p:cNvPr>
          <p:cNvSpPr txBox="1"/>
          <p:nvPr/>
        </p:nvSpPr>
        <p:spPr>
          <a:xfrm>
            <a:off x="3567546" y="3654994"/>
            <a:ext cx="237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 Ử         L    Í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1C2CB67-7511-4CE8-A7ED-CF071740D676}"/>
              </a:ext>
            </a:extLst>
          </p:cNvPr>
          <p:cNvSpPr txBox="1"/>
          <p:nvPr/>
        </p:nvSpPr>
        <p:spPr>
          <a:xfrm>
            <a:off x="4540375" y="4129287"/>
            <a:ext cx="237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   I    Ế   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8F0072D-BEDE-4796-85A2-BCEDCB7C654C}"/>
              </a:ext>
            </a:extLst>
          </p:cNvPr>
          <p:cNvSpPr/>
          <p:nvPr/>
        </p:nvSpPr>
        <p:spPr>
          <a:xfrm>
            <a:off x="6315034" y="413207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solidFill>
                <a:srgbClr val="00FFFF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75B3F1-13B5-4987-A92F-09B64BA337D9}"/>
              </a:ext>
            </a:extLst>
          </p:cNvPr>
          <p:cNvSpPr txBox="1"/>
          <p:nvPr/>
        </p:nvSpPr>
        <p:spPr>
          <a:xfrm>
            <a:off x="881001" y="5029200"/>
            <a:ext cx="4666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  U   Y    Ế    T         Đ   Ị    N   H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7CBB87F-CD28-4871-8358-B8E608117C4E}"/>
              </a:ext>
            </a:extLst>
          </p:cNvPr>
          <p:cNvSpPr/>
          <p:nvPr/>
        </p:nvSpPr>
        <p:spPr>
          <a:xfrm>
            <a:off x="3030129" y="3726728"/>
            <a:ext cx="461666" cy="461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FC3CC07-A197-419A-B7EC-5CAC4E7238DE}"/>
              </a:ext>
            </a:extLst>
          </p:cNvPr>
          <p:cNvSpPr/>
          <p:nvPr/>
        </p:nvSpPr>
        <p:spPr>
          <a:xfrm>
            <a:off x="3979376" y="4188394"/>
            <a:ext cx="461666" cy="461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F96624C-6F0D-4FA4-9BF6-0F5A92C9FE79}"/>
              </a:ext>
            </a:extLst>
          </p:cNvPr>
          <p:cNvSpPr/>
          <p:nvPr/>
        </p:nvSpPr>
        <p:spPr>
          <a:xfrm>
            <a:off x="342180" y="5100934"/>
            <a:ext cx="461666" cy="461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672" name="Straight Arrow Connector 28671">
            <a:extLst>
              <a:ext uri="{FF2B5EF4-FFF2-40B4-BE49-F238E27FC236}">
                <a16:creationId xmlns:a16="http://schemas.microsoft.com/office/drawing/2014/main" id="{44E11F19-2EAB-4F91-B14F-9D3273B96468}"/>
              </a:ext>
            </a:extLst>
          </p:cNvPr>
          <p:cNvCxnSpPr>
            <a:endCxn id="47" idx="0"/>
          </p:cNvCxnSpPr>
          <p:nvPr/>
        </p:nvCxnSpPr>
        <p:spPr>
          <a:xfrm>
            <a:off x="4660286" y="972480"/>
            <a:ext cx="0" cy="4502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673" name="TextBox 28672">
            <a:extLst>
              <a:ext uri="{FF2B5EF4-FFF2-40B4-BE49-F238E27FC236}">
                <a16:creationId xmlns:a16="http://schemas.microsoft.com/office/drawing/2014/main" id="{E465572D-9584-4815-A7D0-CFD70B5D94F3}"/>
              </a:ext>
            </a:extLst>
          </p:cNvPr>
          <p:cNvSpPr txBox="1"/>
          <p:nvPr/>
        </p:nvSpPr>
        <p:spPr>
          <a:xfrm>
            <a:off x="4543423" y="1417916"/>
            <a:ext cx="55117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>
              <a:spcAft>
                <a:spcPts val="1200"/>
              </a:spcAft>
            </a:pP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0"/>
    </mc:Choice>
    <mc:Fallback xmlns="">
      <p:transition advTm="3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2"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4" grpId="0"/>
      <p:bldP spid="55" grpId="0"/>
      <p:bldP spid="57" grpId="0"/>
      <p:bldP spid="286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C49CF4-2AD6-4F92-9353-38FB1E8EAC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67" t="32222" r="26667" b="42593"/>
          <a:stretch/>
        </p:blipFill>
        <p:spPr>
          <a:xfrm>
            <a:off x="5593080" y="152406"/>
            <a:ext cx="3451412" cy="2305047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CD3E628D-F8A7-49AF-9145-A57703124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1" y="704764"/>
            <a:ext cx="525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B37E7-9D4B-4F70-92F4-E8900292CA3A}"/>
              </a:ext>
            </a:extLst>
          </p:cNvPr>
          <p:cNvSpPr txBox="1"/>
          <p:nvPr/>
        </p:nvSpPr>
        <p:spPr>
          <a:xfrm>
            <a:off x="-1828800" y="-3048"/>
            <a:ext cx="66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4B0BA-BCA8-4D8C-A5C1-C88C07248F12}"/>
              </a:ext>
            </a:extLst>
          </p:cNvPr>
          <p:cNvSpPr txBox="1"/>
          <p:nvPr/>
        </p:nvSpPr>
        <p:spPr>
          <a:xfrm>
            <a:off x="99508" y="2046418"/>
            <a:ext cx="9120692" cy="4517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tin: tai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não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tin: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qua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Anh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07D4D-2D22-4467-AFEE-536426E49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67" t="42593" r="18333" b="27778"/>
          <a:stretch/>
        </p:blipFill>
        <p:spPr>
          <a:xfrm>
            <a:off x="5334000" y="344566"/>
            <a:ext cx="3797807" cy="30970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400702-B9C7-4DF9-9B1E-8D47E938F754}"/>
              </a:ext>
            </a:extLst>
          </p:cNvPr>
          <p:cNvSpPr txBox="1"/>
          <p:nvPr/>
        </p:nvSpPr>
        <p:spPr>
          <a:xfrm>
            <a:off x="169360" y="145893"/>
            <a:ext cx="508843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2: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Ngày nay đã có loại xe ô tô tự lái. Người ngồi trên xe không cần cầm tay lái à xe vẫn chạy trên dường một cách an toàn và đúng luật. Những xe tự lái chính là những robot đạt độ chính xác tuyệt vời trong xử lí thông tin.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78D5A-E4D3-44F0-AC2A-5B9C4782D8B3}"/>
              </a:ext>
            </a:extLst>
          </p:cNvPr>
          <p:cNvSpPr txBox="1"/>
          <p:nvPr/>
        </p:nvSpPr>
        <p:spPr>
          <a:xfrm>
            <a:off x="709052" y="4748181"/>
            <a:ext cx="81301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4E5E695-3DB8-4A93-A28E-E12E10932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4877" y="3833265"/>
            <a:ext cx="8829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Chiếc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lái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̉ lí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hay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661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BA782B-4DC8-4131-B4AA-0AF7D93B8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AC1EAA-0D27-4F51-BB3A-DB67EDB3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473" y="2003253"/>
            <a:ext cx="4035287" cy="99417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42546F-2A43-4F21-8163-E33ACA16C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168" y="2122446"/>
            <a:ext cx="1030798" cy="874979"/>
          </a:xfrm>
          <a:prstGeom prst="rect">
            <a:avLst/>
          </a:prstGeom>
        </p:spPr>
      </p:pic>
      <p:sp>
        <p:nvSpPr>
          <p:cNvPr id="4" name="Action Button: Go Home 3">
            <a:hlinkClick r:id="rId4" highlightClick="1"/>
            <a:extLst>
              <a:ext uri="{FF2B5EF4-FFF2-40B4-BE49-F238E27FC236}">
                <a16:creationId xmlns:a16="http://schemas.microsoft.com/office/drawing/2014/main" id="{7C0F58BB-B15D-4270-82D3-4DB09870BD0A}"/>
              </a:ext>
            </a:extLst>
          </p:cNvPr>
          <p:cNvSpPr/>
          <p:nvPr/>
        </p:nvSpPr>
        <p:spPr>
          <a:xfrm>
            <a:off x="6096000" y="3810000"/>
            <a:ext cx="7620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0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0A02-C0CD-43D5-85F6-BFD567C5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2CBD5-5113-4458-A2B9-8D06E0C8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4" name="Picture 23" descr="bor27">
            <a:extLst>
              <a:ext uri="{FF2B5EF4-FFF2-40B4-BE49-F238E27FC236}">
                <a16:creationId xmlns:a16="http://schemas.microsoft.com/office/drawing/2014/main" id="{B935C5EF-0199-439C-8D3F-29E7AE55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4" y="0"/>
            <a:ext cx="94366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113BF1-826A-4F42-BBA9-290C56AA9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39" t="24846" r="74913" b="64815"/>
          <a:stretch/>
        </p:blipFill>
        <p:spPr>
          <a:xfrm>
            <a:off x="1282525" y="827765"/>
            <a:ext cx="685994" cy="806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4F3C74-E9AD-43B9-8C3B-809F1B5324BC}"/>
              </a:ext>
            </a:extLst>
          </p:cNvPr>
          <p:cNvSpPr txBox="1"/>
          <p:nvPr/>
        </p:nvSpPr>
        <p:spPr>
          <a:xfrm>
            <a:off x="2067693" y="912455"/>
            <a:ext cx="311148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2A851D-6ABF-4581-9C1F-14E29AA33D1B}"/>
              </a:ext>
            </a:extLst>
          </p:cNvPr>
          <p:cNvSpPr txBox="1"/>
          <p:nvPr/>
        </p:nvSpPr>
        <p:spPr>
          <a:xfrm>
            <a:off x="1282525" y="1938126"/>
            <a:ext cx="67779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Khi em chơi trò chơi trên máy tính, em hay máy tính xử lí thông tin, hay cả hai cùng xử lí thông tin?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F3D48-9E75-48EE-BB57-0677CEDAA2A6}"/>
              </a:ext>
            </a:extLst>
          </p:cNvPr>
          <p:cNvSpPr txBox="1"/>
          <p:nvPr/>
        </p:nvSpPr>
        <p:spPr>
          <a:xfrm>
            <a:off x="1264237" y="3872878"/>
            <a:ext cx="64377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+mj-lt"/>
              </a:rPr>
              <a:t>Khi em chơi trò chơi trên máy tính cả hai cùng phải xử lí thông tin.</a:t>
            </a:r>
          </a:p>
        </p:txBody>
      </p:sp>
    </p:spTree>
    <p:extLst>
      <p:ext uri="{BB962C8B-B14F-4D97-AF65-F5344CB8AC3E}">
        <p14:creationId xmlns:p14="http://schemas.microsoft.com/office/powerpoint/2010/main" val="33337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3678" y="2119599"/>
            <a:ext cx="5071349" cy="1473805"/>
          </a:xfrm>
          <a:prstGeom prst="rect">
            <a:avLst/>
          </a:prstGeom>
          <a:noFill/>
        </p:spPr>
        <p:txBody>
          <a:bodyPr wrap="square" lIns="69665" tIns="34832" rIns="69665" bIns="34832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56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Chào</a:t>
            </a:r>
            <a:r>
              <a:rPr lang="en-US" sz="456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6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tạm</a:t>
            </a:r>
            <a:r>
              <a:rPr lang="en-US" sz="456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6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456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56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456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6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456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6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56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6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sz="456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4C1DB-B453-44C9-9376-45F2415AF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4577" y="3478472"/>
            <a:ext cx="2409549" cy="1684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D71332-FC10-4F73-80CA-F2D4DFB745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20557"/>
            <a:ext cx="5524598" cy="138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70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365</Words>
  <Application>Microsoft Office PowerPoint</Application>
  <PresentationFormat>On-screen Show (4:3)</PresentationFormat>
  <Paragraphs>55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Broadway</vt:lpstr>
      <vt:lpstr>Calibri</vt:lpstr>
      <vt:lpstr>Calibri Light</vt:lpstr>
      <vt:lpstr>Times New Roman</vt:lpstr>
      <vt:lpstr>Office Theme</vt:lpstr>
      <vt:lpstr>CHÀO MỪNG CÁC EM ĐẾN VỚI TIẾT TIN HỌC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HP</cp:lastModifiedBy>
  <cp:revision>118</cp:revision>
  <dcterms:created xsi:type="dcterms:W3CDTF">2017-10-03T01:20:28Z</dcterms:created>
  <dcterms:modified xsi:type="dcterms:W3CDTF">2022-10-31T07:37:21Z</dcterms:modified>
</cp:coreProperties>
</file>