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4" r:id="rId2"/>
    <p:sldMasterId id="2147483769" r:id="rId3"/>
    <p:sldMasterId id="2147483781" r:id="rId4"/>
  </p:sldMasterIdLst>
  <p:notesMasterIdLst>
    <p:notesMasterId r:id="rId26"/>
  </p:notesMasterIdLst>
  <p:sldIdLst>
    <p:sldId id="287" r:id="rId5"/>
    <p:sldId id="262" r:id="rId6"/>
    <p:sldId id="290" r:id="rId7"/>
    <p:sldId id="285" r:id="rId8"/>
    <p:sldId id="291" r:id="rId9"/>
    <p:sldId id="292" r:id="rId10"/>
    <p:sldId id="293" r:id="rId11"/>
    <p:sldId id="264" r:id="rId12"/>
    <p:sldId id="274" r:id="rId13"/>
    <p:sldId id="286" r:id="rId14"/>
    <p:sldId id="271" r:id="rId15"/>
    <p:sldId id="265" r:id="rId16"/>
    <p:sldId id="275" r:id="rId17"/>
    <p:sldId id="278" r:id="rId18"/>
    <p:sldId id="279" r:id="rId19"/>
    <p:sldId id="294" r:id="rId20"/>
    <p:sldId id="295" r:id="rId21"/>
    <p:sldId id="296" r:id="rId22"/>
    <p:sldId id="297" r:id="rId23"/>
    <p:sldId id="269" r:id="rId24"/>
    <p:sldId id="288" r:id="rId25"/>
  </p:sldIdLst>
  <p:sldSz cx="9144000" cy="6858000" type="screen4x3"/>
  <p:notesSz cx="6858000" cy="9144000"/>
  <p:embeddedFontLst>
    <p:embeddedFont>
      <p:font typeface=".VnTime" panose="020B7200000000000000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mbria Math" panose="02040503050406030204" pitchFamily="18" charset="0"/>
      <p:regular r:id="rId37"/>
    </p:embeddedFont>
    <p:embeddedFont>
      <p:font typeface="Gill Sans MT" panose="020B0502020104020203" pitchFamily="34" charset="0"/>
      <p:regular r:id="rId38"/>
      <p:bold r:id="rId39"/>
      <p:italic r:id="rId40"/>
      <p:boldItalic r:id="rId41"/>
    </p:embeddedFont>
    <p:embeddedFont>
      <p:font typeface="Verdana" panose="020B060403050404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522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3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B4210-78B0-4984-A6B1-FEEFB4B8449F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754FE7-B114-4BFE-97D9-969BACE4D7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352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CCD3B688-753E-4628-9E86-C5258D31C5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702C2A70-60DD-44DE-A5A2-0450E0A61A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D17F87BE-FDFD-4E6B-AEC5-DC576DAA47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0FB363-7D89-43DC-BA5E-2B751D0054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54FE7-B114-4BFE-97D9-969BACE4D7C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28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54FE7-B114-4BFE-97D9-969BACE4D7C2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28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E4C70-0C17-4D81-9789-3A800000AA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19313-89E9-43F4-8288-C0D245C91F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62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60594-2D2D-4E90-9339-93EE5EE3D3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58718-E6B3-4150-B15A-C023BE57C3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62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08CC1-4286-466F-8786-05BAB778D10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8F1D5-2DFA-4583-850A-70EF75CAF5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8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900D3-E3CF-47AE-AB38-FD40D6C9DFB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949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B60B24-5F9B-46D2-8895-67FB7805EA9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849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77BCF1-E2EA-4EF4-B452-FB29D52A93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74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5E6BD8-0771-4049-87F9-C84C290A9A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08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D689E-8E25-4F33-AC92-5724B69AE7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153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6CC259-B052-4AB0-A55A-1E89A672DF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996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6E81F-52E7-402A-936B-8F22E3D08A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003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B0DFA-4C01-44BA-87BB-82F997AB37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7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65DAC-89C3-4203-826D-83A927A3C7F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2E965-1C32-4BD7-8C74-A90DB439DC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79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B5B4C-312D-4E0A-89B1-F1F303B1AF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616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614A37-484A-4D11-939E-78BC66657E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662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463FF2-21CC-4140-A0E9-18DAF44160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86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CDC5630-426D-43E7-BCBD-981E84053B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252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9701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7307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372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8269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41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67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1682A-FFEE-4735-AB26-1651A3C276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CAB9B-CFD0-4090-B171-87A1E832FD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5856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6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4582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EF7CF0F2-D0DC-4E90-B975-0D46A6B319CC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9196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444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6978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pPr>
              <a:defRPr/>
            </a:pPr>
            <a:fld id="{40FEFABD-FE98-4EB3-883F-F0363BD8140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3036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D269AA-F685-4744-9F7E-71DBE0388DB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32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A8940-6543-4867-955E-ED3E276B19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182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194D92-2D29-4765-9558-07C24F5A8B4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8961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1E0249-9D9B-4B0F-8AF4-B8A4653EE98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809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51534-989A-40F7-9221-7FAC7E1E1D3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F2DBB-FAC2-4D24-85B8-8718EEA80B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3185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314516-89C7-486F-AC24-D0823D0B5D0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0434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63D776-7F43-4218-9097-5F2D53C519C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6965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786C0E-EA5C-4A0C-A7B6-FD2F5EE4BB5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4222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9DF2D5-DD63-4A11-BAB4-52FC712CCB9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721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8C85E-D756-42AD-B0A3-0E04BD74DF9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379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045DB9-5CA2-4664-B822-6D3561E59B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74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E8321-4985-4F7D-AC67-D0F0046380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12AA-AD2B-4A89-B160-4D41B27A6F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58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8284D-2BD2-42BC-BE6A-679A3444FB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59A83-B33A-4DB2-B35B-29107B2313D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570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46637-51CF-46C3-94C7-74F5A91AC5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0AFAF-FFC6-44E7-A719-1D65EA2FCCB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679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94D99-3B01-409D-93E5-556D8EC4EC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FBA2D-9D54-40D3-B544-98F03D9293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236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F2416-DC13-4412-8134-3FF603820C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53EA7-A5BB-4B09-9406-22C2A9D1C5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61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B16331-9BDC-4DF6-9C4A-442C492AA4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4248D7-8700-454E-B836-23523E31C59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2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7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87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87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03829B-AD8A-4E02-A458-A8F8C80132B8}" type="slidenum">
              <a:rPr lang="en-US" smtClean="0">
                <a:solidFill>
                  <a:srgbClr val="000000"/>
                </a:solidFill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42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B16331-9BDC-4DF6-9C4A-442C492AA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9E4248D7-8700-454E-B836-23523E31C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81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B16331-9BDC-4DF6-9C4A-442C492AA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9E4248D7-8700-454E-B836-23523E31C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0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26" Type="http://schemas.openxmlformats.org/officeDocument/2006/relationships/image" Target="../media/image35.png"/><Relationship Id="rId3" Type="http://schemas.openxmlformats.org/officeDocument/2006/relationships/audio" Target="../media/audio2.wav"/><Relationship Id="rId21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3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2.png"/><Relationship Id="rId28" Type="http://schemas.openxmlformats.org/officeDocument/2006/relationships/slide" Target="slide12.xml"/><Relationship Id="rId10" Type="http://schemas.openxmlformats.org/officeDocument/2006/relationships/image" Target="../media/image21.png"/><Relationship Id="rId19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26" Type="http://schemas.openxmlformats.org/officeDocument/2006/relationships/image" Target="../media/image35.png"/><Relationship Id="rId3" Type="http://schemas.openxmlformats.org/officeDocument/2006/relationships/audio" Target="../media/audio2.wav"/><Relationship Id="rId21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3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2.png"/><Relationship Id="rId10" Type="http://schemas.openxmlformats.org/officeDocument/2006/relationships/image" Target="../media/image21.png"/><Relationship Id="rId19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4.gif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Truong%20Can%20Kiem1\Giao%20an\Giao%20an%20Tin\Giao%20an%20Tin3\Nam%20ngon%20tay%20ngoan%20-%20Xuan%20mai.mp3" TargetMode="External"/><Relationship Id="rId6" Type="http://schemas.openxmlformats.org/officeDocument/2006/relationships/image" Target="../media/image43.wmf"/><Relationship Id="rId11" Type="http://schemas.openxmlformats.org/officeDocument/2006/relationships/image" Target="../media/image48.png"/><Relationship Id="rId5" Type="http://schemas.openxmlformats.org/officeDocument/2006/relationships/image" Target="../media/image2.wmf"/><Relationship Id="rId10" Type="http://schemas.openxmlformats.org/officeDocument/2006/relationships/image" Target="../media/image47.wmf"/><Relationship Id="rId4" Type="http://schemas.openxmlformats.org/officeDocument/2006/relationships/audio" Target="../media/audio3.wav"/><Relationship Id="rId9" Type="http://schemas.openxmlformats.org/officeDocument/2006/relationships/image" Target="../media/image4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8120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0" y="5562600"/>
            <a:ext cx="9144000" cy="12954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>
              <a:latin typeface=".VnTime" pitchFamily="34" charset="0"/>
              <a:cs typeface="Arial" charset="0"/>
            </a:endParaRPr>
          </a:p>
        </p:txBody>
      </p:sp>
      <p:pic>
        <p:nvPicPr>
          <p:cNvPr id="2054" name="Picture 12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201059" y="6350"/>
            <a:ext cx="1981200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762000" y="3048000"/>
            <a:ext cx="7696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TIN HỌC LỚP 3</a:t>
            </a:r>
          </a:p>
        </p:txBody>
      </p:sp>
      <p:pic>
        <p:nvPicPr>
          <p:cNvPr id="2056" name="Picture 4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7162800" y="4884738"/>
            <a:ext cx="1981200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4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-793" y="4885531"/>
            <a:ext cx="198120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9" name="Line 12"/>
          <p:cNvSpPr>
            <a:spLocks noChangeShapeType="1"/>
          </p:cNvSpPr>
          <p:nvPr/>
        </p:nvSpPr>
        <p:spPr bwMode="auto">
          <a:xfrm>
            <a:off x="2819400" y="61722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t tay tren ban phi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90600" y="1066800"/>
            <a:ext cx="7780867" cy="437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5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08" y="3200399"/>
            <a:ext cx="327686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64" y="1563370"/>
            <a:ext cx="6858000" cy="94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250" y="2133599"/>
            <a:ext cx="2682658" cy="321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748" y="2133599"/>
            <a:ext cx="286710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95908" y="5252057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trái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01108" y="5239531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phải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93775" y="619400"/>
            <a:ext cx="6640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Cách đặt tay trên bàn phím:</a:t>
            </a:r>
          </a:p>
        </p:txBody>
      </p:sp>
    </p:spTree>
    <p:extLst>
      <p:ext uri="{BB962C8B-B14F-4D97-AF65-F5344CB8AC3E}">
        <p14:creationId xmlns:p14="http://schemas.microsoft.com/office/powerpoint/2010/main" val="4153339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465552" y="1575173"/>
            <a:ext cx="8686799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Times New Roman" pitchFamily="18" charset="0"/>
              </a:rPr>
              <a:t>Dựa vào màu của các ngón tay và màu của các phím, em hãy n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êu </a:t>
            </a:r>
            <a:r>
              <a:rPr 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cách gõ các phím ở hàng cơ sở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?</a:t>
            </a: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2666999" y="642937"/>
            <a:ext cx="3827155" cy="3713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CC0066"/>
                  </a:solidFill>
                  <a:round/>
                  <a:headEnd/>
                  <a:tailEnd/>
                </a:ln>
                <a:solidFill>
                  <a:srgbClr val="5F009A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HOẠT ĐỘNG NHÓM 2</a:t>
            </a:r>
          </a:p>
        </p:txBody>
      </p:sp>
      <p:sp>
        <p:nvSpPr>
          <p:cNvPr id="7" name="Text Box 57"/>
          <p:cNvSpPr txBox="1">
            <a:spLocks noChangeArrowheads="1"/>
          </p:cNvSpPr>
          <p:nvPr/>
        </p:nvSpPr>
        <p:spPr bwMode="auto">
          <a:xfrm>
            <a:off x="237368" y="119062"/>
            <a:ext cx="822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</a:rPr>
              <a:t>Cách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gõ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các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phím</a:t>
            </a:r>
            <a:r>
              <a:rPr lang="en-US" sz="2800" b="1" dirty="0">
                <a:solidFill>
                  <a:srgbClr val="000000"/>
                </a:solidFill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</a:rPr>
              <a:t>hàng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cơ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sở</a:t>
            </a:r>
            <a:r>
              <a:rPr lang="en-US" sz="2800" b="1" dirty="0">
                <a:solidFill>
                  <a:srgbClr val="000000"/>
                </a:solidFill>
              </a:rPr>
              <a:t>:</a:t>
            </a:r>
            <a:endParaRPr lang="vi-VN" sz="2800" b="1" dirty="0">
              <a:solidFill>
                <a:srgbClr val="0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189" y="2819400"/>
            <a:ext cx="649605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04978" y="1051953"/>
            <a:ext cx="3092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Quan sát hình sau: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56" name="AutoShape 3"/>
          <p:cNvSpPr>
            <a:spLocks noChangeArrowheads="1"/>
          </p:cNvSpPr>
          <p:nvPr/>
        </p:nvSpPr>
        <p:spPr bwMode="auto">
          <a:xfrm>
            <a:off x="7683663" y="221126"/>
            <a:ext cx="771624" cy="12551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</a:t>
            </a:r>
          </a:p>
        </p:txBody>
      </p:sp>
      <p:sp>
        <p:nvSpPr>
          <p:cNvPr id="257" name="AutoShape 4"/>
          <p:cNvSpPr>
            <a:spLocks noChangeArrowheads="1"/>
          </p:cNvSpPr>
          <p:nvPr/>
        </p:nvSpPr>
        <p:spPr bwMode="auto">
          <a:xfrm>
            <a:off x="7690308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258" name="AutoShape 7"/>
          <p:cNvSpPr>
            <a:spLocks noChangeArrowheads="1"/>
          </p:cNvSpPr>
          <p:nvPr/>
        </p:nvSpPr>
        <p:spPr bwMode="auto">
          <a:xfrm>
            <a:off x="7685545" y="22201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259" name="AutoShape 8"/>
          <p:cNvSpPr>
            <a:spLocks noChangeArrowheads="1"/>
          </p:cNvSpPr>
          <p:nvPr/>
        </p:nvSpPr>
        <p:spPr bwMode="auto">
          <a:xfrm>
            <a:off x="7649033" y="2188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260" name="AutoShape 9"/>
          <p:cNvSpPr>
            <a:spLocks noChangeArrowheads="1"/>
          </p:cNvSpPr>
          <p:nvPr/>
        </p:nvSpPr>
        <p:spPr bwMode="auto">
          <a:xfrm>
            <a:off x="7656970" y="2140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261" name="AutoShape 10"/>
          <p:cNvSpPr>
            <a:spLocks noChangeArrowheads="1"/>
          </p:cNvSpPr>
          <p:nvPr/>
        </p:nvSpPr>
        <p:spPr bwMode="auto">
          <a:xfrm>
            <a:off x="7664908" y="2013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</a:t>
            </a:r>
          </a:p>
        </p:txBody>
      </p:sp>
      <p:sp>
        <p:nvSpPr>
          <p:cNvPr id="262" name="AutoShape 11"/>
          <p:cNvSpPr>
            <a:spLocks noChangeArrowheads="1"/>
          </p:cNvSpPr>
          <p:nvPr/>
        </p:nvSpPr>
        <p:spPr bwMode="auto">
          <a:xfrm>
            <a:off x="7672845" y="20931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6</a:t>
            </a:r>
          </a:p>
        </p:txBody>
      </p:sp>
      <p:sp>
        <p:nvSpPr>
          <p:cNvPr id="263" name="AutoShape 12"/>
          <p:cNvSpPr>
            <a:spLocks noChangeArrowheads="1"/>
          </p:cNvSpPr>
          <p:nvPr/>
        </p:nvSpPr>
        <p:spPr bwMode="auto">
          <a:xfrm>
            <a:off x="7660145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7</a:t>
            </a:r>
          </a:p>
        </p:txBody>
      </p:sp>
      <p:sp>
        <p:nvSpPr>
          <p:cNvPr id="264" name="AutoShape 13"/>
          <p:cNvSpPr>
            <a:spLocks noChangeArrowheads="1"/>
          </p:cNvSpPr>
          <p:nvPr/>
        </p:nvSpPr>
        <p:spPr bwMode="auto">
          <a:xfrm>
            <a:off x="7668083" y="2045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8</a:t>
            </a:r>
          </a:p>
        </p:txBody>
      </p:sp>
      <p:sp>
        <p:nvSpPr>
          <p:cNvPr id="265" name="AutoShape 14"/>
          <p:cNvSpPr>
            <a:spLocks noChangeArrowheads="1"/>
          </p:cNvSpPr>
          <p:nvPr/>
        </p:nvSpPr>
        <p:spPr bwMode="auto">
          <a:xfrm>
            <a:off x="7655383" y="21249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9</a:t>
            </a:r>
          </a:p>
        </p:txBody>
      </p:sp>
      <p:sp>
        <p:nvSpPr>
          <p:cNvPr id="266" name="AutoShape 15"/>
          <p:cNvSpPr>
            <a:spLocks noChangeArrowheads="1"/>
          </p:cNvSpPr>
          <p:nvPr/>
        </p:nvSpPr>
        <p:spPr bwMode="auto">
          <a:xfrm>
            <a:off x="7663320" y="22043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267" name="AutoShape 16"/>
          <p:cNvSpPr>
            <a:spLocks noChangeArrowheads="1"/>
          </p:cNvSpPr>
          <p:nvPr/>
        </p:nvSpPr>
        <p:spPr bwMode="auto">
          <a:xfrm>
            <a:off x="7683958" y="2299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11</a:t>
            </a:r>
          </a:p>
        </p:txBody>
      </p:sp>
      <p:sp>
        <p:nvSpPr>
          <p:cNvPr id="268" name="AutoShape 17"/>
          <p:cNvSpPr>
            <a:spLocks noChangeArrowheads="1"/>
          </p:cNvSpPr>
          <p:nvPr/>
        </p:nvSpPr>
        <p:spPr bwMode="auto">
          <a:xfrm>
            <a:off x="7679195" y="2156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12</a:t>
            </a:r>
          </a:p>
        </p:txBody>
      </p:sp>
      <p:sp>
        <p:nvSpPr>
          <p:cNvPr id="269" name="AutoShape 18"/>
          <p:cNvSpPr>
            <a:spLocks noChangeArrowheads="1"/>
          </p:cNvSpPr>
          <p:nvPr/>
        </p:nvSpPr>
        <p:spPr bwMode="auto">
          <a:xfrm>
            <a:off x="7666495" y="2029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13</a:t>
            </a:r>
          </a:p>
        </p:txBody>
      </p:sp>
      <p:sp>
        <p:nvSpPr>
          <p:cNvPr id="270" name="AutoShape 19"/>
          <p:cNvSpPr>
            <a:spLocks noChangeArrowheads="1"/>
          </p:cNvSpPr>
          <p:nvPr/>
        </p:nvSpPr>
        <p:spPr bwMode="auto">
          <a:xfrm>
            <a:off x="7674433" y="21090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14</a:t>
            </a:r>
          </a:p>
        </p:txBody>
      </p:sp>
      <p:sp>
        <p:nvSpPr>
          <p:cNvPr id="271" name="AutoShape 20"/>
          <p:cNvSpPr>
            <a:spLocks noChangeArrowheads="1"/>
          </p:cNvSpPr>
          <p:nvPr/>
        </p:nvSpPr>
        <p:spPr bwMode="auto">
          <a:xfrm>
            <a:off x="7661733" y="2188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15</a:t>
            </a:r>
          </a:p>
        </p:txBody>
      </p:sp>
      <p:sp>
        <p:nvSpPr>
          <p:cNvPr id="272" name="AutoShape 20"/>
          <p:cNvSpPr>
            <a:spLocks noChangeArrowheads="1"/>
          </p:cNvSpPr>
          <p:nvPr/>
        </p:nvSpPr>
        <p:spPr bwMode="auto">
          <a:xfrm>
            <a:off x="7703008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16</a:t>
            </a:r>
          </a:p>
        </p:txBody>
      </p:sp>
      <p:sp>
        <p:nvSpPr>
          <p:cNvPr id="273" name="AutoShape 20"/>
          <p:cNvSpPr>
            <a:spLocks noChangeArrowheads="1"/>
          </p:cNvSpPr>
          <p:nvPr/>
        </p:nvSpPr>
        <p:spPr bwMode="auto">
          <a:xfrm>
            <a:off x="7669670" y="2394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17</a:t>
            </a:r>
          </a:p>
        </p:txBody>
      </p:sp>
      <p:sp>
        <p:nvSpPr>
          <p:cNvPr id="274" name="AutoShape 20"/>
          <p:cNvSpPr>
            <a:spLocks noChangeArrowheads="1"/>
          </p:cNvSpPr>
          <p:nvPr/>
        </p:nvSpPr>
        <p:spPr bwMode="auto">
          <a:xfrm>
            <a:off x="7680783" y="25059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18</a:t>
            </a:r>
          </a:p>
        </p:txBody>
      </p:sp>
      <p:sp>
        <p:nvSpPr>
          <p:cNvPr id="275" name="AutoShape 20"/>
          <p:cNvSpPr>
            <a:spLocks noChangeArrowheads="1"/>
          </p:cNvSpPr>
          <p:nvPr/>
        </p:nvSpPr>
        <p:spPr bwMode="auto">
          <a:xfrm>
            <a:off x="7680783" y="26170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19</a:t>
            </a:r>
          </a:p>
        </p:txBody>
      </p:sp>
      <p:sp>
        <p:nvSpPr>
          <p:cNvPr id="276" name="AutoShape 20"/>
          <p:cNvSpPr>
            <a:spLocks noChangeArrowheads="1"/>
          </p:cNvSpPr>
          <p:nvPr/>
        </p:nvSpPr>
        <p:spPr bwMode="auto">
          <a:xfrm>
            <a:off x="7691895" y="25059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20</a:t>
            </a:r>
          </a:p>
        </p:txBody>
      </p:sp>
      <p:sp>
        <p:nvSpPr>
          <p:cNvPr id="277" name="AutoShape 20"/>
          <p:cNvSpPr>
            <a:spLocks noChangeArrowheads="1"/>
          </p:cNvSpPr>
          <p:nvPr/>
        </p:nvSpPr>
        <p:spPr bwMode="auto">
          <a:xfrm>
            <a:off x="7680783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278" name="AutoShape 20"/>
          <p:cNvSpPr>
            <a:spLocks noChangeArrowheads="1"/>
          </p:cNvSpPr>
          <p:nvPr/>
        </p:nvSpPr>
        <p:spPr bwMode="auto">
          <a:xfrm>
            <a:off x="7691895" y="24900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22</a:t>
            </a:r>
          </a:p>
        </p:txBody>
      </p:sp>
      <p:sp>
        <p:nvSpPr>
          <p:cNvPr id="279" name="AutoShape 20"/>
          <p:cNvSpPr>
            <a:spLocks noChangeArrowheads="1"/>
          </p:cNvSpPr>
          <p:nvPr/>
        </p:nvSpPr>
        <p:spPr bwMode="auto">
          <a:xfrm>
            <a:off x="7691895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23</a:t>
            </a:r>
          </a:p>
        </p:txBody>
      </p:sp>
      <p:sp>
        <p:nvSpPr>
          <p:cNvPr id="280" name="AutoShape 20"/>
          <p:cNvSpPr>
            <a:spLocks noChangeArrowheads="1"/>
          </p:cNvSpPr>
          <p:nvPr/>
        </p:nvSpPr>
        <p:spPr bwMode="auto">
          <a:xfrm>
            <a:off x="7680783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24</a:t>
            </a:r>
          </a:p>
        </p:txBody>
      </p:sp>
      <p:sp>
        <p:nvSpPr>
          <p:cNvPr id="281" name="AutoShape 20"/>
          <p:cNvSpPr>
            <a:spLocks noChangeArrowheads="1"/>
          </p:cNvSpPr>
          <p:nvPr/>
        </p:nvSpPr>
        <p:spPr bwMode="auto">
          <a:xfrm>
            <a:off x="7714120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25</a:t>
            </a:r>
          </a:p>
        </p:txBody>
      </p:sp>
      <p:sp>
        <p:nvSpPr>
          <p:cNvPr id="282" name="AutoShape 20"/>
          <p:cNvSpPr>
            <a:spLocks noChangeArrowheads="1"/>
          </p:cNvSpPr>
          <p:nvPr/>
        </p:nvSpPr>
        <p:spPr bwMode="auto">
          <a:xfrm>
            <a:off x="7649033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26</a:t>
            </a:r>
          </a:p>
        </p:txBody>
      </p:sp>
      <p:sp>
        <p:nvSpPr>
          <p:cNvPr id="283" name="AutoShape 20"/>
          <p:cNvSpPr>
            <a:spLocks noChangeArrowheads="1"/>
          </p:cNvSpPr>
          <p:nvPr/>
        </p:nvSpPr>
        <p:spPr bwMode="auto">
          <a:xfrm>
            <a:off x="7703008" y="2394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27</a:t>
            </a:r>
          </a:p>
        </p:txBody>
      </p:sp>
      <p:sp>
        <p:nvSpPr>
          <p:cNvPr id="284" name="AutoShape 20"/>
          <p:cNvSpPr>
            <a:spLocks noChangeArrowheads="1"/>
          </p:cNvSpPr>
          <p:nvPr/>
        </p:nvSpPr>
        <p:spPr bwMode="auto">
          <a:xfrm>
            <a:off x="7669670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28</a:t>
            </a:r>
          </a:p>
        </p:txBody>
      </p:sp>
      <p:sp>
        <p:nvSpPr>
          <p:cNvPr id="285" name="AutoShape 20"/>
          <p:cNvSpPr>
            <a:spLocks noChangeArrowheads="1"/>
          </p:cNvSpPr>
          <p:nvPr/>
        </p:nvSpPr>
        <p:spPr bwMode="auto">
          <a:xfrm>
            <a:off x="7669670" y="17280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29</a:t>
            </a:r>
          </a:p>
        </p:txBody>
      </p:sp>
      <p:sp>
        <p:nvSpPr>
          <p:cNvPr id="286" name="AutoShape 20"/>
          <p:cNvSpPr>
            <a:spLocks noChangeArrowheads="1"/>
          </p:cNvSpPr>
          <p:nvPr/>
        </p:nvSpPr>
        <p:spPr bwMode="auto">
          <a:xfrm>
            <a:off x="7660145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30</a:t>
            </a:r>
          </a:p>
        </p:txBody>
      </p:sp>
      <p:sp>
        <p:nvSpPr>
          <p:cNvPr id="287" name="AutoShape 20"/>
          <p:cNvSpPr>
            <a:spLocks noChangeArrowheads="1"/>
          </p:cNvSpPr>
          <p:nvPr/>
        </p:nvSpPr>
        <p:spPr bwMode="auto">
          <a:xfrm>
            <a:off x="7703008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31</a:t>
            </a:r>
          </a:p>
        </p:txBody>
      </p:sp>
      <p:sp>
        <p:nvSpPr>
          <p:cNvPr id="288" name="AutoShape 20"/>
          <p:cNvSpPr>
            <a:spLocks noChangeArrowheads="1"/>
          </p:cNvSpPr>
          <p:nvPr/>
        </p:nvSpPr>
        <p:spPr bwMode="auto">
          <a:xfrm>
            <a:off x="7703008" y="25059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32</a:t>
            </a:r>
          </a:p>
        </p:txBody>
      </p:sp>
      <p:sp>
        <p:nvSpPr>
          <p:cNvPr id="289" name="AutoShape 20"/>
          <p:cNvSpPr>
            <a:spLocks noChangeArrowheads="1"/>
          </p:cNvSpPr>
          <p:nvPr/>
        </p:nvSpPr>
        <p:spPr bwMode="auto">
          <a:xfrm>
            <a:off x="7691895" y="2394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33</a:t>
            </a:r>
          </a:p>
        </p:txBody>
      </p:sp>
      <p:sp>
        <p:nvSpPr>
          <p:cNvPr id="290" name="AutoShape 20"/>
          <p:cNvSpPr>
            <a:spLocks noChangeArrowheads="1"/>
          </p:cNvSpPr>
          <p:nvPr/>
        </p:nvSpPr>
        <p:spPr bwMode="auto">
          <a:xfrm>
            <a:off x="7691895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34</a:t>
            </a:r>
          </a:p>
        </p:txBody>
      </p:sp>
      <p:sp>
        <p:nvSpPr>
          <p:cNvPr id="291" name="AutoShape 20"/>
          <p:cNvSpPr>
            <a:spLocks noChangeArrowheads="1"/>
          </p:cNvSpPr>
          <p:nvPr/>
        </p:nvSpPr>
        <p:spPr bwMode="auto">
          <a:xfrm>
            <a:off x="7703008" y="2394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292" name="AutoShape 20"/>
          <p:cNvSpPr>
            <a:spLocks noChangeArrowheads="1"/>
          </p:cNvSpPr>
          <p:nvPr/>
        </p:nvSpPr>
        <p:spPr bwMode="auto">
          <a:xfrm>
            <a:off x="7669670" y="19503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36</a:t>
            </a:r>
          </a:p>
        </p:txBody>
      </p:sp>
      <p:sp>
        <p:nvSpPr>
          <p:cNvPr id="293" name="AutoShape 20"/>
          <p:cNvSpPr>
            <a:spLocks noChangeArrowheads="1"/>
          </p:cNvSpPr>
          <p:nvPr/>
        </p:nvSpPr>
        <p:spPr bwMode="auto">
          <a:xfrm>
            <a:off x="7703008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37</a:t>
            </a:r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714120" y="25059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38</a:t>
            </a:r>
          </a:p>
        </p:txBody>
      </p:sp>
      <p:sp>
        <p:nvSpPr>
          <p:cNvPr id="295" name="AutoShape 20"/>
          <p:cNvSpPr>
            <a:spLocks noChangeArrowheads="1"/>
          </p:cNvSpPr>
          <p:nvPr/>
        </p:nvSpPr>
        <p:spPr bwMode="auto">
          <a:xfrm>
            <a:off x="7703008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39</a:t>
            </a:r>
          </a:p>
        </p:txBody>
      </p:sp>
      <p:sp>
        <p:nvSpPr>
          <p:cNvPr id="296" name="AutoShape 20"/>
          <p:cNvSpPr>
            <a:spLocks noChangeArrowheads="1"/>
          </p:cNvSpPr>
          <p:nvPr/>
        </p:nvSpPr>
        <p:spPr bwMode="auto">
          <a:xfrm>
            <a:off x="7703008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40</a:t>
            </a:r>
          </a:p>
        </p:txBody>
      </p:sp>
      <p:sp>
        <p:nvSpPr>
          <p:cNvPr id="297" name="AutoShape 20"/>
          <p:cNvSpPr>
            <a:spLocks noChangeArrowheads="1"/>
          </p:cNvSpPr>
          <p:nvPr/>
        </p:nvSpPr>
        <p:spPr bwMode="auto">
          <a:xfrm>
            <a:off x="7703008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41</a:t>
            </a:r>
          </a:p>
        </p:txBody>
      </p:sp>
      <p:sp>
        <p:nvSpPr>
          <p:cNvPr id="298" name="AutoShape 20"/>
          <p:cNvSpPr>
            <a:spLocks noChangeArrowheads="1"/>
          </p:cNvSpPr>
          <p:nvPr/>
        </p:nvSpPr>
        <p:spPr bwMode="auto">
          <a:xfrm>
            <a:off x="7691895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42</a:t>
            </a:r>
          </a:p>
        </p:txBody>
      </p:sp>
      <p:sp>
        <p:nvSpPr>
          <p:cNvPr id="299" name="AutoShape 20"/>
          <p:cNvSpPr>
            <a:spLocks noChangeArrowheads="1"/>
          </p:cNvSpPr>
          <p:nvPr/>
        </p:nvSpPr>
        <p:spPr bwMode="auto">
          <a:xfrm>
            <a:off x="7691895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43</a:t>
            </a:r>
          </a:p>
        </p:txBody>
      </p:sp>
      <p:sp>
        <p:nvSpPr>
          <p:cNvPr id="300" name="AutoShape 20"/>
          <p:cNvSpPr>
            <a:spLocks noChangeArrowheads="1"/>
          </p:cNvSpPr>
          <p:nvPr/>
        </p:nvSpPr>
        <p:spPr bwMode="auto">
          <a:xfrm>
            <a:off x="7703008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44</a:t>
            </a:r>
          </a:p>
        </p:txBody>
      </p:sp>
      <p:sp>
        <p:nvSpPr>
          <p:cNvPr id="301" name="AutoShape 20"/>
          <p:cNvSpPr>
            <a:spLocks noChangeArrowheads="1"/>
          </p:cNvSpPr>
          <p:nvPr/>
        </p:nvSpPr>
        <p:spPr bwMode="auto">
          <a:xfrm>
            <a:off x="7725233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45</a:t>
            </a:r>
          </a:p>
        </p:txBody>
      </p:sp>
      <p:sp>
        <p:nvSpPr>
          <p:cNvPr id="302" name="AutoShape 20"/>
          <p:cNvSpPr>
            <a:spLocks noChangeArrowheads="1"/>
          </p:cNvSpPr>
          <p:nvPr/>
        </p:nvSpPr>
        <p:spPr bwMode="auto">
          <a:xfrm>
            <a:off x="7703008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46</a:t>
            </a:r>
          </a:p>
        </p:txBody>
      </p:sp>
      <p:sp>
        <p:nvSpPr>
          <p:cNvPr id="303" name="AutoShape 20"/>
          <p:cNvSpPr>
            <a:spLocks noChangeArrowheads="1"/>
          </p:cNvSpPr>
          <p:nvPr/>
        </p:nvSpPr>
        <p:spPr bwMode="auto">
          <a:xfrm>
            <a:off x="7691895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47</a:t>
            </a:r>
          </a:p>
        </p:txBody>
      </p:sp>
      <p:sp>
        <p:nvSpPr>
          <p:cNvPr id="304" name="AutoShape 20"/>
          <p:cNvSpPr>
            <a:spLocks noChangeArrowheads="1"/>
          </p:cNvSpPr>
          <p:nvPr/>
        </p:nvSpPr>
        <p:spPr bwMode="auto">
          <a:xfrm>
            <a:off x="7669670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48</a:t>
            </a:r>
          </a:p>
        </p:txBody>
      </p:sp>
      <p:sp>
        <p:nvSpPr>
          <p:cNvPr id="305" name="AutoShape 20"/>
          <p:cNvSpPr>
            <a:spLocks noChangeArrowheads="1"/>
          </p:cNvSpPr>
          <p:nvPr/>
        </p:nvSpPr>
        <p:spPr bwMode="auto">
          <a:xfrm>
            <a:off x="7680783" y="18391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49</a:t>
            </a:r>
          </a:p>
        </p:txBody>
      </p:sp>
      <p:sp>
        <p:nvSpPr>
          <p:cNvPr id="306" name="AutoShape 20"/>
          <p:cNvSpPr>
            <a:spLocks noChangeArrowheads="1"/>
          </p:cNvSpPr>
          <p:nvPr/>
        </p:nvSpPr>
        <p:spPr bwMode="auto">
          <a:xfrm>
            <a:off x="7680783" y="2394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50</a:t>
            </a:r>
          </a:p>
        </p:txBody>
      </p:sp>
      <p:sp>
        <p:nvSpPr>
          <p:cNvPr id="307" name="AutoShape 20"/>
          <p:cNvSpPr>
            <a:spLocks noChangeArrowheads="1"/>
          </p:cNvSpPr>
          <p:nvPr/>
        </p:nvSpPr>
        <p:spPr bwMode="auto">
          <a:xfrm>
            <a:off x="7714120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51</a:t>
            </a:r>
          </a:p>
        </p:txBody>
      </p:sp>
      <p:sp>
        <p:nvSpPr>
          <p:cNvPr id="308" name="AutoShape 20"/>
          <p:cNvSpPr>
            <a:spLocks noChangeArrowheads="1"/>
          </p:cNvSpPr>
          <p:nvPr/>
        </p:nvSpPr>
        <p:spPr bwMode="auto">
          <a:xfrm>
            <a:off x="7703008" y="19503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52</a:t>
            </a:r>
          </a:p>
        </p:txBody>
      </p:sp>
      <p:sp>
        <p:nvSpPr>
          <p:cNvPr id="309" name="AutoShape 20"/>
          <p:cNvSpPr>
            <a:spLocks noChangeArrowheads="1"/>
          </p:cNvSpPr>
          <p:nvPr/>
        </p:nvSpPr>
        <p:spPr bwMode="auto">
          <a:xfrm>
            <a:off x="7680783" y="19503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53</a:t>
            </a:r>
          </a:p>
        </p:txBody>
      </p:sp>
      <p:sp>
        <p:nvSpPr>
          <p:cNvPr id="310" name="AutoShape 20"/>
          <p:cNvSpPr>
            <a:spLocks noChangeArrowheads="1"/>
          </p:cNvSpPr>
          <p:nvPr/>
        </p:nvSpPr>
        <p:spPr bwMode="auto">
          <a:xfrm>
            <a:off x="7680783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54</a:t>
            </a:r>
          </a:p>
        </p:txBody>
      </p:sp>
      <p:sp>
        <p:nvSpPr>
          <p:cNvPr id="311" name="AutoShape 20"/>
          <p:cNvSpPr>
            <a:spLocks noChangeArrowheads="1"/>
          </p:cNvSpPr>
          <p:nvPr/>
        </p:nvSpPr>
        <p:spPr bwMode="auto">
          <a:xfrm>
            <a:off x="7680783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55</a:t>
            </a:r>
          </a:p>
        </p:txBody>
      </p:sp>
      <p:sp>
        <p:nvSpPr>
          <p:cNvPr id="312" name="AutoShape 20"/>
          <p:cNvSpPr>
            <a:spLocks noChangeArrowheads="1"/>
          </p:cNvSpPr>
          <p:nvPr/>
        </p:nvSpPr>
        <p:spPr bwMode="auto">
          <a:xfrm>
            <a:off x="7691895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56</a:t>
            </a:r>
          </a:p>
        </p:txBody>
      </p:sp>
      <p:sp>
        <p:nvSpPr>
          <p:cNvPr id="313" name="AutoShape 20"/>
          <p:cNvSpPr>
            <a:spLocks noChangeArrowheads="1"/>
          </p:cNvSpPr>
          <p:nvPr/>
        </p:nvSpPr>
        <p:spPr bwMode="auto">
          <a:xfrm>
            <a:off x="7703008" y="19503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57</a:t>
            </a:r>
          </a:p>
        </p:txBody>
      </p:sp>
      <p:sp>
        <p:nvSpPr>
          <p:cNvPr id="314" name="AutoShape 20"/>
          <p:cNvSpPr>
            <a:spLocks noChangeArrowheads="1"/>
          </p:cNvSpPr>
          <p:nvPr/>
        </p:nvSpPr>
        <p:spPr bwMode="auto">
          <a:xfrm>
            <a:off x="7703008" y="18391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58</a:t>
            </a:r>
          </a:p>
        </p:txBody>
      </p:sp>
      <p:sp>
        <p:nvSpPr>
          <p:cNvPr id="315" name="AutoShape 20"/>
          <p:cNvSpPr>
            <a:spLocks noChangeArrowheads="1"/>
          </p:cNvSpPr>
          <p:nvPr/>
        </p:nvSpPr>
        <p:spPr bwMode="auto">
          <a:xfrm>
            <a:off x="7725233" y="18391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59</a:t>
            </a:r>
          </a:p>
        </p:txBody>
      </p:sp>
      <p:sp>
        <p:nvSpPr>
          <p:cNvPr id="316" name="AutoShape 20"/>
          <p:cNvSpPr>
            <a:spLocks noChangeArrowheads="1"/>
          </p:cNvSpPr>
          <p:nvPr/>
        </p:nvSpPr>
        <p:spPr bwMode="auto">
          <a:xfrm>
            <a:off x="7738337" y="118889"/>
            <a:ext cx="1138107" cy="145628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00</a:t>
            </a:r>
          </a:p>
        </p:txBody>
      </p:sp>
      <p:sp>
        <p:nvSpPr>
          <p:cNvPr id="317" name="AutoShape 4"/>
          <p:cNvSpPr>
            <a:spLocks noChangeArrowheads="1"/>
          </p:cNvSpPr>
          <p:nvPr/>
        </p:nvSpPr>
        <p:spPr bwMode="auto">
          <a:xfrm>
            <a:off x="7630356" y="380999"/>
            <a:ext cx="953310" cy="103683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01</a:t>
            </a:r>
          </a:p>
        </p:txBody>
      </p:sp>
      <p:sp>
        <p:nvSpPr>
          <p:cNvPr id="318" name="AutoShape 7"/>
          <p:cNvSpPr>
            <a:spLocks noChangeArrowheads="1"/>
          </p:cNvSpPr>
          <p:nvPr/>
        </p:nvSpPr>
        <p:spPr bwMode="auto">
          <a:xfrm>
            <a:off x="7736392" y="216625"/>
            <a:ext cx="1127563" cy="121231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02</a:t>
            </a:r>
          </a:p>
        </p:txBody>
      </p:sp>
      <p:sp>
        <p:nvSpPr>
          <p:cNvPr id="319" name="AutoShape 8"/>
          <p:cNvSpPr>
            <a:spLocks noChangeArrowheads="1"/>
          </p:cNvSpPr>
          <p:nvPr/>
        </p:nvSpPr>
        <p:spPr bwMode="auto">
          <a:xfrm>
            <a:off x="7757775" y="193122"/>
            <a:ext cx="1175944" cy="122470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03</a:t>
            </a:r>
          </a:p>
        </p:txBody>
      </p:sp>
      <p:sp>
        <p:nvSpPr>
          <p:cNvPr id="320" name="AutoShape 9"/>
          <p:cNvSpPr>
            <a:spLocks noChangeArrowheads="1"/>
          </p:cNvSpPr>
          <p:nvPr/>
        </p:nvSpPr>
        <p:spPr bwMode="auto">
          <a:xfrm>
            <a:off x="7787005" y="208366"/>
            <a:ext cx="1178471" cy="122057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04</a:t>
            </a:r>
          </a:p>
        </p:txBody>
      </p:sp>
      <p:sp>
        <p:nvSpPr>
          <p:cNvPr id="321" name="AutoShape 10"/>
          <p:cNvSpPr>
            <a:spLocks noChangeArrowheads="1"/>
          </p:cNvSpPr>
          <p:nvPr/>
        </p:nvSpPr>
        <p:spPr bwMode="auto">
          <a:xfrm>
            <a:off x="7720503" y="166768"/>
            <a:ext cx="1177388" cy="122883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05</a:t>
            </a:r>
          </a:p>
        </p:txBody>
      </p:sp>
      <p:sp>
        <p:nvSpPr>
          <p:cNvPr id="322" name="AutoShape 11"/>
          <p:cNvSpPr>
            <a:spLocks noChangeArrowheads="1"/>
          </p:cNvSpPr>
          <p:nvPr/>
        </p:nvSpPr>
        <p:spPr bwMode="auto">
          <a:xfrm>
            <a:off x="7743142" y="236017"/>
            <a:ext cx="1178110" cy="12500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06</a:t>
            </a:r>
          </a:p>
        </p:txBody>
      </p:sp>
      <p:sp>
        <p:nvSpPr>
          <p:cNvPr id="323" name="AutoShape 12"/>
          <p:cNvSpPr>
            <a:spLocks noChangeArrowheads="1"/>
          </p:cNvSpPr>
          <p:nvPr/>
        </p:nvSpPr>
        <p:spPr bwMode="auto">
          <a:xfrm>
            <a:off x="7652067" y="219200"/>
            <a:ext cx="1178471" cy="123355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07</a:t>
            </a:r>
          </a:p>
        </p:txBody>
      </p:sp>
      <p:sp>
        <p:nvSpPr>
          <p:cNvPr id="324" name="AutoShape 13"/>
          <p:cNvSpPr>
            <a:spLocks noChangeArrowheads="1"/>
          </p:cNvSpPr>
          <p:nvPr/>
        </p:nvSpPr>
        <p:spPr bwMode="auto">
          <a:xfrm>
            <a:off x="7766502" y="219200"/>
            <a:ext cx="1184247" cy="123355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08</a:t>
            </a:r>
          </a:p>
        </p:txBody>
      </p:sp>
      <p:sp>
        <p:nvSpPr>
          <p:cNvPr id="325" name="AutoShape 14"/>
          <p:cNvSpPr>
            <a:spLocks noChangeArrowheads="1"/>
          </p:cNvSpPr>
          <p:nvPr/>
        </p:nvSpPr>
        <p:spPr bwMode="auto">
          <a:xfrm>
            <a:off x="7723778" y="230312"/>
            <a:ext cx="1190024" cy="123355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09</a:t>
            </a:r>
          </a:p>
        </p:txBody>
      </p:sp>
      <p:sp>
        <p:nvSpPr>
          <p:cNvPr id="326" name="AutoShape 15"/>
          <p:cNvSpPr>
            <a:spLocks noChangeArrowheads="1"/>
          </p:cNvSpPr>
          <p:nvPr/>
        </p:nvSpPr>
        <p:spPr bwMode="auto">
          <a:xfrm>
            <a:off x="7756565" y="217921"/>
            <a:ext cx="1183527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327" name="AutoShape 16"/>
          <p:cNvSpPr>
            <a:spLocks noChangeArrowheads="1"/>
          </p:cNvSpPr>
          <p:nvPr/>
        </p:nvSpPr>
        <p:spPr bwMode="auto">
          <a:xfrm>
            <a:off x="7768154" y="199827"/>
            <a:ext cx="1203746" cy="124181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11</a:t>
            </a:r>
          </a:p>
        </p:txBody>
      </p:sp>
      <p:sp>
        <p:nvSpPr>
          <p:cNvPr id="328" name="AutoShape 17"/>
          <p:cNvSpPr>
            <a:spLocks noChangeArrowheads="1"/>
          </p:cNvSpPr>
          <p:nvPr/>
        </p:nvSpPr>
        <p:spPr bwMode="auto">
          <a:xfrm>
            <a:off x="7751557" y="234742"/>
            <a:ext cx="1198329" cy="12624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12</a:t>
            </a:r>
          </a:p>
        </p:txBody>
      </p:sp>
      <p:sp>
        <p:nvSpPr>
          <p:cNvPr id="329" name="AutoShape 18"/>
          <p:cNvSpPr>
            <a:spLocks noChangeArrowheads="1"/>
          </p:cNvSpPr>
          <p:nvPr/>
        </p:nvSpPr>
        <p:spPr bwMode="auto">
          <a:xfrm>
            <a:off x="7767016" y="209664"/>
            <a:ext cx="1197607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13</a:t>
            </a:r>
          </a:p>
        </p:txBody>
      </p:sp>
      <p:sp>
        <p:nvSpPr>
          <p:cNvPr id="330" name="AutoShape 19"/>
          <p:cNvSpPr>
            <a:spLocks noChangeArrowheads="1"/>
          </p:cNvSpPr>
          <p:nvPr/>
        </p:nvSpPr>
        <p:spPr bwMode="auto">
          <a:xfrm>
            <a:off x="7755941" y="248709"/>
            <a:ext cx="1190747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14</a:t>
            </a:r>
          </a:p>
        </p:txBody>
      </p:sp>
      <p:sp>
        <p:nvSpPr>
          <p:cNvPr id="331" name="AutoShape 20"/>
          <p:cNvSpPr>
            <a:spLocks noChangeArrowheads="1"/>
          </p:cNvSpPr>
          <p:nvPr/>
        </p:nvSpPr>
        <p:spPr bwMode="auto">
          <a:xfrm>
            <a:off x="7783374" y="235731"/>
            <a:ext cx="1201218" cy="12837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15</a:t>
            </a:r>
          </a:p>
        </p:txBody>
      </p:sp>
      <p:sp>
        <p:nvSpPr>
          <p:cNvPr id="332" name="AutoShape 20"/>
          <p:cNvSpPr>
            <a:spLocks noChangeArrowheads="1"/>
          </p:cNvSpPr>
          <p:nvPr/>
        </p:nvSpPr>
        <p:spPr bwMode="auto">
          <a:xfrm>
            <a:off x="7646640" y="230613"/>
            <a:ext cx="1209160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16</a:t>
            </a:r>
          </a:p>
        </p:txBody>
      </p:sp>
      <p:sp>
        <p:nvSpPr>
          <p:cNvPr id="333" name="AutoShape 20"/>
          <p:cNvSpPr>
            <a:spLocks noChangeArrowheads="1"/>
          </p:cNvSpPr>
          <p:nvPr/>
        </p:nvSpPr>
        <p:spPr bwMode="auto">
          <a:xfrm>
            <a:off x="7710317" y="255690"/>
            <a:ext cx="1191469" cy="12748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17</a:t>
            </a:r>
          </a:p>
        </p:txBody>
      </p:sp>
      <p:sp>
        <p:nvSpPr>
          <p:cNvPr id="334" name="AutoShape 20"/>
          <p:cNvSpPr>
            <a:spLocks noChangeArrowheads="1"/>
          </p:cNvSpPr>
          <p:nvPr/>
        </p:nvSpPr>
        <p:spPr bwMode="auto">
          <a:xfrm>
            <a:off x="7763571" y="227759"/>
            <a:ext cx="1186054" cy="125833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18</a:t>
            </a:r>
          </a:p>
        </p:txBody>
      </p:sp>
      <p:sp>
        <p:nvSpPr>
          <p:cNvPr id="335" name="AutoShape 20"/>
          <p:cNvSpPr>
            <a:spLocks noChangeArrowheads="1"/>
          </p:cNvSpPr>
          <p:nvPr/>
        </p:nvSpPr>
        <p:spPr bwMode="auto">
          <a:xfrm>
            <a:off x="7771197" y="206809"/>
            <a:ext cx="1181360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19</a:t>
            </a:r>
          </a:p>
        </p:txBody>
      </p:sp>
      <p:sp>
        <p:nvSpPr>
          <p:cNvPr id="336" name="AutoShape 20"/>
          <p:cNvSpPr>
            <a:spLocks noChangeArrowheads="1"/>
          </p:cNvSpPr>
          <p:nvPr/>
        </p:nvSpPr>
        <p:spPr bwMode="auto">
          <a:xfrm>
            <a:off x="7716113" y="237295"/>
            <a:ext cx="1201578" cy="123768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20</a:t>
            </a:r>
          </a:p>
        </p:txBody>
      </p:sp>
      <p:sp>
        <p:nvSpPr>
          <p:cNvPr id="337" name="AutoShape 20"/>
          <p:cNvSpPr>
            <a:spLocks noChangeArrowheads="1"/>
          </p:cNvSpPr>
          <p:nvPr/>
        </p:nvSpPr>
        <p:spPr bwMode="auto">
          <a:xfrm>
            <a:off x="7719634" y="259821"/>
            <a:ext cx="1199412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338" name="AutoShape 20"/>
          <p:cNvSpPr>
            <a:spLocks noChangeArrowheads="1"/>
          </p:cNvSpPr>
          <p:nvPr/>
        </p:nvSpPr>
        <p:spPr bwMode="auto">
          <a:xfrm>
            <a:off x="7745965" y="265227"/>
            <a:ext cx="1196885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22</a:t>
            </a:r>
          </a:p>
        </p:txBody>
      </p:sp>
      <p:sp>
        <p:nvSpPr>
          <p:cNvPr id="339" name="AutoShape 20"/>
          <p:cNvSpPr>
            <a:spLocks noChangeArrowheads="1"/>
          </p:cNvSpPr>
          <p:nvPr/>
        </p:nvSpPr>
        <p:spPr bwMode="auto">
          <a:xfrm>
            <a:off x="7630356" y="211927"/>
            <a:ext cx="1191829" cy="12630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23</a:t>
            </a:r>
          </a:p>
        </p:txBody>
      </p:sp>
      <p:sp>
        <p:nvSpPr>
          <p:cNvPr id="340" name="AutoShape 20"/>
          <p:cNvSpPr>
            <a:spLocks noChangeArrowheads="1"/>
          </p:cNvSpPr>
          <p:nvPr/>
        </p:nvSpPr>
        <p:spPr bwMode="auto">
          <a:xfrm>
            <a:off x="7757665" y="209664"/>
            <a:ext cx="1196524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24</a:t>
            </a:r>
          </a:p>
        </p:txBody>
      </p:sp>
      <p:sp>
        <p:nvSpPr>
          <p:cNvPr id="341" name="AutoShape 20"/>
          <p:cNvSpPr>
            <a:spLocks noChangeArrowheads="1"/>
          </p:cNvSpPr>
          <p:nvPr/>
        </p:nvSpPr>
        <p:spPr bwMode="auto">
          <a:xfrm>
            <a:off x="7719634" y="227759"/>
            <a:ext cx="1199412" cy="125833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25</a:t>
            </a:r>
          </a:p>
        </p:txBody>
      </p:sp>
      <p:sp>
        <p:nvSpPr>
          <p:cNvPr id="342" name="AutoShape 20"/>
          <p:cNvSpPr>
            <a:spLocks noChangeArrowheads="1"/>
          </p:cNvSpPr>
          <p:nvPr/>
        </p:nvSpPr>
        <p:spPr bwMode="auto">
          <a:xfrm>
            <a:off x="7703790" y="221765"/>
            <a:ext cx="1209160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26</a:t>
            </a:r>
          </a:p>
        </p:txBody>
      </p:sp>
      <p:sp>
        <p:nvSpPr>
          <p:cNvPr id="343" name="AutoShape 20"/>
          <p:cNvSpPr>
            <a:spLocks noChangeArrowheads="1"/>
          </p:cNvSpPr>
          <p:nvPr/>
        </p:nvSpPr>
        <p:spPr bwMode="auto">
          <a:xfrm>
            <a:off x="7768190" y="230613"/>
            <a:ext cx="1196885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27</a:t>
            </a:r>
          </a:p>
        </p:txBody>
      </p:sp>
      <p:sp>
        <p:nvSpPr>
          <p:cNvPr id="344" name="AutoShape 20"/>
          <p:cNvSpPr>
            <a:spLocks noChangeArrowheads="1"/>
          </p:cNvSpPr>
          <p:nvPr/>
        </p:nvSpPr>
        <p:spPr bwMode="auto">
          <a:xfrm>
            <a:off x="7750771" y="270656"/>
            <a:ext cx="1173416" cy="12837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28</a:t>
            </a:r>
          </a:p>
        </p:txBody>
      </p:sp>
      <p:sp>
        <p:nvSpPr>
          <p:cNvPr id="345" name="AutoShape 20"/>
          <p:cNvSpPr>
            <a:spLocks noChangeArrowheads="1"/>
          </p:cNvSpPr>
          <p:nvPr/>
        </p:nvSpPr>
        <p:spPr bwMode="auto">
          <a:xfrm>
            <a:off x="7691504" y="232877"/>
            <a:ext cx="1209883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29</a:t>
            </a:r>
          </a:p>
        </p:txBody>
      </p:sp>
      <p:sp>
        <p:nvSpPr>
          <p:cNvPr id="346" name="AutoShape 20"/>
          <p:cNvSpPr>
            <a:spLocks noChangeArrowheads="1"/>
          </p:cNvSpPr>
          <p:nvPr/>
        </p:nvSpPr>
        <p:spPr bwMode="auto">
          <a:xfrm>
            <a:off x="7785172" y="221765"/>
            <a:ext cx="1193274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30</a:t>
            </a:r>
          </a:p>
        </p:txBody>
      </p:sp>
      <p:sp>
        <p:nvSpPr>
          <p:cNvPr id="347" name="AutoShape 20"/>
          <p:cNvSpPr>
            <a:spLocks noChangeArrowheads="1"/>
          </p:cNvSpPr>
          <p:nvPr/>
        </p:nvSpPr>
        <p:spPr bwMode="auto">
          <a:xfrm>
            <a:off x="7691539" y="254822"/>
            <a:ext cx="1203023" cy="12884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31</a:t>
            </a:r>
          </a:p>
        </p:txBody>
      </p:sp>
      <p:sp>
        <p:nvSpPr>
          <p:cNvPr id="348" name="AutoShape 20"/>
          <p:cNvSpPr>
            <a:spLocks noChangeArrowheads="1"/>
          </p:cNvSpPr>
          <p:nvPr/>
        </p:nvSpPr>
        <p:spPr bwMode="auto">
          <a:xfrm>
            <a:off x="7727812" y="217921"/>
            <a:ext cx="1201218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32</a:t>
            </a:r>
          </a:p>
        </p:txBody>
      </p:sp>
      <p:sp>
        <p:nvSpPr>
          <p:cNvPr id="349" name="AutoShape 20"/>
          <p:cNvSpPr>
            <a:spLocks noChangeArrowheads="1"/>
          </p:cNvSpPr>
          <p:nvPr/>
        </p:nvSpPr>
        <p:spPr bwMode="auto">
          <a:xfrm>
            <a:off x="7756455" y="207798"/>
            <a:ext cx="1204106" cy="126718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33</a:t>
            </a:r>
          </a:p>
        </p:txBody>
      </p:sp>
      <p:sp>
        <p:nvSpPr>
          <p:cNvPr id="350" name="AutoShape 20"/>
          <p:cNvSpPr>
            <a:spLocks noChangeArrowheads="1"/>
          </p:cNvSpPr>
          <p:nvPr/>
        </p:nvSpPr>
        <p:spPr bwMode="auto">
          <a:xfrm>
            <a:off x="7727226" y="232877"/>
            <a:ext cx="1201578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34</a:t>
            </a:r>
          </a:p>
        </p:txBody>
      </p:sp>
      <p:sp>
        <p:nvSpPr>
          <p:cNvPr id="351" name="AutoShape 20"/>
          <p:cNvSpPr>
            <a:spLocks noChangeArrowheads="1"/>
          </p:cNvSpPr>
          <p:nvPr/>
        </p:nvSpPr>
        <p:spPr bwMode="auto">
          <a:xfrm>
            <a:off x="7700857" y="237596"/>
            <a:ext cx="1210966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352" name="AutoShape 20"/>
          <p:cNvSpPr>
            <a:spLocks noChangeArrowheads="1"/>
          </p:cNvSpPr>
          <p:nvPr/>
        </p:nvSpPr>
        <p:spPr bwMode="auto">
          <a:xfrm>
            <a:off x="7738448" y="233165"/>
            <a:ext cx="1180999" cy="124181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36</a:t>
            </a:r>
          </a:p>
        </p:txBody>
      </p:sp>
      <p:sp>
        <p:nvSpPr>
          <p:cNvPr id="353" name="AutoShape 20"/>
          <p:cNvSpPr>
            <a:spLocks noChangeArrowheads="1"/>
          </p:cNvSpPr>
          <p:nvPr/>
        </p:nvSpPr>
        <p:spPr bwMode="auto">
          <a:xfrm>
            <a:off x="7678632" y="217921"/>
            <a:ext cx="1210966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37</a:t>
            </a:r>
          </a:p>
        </p:txBody>
      </p:sp>
      <p:sp>
        <p:nvSpPr>
          <p:cNvPr id="354" name="AutoShape 20"/>
          <p:cNvSpPr>
            <a:spLocks noChangeArrowheads="1"/>
          </p:cNvSpPr>
          <p:nvPr/>
        </p:nvSpPr>
        <p:spPr bwMode="auto">
          <a:xfrm>
            <a:off x="7706210" y="224904"/>
            <a:ext cx="1193996" cy="12500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38</a:t>
            </a:r>
          </a:p>
        </p:txBody>
      </p:sp>
      <p:sp>
        <p:nvSpPr>
          <p:cNvPr id="355" name="AutoShape 20"/>
          <p:cNvSpPr>
            <a:spLocks noChangeArrowheads="1"/>
          </p:cNvSpPr>
          <p:nvPr/>
        </p:nvSpPr>
        <p:spPr bwMode="auto">
          <a:xfrm>
            <a:off x="7717800" y="221765"/>
            <a:ext cx="1214215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39</a:t>
            </a:r>
          </a:p>
        </p:txBody>
      </p:sp>
      <p:sp>
        <p:nvSpPr>
          <p:cNvPr id="356" name="AutoShape 20"/>
          <p:cNvSpPr>
            <a:spLocks noChangeArrowheads="1"/>
          </p:cNvSpPr>
          <p:nvPr/>
        </p:nvSpPr>
        <p:spPr bwMode="auto">
          <a:xfrm>
            <a:off x="7710246" y="236017"/>
            <a:ext cx="1205188" cy="12500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40</a:t>
            </a:r>
          </a:p>
        </p:txBody>
      </p:sp>
      <p:sp>
        <p:nvSpPr>
          <p:cNvPr id="357" name="AutoShape 20"/>
          <p:cNvSpPr>
            <a:spLocks noChangeArrowheads="1"/>
          </p:cNvSpPr>
          <p:nvPr/>
        </p:nvSpPr>
        <p:spPr bwMode="auto">
          <a:xfrm>
            <a:off x="7716078" y="218910"/>
            <a:ext cx="1208438" cy="126718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41</a:t>
            </a:r>
          </a:p>
        </p:txBody>
      </p:sp>
      <p:sp>
        <p:nvSpPr>
          <p:cNvPr id="358" name="AutoShape 20"/>
          <p:cNvSpPr>
            <a:spLocks noChangeArrowheads="1"/>
          </p:cNvSpPr>
          <p:nvPr/>
        </p:nvSpPr>
        <p:spPr bwMode="auto">
          <a:xfrm>
            <a:off x="7704341" y="225893"/>
            <a:ext cx="1215660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42</a:t>
            </a:r>
          </a:p>
        </p:txBody>
      </p:sp>
      <p:sp>
        <p:nvSpPr>
          <p:cNvPr id="359" name="AutoShape 20"/>
          <p:cNvSpPr>
            <a:spLocks noChangeArrowheads="1"/>
          </p:cNvSpPr>
          <p:nvPr/>
        </p:nvSpPr>
        <p:spPr bwMode="auto">
          <a:xfrm>
            <a:off x="7713180" y="214780"/>
            <a:ext cx="1203383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43</a:t>
            </a:r>
          </a:p>
        </p:txBody>
      </p:sp>
      <p:sp>
        <p:nvSpPr>
          <p:cNvPr id="360" name="AutoShape 20"/>
          <p:cNvSpPr>
            <a:spLocks noChangeArrowheads="1"/>
          </p:cNvSpPr>
          <p:nvPr/>
        </p:nvSpPr>
        <p:spPr bwMode="auto">
          <a:xfrm>
            <a:off x="7721799" y="243002"/>
            <a:ext cx="1232267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44</a:t>
            </a:r>
          </a:p>
        </p:txBody>
      </p:sp>
      <p:sp>
        <p:nvSpPr>
          <p:cNvPr id="361" name="AutoShape 20"/>
          <p:cNvSpPr>
            <a:spLocks noChangeArrowheads="1"/>
          </p:cNvSpPr>
          <p:nvPr/>
        </p:nvSpPr>
        <p:spPr bwMode="auto">
          <a:xfrm>
            <a:off x="7680979" y="248709"/>
            <a:ext cx="1209521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45</a:t>
            </a:r>
          </a:p>
        </p:txBody>
      </p:sp>
      <p:sp>
        <p:nvSpPr>
          <p:cNvPr id="362" name="AutoShape 20"/>
          <p:cNvSpPr>
            <a:spLocks noChangeArrowheads="1"/>
          </p:cNvSpPr>
          <p:nvPr/>
        </p:nvSpPr>
        <p:spPr bwMode="auto">
          <a:xfrm>
            <a:off x="7716003" y="219211"/>
            <a:ext cx="1222158" cy="1300219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46</a:t>
            </a:r>
          </a:p>
        </p:txBody>
      </p:sp>
      <p:sp>
        <p:nvSpPr>
          <p:cNvPr id="363" name="AutoShape 20"/>
          <p:cNvSpPr>
            <a:spLocks noChangeArrowheads="1"/>
          </p:cNvSpPr>
          <p:nvPr/>
        </p:nvSpPr>
        <p:spPr bwMode="auto">
          <a:xfrm>
            <a:off x="7729501" y="225893"/>
            <a:ext cx="1213854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47</a:t>
            </a:r>
          </a:p>
        </p:txBody>
      </p:sp>
      <p:sp>
        <p:nvSpPr>
          <p:cNvPr id="364" name="AutoShape 20"/>
          <p:cNvSpPr>
            <a:spLocks noChangeArrowheads="1"/>
          </p:cNvSpPr>
          <p:nvPr/>
        </p:nvSpPr>
        <p:spPr bwMode="auto">
          <a:xfrm>
            <a:off x="7707935" y="232877"/>
            <a:ext cx="1199773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48</a:t>
            </a:r>
          </a:p>
        </p:txBody>
      </p:sp>
      <p:sp>
        <p:nvSpPr>
          <p:cNvPr id="365" name="AutoShape 20"/>
          <p:cNvSpPr>
            <a:spLocks noChangeArrowheads="1"/>
          </p:cNvSpPr>
          <p:nvPr/>
        </p:nvSpPr>
        <p:spPr bwMode="auto">
          <a:xfrm>
            <a:off x="7719010" y="234452"/>
            <a:ext cx="1206633" cy="1296089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49</a:t>
            </a:r>
          </a:p>
        </p:txBody>
      </p:sp>
      <p:sp>
        <p:nvSpPr>
          <p:cNvPr id="366" name="AutoShape 20"/>
          <p:cNvSpPr>
            <a:spLocks noChangeArrowheads="1"/>
          </p:cNvSpPr>
          <p:nvPr/>
        </p:nvSpPr>
        <p:spPr bwMode="auto">
          <a:xfrm>
            <a:off x="7692092" y="244577"/>
            <a:ext cx="1209521" cy="12748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50</a:t>
            </a:r>
          </a:p>
        </p:txBody>
      </p:sp>
      <p:sp>
        <p:nvSpPr>
          <p:cNvPr id="367" name="AutoShape 20"/>
          <p:cNvSpPr>
            <a:spLocks noChangeArrowheads="1"/>
          </p:cNvSpPr>
          <p:nvPr/>
        </p:nvSpPr>
        <p:spPr bwMode="auto">
          <a:xfrm>
            <a:off x="7686774" y="228748"/>
            <a:ext cx="1219631" cy="127957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51</a:t>
            </a:r>
          </a:p>
        </p:txBody>
      </p:sp>
      <p:sp>
        <p:nvSpPr>
          <p:cNvPr id="368" name="AutoShape 20"/>
          <p:cNvSpPr>
            <a:spLocks noChangeArrowheads="1"/>
          </p:cNvSpPr>
          <p:nvPr/>
        </p:nvSpPr>
        <p:spPr bwMode="auto">
          <a:xfrm>
            <a:off x="7717213" y="214780"/>
            <a:ext cx="1214576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52</a:t>
            </a:r>
          </a:p>
        </p:txBody>
      </p:sp>
      <p:sp>
        <p:nvSpPr>
          <p:cNvPr id="369" name="AutoShape 20"/>
          <p:cNvSpPr>
            <a:spLocks noChangeArrowheads="1"/>
          </p:cNvSpPr>
          <p:nvPr/>
        </p:nvSpPr>
        <p:spPr bwMode="auto">
          <a:xfrm>
            <a:off x="7705001" y="230613"/>
            <a:ext cx="1201578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53</a:t>
            </a:r>
          </a:p>
        </p:txBody>
      </p:sp>
      <p:sp>
        <p:nvSpPr>
          <p:cNvPr id="370" name="AutoShape 20"/>
          <p:cNvSpPr>
            <a:spLocks noChangeArrowheads="1"/>
          </p:cNvSpPr>
          <p:nvPr/>
        </p:nvSpPr>
        <p:spPr bwMode="auto">
          <a:xfrm>
            <a:off x="7726015" y="244577"/>
            <a:ext cx="1209160" cy="12748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54</a:t>
            </a:r>
          </a:p>
        </p:txBody>
      </p:sp>
      <p:sp>
        <p:nvSpPr>
          <p:cNvPr id="371" name="AutoShape 20"/>
          <p:cNvSpPr>
            <a:spLocks noChangeArrowheads="1"/>
          </p:cNvSpPr>
          <p:nvPr/>
        </p:nvSpPr>
        <p:spPr bwMode="auto">
          <a:xfrm>
            <a:off x="7697887" y="228254"/>
            <a:ext cx="1219631" cy="12689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55</a:t>
            </a:r>
          </a:p>
        </p:txBody>
      </p:sp>
      <p:sp>
        <p:nvSpPr>
          <p:cNvPr id="372" name="AutoShape 20"/>
          <p:cNvSpPr>
            <a:spLocks noChangeArrowheads="1"/>
          </p:cNvSpPr>
          <p:nvPr/>
        </p:nvSpPr>
        <p:spPr bwMode="auto">
          <a:xfrm>
            <a:off x="7683876" y="230120"/>
            <a:ext cx="1214576" cy="125597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56</a:t>
            </a:r>
          </a:p>
        </p:txBody>
      </p:sp>
      <p:sp>
        <p:nvSpPr>
          <p:cNvPr id="373" name="AutoShape 20"/>
          <p:cNvSpPr>
            <a:spLocks noChangeArrowheads="1"/>
          </p:cNvSpPr>
          <p:nvPr/>
        </p:nvSpPr>
        <p:spPr bwMode="auto">
          <a:xfrm>
            <a:off x="7713105" y="226674"/>
            <a:ext cx="1217104" cy="124830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57</a:t>
            </a:r>
          </a:p>
        </p:txBody>
      </p:sp>
      <p:sp>
        <p:nvSpPr>
          <p:cNvPr id="374" name="AutoShape 20"/>
          <p:cNvSpPr>
            <a:spLocks noChangeArrowheads="1"/>
          </p:cNvSpPr>
          <p:nvPr/>
        </p:nvSpPr>
        <p:spPr bwMode="auto">
          <a:xfrm>
            <a:off x="7664758" y="241724"/>
            <a:ext cx="1211687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58</a:t>
            </a:r>
          </a:p>
        </p:txBody>
      </p:sp>
      <p:sp>
        <p:nvSpPr>
          <p:cNvPr id="375" name="AutoShape 20"/>
          <p:cNvSpPr>
            <a:spLocks noChangeArrowheads="1"/>
          </p:cNvSpPr>
          <p:nvPr/>
        </p:nvSpPr>
        <p:spPr bwMode="auto">
          <a:xfrm>
            <a:off x="7696200" y="232877"/>
            <a:ext cx="1206994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59</a:t>
            </a:r>
          </a:p>
        </p:txBody>
      </p:sp>
      <p:sp>
        <p:nvSpPr>
          <p:cNvPr id="376" name="AutoShape 20"/>
          <p:cNvSpPr>
            <a:spLocks noChangeArrowheads="1"/>
          </p:cNvSpPr>
          <p:nvPr/>
        </p:nvSpPr>
        <p:spPr bwMode="auto">
          <a:xfrm>
            <a:off x="7738338" y="191879"/>
            <a:ext cx="1201578" cy="12624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2: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94467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4000"/>
                            </p:stCondLst>
                            <p:childTnLst>
                              <p:par>
                                <p:cTn id="2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5000"/>
                            </p:stCondLst>
                            <p:childTnLst>
                              <p:par>
                                <p:cTn id="2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6000"/>
                            </p:stCondLst>
                            <p:childTnLst>
                              <p:par>
                                <p:cTn id="2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7000"/>
                            </p:stCondLst>
                            <p:childTnLst>
                              <p:par>
                                <p:cTn id="2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8000"/>
                            </p:stCondLst>
                            <p:childTnLst>
                              <p:par>
                                <p:cTn id="2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9000"/>
                            </p:stCondLst>
                            <p:childTnLst>
                              <p:par>
                                <p:cTn id="2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30000"/>
                            </p:stCondLst>
                            <p:childTnLst>
                              <p:par>
                                <p:cTn id="2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31000"/>
                            </p:stCondLst>
                            <p:childTnLst>
                              <p:par>
                                <p:cTn id="2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32000"/>
                            </p:stCondLst>
                            <p:childTnLst>
                              <p:par>
                                <p:cTn id="2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33000"/>
                            </p:stCondLst>
                            <p:childTnLst>
                              <p:par>
                                <p:cTn id="2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34000"/>
                            </p:stCondLst>
                            <p:childTnLst>
                              <p:par>
                                <p:cTn id="2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8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35000"/>
                            </p:stCondLst>
                            <p:childTnLst>
                              <p:par>
                                <p:cTn id="3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36000"/>
                            </p:stCondLst>
                            <p:childTnLst>
                              <p:par>
                                <p:cTn id="3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4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37000"/>
                            </p:stCondLst>
                            <p:childTnLst>
                              <p:par>
                                <p:cTn id="3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2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38000"/>
                            </p:stCondLst>
                            <p:childTnLst>
                              <p:par>
                                <p:cTn id="3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0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39000"/>
                            </p:stCondLst>
                            <p:childTnLst>
                              <p:par>
                                <p:cTn id="3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8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40000"/>
                            </p:stCondLst>
                            <p:childTnLst>
                              <p:par>
                                <p:cTn id="3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41000"/>
                            </p:stCondLst>
                            <p:childTnLst>
                              <p:par>
                                <p:cTn id="3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42000"/>
                            </p:stCondLst>
                            <p:childTnLst>
                              <p:par>
                                <p:cTn id="3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2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43000"/>
                            </p:stCondLst>
                            <p:childTnLst>
                              <p:par>
                                <p:cTn id="3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0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44000"/>
                            </p:stCondLst>
                            <p:childTnLst>
                              <p:par>
                                <p:cTn id="3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8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45000"/>
                            </p:stCondLst>
                            <p:childTnLst>
                              <p:par>
                                <p:cTn id="3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6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46000"/>
                            </p:stCondLst>
                            <p:childTnLst>
                              <p:par>
                                <p:cTn id="3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0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4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47000"/>
                            </p:stCondLst>
                            <p:childTnLst>
                              <p:par>
                                <p:cTn id="3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8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2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48000"/>
                            </p:stCondLst>
                            <p:childTnLst>
                              <p:par>
                                <p:cTn id="40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6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0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49000"/>
                            </p:stCondLst>
                            <p:childTnLst>
                              <p:par>
                                <p:cTn id="4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8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50000"/>
                            </p:stCondLst>
                            <p:childTnLst>
                              <p:par>
                                <p:cTn id="4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6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51000"/>
                            </p:stCondLst>
                            <p:childTnLst>
                              <p:par>
                                <p:cTn id="4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0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4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52000"/>
                            </p:stCondLst>
                            <p:childTnLst>
                              <p:par>
                                <p:cTn id="4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2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53000"/>
                            </p:stCondLst>
                            <p:childTnLst>
                              <p:par>
                                <p:cTn id="4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0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54000"/>
                            </p:stCondLst>
                            <p:childTnLst>
                              <p:par>
                                <p:cTn id="4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8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55000"/>
                            </p:stCondLst>
                            <p:childTnLst>
                              <p:par>
                                <p:cTn id="4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6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56000"/>
                            </p:stCondLst>
                            <p:childTnLst>
                              <p:par>
                                <p:cTn id="4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4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57000"/>
                            </p:stCondLst>
                            <p:childTnLst>
                              <p:par>
                                <p:cTn id="4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8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58000"/>
                            </p:stCondLst>
                            <p:childTnLst>
                              <p:par>
                                <p:cTn id="4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6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59000"/>
                            </p:stCondLst>
                            <p:childTnLst>
                              <p:par>
                                <p:cTn id="4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4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8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60000"/>
                            </p:stCondLst>
                            <p:childTnLst>
                              <p:par>
                                <p:cTn id="5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2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6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61000"/>
                            </p:stCondLst>
                            <p:childTnLst>
                              <p:par>
                                <p:cTn id="5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4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62000"/>
                            </p:stCondLst>
                            <p:childTnLst>
                              <p:par>
                                <p:cTn id="5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8" dur="10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0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0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2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63000"/>
                            </p:stCondLst>
                            <p:childTnLst>
                              <p:par>
                                <p:cTn id="5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6" dur="10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10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0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64000"/>
                            </p:stCondLst>
                            <p:childTnLst>
                              <p:par>
                                <p:cTn id="5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4" dur="10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0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8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65000"/>
                            </p:stCondLst>
                            <p:childTnLst>
                              <p:par>
                                <p:cTn id="5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2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6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66000"/>
                            </p:stCondLst>
                            <p:childTnLst>
                              <p:par>
                                <p:cTn id="5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0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4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67000"/>
                            </p:stCondLst>
                            <p:childTnLst>
                              <p:par>
                                <p:cTn id="5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8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2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68000"/>
                            </p:stCondLst>
                            <p:childTnLst>
                              <p:par>
                                <p:cTn id="5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0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69000"/>
                            </p:stCondLst>
                            <p:childTnLst>
                              <p:par>
                                <p:cTn id="5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4" dur="10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8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70000"/>
                            </p:stCondLst>
                            <p:childTnLst>
                              <p:par>
                                <p:cTn id="5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2" dur="10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10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6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71000"/>
                            </p:stCondLst>
                            <p:childTnLst>
                              <p:par>
                                <p:cTn id="5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0" dur="10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1" dur="10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10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4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72000"/>
                            </p:stCondLst>
                            <p:childTnLst>
                              <p:par>
                                <p:cTn id="5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8" dur="10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10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10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0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2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73000"/>
                            </p:stCondLst>
                            <p:childTnLst>
                              <p:par>
                                <p:cTn id="60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6" dur="1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1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1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0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74000"/>
                            </p:stCondLst>
                            <p:childTnLst>
                              <p:par>
                                <p:cTn id="6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4" dur="10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8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75000"/>
                            </p:stCondLst>
                            <p:childTnLst>
                              <p:par>
                                <p:cTn id="6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2" dur="1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1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1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6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76000"/>
                            </p:stCondLst>
                            <p:childTnLst>
                              <p:par>
                                <p:cTn id="6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0" dur="10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10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10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4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>
                            <p:stCondLst>
                              <p:cond delay="77000"/>
                            </p:stCondLst>
                            <p:childTnLst>
                              <p:par>
                                <p:cTn id="6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8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2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78000"/>
                            </p:stCondLst>
                            <p:childTnLst>
                              <p:par>
                                <p:cTn id="6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6" dur="10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7" dur="10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8" dur="10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10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0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79000"/>
                            </p:stCondLst>
                            <p:childTnLst>
                              <p:par>
                                <p:cTn id="6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4" dur="10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10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10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10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8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>
                            <p:stCondLst>
                              <p:cond delay="80000"/>
                            </p:stCondLst>
                            <p:childTnLst>
                              <p:par>
                                <p:cTn id="6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10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0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6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81000"/>
                            </p:stCondLst>
                            <p:childTnLst>
                              <p:par>
                                <p:cTn id="6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0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10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4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82000"/>
                            </p:stCondLst>
                            <p:childTnLst>
                              <p:par>
                                <p:cTn id="6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8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2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83000"/>
                            </p:stCondLst>
                            <p:childTnLst>
                              <p:par>
                                <p:cTn id="6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0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84000"/>
                            </p:stCondLst>
                            <p:childTnLst>
                              <p:par>
                                <p:cTn id="6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4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8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85000"/>
                            </p:stCondLst>
                            <p:childTnLst>
                              <p:par>
                                <p:cTn id="7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2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3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4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6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>
                            <p:stCondLst>
                              <p:cond delay="86000"/>
                            </p:stCondLst>
                            <p:childTnLst>
                              <p:par>
                                <p:cTn id="7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0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1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4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87000"/>
                            </p:stCondLst>
                            <p:childTnLst>
                              <p:par>
                                <p:cTn id="7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8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9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0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1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2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88000"/>
                            </p:stCondLst>
                            <p:childTnLst>
                              <p:par>
                                <p:cTn id="7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6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7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0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2" fill="hold">
                            <p:stCondLst>
                              <p:cond delay="89000"/>
                            </p:stCondLst>
                            <p:childTnLst>
                              <p:par>
                                <p:cTn id="7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4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5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6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7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90000"/>
                            </p:stCondLst>
                            <p:childTnLst>
                              <p:par>
                                <p:cTn id="7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2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3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4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5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6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91000"/>
                            </p:stCondLst>
                            <p:childTnLst>
                              <p:par>
                                <p:cTn id="7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0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1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2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3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4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6" fill="hold">
                            <p:stCondLst>
                              <p:cond delay="92000"/>
                            </p:stCondLst>
                            <p:childTnLst>
                              <p:par>
                                <p:cTn id="7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8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9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1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2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93000"/>
                            </p:stCondLst>
                            <p:childTnLst>
                              <p:par>
                                <p:cTn id="7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6" dur="10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7" dur="10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8" dur="10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9" dur="10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0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94000"/>
                            </p:stCondLst>
                            <p:childTnLst>
                              <p:par>
                                <p:cTn id="7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4" dur="1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5" dur="1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6" dur="1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7" dur="1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8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0" fill="hold">
                            <p:stCondLst>
                              <p:cond delay="95000"/>
                            </p:stCondLst>
                            <p:childTnLst>
                              <p:par>
                                <p:cTn id="7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2" dur="10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3" dur="10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4" dur="10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5" dur="10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6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96000"/>
                            </p:stCondLst>
                            <p:childTnLst>
                              <p:par>
                                <p:cTn id="7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0" dur="10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10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10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10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4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97000"/>
                            </p:stCondLst>
                            <p:childTnLst>
                              <p:par>
                                <p:cTn id="7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8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9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0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1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2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>
                            <p:stCondLst>
                              <p:cond delay="98000"/>
                            </p:stCondLst>
                            <p:childTnLst>
                              <p:par>
                                <p:cTn id="80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6" dur="1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7" dur="1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1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9" dur="1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0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>
                            <p:stCondLst>
                              <p:cond delay="99000"/>
                            </p:stCondLst>
                            <p:childTnLst>
                              <p:par>
                                <p:cTn id="8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4"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5"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6"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7"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8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8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2" dur="1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1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1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6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8" fill="hold">
                            <p:stCondLst>
                              <p:cond delay="101000"/>
                            </p:stCondLst>
                            <p:childTnLst>
                              <p:par>
                                <p:cTn id="8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0" dur="1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1" dur="1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1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3" dur="1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4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8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8" dur="1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9" dur="1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0" dur="1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1" dur="1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2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103000"/>
                            </p:stCondLst>
                            <p:childTnLst>
                              <p:par>
                                <p:cTn id="8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6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7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8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9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0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8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4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6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7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8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>
                            <p:stCondLst>
                              <p:cond delay="105000"/>
                            </p:stCondLst>
                            <p:childTnLst>
                              <p:par>
                                <p:cTn id="8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2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3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4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6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8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0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1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2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3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4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6" fill="hold">
                            <p:stCondLst>
                              <p:cond delay="107000"/>
                            </p:stCondLst>
                            <p:childTnLst>
                              <p:par>
                                <p:cTn id="8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8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9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0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1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2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8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6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7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0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109000"/>
                            </p:stCondLst>
                            <p:childTnLst>
                              <p:par>
                                <p:cTn id="8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4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5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6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7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8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9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2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3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4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5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6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111000"/>
                            </p:stCondLst>
                            <p:childTnLst>
                              <p:par>
                                <p:cTn id="9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0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1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2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3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4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9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8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9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0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2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4" fill="hold">
                            <p:stCondLst>
                              <p:cond delay="113000"/>
                            </p:stCondLst>
                            <p:childTnLst>
                              <p:par>
                                <p:cTn id="9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6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7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8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9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0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9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4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5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6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7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0" fill="hold">
                            <p:stCondLst>
                              <p:cond delay="115000"/>
                            </p:stCondLst>
                            <p:childTnLst>
                              <p:par>
                                <p:cTn id="9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2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3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4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5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6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9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0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2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3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4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6" fill="hold">
                            <p:stCondLst>
                              <p:cond delay="117000"/>
                            </p:stCondLst>
                            <p:childTnLst>
                              <p:par>
                                <p:cTn id="9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8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9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0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1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2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9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6"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7"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8"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9"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0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2" fill="hold">
                            <p:stCondLst>
                              <p:cond delay="119000"/>
                            </p:stCondLst>
                            <p:childTnLst>
                              <p:par>
                                <p:cTn id="9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4"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5"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6"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7"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8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98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2" dur="3000" tmFilter="0, 0; .2, .5; .8, .5; 1, 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3" dur="1500" autoRev="1" fill="hold"/>
                                        <p:tgtEl>
                                          <p:spTgt spid="2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924901"/>
              </p:ext>
            </p:extLst>
          </p:nvPr>
        </p:nvGraphicFramePr>
        <p:xfrm>
          <a:off x="228600" y="1600200"/>
          <a:ext cx="4191000" cy="37095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74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 trái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gõ phím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 phải</a:t>
                      </a: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gõ phím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1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trỏ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F  G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J  H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giữa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D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K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áp út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S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L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1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út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A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;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1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cái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Phím</a:t>
                      </a:r>
                      <a:r>
                        <a:rPr lang="en-US" sz="2400" b="1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cách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r>
                        <a:rPr lang="en-US" sz="2400" b="1" baseline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cách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858" y="1905000"/>
            <a:ext cx="4267200" cy="306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27"/>
          <p:cNvSpPr txBox="1">
            <a:spLocks noChangeArrowheads="1"/>
          </p:cNvSpPr>
          <p:nvPr/>
        </p:nvSpPr>
        <p:spPr bwMode="auto">
          <a:xfrm>
            <a:off x="228600" y="667269"/>
            <a:ext cx="8229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Cách gõ các phím ở hàng cơ sở:</a:t>
            </a:r>
            <a:endParaRPr lang="vi-VN" sz="2800" b="1" u="sng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001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381" y="2842036"/>
            <a:ext cx="3276860" cy="86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462" y="2842035"/>
            <a:ext cx="3276860" cy="86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086" y="989783"/>
            <a:ext cx="6400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94" y="1046150"/>
            <a:ext cx="628650" cy="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744" y="1037799"/>
            <a:ext cx="609600" cy="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125" y="1046150"/>
            <a:ext cx="609600" cy="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48" y="1077465"/>
            <a:ext cx="600075" cy="85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832" y="1077465"/>
            <a:ext cx="5905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395" y="1077465"/>
            <a:ext cx="6000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470" y="1064417"/>
            <a:ext cx="628650" cy="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120" y="1068071"/>
            <a:ext cx="647700" cy="847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20" y="1077465"/>
            <a:ext cx="6381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995" y="1064417"/>
            <a:ext cx="600075" cy="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611" y="1373718"/>
            <a:ext cx="2719428" cy="364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611" y="1491868"/>
            <a:ext cx="643133" cy="135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903" y="1420299"/>
            <a:ext cx="518915" cy="137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086" y="1373718"/>
            <a:ext cx="565224" cy="152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325" y="1380762"/>
            <a:ext cx="758229" cy="19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374" y="1420299"/>
            <a:ext cx="2682658" cy="364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860" y="1522007"/>
            <a:ext cx="697217" cy="180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736" y="1416458"/>
            <a:ext cx="549313" cy="1479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24" y="1470566"/>
            <a:ext cx="442912" cy="141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532" y="1470991"/>
            <a:ext cx="571500" cy="176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577" y="3038571"/>
            <a:ext cx="1033462" cy="133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362" y="3038571"/>
            <a:ext cx="1044107" cy="133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 bwMode="auto">
          <a:xfrm rot="1380000">
            <a:off x="3069187" y="1424280"/>
            <a:ext cx="552870" cy="1465903"/>
          </a:xfrm>
          <a:prstGeom prst="ellipse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7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97" y="1078833"/>
            <a:ext cx="600075" cy="85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064" y="1088749"/>
            <a:ext cx="5905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0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097"/>
          <a:stretch/>
        </p:blipFill>
        <p:spPr bwMode="auto">
          <a:xfrm rot="1320000">
            <a:off x="3234183" y="1302182"/>
            <a:ext cx="758229" cy="175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Oval 38"/>
          <p:cNvSpPr/>
          <p:nvPr/>
        </p:nvSpPr>
        <p:spPr bwMode="auto">
          <a:xfrm rot="-1140000">
            <a:off x="5279173" y="1614878"/>
            <a:ext cx="564880" cy="1465903"/>
          </a:xfrm>
          <a:prstGeom prst="ellipse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704" y="1080857"/>
            <a:ext cx="628650" cy="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20000">
            <a:off x="5009229" y="1310702"/>
            <a:ext cx="763577" cy="217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0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097"/>
          <a:stretch/>
        </p:blipFill>
        <p:spPr bwMode="auto">
          <a:xfrm>
            <a:off x="2933557" y="1470566"/>
            <a:ext cx="758229" cy="141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486" y="1485083"/>
            <a:ext cx="697217" cy="192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0455" y="128619"/>
            <a:ext cx="617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993197" y="165153"/>
            <a:ext cx="577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39304" y="174166"/>
            <a:ext cx="661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198328" y="165153"/>
            <a:ext cx="533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163471" y="104859"/>
            <a:ext cx="490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j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862736" y="168285"/>
            <a:ext cx="661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k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444583" y="184191"/>
            <a:ext cx="490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085553" y="165153"/>
            <a:ext cx="490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912211" y="169577"/>
            <a:ext cx="661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617979" y="165153"/>
            <a:ext cx="661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941342" y="4940695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trái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566219" y="4929704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phải</a:t>
            </a:r>
          </a:p>
        </p:txBody>
      </p:sp>
      <p:sp>
        <p:nvSpPr>
          <p:cNvPr id="3" name="Right Arrow 2">
            <a:hlinkClick r:id="rId28" action="ppaction://hlinksldjump"/>
          </p:cNvPr>
          <p:cNvSpPr/>
          <p:nvPr/>
        </p:nvSpPr>
        <p:spPr bwMode="auto">
          <a:xfrm>
            <a:off x="8305800" y="6400800"/>
            <a:ext cx="685800" cy="381000"/>
          </a:xfrm>
          <a:prstGeom prst="rightArrow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69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0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0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0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0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0"/>
                            </p:stCondLst>
                            <p:childTnLst>
                              <p:par>
                                <p:cTn id="66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0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500"/>
                            </p:stCondLst>
                            <p:childTnLst>
                              <p:par>
                                <p:cTn id="75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0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65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  <p:bldP spid="2" grpId="0"/>
      <p:bldP spid="44" grpId="0"/>
      <p:bldP spid="45" grpId="0"/>
      <p:bldP spid="46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495" y="2166034"/>
            <a:ext cx="3276860" cy="86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576" y="2166033"/>
            <a:ext cx="3276860" cy="86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13781"/>
            <a:ext cx="6400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208" y="370148"/>
            <a:ext cx="628650" cy="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858" y="361797"/>
            <a:ext cx="609600" cy="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239" y="370148"/>
            <a:ext cx="609600" cy="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401463"/>
            <a:ext cx="600075" cy="85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946" y="401463"/>
            <a:ext cx="5905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509" y="401463"/>
            <a:ext cx="6000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584" y="388415"/>
            <a:ext cx="628650" cy="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234" y="392069"/>
            <a:ext cx="647700" cy="847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34" y="401463"/>
            <a:ext cx="6381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109" y="388415"/>
            <a:ext cx="600075" cy="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25" y="697716"/>
            <a:ext cx="2719428" cy="364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25" y="815866"/>
            <a:ext cx="643133" cy="135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017" y="744297"/>
            <a:ext cx="518915" cy="137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97716"/>
            <a:ext cx="565224" cy="152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439" y="704760"/>
            <a:ext cx="758229" cy="19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488" y="744297"/>
            <a:ext cx="2682658" cy="364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974" y="846005"/>
            <a:ext cx="697217" cy="180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850" y="740456"/>
            <a:ext cx="549313" cy="1479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738" y="794564"/>
            <a:ext cx="442912" cy="141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646" y="794989"/>
            <a:ext cx="571500" cy="176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691" y="2362569"/>
            <a:ext cx="1033462" cy="133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476" y="2362569"/>
            <a:ext cx="1044107" cy="133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 bwMode="auto">
          <a:xfrm rot="1380000">
            <a:off x="2980301" y="748278"/>
            <a:ext cx="552870" cy="1465903"/>
          </a:xfrm>
          <a:prstGeom prst="ellipse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7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711" y="402831"/>
            <a:ext cx="600075" cy="85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178" y="412747"/>
            <a:ext cx="5905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0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097"/>
          <a:stretch/>
        </p:blipFill>
        <p:spPr bwMode="auto">
          <a:xfrm rot="1320000">
            <a:off x="3145297" y="626180"/>
            <a:ext cx="758229" cy="175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Oval 38"/>
          <p:cNvSpPr/>
          <p:nvPr/>
        </p:nvSpPr>
        <p:spPr bwMode="auto">
          <a:xfrm rot="-840000">
            <a:off x="5226942" y="814027"/>
            <a:ext cx="523667" cy="1586360"/>
          </a:xfrm>
          <a:prstGeom prst="ellipse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818" y="404855"/>
            <a:ext cx="628650" cy="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20000">
            <a:off x="4882381" y="639224"/>
            <a:ext cx="763577" cy="217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0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097"/>
          <a:stretch/>
        </p:blipFill>
        <p:spPr bwMode="auto">
          <a:xfrm>
            <a:off x="2808839" y="704760"/>
            <a:ext cx="758229" cy="1465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63" y="831847"/>
            <a:ext cx="697217" cy="192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69459" y="-39907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926962" y="-399076"/>
            <a:ext cx="385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38932" y="-388638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246480" y="-376112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145476" y="-457200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699720" y="-394105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395609" y="-406632"/>
            <a:ext cx="327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071333" y="-457200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900133" y="-440664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509832" y="-399076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78653" y="5694081"/>
            <a:ext cx="753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A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492109" y="5694081"/>
            <a:ext cx="753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871915" y="5701995"/>
            <a:ext cx="782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D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250114" y="5694081"/>
            <a:ext cx="725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F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626107" y="5694081"/>
            <a:ext cx="810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G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047159" y="5688933"/>
            <a:ext cx="782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H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495694" y="5688933"/>
            <a:ext cx="667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J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842797" y="5673904"/>
            <a:ext cx="753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278459" y="5673904"/>
            <a:ext cx="6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L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696615" y="5673904"/>
            <a:ext cx="553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;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057835" y="5675292"/>
            <a:ext cx="1866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CACH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803410" y="4297581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trái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471728" y="4285055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phải</a:t>
            </a:r>
          </a:p>
        </p:txBody>
      </p:sp>
      <p:sp>
        <p:nvSpPr>
          <p:cNvPr id="66" name="Text Box 63"/>
          <p:cNvSpPr txBox="1">
            <a:spLocks noChangeArrowheads="1"/>
          </p:cNvSpPr>
          <p:nvPr/>
        </p:nvSpPr>
        <p:spPr bwMode="auto">
          <a:xfrm>
            <a:off x="515732" y="4768850"/>
            <a:ext cx="8458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i="1" u="sng" dirty="0" err="1">
                <a:solidFill>
                  <a:srgbClr val="FF0000"/>
                </a:solidFill>
              </a:rPr>
              <a:t>Chú</a:t>
            </a:r>
            <a:r>
              <a:rPr lang="en-US" sz="2800" b="1" i="1" u="sng" dirty="0">
                <a:solidFill>
                  <a:srgbClr val="FF0000"/>
                </a:solidFill>
              </a:rPr>
              <a:t> ý :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dirty="0">
                <a:solidFill>
                  <a:srgbClr val="4A0EF2"/>
                </a:solidFill>
              </a:rPr>
              <a:t>- </a:t>
            </a:r>
            <a:r>
              <a:rPr lang="en-US" sz="2800" b="1" dirty="0">
                <a:solidFill>
                  <a:srgbClr val="4A0EF2"/>
                </a:solidFill>
              </a:rPr>
              <a:t>S</a:t>
            </a:r>
            <a:r>
              <a:rPr lang="en-US" sz="2800" b="1" dirty="0">
                <a:solidFill>
                  <a:srgbClr val="0000CC"/>
                </a:solidFill>
              </a:rPr>
              <a:t>au </a:t>
            </a:r>
            <a:r>
              <a:rPr lang="en-US" sz="2800" b="1" dirty="0" err="1">
                <a:solidFill>
                  <a:srgbClr val="0000CC"/>
                </a:solidFill>
              </a:rPr>
              <a:t>khi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gõ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xong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phím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hoặc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H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phải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đưa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ngón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tay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trở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về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phím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xuất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phát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tương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ứng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là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F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hoặc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J</a:t>
            </a:r>
            <a:r>
              <a:rPr lang="en-US" sz="2800" b="1" dirty="0">
                <a:solidFill>
                  <a:srgbClr val="0000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510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0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0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0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0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0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0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0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10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10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10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9" grpId="0" animBg="1"/>
      <p:bldP spid="39" grpId="1" animBg="1"/>
      <p:bldP spid="2" grpId="0"/>
      <p:bldP spid="44" grpId="0"/>
      <p:bldP spid="45" grpId="0"/>
      <p:bldP spid="46" grpId="0"/>
      <p:bldP spid="48" grpId="0"/>
      <p:bldP spid="49" grpId="0"/>
      <p:bldP spid="50" grpId="0"/>
      <p:bldP spid="51" grpId="0"/>
      <p:bldP spid="52" grpId="0"/>
      <p:bldP spid="53" grpId="0"/>
      <p:bldP spid="3" grpId="0"/>
      <p:bldP spid="47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3E26F-73C8-4422-84C6-C182CB8FF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166" y="609600"/>
            <a:ext cx="7539991" cy="1066800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RAPIDTYPING</a:t>
            </a:r>
            <a:br>
              <a:rPr lang="en-US" sz="3200" b="1" dirty="0">
                <a:solidFill>
                  <a:srgbClr val="1F3763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2F0DC-905D-4D8D-8944-F4C4318B8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8382000" cy="3450613"/>
          </a:xfrm>
        </p:spPr>
        <p:txBody>
          <a:bodyPr>
            <a:no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RapidTyping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RapidTyping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51449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88A0E1-D961-4F85-BFA7-D52447818F4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8077200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20FD5B-DAA2-4892-8572-6E71E6976A67}"/>
              </a:ext>
            </a:extLst>
          </p:cNvPr>
          <p:cNvSpPr txBox="1"/>
          <p:nvPr/>
        </p:nvSpPr>
        <p:spPr>
          <a:xfrm>
            <a:off x="152400" y="-79534"/>
            <a:ext cx="88392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(space).</a:t>
            </a:r>
            <a:endParaRPr lang="en-US" sz="31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482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353E8E-A54F-415A-89C0-F87E9825256C}"/>
              </a:ext>
            </a:extLst>
          </p:cNvPr>
          <p:cNvSpPr txBox="1"/>
          <p:nvPr/>
        </p:nvSpPr>
        <p:spPr>
          <a:xfrm>
            <a:off x="533400" y="182940"/>
            <a:ext cx="8305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Khi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RapidTyping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F92DD7-3BE3-4C54-A6AD-735B98AAD9E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89858"/>
            <a:ext cx="7543800" cy="36013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6603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8DF673-BE7C-4C16-A369-577C24DCFC12}"/>
              </a:ext>
            </a:extLst>
          </p:cNvPr>
          <p:cNvSpPr txBox="1"/>
          <p:nvPr/>
        </p:nvSpPr>
        <p:spPr>
          <a:xfrm>
            <a:off x="76200" y="1905000"/>
            <a:ext cx="89154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EN2. Beginner,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 Basics - Lessons 1 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 Basics - Lesson 2 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7731E27-B94A-4970-8FF0-E99FF1A851E0}"/>
              </a:ext>
            </a:extLst>
          </p:cNvPr>
          <p:cNvGrpSpPr/>
          <p:nvPr/>
        </p:nvGrpSpPr>
        <p:grpSpPr>
          <a:xfrm>
            <a:off x="0" y="601009"/>
            <a:ext cx="9144000" cy="938606"/>
            <a:chOff x="-11482" y="45665"/>
            <a:chExt cx="9144000" cy="457200"/>
          </a:xfrm>
        </p:grpSpPr>
        <p:pic>
          <p:nvPicPr>
            <p:cNvPr id="7" name="Picture 2" descr="tpage4">
              <a:extLst>
                <a:ext uri="{FF2B5EF4-FFF2-40B4-BE49-F238E27FC236}">
                  <a16:creationId xmlns:a16="http://schemas.microsoft.com/office/drawing/2014/main" id="{24C90A84-796E-4009-B24B-EF4A4348B5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82" y="45665"/>
              <a:ext cx="9144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WordArt 3">
              <a:extLst>
                <a:ext uri="{FF2B5EF4-FFF2-40B4-BE49-F238E27FC236}">
                  <a16:creationId xmlns:a16="http://schemas.microsoft.com/office/drawing/2014/main" id="{3F86ED6E-AF73-4FF1-B914-D301F23A068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113767" y="138459"/>
              <a:ext cx="4210833" cy="271613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000" kern="10">
                  <a:ln w="9525">
                    <a:solidFill>
                      <a:srgbClr val="800080"/>
                    </a:solidFill>
                    <a:round/>
                    <a:headEnd/>
                    <a:tailEnd/>
                  </a:ln>
                  <a:solidFill>
                    <a:srgbClr val="CC3300"/>
                  </a:solidFill>
                  <a:latin typeface="Times New Roman"/>
                  <a:cs typeface="Times New Roman"/>
                </a:rPr>
                <a:t>THỰC HÀNH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82133EF-3FCB-4578-93A8-45852D7A828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572000"/>
            <a:ext cx="4572000" cy="228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5124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2590800"/>
            <a:ext cx="8287555" cy="2971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2567" y="1447800"/>
            <a:ext cx="82369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WordArt 2"/>
          <p:cNvSpPr>
            <a:spLocks noChangeArrowheads="1" noChangeShapeType="1" noTextEdit="1"/>
          </p:cNvSpPr>
          <p:nvPr/>
        </p:nvSpPr>
        <p:spPr bwMode="auto">
          <a:xfrm>
            <a:off x="2397690" y="126153"/>
            <a:ext cx="40862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KIỂM TRA BÀI CŨ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" y="1587043"/>
            <a:ext cx="8236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1646" y="3733800"/>
            <a:ext cx="8092120" cy="533400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5800" y="786825"/>
            <a:ext cx="6941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Quan sát khu vực chính của bàn phím: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336099" y="4076700"/>
            <a:ext cx="152400" cy="0"/>
          </a:xfrm>
          <a:prstGeom prst="line">
            <a:avLst/>
          </a:prstGeom>
          <a:ln w="3810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953000" y="4076700"/>
            <a:ext cx="152400" cy="0"/>
          </a:xfrm>
          <a:prstGeom prst="line">
            <a:avLst/>
          </a:prstGeom>
          <a:ln w="3810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743200" y="4800600"/>
            <a:ext cx="3200400" cy="6096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19400" y="5791200"/>
            <a:ext cx="3505200" cy="646331"/>
          </a:xfrm>
          <a:prstGeom prst="rect">
            <a:avLst/>
          </a:prstGeom>
          <a:noFill/>
          <a:ln>
            <a:solidFill>
              <a:srgbClr val="9900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Hai phím có gai</a:t>
            </a:r>
          </a:p>
        </p:txBody>
      </p:sp>
      <p:cxnSp>
        <p:nvCxnSpPr>
          <p:cNvPr id="11" name="Straight Connector 10"/>
          <p:cNvCxnSpPr>
            <a:endCxn id="6" idx="0"/>
          </p:cNvCxnSpPr>
          <p:nvPr/>
        </p:nvCxnSpPr>
        <p:spPr>
          <a:xfrm>
            <a:off x="3488499" y="4076700"/>
            <a:ext cx="1083501" cy="17145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6" idx="0"/>
          </p:cNvCxnSpPr>
          <p:nvPr/>
        </p:nvCxnSpPr>
        <p:spPr>
          <a:xfrm flipH="1">
            <a:off x="4572000" y="4076700"/>
            <a:ext cx="457200" cy="17145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25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2" grpId="0" animBg="1"/>
      <p:bldP spid="2" grpId="1" animBg="1"/>
      <p:bldP spid="3" grpId="0"/>
      <p:bldP spid="3" grpId="1"/>
      <p:bldP spid="5" grpId="0" animBg="1"/>
      <p:bldP spid="5" grpId="1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6">
            <a:extLst>
              <a:ext uri="{FF2B5EF4-FFF2-40B4-BE49-F238E27FC236}">
                <a16:creationId xmlns:a16="http://schemas.microsoft.com/office/drawing/2014/main" id="{797CB7EF-FB94-4D90-B48A-593BC392C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450" y="5600700"/>
            <a:ext cx="257175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471D2BEA-8055-49F9-95C4-A3B163614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400" y="3982522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9426" name="AutoShape 2"/>
          <p:cNvSpPr>
            <a:spLocks noChangeArrowheads="1"/>
          </p:cNvSpPr>
          <p:nvPr/>
        </p:nvSpPr>
        <p:spPr bwMode="auto">
          <a:xfrm>
            <a:off x="457200" y="228600"/>
            <a:ext cx="8153400" cy="457200"/>
          </a:xfrm>
          <a:prstGeom prst="horizontalScroll">
            <a:avLst>
              <a:gd name="adj" fmla="val 125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9427" name="Text Box 3"/>
          <p:cNvSpPr txBox="1">
            <a:spLocks noChangeArrowheads="1"/>
          </p:cNvSpPr>
          <p:nvPr/>
        </p:nvSpPr>
        <p:spPr bwMode="auto">
          <a:xfrm>
            <a:off x="357188" y="1447800"/>
            <a:ext cx="7848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F, G ta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59428" name="Rectangle 4"/>
          <p:cNvSpPr>
            <a:spLocks noChangeArrowheads="1"/>
          </p:cNvSpPr>
          <p:nvPr/>
        </p:nvSpPr>
        <p:spPr bwMode="auto">
          <a:xfrm>
            <a:off x="304800" y="2209800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9429" name="Rectangle 5"/>
          <p:cNvSpPr>
            <a:spLocks noChangeArrowheads="1"/>
          </p:cNvSpPr>
          <p:nvPr/>
        </p:nvSpPr>
        <p:spPr bwMode="auto">
          <a:xfrm>
            <a:off x="2362200" y="2209800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Ngón giữa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trái</a:t>
            </a:r>
          </a:p>
        </p:txBody>
      </p:sp>
      <p:sp>
        <p:nvSpPr>
          <p:cNvPr id="359430" name="Rectangle 6"/>
          <p:cNvSpPr>
            <a:spLocks noChangeArrowheads="1"/>
          </p:cNvSpPr>
          <p:nvPr/>
        </p:nvSpPr>
        <p:spPr bwMode="auto">
          <a:xfrm>
            <a:off x="4495800" y="2200275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9431" name="Rectangle 7"/>
          <p:cNvSpPr>
            <a:spLocks noChangeArrowheads="1"/>
          </p:cNvSpPr>
          <p:nvPr/>
        </p:nvSpPr>
        <p:spPr bwMode="auto">
          <a:xfrm>
            <a:off x="6705600" y="2209800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Ngón út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phải</a:t>
            </a:r>
          </a:p>
        </p:txBody>
      </p:sp>
      <p:sp>
        <p:nvSpPr>
          <p:cNvPr id="359432" name="Oval 8"/>
          <p:cNvSpPr>
            <a:spLocks noChangeArrowheads="1"/>
          </p:cNvSpPr>
          <p:nvPr/>
        </p:nvSpPr>
        <p:spPr bwMode="auto">
          <a:xfrm>
            <a:off x="423863" y="2286000"/>
            <a:ext cx="457200" cy="457200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9433" name="Text Box 9"/>
          <p:cNvSpPr txBox="1">
            <a:spLocks noChangeArrowheads="1"/>
          </p:cNvSpPr>
          <p:nvPr/>
        </p:nvSpPr>
        <p:spPr bwMode="auto">
          <a:xfrm>
            <a:off x="304800" y="3276600"/>
            <a:ext cx="8305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H, J ta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359434" name="Rectangle 10"/>
          <p:cNvSpPr>
            <a:spLocks noChangeArrowheads="1"/>
          </p:cNvSpPr>
          <p:nvPr/>
        </p:nvSpPr>
        <p:spPr bwMode="auto">
          <a:xfrm>
            <a:off x="6705600" y="3962400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Ngón trỏ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tay trái</a:t>
            </a:r>
          </a:p>
        </p:txBody>
      </p:sp>
      <p:sp>
        <p:nvSpPr>
          <p:cNvPr id="359435" name="Rectangle 11"/>
          <p:cNvSpPr>
            <a:spLocks noChangeArrowheads="1"/>
          </p:cNvSpPr>
          <p:nvPr/>
        </p:nvSpPr>
        <p:spPr bwMode="auto">
          <a:xfrm>
            <a:off x="2336800" y="3971925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9437" name="Rectangle 13"/>
          <p:cNvSpPr>
            <a:spLocks noChangeArrowheads="1"/>
          </p:cNvSpPr>
          <p:nvPr/>
        </p:nvSpPr>
        <p:spPr bwMode="auto">
          <a:xfrm>
            <a:off x="228600" y="3962400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9438" name="Oval 14"/>
          <p:cNvSpPr>
            <a:spLocks noChangeArrowheads="1"/>
          </p:cNvSpPr>
          <p:nvPr/>
        </p:nvSpPr>
        <p:spPr bwMode="auto">
          <a:xfrm>
            <a:off x="4800600" y="4114800"/>
            <a:ext cx="381000" cy="369332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9439" name="Text Box 15"/>
          <p:cNvSpPr txBox="1">
            <a:spLocks noChangeArrowheads="1"/>
          </p:cNvSpPr>
          <p:nvPr/>
        </p:nvSpPr>
        <p:spPr bwMode="auto">
          <a:xfrm>
            <a:off x="533400" y="5029200"/>
            <a:ext cx="7848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359440" name="Rectangle 16"/>
          <p:cNvSpPr>
            <a:spLocks noChangeArrowheads="1"/>
          </p:cNvSpPr>
          <p:nvPr/>
        </p:nvSpPr>
        <p:spPr bwMode="auto">
          <a:xfrm>
            <a:off x="228600" y="5572125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9442" name="Rectangle 18"/>
          <p:cNvSpPr>
            <a:spLocks noChangeArrowheads="1"/>
          </p:cNvSpPr>
          <p:nvPr/>
        </p:nvSpPr>
        <p:spPr bwMode="auto">
          <a:xfrm>
            <a:off x="5429249" y="5596235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Ngón trỏ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phải</a:t>
            </a:r>
          </a:p>
        </p:txBody>
      </p:sp>
      <p:sp>
        <p:nvSpPr>
          <p:cNvPr id="359444" name="Oval 20"/>
          <p:cNvSpPr>
            <a:spLocks noChangeArrowheads="1"/>
          </p:cNvSpPr>
          <p:nvPr/>
        </p:nvSpPr>
        <p:spPr bwMode="auto">
          <a:xfrm>
            <a:off x="2571750" y="5662315"/>
            <a:ext cx="457200" cy="457200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9445" name="Picture 21" descr="32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67000"/>
            <a:ext cx="6858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46" name="Picture 22" descr="32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43400"/>
            <a:ext cx="6858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47" name="Picture 23" descr="32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6143625"/>
            <a:ext cx="6858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48" name="Picture 24" descr="daisy_button_red_h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457" name="Line 33"/>
          <p:cNvSpPr>
            <a:spLocks noChangeShapeType="1"/>
          </p:cNvSpPr>
          <p:nvPr/>
        </p:nvSpPr>
        <p:spPr bwMode="auto">
          <a:xfrm>
            <a:off x="109538" y="2655888"/>
            <a:ext cx="1587" cy="2351087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9458" name="Line 34"/>
          <p:cNvSpPr>
            <a:spLocks noChangeShapeType="1"/>
          </p:cNvSpPr>
          <p:nvPr/>
        </p:nvSpPr>
        <p:spPr bwMode="auto">
          <a:xfrm>
            <a:off x="55563" y="3355975"/>
            <a:ext cx="1587" cy="240188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9459" name="Picture 35" descr="daisy_button_red_h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257800"/>
            <a:ext cx="1143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460" name="Text Box 36"/>
          <p:cNvSpPr txBox="1">
            <a:spLocks noChangeArrowheads="1"/>
          </p:cNvSpPr>
          <p:nvPr/>
        </p:nvSpPr>
        <p:spPr bwMode="auto">
          <a:xfrm>
            <a:off x="152400" y="762000"/>
            <a:ext cx="853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2098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59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5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9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9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59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59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359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359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59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594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359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500"/>
                                        <p:tgtEl>
                                          <p:spTgt spid="359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359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500"/>
                                        <p:tgtEl>
                                          <p:spTgt spid="359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594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6" dur="1" fill="hold"/>
                                        <p:tgtEl>
                                          <p:spTgt spid="3594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2000"/>
                                        <p:tgtEl>
                                          <p:spTgt spid="359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2000"/>
                                        <p:tgtEl>
                                          <p:spTgt spid="35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594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59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59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5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59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59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59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59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59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59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359426" grpId="0"/>
      <p:bldP spid="359427" grpId="0"/>
      <p:bldP spid="359428" grpId="0" animBg="1"/>
      <p:bldP spid="359429" grpId="0" animBg="1"/>
      <p:bldP spid="359430" grpId="0" animBg="1"/>
      <p:bldP spid="359431" grpId="0" animBg="1"/>
      <p:bldP spid="359432" grpId="0" animBg="1"/>
      <p:bldP spid="359433" grpId="0"/>
      <p:bldP spid="359434" grpId="0" animBg="1"/>
      <p:bldP spid="359435" grpId="0" animBg="1"/>
      <p:bldP spid="359437" grpId="0" animBg="1"/>
      <p:bldP spid="359438" grpId="0" animBg="1"/>
      <p:bldP spid="359439" grpId="0"/>
      <p:bldP spid="359440" grpId="0" animBg="1"/>
      <p:bldP spid="359442" grpId="0" animBg="1"/>
      <p:bldP spid="359444" grpId="0" animBg="1"/>
      <p:bldP spid="35946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2"/>
          <p:cNvSpPr>
            <a:spLocks noChangeArrowheads="1" noChangeShapeType="1" noTextEdit="1"/>
          </p:cNvSpPr>
          <p:nvPr/>
        </p:nvSpPr>
        <p:spPr bwMode="auto">
          <a:xfrm>
            <a:off x="1676400" y="1905000"/>
            <a:ext cx="5715000" cy="6019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51658"/>
              </a:avLst>
            </a:prstTxWarp>
          </a:bodyPr>
          <a:lstStyle/>
          <a:p>
            <a:pPr algn="ctr"/>
            <a:r>
              <a:rPr lang="vi-VN" sz="3600" kern="10" dirty="0"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em chăm ngoan học giỏi</a:t>
            </a:r>
          </a:p>
        </p:txBody>
      </p:sp>
      <p:pic>
        <p:nvPicPr>
          <p:cNvPr id="19459" name="Picture 3" descr="POINSET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5146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POINSET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4206875"/>
            <a:ext cx="281940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b25788865kk9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7000" y="5715000"/>
            <a:ext cx="3886200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33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181600"/>
            <a:ext cx="12604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3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96200" y="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5" name="WordArt 9"/>
          <p:cNvSpPr>
            <a:spLocks noChangeArrowheads="1" noChangeShapeType="1" noTextEdit="1"/>
          </p:cNvSpPr>
          <p:nvPr/>
        </p:nvSpPr>
        <p:spPr bwMode="auto">
          <a:xfrm>
            <a:off x="1447800" y="533400"/>
            <a:ext cx="61722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kern="10" dirty="0">
                <a:ln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itchFamily="18" charset="0"/>
                <a:cs typeface="Times New Roman" pitchFamily="18" charset="0"/>
              </a:rPr>
              <a:t>TIẾT HỌC ĐẾN ĐÂY LÀ KẾT THÚC</a:t>
            </a:r>
          </a:p>
        </p:txBody>
      </p:sp>
      <p:pic>
        <p:nvPicPr>
          <p:cNvPr id="19466" name="Picture 10" descr="j029202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76600" y="3581400"/>
            <a:ext cx="240506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3" name="Nam ngon tay ngoan - Xuan ma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01000" y="5638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15" fill="hold"/>
                                        <p:tgtEl>
                                          <p:spTgt spid="696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64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B44216-02FE-42DD-8EBD-38DFA7189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98107" cy="6858000"/>
          </a:xfrm>
          <a:prstGeom prst="rect">
            <a:avLst/>
          </a:prstGeom>
        </p:spPr>
      </p:pic>
      <p:sp>
        <p:nvSpPr>
          <p:cNvPr id="58370" name="Slide Number Placeholder 12">
            <a:extLst>
              <a:ext uri="{FF2B5EF4-FFF2-40B4-BE49-F238E27FC236}">
                <a16:creationId xmlns:a16="http://schemas.microsoft.com/office/drawing/2014/main" id="{BF24D0DA-D1AA-468A-89E6-786F30FC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fld id="{60A5A2E7-0A56-4711-81FA-43A74E17A40F}" type="slidenum">
              <a:rPr lang="en-US" altLang="en-US" sz="1200">
                <a:solidFill>
                  <a:srgbClr val="898989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None/>
                <a:defRPr/>
              </a:pPr>
              <a:t>3</a:t>
            </a:fld>
            <a:endParaRPr lang="en-US" altLang="en-US" sz="120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sp>
        <p:nvSpPr>
          <p:cNvPr id="58375" name="TextBox 6">
            <a:extLst>
              <a:ext uri="{FF2B5EF4-FFF2-40B4-BE49-F238E27FC236}">
                <a16:creationId xmlns:a16="http://schemas.microsoft.com/office/drawing/2014/main" id="{76ED90DF-2F78-41ED-A443-78611E8F2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71600"/>
            <a:ext cx="83058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None/>
              <a:defRPr/>
            </a:pPr>
            <a:endParaRPr lang="en-US" altLang="en-US" sz="3600" b="1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 eaLnBrk="0" hangingPunct="0">
              <a:spcBef>
                <a:spcPct val="0"/>
              </a:spcBef>
              <a:buNone/>
              <a:defRPr/>
            </a:pPr>
            <a:r>
              <a:rPr lang="en-US" altLang="en-US" sz="3600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TIN HỌC</a:t>
            </a:r>
          </a:p>
          <a:p>
            <a:pPr algn="ctr" eaLnBrk="0" hangingPunct="0">
              <a:spcBef>
                <a:spcPct val="0"/>
              </a:spcBef>
              <a:buNone/>
              <a:defRPr/>
            </a:pPr>
            <a:endParaRPr lang="en-US" altLang="en-US" sz="1800" b="1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spcBef>
                <a:spcPct val="0"/>
              </a:spcBef>
              <a:buNone/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BÀI 2: EM TẬP GÕ HÀNG PHÍM CƠ SỞ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918" y="1826745"/>
            <a:ext cx="325394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137493" y="1349125"/>
            <a:ext cx="798128" cy="913031"/>
            <a:chOff x="192472" y="1182468"/>
            <a:chExt cx="798128" cy="913031"/>
          </a:xfrm>
        </p:grpSpPr>
        <p:sp>
          <p:nvSpPr>
            <p:cNvPr id="2" name="TextBox 1"/>
            <p:cNvSpPr txBox="1"/>
            <p:nvPr/>
          </p:nvSpPr>
          <p:spPr>
            <a:xfrm>
              <a:off x="192472" y="1182468"/>
              <a:ext cx="79812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  <a:cs typeface="Times New Roman" pitchFamily="18" charset="0"/>
                </a:rPr>
                <a:t>Ngón út</a:t>
              </a:r>
            </a:p>
          </p:txBody>
        </p:sp>
        <p:cxnSp>
          <p:nvCxnSpPr>
            <p:cNvPr id="7" name="Straight Arrow Connector 6"/>
            <p:cNvCxnSpPr>
              <a:stCxn id="2" idx="2"/>
            </p:cNvCxnSpPr>
            <p:nvPr/>
          </p:nvCxnSpPr>
          <p:spPr>
            <a:xfrm>
              <a:off x="591536" y="1828799"/>
              <a:ext cx="237676" cy="2667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3132906" y="836145"/>
            <a:ext cx="798128" cy="1104899"/>
            <a:chOff x="192472" y="1182468"/>
            <a:chExt cx="798128" cy="1104899"/>
          </a:xfrm>
        </p:grpSpPr>
        <p:sp>
          <p:nvSpPr>
            <p:cNvPr id="11" name="TextBox 10"/>
            <p:cNvSpPr txBox="1"/>
            <p:nvPr/>
          </p:nvSpPr>
          <p:spPr>
            <a:xfrm>
              <a:off x="192472" y="1182468"/>
              <a:ext cx="79812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  <a:cs typeface="Times New Roman" pitchFamily="18" charset="0"/>
                </a:rPr>
                <a:t>Ngón áp út</a:t>
              </a:r>
            </a:p>
          </p:txBody>
        </p:sp>
        <p:cxnSp>
          <p:nvCxnSpPr>
            <p:cNvPr id="12" name="Straight Arrow Connector 11"/>
            <p:cNvCxnSpPr>
              <a:stCxn id="11" idx="2"/>
            </p:cNvCxnSpPr>
            <p:nvPr/>
          </p:nvCxnSpPr>
          <p:spPr>
            <a:xfrm>
              <a:off x="591536" y="1828799"/>
              <a:ext cx="0" cy="4585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123506" y="836145"/>
            <a:ext cx="798128" cy="1104899"/>
            <a:chOff x="192472" y="1182468"/>
            <a:chExt cx="798128" cy="1104899"/>
          </a:xfrm>
        </p:grpSpPr>
        <p:sp>
          <p:nvSpPr>
            <p:cNvPr id="15" name="TextBox 14"/>
            <p:cNvSpPr txBox="1"/>
            <p:nvPr/>
          </p:nvSpPr>
          <p:spPr>
            <a:xfrm>
              <a:off x="192472" y="1182468"/>
              <a:ext cx="79812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  <a:cs typeface="Times New Roman" pitchFamily="18" charset="0"/>
                </a:rPr>
                <a:t>Ngón giữa</a:t>
              </a:r>
            </a:p>
          </p:txBody>
        </p:sp>
        <p:cxnSp>
          <p:nvCxnSpPr>
            <p:cNvPr id="16" name="Straight Arrow Connector 15"/>
            <p:cNvCxnSpPr>
              <a:stCxn id="15" idx="2"/>
            </p:cNvCxnSpPr>
            <p:nvPr/>
          </p:nvCxnSpPr>
          <p:spPr>
            <a:xfrm flipH="1">
              <a:off x="438854" y="1828799"/>
              <a:ext cx="152682" cy="4585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5037906" y="930026"/>
            <a:ext cx="958952" cy="1104899"/>
            <a:chOff x="31648" y="1182468"/>
            <a:chExt cx="958952" cy="1104899"/>
          </a:xfrm>
        </p:grpSpPr>
        <p:sp>
          <p:nvSpPr>
            <p:cNvPr id="19" name="TextBox 18"/>
            <p:cNvSpPr txBox="1"/>
            <p:nvPr/>
          </p:nvSpPr>
          <p:spPr>
            <a:xfrm>
              <a:off x="192472" y="1182468"/>
              <a:ext cx="79812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  <a:cs typeface="Times New Roman" pitchFamily="18" charset="0"/>
                </a:rPr>
                <a:t>Ngón trỏ</a:t>
              </a:r>
            </a:p>
          </p:txBody>
        </p:sp>
        <p:cxnSp>
          <p:nvCxnSpPr>
            <p:cNvPr id="20" name="Straight Arrow Connector 19"/>
            <p:cNvCxnSpPr>
              <a:stCxn id="19" idx="2"/>
            </p:cNvCxnSpPr>
            <p:nvPr/>
          </p:nvCxnSpPr>
          <p:spPr>
            <a:xfrm flipH="1">
              <a:off x="31648" y="1828799"/>
              <a:ext cx="559888" cy="4585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5485466" y="2703567"/>
            <a:ext cx="798128" cy="1104899"/>
            <a:chOff x="-206592" y="1221090"/>
            <a:chExt cx="798128" cy="1104899"/>
          </a:xfrm>
        </p:grpSpPr>
        <p:sp>
          <p:nvSpPr>
            <p:cNvPr id="23" name="TextBox 22"/>
            <p:cNvSpPr txBox="1"/>
            <p:nvPr/>
          </p:nvSpPr>
          <p:spPr>
            <a:xfrm>
              <a:off x="-206592" y="1221090"/>
              <a:ext cx="79812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  <a:cs typeface="Times New Roman" pitchFamily="18" charset="0"/>
                </a:rPr>
                <a:t>Ngón cái</a:t>
              </a:r>
            </a:p>
          </p:txBody>
        </p:sp>
        <p:cxnSp>
          <p:nvCxnSpPr>
            <p:cNvPr id="24" name="Straight Arrow Connector 23"/>
            <p:cNvCxnSpPr>
              <a:stCxn id="23" idx="2"/>
            </p:cNvCxnSpPr>
            <p:nvPr/>
          </p:nvCxnSpPr>
          <p:spPr>
            <a:xfrm flipH="1">
              <a:off x="31648" y="1867421"/>
              <a:ext cx="160824" cy="4585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2963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2F8B6D-8A66-4F5C-A8FC-EBB4959F2ADB}"/>
              </a:ext>
            </a:extLst>
          </p:cNvPr>
          <p:cNvSpPr txBox="1"/>
          <p:nvPr/>
        </p:nvSpPr>
        <p:spPr>
          <a:xfrm>
            <a:off x="842962" y="457200"/>
            <a:ext cx="7772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74C7F6-4B0E-4087-974C-24F985CABE9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09800"/>
            <a:ext cx="6553199" cy="350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866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B6469-EF66-4103-BFB6-6BEC2B87C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804520"/>
            <a:ext cx="7848600" cy="1049235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b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974E6-6CAF-4677-A74E-E7449A3BF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1981200"/>
            <a:ext cx="8031480" cy="3450613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J 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Quan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5178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18AC9-1E87-4BC3-B5F0-928124A6D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A3013-FEDC-44D7-AF95-4D2E56BFA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18C10B-713B-4091-802A-957E55DC3A5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3085"/>
            <a:ext cx="8382000" cy="5750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829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228600" y="4621672"/>
            <a:ext cx="8991600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2.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Nêu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cách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đặt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từng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ngón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lên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phím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ở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hàng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cơ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sở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?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ts val="600"/>
              </a:spcBef>
            </a:pP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7" name="WordArt 10"/>
          <p:cNvSpPr>
            <a:spLocks noChangeArrowheads="1" noChangeShapeType="1" noTextEdit="1"/>
          </p:cNvSpPr>
          <p:nvPr/>
        </p:nvSpPr>
        <p:spPr bwMode="auto">
          <a:xfrm>
            <a:off x="2878445" y="584775"/>
            <a:ext cx="3827155" cy="3713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CC0066"/>
                  </a:solidFill>
                  <a:round/>
                  <a:headEnd/>
                  <a:tailEnd/>
                </a:ln>
                <a:solidFill>
                  <a:srgbClr val="5F009A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HOẠT ĐỘNG NHÓM LỚN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265" y="1742420"/>
            <a:ext cx="6081514" cy="2846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7884" y="1066800"/>
            <a:ext cx="3092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Quan sát hình sau: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2" name="AutoShape 3"/>
          <p:cNvSpPr>
            <a:spLocks noChangeArrowheads="1"/>
          </p:cNvSpPr>
          <p:nvPr/>
        </p:nvSpPr>
        <p:spPr bwMode="auto">
          <a:xfrm>
            <a:off x="7683663" y="120975"/>
            <a:ext cx="771624" cy="12551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</a:t>
            </a:r>
          </a:p>
        </p:txBody>
      </p:sp>
      <p:sp>
        <p:nvSpPr>
          <p:cNvPr id="133" name="AutoShape 4"/>
          <p:cNvSpPr>
            <a:spLocks noChangeArrowheads="1"/>
          </p:cNvSpPr>
          <p:nvPr/>
        </p:nvSpPr>
        <p:spPr bwMode="auto">
          <a:xfrm>
            <a:off x="7690308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134" name="AutoShape 7"/>
          <p:cNvSpPr>
            <a:spLocks noChangeArrowheads="1"/>
          </p:cNvSpPr>
          <p:nvPr/>
        </p:nvSpPr>
        <p:spPr bwMode="auto">
          <a:xfrm>
            <a:off x="7685545" y="12186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135" name="AutoShape 8"/>
          <p:cNvSpPr>
            <a:spLocks noChangeArrowheads="1"/>
          </p:cNvSpPr>
          <p:nvPr/>
        </p:nvSpPr>
        <p:spPr bwMode="auto">
          <a:xfrm>
            <a:off x="7649033" y="1186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136" name="AutoShape 9"/>
          <p:cNvSpPr>
            <a:spLocks noChangeArrowheads="1"/>
          </p:cNvSpPr>
          <p:nvPr/>
        </p:nvSpPr>
        <p:spPr bwMode="auto">
          <a:xfrm>
            <a:off x="7656970" y="1139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137" name="AutoShape 10"/>
          <p:cNvSpPr>
            <a:spLocks noChangeArrowheads="1"/>
          </p:cNvSpPr>
          <p:nvPr/>
        </p:nvSpPr>
        <p:spPr bwMode="auto">
          <a:xfrm>
            <a:off x="7664908" y="1012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</a:t>
            </a:r>
          </a:p>
        </p:txBody>
      </p:sp>
      <p:sp>
        <p:nvSpPr>
          <p:cNvPr id="138" name="AutoShape 11"/>
          <p:cNvSpPr>
            <a:spLocks noChangeArrowheads="1"/>
          </p:cNvSpPr>
          <p:nvPr/>
        </p:nvSpPr>
        <p:spPr bwMode="auto">
          <a:xfrm>
            <a:off x="7672845" y="10916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6</a:t>
            </a:r>
          </a:p>
        </p:txBody>
      </p:sp>
      <p:sp>
        <p:nvSpPr>
          <p:cNvPr id="139" name="AutoShape 12"/>
          <p:cNvSpPr>
            <a:spLocks noChangeArrowheads="1"/>
          </p:cNvSpPr>
          <p:nvPr/>
        </p:nvSpPr>
        <p:spPr bwMode="auto">
          <a:xfrm>
            <a:off x="7660145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7</a:t>
            </a:r>
          </a:p>
        </p:txBody>
      </p:sp>
      <p:sp>
        <p:nvSpPr>
          <p:cNvPr id="140" name="AutoShape 13"/>
          <p:cNvSpPr>
            <a:spLocks noChangeArrowheads="1"/>
          </p:cNvSpPr>
          <p:nvPr/>
        </p:nvSpPr>
        <p:spPr bwMode="auto">
          <a:xfrm>
            <a:off x="7668083" y="1044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8</a:t>
            </a:r>
          </a:p>
        </p:txBody>
      </p:sp>
      <p:sp>
        <p:nvSpPr>
          <p:cNvPr id="141" name="AutoShape 14"/>
          <p:cNvSpPr>
            <a:spLocks noChangeArrowheads="1"/>
          </p:cNvSpPr>
          <p:nvPr/>
        </p:nvSpPr>
        <p:spPr bwMode="auto">
          <a:xfrm>
            <a:off x="7655383" y="11234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9</a:t>
            </a:r>
          </a:p>
        </p:txBody>
      </p:sp>
      <p:sp>
        <p:nvSpPr>
          <p:cNvPr id="142" name="AutoShape 15"/>
          <p:cNvSpPr>
            <a:spLocks noChangeArrowheads="1"/>
          </p:cNvSpPr>
          <p:nvPr/>
        </p:nvSpPr>
        <p:spPr bwMode="auto">
          <a:xfrm>
            <a:off x="7663320" y="12028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143" name="AutoShape 16"/>
          <p:cNvSpPr>
            <a:spLocks noChangeArrowheads="1"/>
          </p:cNvSpPr>
          <p:nvPr/>
        </p:nvSpPr>
        <p:spPr bwMode="auto">
          <a:xfrm>
            <a:off x="7683958" y="1298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11</a:t>
            </a:r>
          </a:p>
        </p:txBody>
      </p:sp>
      <p:sp>
        <p:nvSpPr>
          <p:cNvPr id="144" name="AutoShape 17"/>
          <p:cNvSpPr>
            <a:spLocks noChangeArrowheads="1"/>
          </p:cNvSpPr>
          <p:nvPr/>
        </p:nvSpPr>
        <p:spPr bwMode="auto">
          <a:xfrm>
            <a:off x="7679195" y="1155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12</a:t>
            </a:r>
          </a:p>
        </p:txBody>
      </p:sp>
      <p:sp>
        <p:nvSpPr>
          <p:cNvPr id="145" name="AutoShape 18"/>
          <p:cNvSpPr>
            <a:spLocks noChangeArrowheads="1"/>
          </p:cNvSpPr>
          <p:nvPr/>
        </p:nvSpPr>
        <p:spPr bwMode="auto">
          <a:xfrm>
            <a:off x="7666495" y="1028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13</a:t>
            </a:r>
          </a:p>
        </p:txBody>
      </p:sp>
      <p:sp>
        <p:nvSpPr>
          <p:cNvPr id="146" name="AutoShape 19"/>
          <p:cNvSpPr>
            <a:spLocks noChangeArrowheads="1"/>
          </p:cNvSpPr>
          <p:nvPr/>
        </p:nvSpPr>
        <p:spPr bwMode="auto">
          <a:xfrm>
            <a:off x="7674433" y="11075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14</a:t>
            </a:r>
          </a:p>
        </p:txBody>
      </p:sp>
      <p:sp>
        <p:nvSpPr>
          <p:cNvPr id="147" name="AutoShape 20"/>
          <p:cNvSpPr>
            <a:spLocks noChangeArrowheads="1"/>
          </p:cNvSpPr>
          <p:nvPr/>
        </p:nvSpPr>
        <p:spPr bwMode="auto">
          <a:xfrm>
            <a:off x="7661733" y="1186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15</a:t>
            </a:r>
          </a:p>
        </p:txBody>
      </p:sp>
      <p:sp>
        <p:nvSpPr>
          <p:cNvPr id="148" name="AutoShape 20"/>
          <p:cNvSpPr>
            <a:spLocks noChangeArrowheads="1"/>
          </p:cNvSpPr>
          <p:nvPr/>
        </p:nvSpPr>
        <p:spPr bwMode="auto">
          <a:xfrm>
            <a:off x="7703008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16</a:t>
            </a:r>
          </a:p>
        </p:txBody>
      </p:sp>
      <p:sp>
        <p:nvSpPr>
          <p:cNvPr id="149" name="AutoShape 20"/>
          <p:cNvSpPr>
            <a:spLocks noChangeArrowheads="1"/>
          </p:cNvSpPr>
          <p:nvPr/>
        </p:nvSpPr>
        <p:spPr bwMode="auto">
          <a:xfrm>
            <a:off x="7669670" y="1393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17</a:t>
            </a:r>
          </a:p>
        </p:txBody>
      </p:sp>
      <p:sp>
        <p:nvSpPr>
          <p:cNvPr id="150" name="AutoShape 20"/>
          <p:cNvSpPr>
            <a:spLocks noChangeArrowheads="1"/>
          </p:cNvSpPr>
          <p:nvPr/>
        </p:nvSpPr>
        <p:spPr bwMode="auto">
          <a:xfrm>
            <a:off x="7680783" y="15044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18</a:t>
            </a:r>
          </a:p>
        </p:txBody>
      </p:sp>
      <p:sp>
        <p:nvSpPr>
          <p:cNvPr id="151" name="AutoShape 20"/>
          <p:cNvSpPr>
            <a:spLocks noChangeArrowheads="1"/>
          </p:cNvSpPr>
          <p:nvPr/>
        </p:nvSpPr>
        <p:spPr bwMode="auto">
          <a:xfrm>
            <a:off x="7680783" y="16155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19</a:t>
            </a:r>
          </a:p>
        </p:txBody>
      </p:sp>
      <p:sp>
        <p:nvSpPr>
          <p:cNvPr id="152" name="AutoShape 20"/>
          <p:cNvSpPr>
            <a:spLocks noChangeArrowheads="1"/>
          </p:cNvSpPr>
          <p:nvPr/>
        </p:nvSpPr>
        <p:spPr bwMode="auto">
          <a:xfrm>
            <a:off x="7691895" y="15044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20</a:t>
            </a:r>
          </a:p>
        </p:txBody>
      </p:sp>
      <p:sp>
        <p:nvSpPr>
          <p:cNvPr id="153" name="AutoShape 20"/>
          <p:cNvSpPr>
            <a:spLocks noChangeArrowheads="1"/>
          </p:cNvSpPr>
          <p:nvPr/>
        </p:nvSpPr>
        <p:spPr bwMode="auto">
          <a:xfrm>
            <a:off x="7680783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154" name="AutoShape 20"/>
          <p:cNvSpPr>
            <a:spLocks noChangeArrowheads="1"/>
          </p:cNvSpPr>
          <p:nvPr/>
        </p:nvSpPr>
        <p:spPr bwMode="auto">
          <a:xfrm>
            <a:off x="7691895" y="14885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22</a:t>
            </a:r>
          </a:p>
        </p:txBody>
      </p:sp>
      <p:sp>
        <p:nvSpPr>
          <p:cNvPr id="155" name="AutoShape 20"/>
          <p:cNvSpPr>
            <a:spLocks noChangeArrowheads="1"/>
          </p:cNvSpPr>
          <p:nvPr/>
        </p:nvSpPr>
        <p:spPr bwMode="auto">
          <a:xfrm>
            <a:off x="7691895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23</a:t>
            </a:r>
          </a:p>
        </p:txBody>
      </p:sp>
      <p:sp>
        <p:nvSpPr>
          <p:cNvPr id="156" name="AutoShape 20"/>
          <p:cNvSpPr>
            <a:spLocks noChangeArrowheads="1"/>
          </p:cNvSpPr>
          <p:nvPr/>
        </p:nvSpPr>
        <p:spPr bwMode="auto">
          <a:xfrm>
            <a:off x="7680783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24</a:t>
            </a:r>
          </a:p>
        </p:txBody>
      </p:sp>
      <p:sp>
        <p:nvSpPr>
          <p:cNvPr id="157" name="AutoShape 20"/>
          <p:cNvSpPr>
            <a:spLocks noChangeArrowheads="1"/>
          </p:cNvSpPr>
          <p:nvPr/>
        </p:nvSpPr>
        <p:spPr bwMode="auto">
          <a:xfrm>
            <a:off x="7714120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25</a:t>
            </a:r>
          </a:p>
        </p:txBody>
      </p:sp>
      <p:sp>
        <p:nvSpPr>
          <p:cNvPr id="158" name="AutoShape 20"/>
          <p:cNvSpPr>
            <a:spLocks noChangeArrowheads="1"/>
          </p:cNvSpPr>
          <p:nvPr/>
        </p:nvSpPr>
        <p:spPr bwMode="auto">
          <a:xfrm>
            <a:off x="7649033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26</a:t>
            </a:r>
          </a:p>
        </p:txBody>
      </p:sp>
      <p:sp>
        <p:nvSpPr>
          <p:cNvPr id="159" name="AutoShape 20"/>
          <p:cNvSpPr>
            <a:spLocks noChangeArrowheads="1"/>
          </p:cNvSpPr>
          <p:nvPr/>
        </p:nvSpPr>
        <p:spPr bwMode="auto">
          <a:xfrm>
            <a:off x="7703008" y="1393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27</a:t>
            </a:r>
          </a:p>
        </p:txBody>
      </p:sp>
      <p:sp>
        <p:nvSpPr>
          <p:cNvPr id="160" name="AutoShape 20"/>
          <p:cNvSpPr>
            <a:spLocks noChangeArrowheads="1"/>
          </p:cNvSpPr>
          <p:nvPr/>
        </p:nvSpPr>
        <p:spPr bwMode="auto">
          <a:xfrm>
            <a:off x="7669670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28</a:t>
            </a:r>
          </a:p>
        </p:txBody>
      </p:sp>
      <p:sp>
        <p:nvSpPr>
          <p:cNvPr id="161" name="AutoShape 20"/>
          <p:cNvSpPr>
            <a:spLocks noChangeArrowheads="1"/>
          </p:cNvSpPr>
          <p:nvPr/>
        </p:nvSpPr>
        <p:spPr bwMode="auto">
          <a:xfrm>
            <a:off x="7669670" y="7265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29</a:t>
            </a:r>
          </a:p>
        </p:txBody>
      </p:sp>
      <p:sp>
        <p:nvSpPr>
          <p:cNvPr id="162" name="AutoShape 20"/>
          <p:cNvSpPr>
            <a:spLocks noChangeArrowheads="1"/>
          </p:cNvSpPr>
          <p:nvPr/>
        </p:nvSpPr>
        <p:spPr bwMode="auto">
          <a:xfrm>
            <a:off x="7660145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30</a:t>
            </a:r>
          </a:p>
        </p:txBody>
      </p:sp>
      <p:sp>
        <p:nvSpPr>
          <p:cNvPr id="163" name="AutoShape 20"/>
          <p:cNvSpPr>
            <a:spLocks noChangeArrowheads="1"/>
          </p:cNvSpPr>
          <p:nvPr/>
        </p:nvSpPr>
        <p:spPr bwMode="auto">
          <a:xfrm>
            <a:off x="7703008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31</a:t>
            </a:r>
          </a:p>
        </p:txBody>
      </p:sp>
      <p:sp>
        <p:nvSpPr>
          <p:cNvPr id="164" name="AutoShape 20"/>
          <p:cNvSpPr>
            <a:spLocks noChangeArrowheads="1"/>
          </p:cNvSpPr>
          <p:nvPr/>
        </p:nvSpPr>
        <p:spPr bwMode="auto">
          <a:xfrm>
            <a:off x="7703008" y="15044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32</a:t>
            </a:r>
          </a:p>
        </p:txBody>
      </p:sp>
      <p:sp>
        <p:nvSpPr>
          <p:cNvPr id="165" name="AutoShape 20"/>
          <p:cNvSpPr>
            <a:spLocks noChangeArrowheads="1"/>
          </p:cNvSpPr>
          <p:nvPr/>
        </p:nvSpPr>
        <p:spPr bwMode="auto">
          <a:xfrm>
            <a:off x="7691895" y="1393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33</a:t>
            </a:r>
          </a:p>
        </p:txBody>
      </p:sp>
      <p:sp>
        <p:nvSpPr>
          <p:cNvPr id="166" name="AutoShape 20"/>
          <p:cNvSpPr>
            <a:spLocks noChangeArrowheads="1"/>
          </p:cNvSpPr>
          <p:nvPr/>
        </p:nvSpPr>
        <p:spPr bwMode="auto">
          <a:xfrm>
            <a:off x="7691895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34</a:t>
            </a:r>
          </a:p>
        </p:txBody>
      </p:sp>
      <p:sp>
        <p:nvSpPr>
          <p:cNvPr id="167" name="AutoShape 20"/>
          <p:cNvSpPr>
            <a:spLocks noChangeArrowheads="1"/>
          </p:cNvSpPr>
          <p:nvPr/>
        </p:nvSpPr>
        <p:spPr bwMode="auto">
          <a:xfrm>
            <a:off x="7703008" y="1393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168" name="AutoShape 20"/>
          <p:cNvSpPr>
            <a:spLocks noChangeArrowheads="1"/>
          </p:cNvSpPr>
          <p:nvPr/>
        </p:nvSpPr>
        <p:spPr bwMode="auto">
          <a:xfrm>
            <a:off x="7669670" y="9488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36</a:t>
            </a:r>
          </a:p>
        </p:txBody>
      </p:sp>
      <p:sp>
        <p:nvSpPr>
          <p:cNvPr id="169" name="AutoShape 20"/>
          <p:cNvSpPr>
            <a:spLocks noChangeArrowheads="1"/>
          </p:cNvSpPr>
          <p:nvPr/>
        </p:nvSpPr>
        <p:spPr bwMode="auto">
          <a:xfrm>
            <a:off x="7703008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37</a:t>
            </a:r>
          </a:p>
        </p:txBody>
      </p:sp>
      <p:sp>
        <p:nvSpPr>
          <p:cNvPr id="170" name="AutoShape 20"/>
          <p:cNvSpPr>
            <a:spLocks noChangeArrowheads="1"/>
          </p:cNvSpPr>
          <p:nvPr/>
        </p:nvSpPr>
        <p:spPr bwMode="auto">
          <a:xfrm>
            <a:off x="7714120" y="15044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38</a:t>
            </a:r>
          </a:p>
        </p:txBody>
      </p:sp>
      <p:sp>
        <p:nvSpPr>
          <p:cNvPr id="171" name="AutoShape 20"/>
          <p:cNvSpPr>
            <a:spLocks noChangeArrowheads="1"/>
          </p:cNvSpPr>
          <p:nvPr/>
        </p:nvSpPr>
        <p:spPr bwMode="auto">
          <a:xfrm>
            <a:off x="7703008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39</a:t>
            </a:r>
          </a:p>
        </p:txBody>
      </p:sp>
      <p:sp>
        <p:nvSpPr>
          <p:cNvPr id="172" name="AutoShape 20"/>
          <p:cNvSpPr>
            <a:spLocks noChangeArrowheads="1"/>
          </p:cNvSpPr>
          <p:nvPr/>
        </p:nvSpPr>
        <p:spPr bwMode="auto">
          <a:xfrm>
            <a:off x="7703008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40</a:t>
            </a:r>
          </a:p>
        </p:txBody>
      </p:sp>
      <p:sp>
        <p:nvSpPr>
          <p:cNvPr id="173" name="AutoShape 20"/>
          <p:cNvSpPr>
            <a:spLocks noChangeArrowheads="1"/>
          </p:cNvSpPr>
          <p:nvPr/>
        </p:nvSpPr>
        <p:spPr bwMode="auto">
          <a:xfrm>
            <a:off x="7703008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41</a:t>
            </a:r>
          </a:p>
        </p:txBody>
      </p:sp>
      <p:sp>
        <p:nvSpPr>
          <p:cNvPr id="174" name="AutoShape 20"/>
          <p:cNvSpPr>
            <a:spLocks noChangeArrowheads="1"/>
          </p:cNvSpPr>
          <p:nvPr/>
        </p:nvSpPr>
        <p:spPr bwMode="auto">
          <a:xfrm>
            <a:off x="7691895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42</a:t>
            </a:r>
          </a:p>
        </p:txBody>
      </p:sp>
      <p:sp>
        <p:nvSpPr>
          <p:cNvPr id="175" name="AutoShape 20"/>
          <p:cNvSpPr>
            <a:spLocks noChangeArrowheads="1"/>
          </p:cNvSpPr>
          <p:nvPr/>
        </p:nvSpPr>
        <p:spPr bwMode="auto">
          <a:xfrm>
            <a:off x="7691895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43</a:t>
            </a:r>
          </a:p>
        </p:txBody>
      </p:sp>
      <p:sp>
        <p:nvSpPr>
          <p:cNvPr id="176" name="AutoShape 20"/>
          <p:cNvSpPr>
            <a:spLocks noChangeArrowheads="1"/>
          </p:cNvSpPr>
          <p:nvPr/>
        </p:nvSpPr>
        <p:spPr bwMode="auto">
          <a:xfrm>
            <a:off x="7703008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44</a:t>
            </a:r>
          </a:p>
        </p:txBody>
      </p:sp>
      <p:sp>
        <p:nvSpPr>
          <p:cNvPr id="177" name="AutoShape 20"/>
          <p:cNvSpPr>
            <a:spLocks noChangeArrowheads="1"/>
          </p:cNvSpPr>
          <p:nvPr/>
        </p:nvSpPr>
        <p:spPr bwMode="auto">
          <a:xfrm>
            <a:off x="7725233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45</a:t>
            </a:r>
          </a:p>
        </p:txBody>
      </p:sp>
      <p:sp>
        <p:nvSpPr>
          <p:cNvPr id="178" name="AutoShape 20"/>
          <p:cNvSpPr>
            <a:spLocks noChangeArrowheads="1"/>
          </p:cNvSpPr>
          <p:nvPr/>
        </p:nvSpPr>
        <p:spPr bwMode="auto">
          <a:xfrm>
            <a:off x="7703008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46</a:t>
            </a:r>
          </a:p>
        </p:txBody>
      </p:sp>
      <p:sp>
        <p:nvSpPr>
          <p:cNvPr id="179" name="AutoShape 20"/>
          <p:cNvSpPr>
            <a:spLocks noChangeArrowheads="1"/>
          </p:cNvSpPr>
          <p:nvPr/>
        </p:nvSpPr>
        <p:spPr bwMode="auto">
          <a:xfrm>
            <a:off x="7691895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47</a:t>
            </a:r>
          </a:p>
        </p:txBody>
      </p:sp>
      <p:sp>
        <p:nvSpPr>
          <p:cNvPr id="180" name="AutoShape 20"/>
          <p:cNvSpPr>
            <a:spLocks noChangeArrowheads="1"/>
          </p:cNvSpPr>
          <p:nvPr/>
        </p:nvSpPr>
        <p:spPr bwMode="auto">
          <a:xfrm>
            <a:off x="7669670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48</a:t>
            </a:r>
          </a:p>
        </p:txBody>
      </p:sp>
      <p:sp>
        <p:nvSpPr>
          <p:cNvPr id="181" name="AutoShape 20"/>
          <p:cNvSpPr>
            <a:spLocks noChangeArrowheads="1"/>
          </p:cNvSpPr>
          <p:nvPr/>
        </p:nvSpPr>
        <p:spPr bwMode="auto">
          <a:xfrm>
            <a:off x="7680783" y="8376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49</a:t>
            </a:r>
          </a:p>
        </p:txBody>
      </p:sp>
      <p:sp>
        <p:nvSpPr>
          <p:cNvPr id="182" name="AutoShape 20"/>
          <p:cNvSpPr>
            <a:spLocks noChangeArrowheads="1"/>
          </p:cNvSpPr>
          <p:nvPr/>
        </p:nvSpPr>
        <p:spPr bwMode="auto">
          <a:xfrm>
            <a:off x="7680783" y="1393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50</a:t>
            </a:r>
          </a:p>
        </p:txBody>
      </p:sp>
      <p:sp>
        <p:nvSpPr>
          <p:cNvPr id="183" name="AutoShape 20"/>
          <p:cNvSpPr>
            <a:spLocks noChangeArrowheads="1"/>
          </p:cNvSpPr>
          <p:nvPr/>
        </p:nvSpPr>
        <p:spPr bwMode="auto">
          <a:xfrm>
            <a:off x="7714120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51</a:t>
            </a:r>
          </a:p>
        </p:txBody>
      </p:sp>
      <p:sp>
        <p:nvSpPr>
          <p:cNvPr id="184" name="AutoShape 20"/>
          <p:cNvSpPr>
            <a:spLocks noChangeArrowheads="1"/>
          </p:cNvSpPr>
          <p:nvPr/>
        </p:nvSpPr>
        <p:spPr bwMode="auto">
          <a:xfrm>
            <a:off x="7703008" y="9488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52</a:t>
            </a:r>
          </a:p>
        </p:txBody>
      </p:sp>
      <p:sp>
        <p:nvSpPr>
          <p:cNvPr id="185" name="AutoShape 20"/>
          <p:cNvSpPr>
            <a:spLocks noChangeArrowheads="1"/>
          </p:cNvSpPr>
          <p:nvPr/>
        </p:nvSpPr>
        <p:spPr bwMode="auto">
          <a:xfrm>
            <a:off x="7680783" y="9488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53</a:t>
            </a:r>
          </a:p>
        </p:txBody>
      </p:sp>
      <p:sp>
        <p:nvSpPr>
          <p:cNvPr id="186" name="AutoShape 20"/>
          <p:cNvSpPr>
            <a:spLocks noChangeArrowheads="1"/>
          </p:cNvSpPr>
          <p:nvPr/>
        </p:nvSpPr>
        <p:spPr bwMode="auto">
          <a:xfrm>
            <a:off x="7680783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54</a:t>
            </a:r>
          </a:p>
        </p:txBody>
      </p:sp>
      <p:sp>
        <p:nvSpPr>
          <p:cNvPr id="187" name="AutoShape 20"/>
          <p:cNvSpPr>
            <a:spLocks noChangeArrowheads="1"/>
          </p:cNvSpPr>
          <p:nvPr/>
        </p:nvSpPr>
        <p:spPr bwMode="auto">
          <a:xfrm>
            <a:off x="7680783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55</a:t>
            </a:r>
          </a:p>
        </p:txBody>
      </p:sp>
      <p:sp>
        <p:nvSpPr>
          <p:cNvPr id="188" name="AutoShape 20"/>
          <p:cNvSpPr>
            <a:spLocks noChangeArrowheads="1"/>
          </p:cNvSpPr>
          <p:nvPr/>
        </p:nvSpPr>
        <p:spPr bwMode="auto">
          <a:xfrm>
            <a:off x="7691895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56</a:t>
            </a:r>
          </a:p>
        </p:txBody>
      </p:sp>
      <p:sp>
        <p:nvSpPr>
          <p:cNvPr id="189" name="AutoShape 20"/>
          <p:cNvSpPr>
            <a:spLocks noChangeArrowheads="1"/>
          </p:cNvSpPr>
          <p:nvPr/>
        </p:nvSpPr>
        <p:spPr bwMode="auto">
          <a:xfrm>
            <a:off x="7703008" y="9488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57</a:t>
            </a:r>
          </a:p>
        </p:txBody>
      </p:sp>
      <p:sp>
        <p:nvSpPr>
          <p:cNvPr id="190" name="AutoShape 20"/>
          <p:cNvSpPr>
            <a:spLocks noChangeArrowheads="1"/>
          </p:cNvSpPr>
          <p:nvPr/>
        </p:nvSpPr>
        <p:spPr bwMode="auto">
          <a:xfrm>
            <a:off x="7703008" y="8376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58</a:t>
            </a:r>
          </a:p>
        </p:txBody>
      </p:sp>
      <p:sp>
        <p:nvSpPr>
          <p:cNvPr id="191" name="AutoShape 20"/>
          <p:cNvSpPr>
            <a:spLocks noChangeArrowheads="1"/>
          </p:cNvSpPr>
          <p:nvPr/>
        </p:nvSpPr>
        <p:spPr bwMode="auto">
          <a:xfrm>
            <a:off x="7725233" y="8376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59</a:t>
            </a:r>
          </a:p>
        </p:txBody>
      </p:sp>
      <p:sp>
        <p:nvSpPr>
          <p:cNvPr id="316" name="AutoShape 20"/>
          <p:cNvSpPr>
            <a:spLocks noChangeArrowheads="1"/>
          </p:cNvSpPr>
          <p:nvPr/>
        </p:nvSpPr>
        <p:spPr bwMode="auto">
          <a:xfrm>
            <a:off x="7738338" y="18738"/>
            <a:ext cx="1125270" cy="143546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00</a:t>
            </a:r>
          </a:p>
        </p:txBody>
      </p:sp>
      <p:sp>
        <p:nvSpPr>
          <p:cNvPr id="317" name="AutoShape 4"/>
          <p:cNvSpPr>
            <a:spLocks noChangeArrowheads="1"/>
          </p:cNvSpPr>
          <p:nvPr/>
        </p:nvSpPr>
        <p:spPr bwMode="auto">
          <a:xfrm>
            <a:off x="7630355" y="150442"/>
            <a:ext cx="953311" cy="11672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01</a:t>
            </a:r>
          </a:p>
        </p:txBody>
      </p:sp>
      <p:sp>
        <p:nvSpPr>
          <p:cNvPr id="318" name="AutoShape 7"/>
          <p:cNvSpPr>
            <a:spLocks noChangeArrowheads="1"/>
          </p:cNvSpPr>
          <p:nvPr/>
        </p:nvSpPr>
        <p:spPr bwMode="auto">
          <a:xfrm>
            <a:off x="7736392" y="116474"/>
            <a:ext cx="1127563" cy="121231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02</a:t>
            </a:r>
          </a:p>
        </p:txBody>
      </p:sp>
      <p:sp>
        <p:nvSpPr>
          <p:cNvPr id="319" name="AutoShape 8"/>
          <p:cNvSpPr>
            <a:spLocks noChangeArrowheads="1"/>
          </p:cNvSpPr>
          <p:nvPr/>
        </p:nvSpPr>
        <p:spPr bwMode="auto">
          <a:xfrm>
            <a:off x="7757775" y="92971"/>
            <a:ext cx="1175944" cy="122470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03</a:t>
            </a:r>
          </a:p>
        </p:txBody>
      </p:sp>
      <p:sp>
        <p:nvSpPr>
          <p:cNvPr id="320" name="AutoShape 9"/>
          <p:cNvSpPr>
            <a:spLocks noChangeArrowheads="1"/>
          </p:cNvSpPr>
          <p:nvPr/>
        </p:nvSpPr>
        <p:spPr bwMode="auto">
          <a:xfrm>
            <a:off x="7787005" y="108215"/>
            <a:ext cx="1178471" cy="122057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04</a:t>
            </a:r>
          </a:p>
        </p:txBody>
      </p:sp>
      <p:sp>
        <p:nvSpPr>
          <p:cNvPr id="321" name="AutoShape 10"/>
          <p:cNvSpPr>
            <a:spLocks noChangeArrowheads="1"/>
          </p:cNvSpPr>
          <p:nvPr/>
        </p:nvSpPr>
        <p:spPr bwMode="auto">
          <a:xfrm>
            <a:off x="7720503" y="66617"/>
            <a:ext cx="1177388" cy="122883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05</a:t>
            </a:r>
          </a:p>
        </p:txBody>
      </p:sp>
      <p:sp>
        <p:nvSpPr>
          <p:cNvPr id="322" name="AutoShape 11"/>
          <p:cNvSpPr>
            <a:spLocks noChangeArrowheads="1"/>
          </p:cNvSpPr>
          <p:nvPr/>
        </p:nvSpPr>
        <p:spPr bwMode="auto">
          <a:xfrm>
            <a:off x="7743142" y="135866"/>
            <a:ext cx="1178110" cy="12500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06</a:t>
            </a:r>
          </a:p>
        </p:txBody>
      </p:sp>
      <p:sp>
        <p:nvSpPr>
          <p:cNvPr id="323" name="AutoShape 12"/>
          <p:cNvSpPr>
            <a:spLocks noChangeArrowheads="1"/>
          </p:cNvSpPr>
          <p:nvPr/>
        </p:nvSpPr>
        <p:spPr bwMode="auto">
          <a:xfrm>
            <a:off x="7652067" y="119049"/>
            <a:ext cx="1178471" cy="123355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07</a:t>
            </a:r>
          </a:p>
        </p:txBody>
      </p:sp>
      <p:sp>
        <p:nvSpPr>
          <p:cNvPr id="324" name="AutoShape 13"/>
          <p:cNvSpPr>
            <a:spLocks noChangeArrowheads="1"/>
          </p:cNvSpPr>
          <p:nvPr/>
        </p:nvSpPr>
        <p:spPr bwMode="auto">
          <a:xfrm>
            <a:off x="7766502" y="119049"/>
            <a:ext cx="1184247" cy="123355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08</a:t>
            </a:r>
          </a:p>
        </p:txBody>
      </p:sp>
      <p:sp>
        <p:nvSpPr>
          <p:cNvPr id="325" name="AutoShape 14"/>
          <p:cNvSpPr>
            <a:spLocks noChangeArrowheads="1"/>
          </p:cNvSpPr>
          <p:nvPr/>
        </p:nvSpPr>
        <p:spPr bwMode="auto">
          <a:xfrm>
            <a:off x="7723778" y="130161"/>
            <a:ext cx="1190024" cy="123355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09</a:t>
            </a:r>
          </a:p>
        </p:txBody>
      </p:sp>
      <p:sp>
        <p:nvSpPr>
          <p:cNvPr id="326" name="AutoShape 15"/>
          <p:cNvSpPr>
            <a:spLocks noChangeArrowheads="1"/>
          </p:cNvSpPr>
          <p:nvPr/>
        </p:nvSpPr>
        <p:spPr bwMode="auto">
          <a:xfrm>
            <a:off x="7756565" y="117770"/>
            <a:ext cx="1183527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327" name="AutoShape 16"/>
          <p:cNvSpPr>
            <a:spLocks noChangeArrowheads="1"/>
          </p:cNvSpPr>
          <p:nvPr/>
        </p:nvSpPr>
        <p:spPr bwMode="auto">
          <a:xfrm>
            <a:off x="7768154" y="99676"/>
            <a:ext cx="1203746" cy="124181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11</a:t>
            </a:r>
          </a:p>
        </p:txBody>
      </p:sp>
      <p:sp>
        <p:nvSpPr>
          <p:cNvPr id="328" name="AutoShape 17"/>
          <p:cNvSpPr>
            <a:spLocks noChangeArrowheads="1"/>
          </p:cNvSpPr>
          <p:nvPr/>
        </p:nvSpPr>
        <p:spPr bwMode="auto">
          <a:xfrm>
            <a:off x="7751557" y="134591"/>
            <a:ext cx="1198329" cy="12624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12</a:t>
            </a:r>
          </a:p>
        </p:txBody>
      </p:sp>
      <p:sp>
        <p:nvSpPr>
          <p:cNvPr id="329" name="AutoShape 18"/>
          <p:cNvSpPr>
            <a:spLocks noChangeArrowheads="1"/>
          </p:cNvSpPr>
          <p:nvPr/>
        </p:nvSpPr>
        <p:spPr bwMode="auto">
          <a:xfrm>
            <a:off x="7767016" y="109513"/>
            <a:ext cx="1197607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13</a:t>
            </a:r>
          </a:p>
        </p:txBody>
      </p:sp>
      <p:sp>
        <p:nvSpPr>
          <p:cNvPr id="330" name="AutoShape 19"/>
          <p:cNvSpPr>
            <a:spLocks noChangeArrowheads="1"/>
          </p:cNvSpPr>
          <p:nvPr/>
        </p:nvSpPr>
        <p:spPr bwMode="auto">
          <a:xfrm>
            <a:off x="7755941" y="148558"/>
            <a:ext cx="1190747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14</a:t>
            </a:r>
          </a:p>
        </p:txBody>
      </p:sp>
      <p:sp>
        <p:nvSpPr>
          <p:cNvPr id="331" name="AutoShape 20"/>
          <p:cNvSpPr>
            <a:spLocks noChangeArrowheads="1"/>
          </p:cNvSpPr>
          <p:nvPr/>
        </p:nvSpPr>
        <p:spPr bwMode="auto">
          <a:xfrm>
            <a:off x="7783374" y="135580"/>
            <a:ext cx="1201218" cy="12837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15</a:t>
            </a:r>
          </a:p>
        </p:txBody>
      </p:sp>
      <p:sp>
        <p:nvSpPr>
          <p:cNvPr id="332" name="AutoShape 20"/>
          <p:cNvSpPr>
            <a:spLocks noChangeArrowheads="1"/>
          </p:cNvSpPr>
          <p:nvPr/>
        </p:nvSpPr>
        <p:spPr bwMode="auto">
          <a:xfrm>
            <a:off x="7646640" y="130462"/>
            <a:ext cx="1209160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16</a:t>
            </a:r>
          </a:p>
        </p:txBody>
      </p:sp>
      <p:sp>
        <p:nvSpPr>
          <p:cNvPr id="333" name="AutoShape 20"/>
          <p:cNvSpPr>
            <a:spLocks noChangeArrowheads="1"/>
          </p:cNvSpPr>
          <p:nvPr/>
        </p:nvSpPr>
        <p:spPr bwMode="auto">
          <a:xfrm>
            <a:off x="7710317" y="155539"/>
            <a:ext cx="1191469" cy="12748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17</a:t>
            </a:r>
          </a:p>
        </p:txBody>
      </p:sp>
      <p:sp>
        <p:nvSpPr>
          <p:cNvPr id="334" name="AutoShape 20"/>
          <p:cNvSpPr>
            <a:spLocks noChangeArrowheads="1"/>
          </p:cNvSpPr>
          <p:nvPr/>
        </p:nvSpPr>
        <p:spPr bwMode="auto">
          <a:xfrm>
            <a:off x="7763571" y="127608"/>
            <a:ext cx="1186054" cy="125833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18</a:t>
            </a:r>
          </a:p>
        </p:txBody>
      </p:sp>
      <p:sp>
        <p:nvSpPr>
          <p:cNvPr id="335" name="AutoShape 20"/>
          <p:cNvSpPr>
            <a:spLocks noChangeArrowheads="1"/>
          </p:cNvSpPr>
          <p:nvPr/>
        </p:nvSpPr>
        <p:spPr bwMode="auto">
          <a:xfrm>
            <a:off x="7771197" y="106658"/>
            <a:ext cx="1181360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19</a:t>
            </a:r>
          </a:p>
        </p:txBody>
      </p:sp>
      <p:sp>
        <p:nvSpPr>
          <p:cNvPr id="336" name="AutoShape 20"/>
          <p:cNvSpPr>
            <a:spLocks noChangeArrowheads="1"/>
          </p:cNvSpPr>
          <p:nvPr/>
        </p:nvSpPr>
        <p:spPr bwMode="auto">
          <a:xfrm>
            <a:off x="7716113" y="137144"/>
            <a:ext cx="1201578" cy="123768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20</a:t>
            </a:r>
          </a:p>
        </p:txBody>
      </p:sp>
      <p:sp>
        <p:nvSpPr>
          <p:cNvPr id="337" name="AutoShape 20"/>
          <p:cNvSpPr>
            <a:spLocks noChangeArrowheads="1"/>
          </p:cNvSpPr>
          <p:nvPr/>
        </p:nvSpPr>
        <p:spPr bwMode="auto">
          <a:xfrm>
            <a:off x="7719634" y="159670"/>
            <a:ext cx="1199412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338" name="AutoShape 20"/>
          <p:cNvSpPr>
            <a:spLocks noChangeArrowheads="1"/>
          </p:cNvSpPr>
          <p:nvPr/>
        </p:nvSpPr>
        <p:spPr bwMode="auto">
          <a:xfrm>
            <a:off x="7745965" y="165076"/>
            <a:ext cx="1196885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22</a:t>
            </a:r>
          </a:p>
        </p:txBody>
      </p:sp>
      <p:sp>
        <p:nvSpPr>
          <p:cNvPr id="339" name="AutoShape 20"/>
          <p:cNvSpPr>
            <a:spLocks noChangeArrowheads="1"/>
          </p:cNvSpPr>
          <p:nvPr/>
        </p:nvSpPr>
        <p:spPr bwMode="auto">
          <a:xfrm>
            <a:off x="7630356" y="111776"/>
            <a:ext cx="1191829" cy="12630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23</a:t>
            </a:r>
          </a:p>
        </p:txBody>
      </p:sp>
      <p:sp>
        <p:nvSpPr>
          <p:cNvPr id="340" name="AutoShape 20"/>
          <p:cNvSpPr>
            <a:spLocks noChangeArrowheads="1"/>
          </p:cNvSpPr>
          <p:nvPr/>
        </p:nvSpPr>
        <p:spPr bwMode="auto">
          <a:xfrm>
            <a:off x="7757665" y="109513"/>
            <a:ext cx="1196524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24</a:t>
            </a:r>
          </a:p>
        </p:txBody>
      </p:sp>
      <p:sp>
        <p:nvSpPr>
          <p:cNvPr id="341" name="AutoShape 20"/>
          <p:cNvSpPr>
            <a:spLocks noChangeArrowheads="1"/>
          </p:cNvSpPr>
          <p:nvPr/>
        </p:nvSpPr>
        <p:spPr bwMode="auto">
          <a:xfrm>
            <a:off x="7719634" y="127608"/>
            <a:ext cx="1199412" cy="125833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25</a:t>
            </a:r>
          </a:p>
        </p:txBody>
      </p:sp>
      <p:sp>
        <p:nvSpPr>
          <p:cNvPr id="342" name="AutoShape 20"/>
          <p:cNvSpPr>
            <a:spLocks noChangeArrowheads="1"/>
          </p:cNvSpPr>
          <p:nvPr/>
        </p:nvSpPr>
        <p:spPr bwMode="auto">
          <a:xfrm>
            <a:off x="7703790" y="121614"/>
            <a:ext cx="1209160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26</a:t>
            </a:r>
          </a:p>
        </p:txBody>
      </p:sp>
      <p:sp>
        <p:nvSpPr>
          <p:cNvPr id="343" name="AutoShape 20"/>
          <p:cNvSpPr>
            <a:spLocks noChangeArrowheads="1"/>
          </p:cNvSpPr>
          <p:nvPr/>
        </p:nvSpPr>
        <p:spPr bwMode="auto">
          <a:xfrm>
            <a:off x="7768190" y="130462"/>
            <a:ext cx="1196885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27</a:t>
            </a:r>
          </a:p>
        </p:txBody>
      </p:sp>
      <p:sp>
        <p:nvSpPr>
          <p:cNvPr id="344" name="AutoShape 20"/>
          <p:cNvSpPr>
            <a:spLocks noChangeArrowheads="1"/>
          </p:cNvSpPr>
          <p:nvPr/>
        </p:nvSpPr>
        <p:spPr bwMode="auto">
          <a:xfrm>
            <a:off x="7750771" y="170505"/>
            <a:ext cx="1173416" cy="12837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28</a:t>
            </a:r>
          </a:p>
        </p:txBody>
      </p:sp>
      <p:sp>
        <p:nvSpPr>
          <p:cNvPr id="345" name="AutoShape 20"/>
          <p:cNvSpPr>
            <a:spLocks noChangeArrowheads="1"/>
          </p:cNvSpPr>
          <p:nvPr/>
        </p:nvSpPr>
        <p:spPr bwMode="auto">
          <a:xfrm>
            <a:off x="7691504" y="132726"/>
            <a:ext cx="1209883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29</a:t>
            </a:r>
          </a:p>
        </p:txBody>
      </p:sp>
      <p:sp>
        <p:nvSpPr>
          <p:cNvPr id="346" name="AutoShape 20"/>
          <p:cNvSpPr>
            <a:spLocks noChangeArrowheads="1"/>
          </p:cNvSpPr>
          <p:nvPr/>
        </p:nvSpPr>
        <p:spPr bwMode="auto">
          <a:xfrm>
            <a:off x="7785172" y="121614"/>
            <a:ext cx="1193274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30</a:t>
            </a:r>
          </a:p>
        </p:txBody>
      </p:sp>
      <p:sp>
        <p:nvSpPr>
          <p:cNvPr id="347" name="AutoShape 20"/>
          <p:cNvSpPr>
            <a:spLocks noChangeArrowheads="1"/>
          </p:cNvSpPr>
          <p:nvPr/>
        </p:nvSpPr>
        <p:spPr bwMode="auto">
          <a:xfrm>
            <a:off x="7691539" y="154671"/>
            <a:ext cx="1203023" cy="12884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31</a:t>
            </a:r>
          </a:p>
        </p:txBody>
      </p:sp>
      <p:sp>
        <p:nvSpPr>
          <p:cNvPr id="348" name="AutoShape 20"/>
          <p:cNvSpPr>
            <a:spLocks noChangeArrowheads="1"/>
          </p:cNvSpPr>
          <p:nvPr/>
        </p:nvSpPr>
        <p:spPr bwMode="auto">
          <a:xfrm>
            <a:off x="7727812" y="117770"/>
            <a:ext cx="1201218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32</a:t>
            </a:r>
          </a:p>
        </p:txBody>
      </p:sp>
      <p:sp>
        <p:nvSpPr>
          <p:cNvPr id="349" name="AutoShape 20"/>
          <p:cNvSpPr>
            <a:spLocks noChangeArrowheads="1"/>
          </p:cNvSpPr>
          <p:nvPr/>
        </p:nvSpPr>
        <p:spPr bwMode="auto">
          <a:xfrm>
            <a:off x="7756455" y="107647"/>
            <a:ext cx="1204106" cy="126718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33</a:t>
            </a:r>
          </a:p>
        </p:txBody>
      </p:sp>
      <p:sp>
        <p:nvSpPr>
          <p:cNvPr id="350" name="AutoShape 20"/>
          <p:cNvSpPr>
            <a:spLocks noChangeArrowheads="1"/>
          </p:cNvSpPr>
          <p:nvPr/>
        </p:nvSpPr>
        <p:spPr bwMode="auto">
          <a:xfrm>
            <a:off x="7727226" y="132726"/>
            <a:ext cx="1201578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34</a:t>
            </a:r>
          </a:p>
        </p:txBody>
      </p:sp>
      <p:sp>
        <p:nvSpPr>
          <p:cNvPr id="351" name="AutoShape 20"/>
          <p:cNvSpPr>
            <a:spLocks noChangeArrowheads="1"/>
          </p:cNvSpPr>
          <p:nvPr/>
        </p:nvSpPr>
        <p:spPr bwMode="auto">
          <a:xfrm>
            <a:off x="7700857" y="137445"/>
            <a:ext cx="1210966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352" name="AutoShape 20"/>
          <p:cNvSpPr>
            <a:spLocks noChangeArrowheads="1"/>
          </p:cNvSpPr>
          <p:nvPr/>
        </p:nvSpPr>
        <p:spPr bwMode="auto">
          <a:xfrm>
            <a:off x="7738448" y="133014"/>
            <a:ext cx="1180999" cy="124181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36</a:t>
            </a:r>
          </a:p>
        </p:txBody>
      </p:sp>
      <p:sp>
        <p:nvSpPr>
          <p:cNvPr id="353" name="AutoShape 20"/>
          <p:cNvSpPr>
            <a:spLocks noChangeArrowheads="1"/>
          </p:cNvSpPr>
          <p:nvPr/>
        </p:nvSpPr>
        <p:spPr bwMode="auto">
          <a:xfrm>
            <a:off x="7678632" y="117770"/>
            <a:ext cx="1210966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37</a:t>
            </a:r>
          </a:p>
        </p:txBody>
      </p:sp>
      <p:sp>
        <p:nvSpPr>
          <p:cNvPr id="354" name="AutoShape 20"/>
          <p:cNvSpPr>
            <a:spLocks noChangeArrowheads="1"/>
          </p:cNvSpPr>
          <p:nvPr/>
        </p:nvSpPr>
        <p:spPr bwMode="auto">
          <a:xfrm>
            <a:off x="7706210" y="124753"/>
            <a:ext cx="1193996" cy="12500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38</a:t>
            </a:r>
          </a:p>
        </p:txBody>
      </p:sp>
      <p:sp>
        <p:nvSpPr>
          <p:cNvPr id="355" name="AutoShape 20"/>
          <p:cNvSpPr>
            <a:spLocks noChangeArrowheads="1"/>
          </p:cNvSpPr>
          <p:nvPr/>
        </p:nvSpPr>
        <p:spPr bwMode="auto">
          <a:xfrm>
            <a:off x="7717800" y="121614"/>
            <a:ext cx="1214215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39</a:t>
            </a:r>
          </a:p>
        </p:txBody>
      </p:sp>
      <p:sp>
        <p:nvSpPr>
          <p:cNvPr id="356" name="AutoShape 20"/>
          <p:cNvSpPr>
            <a:spLocks noChangeArrowheads="1"/>
          </p:cNvSpPr>
          <p:nvPr/>
        </p:nvSpPr>
        <p:spPr bwMode="auto">
          <a:xfrm>
            <a:off x="7710246" y="135866"/>
            <a:ext cx="1205188" cy="12500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40</a:t>
            </a:r>
          </a:p>
        </p:txBody>
      </p:sp>
      <p:sp>
        <p:nvSpPr>
          <p:cNvPr id="357" name="AutoShape 20"/>
          <p:cNvSpPr>
            <a:spLocks noChangeArrowheads="1"/>
          </p:cNvSpPr>
          <p:nvPr/>
        </p:nvSpPr>
        <p:spPr bwMode="auto">
          <a:xfrm>
            <a:off x="7716078" y="118759"/>
            <a:ext cx="1208438" cy="126718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41</a:t>
            </a:r>
          </a:p>
        </p:txBody>
      </p:sp>
      <p:sp>
        <p:nvSpPr>
          <p:cNvPr id="358" name="AutoShape 20"/>
          <p:cNvSpPr>
            <a:spLocks noChangeArrowheads="1"/>
          </p:cNvSpPr>
          <p:nvPr/>
        </p:nvSpPr>
        <p:spPr bwMode="auto">
          <a:xfrm>
            <a:off x="7704341" y="125742"/>
            <a:ext cx="1215660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42</a:t>
            </a:r>
          </a:p>
        </p:txBody>
      </p:sp>
      <p:sp>
        <p:nvSpPr>
          <p:cNvPr id="359" name="AutoShape 20"/>
          <p:cNvSpPr>
            <a:spLocks noChangeArrowheads="1"/>
          </p:cNvSpPr>
          <p:nvPr/>
        </p:nvSpPr>
        <p:spPr bwMode="auto">
          <a:xfrm>
            <a:off x="7713180" y="114629"/>
            <a:ext cx="1203383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43</a:t>
            </a:r>
          </a:p>
        </p:txBody>
      </p:sp>
      <p:sp>
        <p:nvSpPr>
          <p:cNvPr id="360" name="AutoShape 20"/>
          <p:cNvSpPr>
            <a:spLocks noChangeArrowheads="1"/>
          </p:cNvSpPr>
          <p:nvPr/>
        </p:nvSpPr>
        <p:spPr bwMode="auto">
          <a:xfrm>
            <a:off x="7721799" y="142851"/>
            <a:ext cx="1232267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44</a:t>
            </a:r>
          </a:p>
        </p:txBody>
      </p:sp>
      <p:sp>
        <p:nvSpPr>
          <p:cNvPr id="361" name="AutoShape 20"/>
          <p:cNvSpPr>
            <a:spLocks noChangeArrowheads="1"/>
          </p:cNvSpPr>
          <p:nvPr/>
        </p:nvSpPr>
        <p:spPr bwMode="auto">
          <a:xfrm>
            <a:off x="7680979" y="148558"/>
            <a:ext cx="1209521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45</a:t>
            </a:r>
          </a:p>
        </p:txBody>
      </p:sp>
      <p:sp>
        <p:nvSpPr>
          <p:cNvPr id="362" name="AutoShape 20"/>
          <p:cNvSpPr>
            <a:spLocks noChangeArrowheads="1"/>
          </p:cNvSpPr>
          <p:nvPr/>
        </p:nvSpPr>
        <p:spPr bwMode="auto">
          <a:xfrm>
            <a:off x="7716003" y="119060"/>
            <a:ext cx="1222158" cy="1300219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46</a:t>
            </a:r>
          </a:p>
        </p:txBody>
      </p:sp>
      <p:sp>
        <p:nvSpPr>
          <p:cNvPr id="363" name="AutoShape 20"/>
          <p:cNvSpPr>
            <a:spLocks noChangeArrowheads="1"/>
          </p:cNvSpPr>
          <p:nvPr/>
        </p:nvSpPr>
        <p:spPr bwMode="auto">
          <a:xfrm>
            <a:off x="7729501" y="125742"/>
            <a:ext cx="1213854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47</a:t>
            </a:r>
          </a:p>
        </p:txBody>
      </p:sp>
      <p:sp>
        <p:nvSpPr>
          <p:cNvPr id="364" name="AutoShape 20"/>
          <p:cNvSpPr>
            <a:spLocks noChangeArrowheads="1"/>
          </p:cNvSpPr>
          <p:nvPr/>
        </p:nvSpPr>
        <p:spPr bwMode="auto">
          <a:xfrm>
            <a:off x="7707935" y="132726"/>
            <a:ext cx="1199773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48</a:t>
            </a:r>
          </a:p>
        </p:txBody>
      </p:sp>
      <p:sp>
        <p:nvSpPr>
          <p:cNvPr id="365" name="AutoShape 20"/>
          <p:cNvSpPr>
            <a:spLocks noChangeArrowheads="1"/>
          </p:cNvSpPr>
          <p:nvPr/>
        </p:nvSpPr>
        <p:spPr bwMode="auto">
          <a:xfrm>
            <a:off x="7719010" y="134301"/>
            <a:ext cx="1206633" cy="1296089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49</a:t>
            </a:r>
          </a:p>
        </p:txBody>
      </p:sp>
      <p:sp>
        <p:nvSpPr>
          <p:cNvPr id="366" name="AutoShape 20"/>
          <p:cNvSpPr>
            <a:spLocks noChangeArrowheads="1"/>
          </p:cNvSpPr>
          <p:nvPr/>
        </p:nvSpPr>
        <p:spPr bwMode="auto">
          <a:xfrm>
            <a:off x="7692092" y="144426"/>
            <a:ext cx="1209521" cy="12748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50</a:t>
            </a:r>
          </a:p>
        </p:txBody>
      </p:sp>
      <p:sp>
        <p:nvSpPr>
          <p:cNvPr id="367" name="AutoShape 20"/>
          <p:cNvSpPr>
            <a:spLocks noChangeArrowheads="1"/>
          </p:cNvSpPr>
          <p:nvPr/>
        </p:nvSpPr>
        <p:spPr bwMode="auto">
          <a:xfrm>
            <a:off x="7686774" y="128597"/>
            <a:ext cx="1219631" cy="127957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51</a:t>
            </a:r>
          </a:p>
        </p:txBody>
      </p:sp>
      <p:sp>
        <p:nvSpPr>
          <p:cNvPr id="368" name="AutoShape 20"/>
          <p:cNvSpPr>
            <a:spLocks noChangeArrowheads="1"/>
          </p:cNvSpPr>
          <p:nvPr/>
        </p:nvSpPr>
        <p:spPr bwMode="auto">
          <a:xfrm>
            <a:off x="7717213" y="114629"/>
            <a:ext cx="1214576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52</a:t>
            </a:r>
          </a:p>
        </p:txBody>
      </p:sp>
      <p:sp>
        <p:nvSpPr>
          <p:cNvPr id="369" name="AutoShape 20"/>
          <p:cNvSpPr>
            <a:spLocks noChangeArrowheads="1"/>
          </p:cNvSpPr>
          <p:nvPr/>
        </p:nvSpPr>
        <p:spPr bwMode="auto">
          <a:xfrm>
            <a:off x="7705001" y="130462"/>
            <a:ext cx="1201578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53</a:t>
            </a:r>
          </a:p>
        </p:txBody>
      </p:sp>
      <p:sp>
        <p:nvSpPr>
          <p:cNvPr id="370" name="AutoShape 20"/>
          <p:cNvSpPr>
            <a:spLocks noChangeArrowheads="1"/>
          </p:cNvSpPr>
          <p:nvPr/>
        </p:nvSpPr>
        <p:spPr bwMode="auto">
          <a:xfrm>
            <a:off x="7726015" y="144426"/>
            <a:ext cx="1209160" cy="12748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54</a:t>
            </a:r>
          </a:p>
        </p:txBody>
      </p:sp>
      <p:sp>
        <p:nvSpPr>
          <p:cNvPr id="371" name="AutoShape 20"/>
          <p:cNvSpPr>
            <a:spLocks noChangeArrowheads="1"/>
          </p:cNvSpPr>
          <p:nvPr/>
        </p:nvSpPr>
        <p:spPr bwMode="auto">
          <a:xfrm>
            <a:off x="7697887" y="128103"/>
            <a:ext cx="1219631" cy="12689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55</a:t>
            </a:r>
          </a:p>
        </p:txBody>
      </p:sp>
      <p:sp>
        <p:nvSpPr>
          <p:cNvPr id="372" name="AutoShape 20"/>
          <p:cNvSpPr>
            <a:spLocks noChangeArrowheads="1"/>
          </p:cNvSpPr>
          <p:nvPr/>
        </p:nvSpPr>
        <p:spPr bwMode="auto">
          <a:xfrm>
            <a:off x="7683876" y="129969"/>
            <a:ext cx="1214576" cy="125597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56</a:t>
            </a:r>
          </a:p>
        </p:txBody>
      </p:sp>
      <p:sp>
        <p:nvSpPr>
          <p:cNvPr id="373" name="AutoShape 20"/>
          <p:cNvSpPr>
            <a:spLocks noChangeArrowheads="1"/>
          </p:cNvSpPr>
          <p:nvPr/>
        </p:nvSpPr>
        <p:spPr bwMode="auto">
          <a:xfrm>
            <a:off x="7713105" y="126523"/>
            <a:ext cx="1217104" cy="124830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57</a:t>
            </a:r>
          </a:p>
        </p:txBody>
      </p:sp>
      <p:sp>
        <p:nvSpPr>
          <p:cNvPr id="374" name="AutoShape 20"/>
          <p:cNvSpPr>
            <a:spLocks noChangeArrowheads="1"/>
          </p:cNvSpPr>
          <p:nvPr/>
        </p:nvSpPr>
        <p:spPr bwMode="auto">
          <a:xfrm>
            <a:off x="7664758" y="141573"/>
            <a:ext cx="1211687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58</a:t>
            </a:r>
          </a:p>
        </p:txBody>
      </p:sp>
      <p:sp>
        <p:nvSpPr>
          <p:cNvPr id="375" name="AutoShape 20"/>
          <p:cNvSpPr>
            <a:spLocks noChangeArrowheads="1"/>
          </p:cNvSpPr>
          <p:nvPr/>
        </p:nvSpPr>
        <p:spPr bwMode="auto">
          <a:xfrm>
            <a:off x="7696200" y="132726"/>
            <a:ext cx="1206994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59</a:t>
            </a:r>
          </a:p>
        </p:txBody>
      </p:sp>
      <p:sp>
        <p:nvSpPr>
          <p:cNvPr id="376" name="AutoShape 20"/>
          <p:cNvSpPr>
            <a:spLocks noChangeArrowheads="1"/>
          </p:cNvSpPr>
          <p:nvPr/>
        </p:nvSpPr>
        <p:spPr bwMode="auto">
          <a:xfrm>
            <a:off x="7738338" y="91728"/>
            <a:ext cx="1201578" cy="12624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2: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93101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1000"/>
                            </p:stCondLst>
                            <p:childTnLst>
                              <p:par>
                                <p:cTn id="1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2000"/>
                            </p:stCondLst>
                            <p:childTnLst>
                              <p:par>
                                <p:cTn id="1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3000"/>
                            </p:stCondLst>
                            <p:childTnLst>
                              <p:par>
                                <p:cTn id="1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4000"/>
                            </p:stCondLst>
                            <p:childTnLst>
                              <p:par>
                                <p:cTn id="2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6000"/>
                            </p:stCondLst>
                            <p:childTnLst>
                              <p:par>
                                <p:cTn id="2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7000"/>
                            </p:stCondLst>
                            <p:childTnLst>
                              <p:par>
                                <p:cTn id="2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9000"/>
                            </p:stCondLst>
                            <p:childTnLst>
                              <p:par>
                                <p:cTn id="2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000"/>
                            </p:stCondLst>
                            <p:childTnLst>
                              <p:par>
                                <p:cTn id="2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31000"/>
                            </p:stCondLst>
                            <p:childTnLst>
                              <p:par>
                                <p:cTn id="2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32000"/>
                            </p:stCondLst>
                            <p:childTnLst>
                              <p:par>
                                <p:cTn id="2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33000"/>
                            </p:stCondLst>
                            <p:childTnLst>
                              <p:par>
                                <p:cTn id="2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3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34000"/>
                            </p:stCondLst>
                            <p:childTnLst>
                              <p:par>
                                <p:cTn id="2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1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35000"/>
                            </p:stCondLst>
                            <p:childTnLst>
                              <p:par>
                                <p:cTn id="2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36000"/>
                            </p:stCondLst>
                            <p:childTnLst>
                              <p:par>
                                <p:cTn id="3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37000"/>
                            </p:stCondLst>
                            <p:childTnLst>
                              <p:par>
                                <p:cTn id="3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5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38000"/>
                            </p:stCondLst>
                            <p:childTnLst>
                              <p:par>
                                <p:cTn id="3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39000"/>
                            </p:stCondLst>
                            <p:childTnLst>
                              <p:par>
                                <p:cTn id="3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1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40000"/>
                            </p:stCondLst>
                            <p:childTnLst>
                              <p:par>
                                <p:cTn id="3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9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41000"/>
                            </p:stCondLst>
                            <p:childTnLst>
                              <p:par>
                                <p:cTn id="3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42000"/>
                            </p:stCondLst>
                            <p:childTnLst>
                              <p:par>
                                <p:cTn id="3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5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43000"/>
                            </p:stCondLst>
                            <p:childTnLst>
                              <p:par>
                                <p:cTn id="3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3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44000"/>
                            </p:stCondLst>
                            <p:childTnLst>
                              <p:par>
                                <p:cTn id="3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45000"/>
                            </p:stCondLst>
                            <p:childTnLst>
                              <p:par>
                                <p:cTn id="3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9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46000"/>
                            </p:stCondLst>
                            <p:childTnLst>
                              <p:par>
                                <p:cTn id="3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7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47000"/>
                            </p:stCondLst>
                            <p:childTnLst>
                              <p:par>
                                <p:cTn id="3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5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48000"/>
                            </p:stCondLst>
                            <p:childTnLst>
                              <p:par>
                                <p:cTn id="3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3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49000"/>
                            </p:stCondLst>
                            <p:childTnLst>
                              <p:par>
                                <p:cTn id="4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1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50000"/>
                            </p:stCondLst>
                            <p:childTnLst>
                              <p:par>
                                <p:cTn id="4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5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9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51000"/>
                            </p:stCondLst>
                            <p:childTnLst>
                              <p:par>
                                <p:cTn id="4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52000"/>
                            </p:stCondLst>
                            <p:childTnLst>
                              <p:par>
                                <p:cTn id="4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5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53000"/>
                            </p:stCondLst>
                            <p:childTnLst>
                              <p:par>
                                <p:cTn id="4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9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3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54000"/>
                            </p:stCondLst>
                            <p:childTnLst>
                              <p:par>
                                <p:cTn id="4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7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1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55000"/>
                            </p:stCondLst>
                            <p:childTnLst>
                              <p:par>
                                <p:cTn id="4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9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56000"/>
                            </p:stCondLst>
                            <p:childTnLst>
                              <p:par>
                                <p:cTn id="4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7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57000"/>
                            </p:stCondLst>
                            <p:childTnLst>
                              <p:par>
                                <p:cTn id="4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5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58000"/>
                            </p:stCondLst>
                            <p:childTnLst>
                              <p:par>
                                <p:cTn id="4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3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59000"/>
                            </p:stCondLst>
                            <p:childTnLst>
                              <p:par>
                                <p:cTn id="4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1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60000"/>
                            </p:stCondLst>
                            <p:childTnLst>
                              <p:par>
                                <p:cTn id="4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5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9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61000"/>
                            </p:stCondLst>
                            <p:childTnLst>
                              <p:par>
                                <p:cTn id="5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62000"/>
                            </p:stCondLst>
                            <p:childTnLst>
                              <p:par>
                                <p:cTn id="5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63000"/>
                            </p:stCondLst>
                            <p:childTnLst>
                              <p:par>
                                <p:cTn id="5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3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64000"/>
                            </p:stCondLst>
                            <p:childTnLst>
                              <p:par>
                                <p:cTn id="5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7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1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65000"/>
                            </p:stCondLst>
                            <p:childTnLst>
                              <p:par>
                                <p:cTn id="5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9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66000"/>
                            </p:stCondLst>
                            <p:childTnLst>
                              <p:par>
                                <p:cTn id="5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3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67000"/>
                            </p:stCondLst>
                            <p:childTnLst>
                              <p:par>
                                <p:cTn id="5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1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5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68000"/>
                            </p:stCondLst>
                            <p:childTnLst>
                              <p:par>
                                <p:cTn id="5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3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69000"/>
                            </p:stCondLst>
                            <p:childTnLst>
                              <p:par>
                                <p:cTn id="5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1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70000"/>
                            </p:stCondLst>
                            <p:childTnLst>
                              <p:par>
                                <p:cTn id="5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9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71000"/>
                            </p:stCondLst>
                            <p:childTnLst>
                              <p:par>
                                <p:cTn id="5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3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72000"/>
                            </p:stCondLst>
                            <p:childTnLst>
                              <p:par>
                                <p:cTn id="5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1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5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7" fill="hold">
                            <p:stCondLst>
                              <p:cond delay="73000"/>
                            </p:stCondLst>
                            <p:childTnLst>
                              <p:par>
                                <p:cTn id="5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9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3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74000"/>
                            </p:stCondLst>
                            <p:childTnLst>
                              <p:par>
                                <p:cTn id="6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7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1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75000"/>
                            </p:stCondLst>
                            <p:childTnLst>
                              <p:par>
                                <p:cTn id="6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9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76000"/>
                            </p:stCondLst>
                            <p:childTnLst>
                              <p:par>
                                <p:cTn id="6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3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77000"/>
                            </p:stCondLst>
                            <p:childTnLst>
                              <p:par>
                                <p:cTn id="6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1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78000"/>
                            </p:stCondLst>
                            <p:childTnLst>
                              <p:par>
                                <p:cTn id="6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9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3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79000"/>
                            </p:stCondLst>
                            <p:childTnLst>
                              <p:par>
                                <p:cTn id="6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7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8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0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1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80000"/>
                            </p:stCondLst>
                            <p:childTnLst>
                              <p:par>
                                <p:cTn id="6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5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9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81000"/>
                            </p:stCondLst>
                            <p:childTnLst>
                              <p:par>
                                <p:cTn id="6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6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82000"/>
                            </p:stCondLst>
                            <p:childTnLst>
                              <p:par>
                                <p:cTn id="6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4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5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7" fill="hold">
                            <p:stCondLst>
                              <p:cond delay="83000"/>
                            </p:stCondLst>
                            <p:childTnLst>
                              <p:par>
                                <p:cTn id="6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2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3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84000"/>
                            </p:stCondLst>
                            <p:childTnLst>
                              <p:par>
                                <p:cTn id="6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3" fill="hold">
                            <p:stCondLst>
                              <p:cond delay="85000"/>
                            </p:stCondLst>
                            <p:childTnLst>
                              <p:par>
                                <p:cTn id="6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5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9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86000"/>
                            </p:stCondLst>
                            <p:childTnLst>
                              <p:par>
                                <p:cTn id="7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3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4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87000"/>
                            </p:stCondLst>
                            <p:childTnLst>
                              <p:par>
                                <p:cTn id="7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1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4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5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7" fill="hold">
                            <p:stCondLst>
                              <p:cond delay="88000"/>
                            </p:stCondLst>
                            <p:childTnLst>
                              <p:par>
                                <p:cTn id="7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9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0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1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2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3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89000"/>
                            </p:stCondLst>
                            <p:childTnLst>
                              <p:par>
                                <p:cTn id="7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7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1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90000"/>
                            </p:stCondLst>
                            <p:childTnLst>
                              <p:par>
                                <p:cTn id="7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5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6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7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8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9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1" fill="hold">
                            <p:stCondLst>
                              <p:cond delay="91000"/>
                            </p:stCondLst>
                            <p:childTnLst>
                              <p:par>
                                <p:cTn id="7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3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4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5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6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92000"/>
                            </p:stCondLst>
                            <p:childTnLst>
                              <p:par>
                                <p:cTn id="7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1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2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3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4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5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93000"/>
                            </p:stCondLst>
                            <p:childTnLst>
                              <p:par>
                                <p:cTn id="7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9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1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2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3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5" fill="hold">
                            <p:stCondLst>
                              <p:cond delay="94000"/>
                            </p:stCondLst>
                            <p:childTnLst>
                              <p:par>
                                <p:cTn id="7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7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8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9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0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1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95000"/>
                            </p:stCondLst>
                            <p:childTnLst>
                              <p:par>
                                <p:cTn id="7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5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6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7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8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9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96000"/>
                            </p:stCondLst>
                            <p:childTnLst>
                              <p:par>
                                <p:cTn id="7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3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4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5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6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9" fill="hold">
                            <p:stCondLst>
                              <p:cond delay="97000"/>
                            </p:stCondLst>
                            <p:childTnLst>
                              <p:par>
                                <p:cTn id="7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1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4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5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7" fill="hold">
                            <p:stCondLst>
                              <p:cond delay="98000"/>
                            </p:stCondLst>
                            <p:childTnLst>
                              <p:par>
                                <p:cTn id="7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9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0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1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2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3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99000"/>
                            </p:stCondLst>
                            <p:childTnLst>
                              <p:par>
                                <p:cTn id="8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7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9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0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3" fill="hold">
                            <p:stCondLst>
                              <p:cond delay="100000"/>
                            </p:stCondLst>
                            <p:childTnLst>
                              <p:par>
                                <p:cTn id="8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5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6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7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8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9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1" fill="hold">
                            <p:stCondLst>
                              <p:cond delay="101000"/>
                            </p:stCondLst>
                            <p:childTnLst>
                              <p:par>
                                <p:cTn id="8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3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6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102000"/>
                            </p:stCondLst>
                            <p:childTnLst>
                              <p:par>
                                <p:cTn id="8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1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3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4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5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7" fill="hold">
                            <p:stCondLst>
                              <p:cond delay="103000"/>
                            </p:stCondLst>
                            <p:childTnLst>
                              <p:par>
                                <p:cTn id="8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9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0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1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2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3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5" fill="hold">
                            <p:stCondLst>
                              <p:cond delay="104000"/>
                            </p:stCondLst>
                            <p:childTnLst>
                              <p:par>
                                <p:cTn id="8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7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8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9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0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1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105000"/>
                            </p:stCondLst>
                            <p:childTnLst>
                              <p:par>
                                <p:cTn id="8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5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6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7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8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9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1" fill="hold">
                            <p:stCondLst>
                              <p:cond delay="106000"/>
                            </p:stCondLst>
                            <p:childTnLst>
                              <p:par>
                                <p:cTn id="8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3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4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6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9" fill="hold">
                            <p:stCondLst>
                              <p:cond delay="107000"/>
                            </p:stCondLst>
                            <p:childTnLst>
                              <p:par>
                                <p:cTn id="8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1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2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3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4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5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108000"/>
                            </p:stCondLst>
                            <p:childTnLst>
                              <p:par>
                                <p:cTn id="8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9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0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1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2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3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5" fill="hold">
                            <p:stCondLst>
                              <p:cond delay="109000"/>
                            </p:stCondLst>
                            <p:childTnLst>
                              <p:par>
                                <p:cTn id="8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7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0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3" fill="hold">
                            <p:stCondLst>
                              <p:cond delay="110000"/>
                            </p:stCondLst>
                            <p:childTnLst>
                              <p:par>
                                <p:cTn id="8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5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6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7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8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9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111000"/>
                            </p:stCondLst>
                            <p:childTnLst>
                              <p:par>
                                <p:cTn id="9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3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4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5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6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9" fill="hold">
                            <p:stCondLst>
                              <p:cond delay="112000"/>
                            </p:stCondLst>
                            <p:childTnLst>
                              <p:par>
                                <p:cTn id="9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1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2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3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4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7" fill="hold">
                            <p:stCondLst>
                              <p:cond delay="113000"/>
                            </p:stCondLst>
                            <p:childTnLst>
                              <p:par>
                                <p:cTn id="9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9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0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2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3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114000"/>
                            </p:stCondLst>
                            <p:childTnLst>
                              <p:par>
                                <p:cTn id="9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7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8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9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0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3" fill="hold">
                            <p:stCondLst>
                              <p:cond delay="115000"/>
                            </p:stCondLst>
                            <p:childTnLst>
                              <p:par>
                                <p:cTn id="9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5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6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7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8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9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1" fill="hold">
                            <p:stCondLst>
                              <p:cond delay="116000"/>
                            </p:stCondLst>
                            <p:childTnLst>
                              <p:par>
                                <p:cTn id="9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3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4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5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6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9" fill="hold">
                            <p:stCondLst>
                              <p:cond delay="117000"/>
                            </p:stCondLst>
                            <p:childTnLst>
                              <p:par>
                                <p:cTn id="9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1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2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3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4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5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7" fill="hold">
                            <p:stCondLst>
                              <p:cond delay="118000"/>
                            </p:stCondLst>
                            <p:childTnLst>
                              <p:par>
                                <p:cTn id="9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9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0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1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2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5" fill="hold">
                            <p:stCondLst>
                              <p:cond delay="119000"/>
                            </p:stCondLst>
                            <p:childTnLst>
                              <p:par>
                                <p:cTn id="9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7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8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9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0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1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97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5" dur="30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6" dur="150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24212"/>
            <a:ext cx="4108772" cy="3042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78"/>
          <p:cNvSpPr txBox="1">
            <a:spLocks noChangeArrowheads="1"/>
          </p:cNvSpPr>
          <p:nvPr/>
        </p:nvSpPr>
        <p:spPr bwMode="auto">
          <a:xfrm>
            <a:off x="152400" y="22860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000" b="1" u="sng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19022" y="5187512"/>
            <a:ext cx="8353556" cy="892552"/>
            <a:chOff x="1144957" y="3266752"/>
            <a:chExt cx="8353556" cy="892552"/>
          </a:xfrm>
        </p:grpSpPr>
        <p:sp>
          <p:nvSpPr>
            <p:cNvPr id="13" name="Text Box 41"/>
            <p:cNvSpPr txBox="1">
              <a:spLocks noChangeArrowheads="1"/>
            </p:cNvSpPr>
            <p:nvPr/>
          </p:nvSpPr>
          <p:spPr bwMode="auto">
            <a:xfrm>
              <a:off x="1144957" y="3266752"/>
              <a:ext cx="8353556" cy="892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i="1" u="sng" dirty="0" err="1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Chú</a:t>
              </a:r>
              <a:r>
                <a:rPr lang="en-US" sz="2800" i="1" u="sng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 ý: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gọi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8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phím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:                                        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phím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3610" y="3413240"/>
              <a:ext cx="27813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974731"/>
              </p:ext>
            </p:extLst>
          </p:nvPr>
        </p:nvGraphicFramePr>
        <p:xfrm>
          <a:off x="304800" y="1066800"/>
          <a:ext cx="4191000" cy="40752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74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 trái </a:t>
                      </a: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đặt</a:t>
                      </a:r>
                      <a:r>
                        <a:rPr lang="en-US" sz="2400" b="0" baseline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vào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phím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phải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đặt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1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trỏ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F  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J  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giữa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D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K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áp út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S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L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1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út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A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;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1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cái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Phím</a:t>
                      </a:r>
                      <a:r>
                        <a:rPr lang="en-US" sz="2400" b="1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cách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r>
                        <a:rPr lang="en-US" sz="2400" b="1" baseline="0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cách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976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4.xml><?xml version="1.0" encoding="utf-8"?>
<a:theme xmlns:a="http://schemas.openxmlformats.org/drawingml/2006/main" name="1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1947</TotalTime>
  <Words>1028</Words>
  <Application>Microsoft Office PowerPoint</Application>
  <PresentationFormat>On-screen Show (4:3)</PresentationFormat>
  <Paragraphs>384</Paragraphs>
  <Slides>21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Cambria Math</vt:lpstr>
      <vt:lpstr>.VnTime</vt:lpstr>
      <vt:lpstr>Times New Roman</vt:lpstr>
      <vt:lpstr>Verdana</vt:lpstr>
      <vt:lpstr>Calibri Light</vt:lpstr>
      <vt:lpstr>Calibri</vt:lpstr>
      <vt:lpstr>Gill Sans MT</vt:lpstr>
      <vt:lpstr>1_Office Theme</vt:lpstr>
      <vt:lpstr>1_Default Design</vt:lpstr>
      <vt:lpstr>Gallery</vt:lpstr>
      <vt:lpstr>1_Gallery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Đặt tay đúng trên hàng phím cơ sở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gõ với phần mềm RAPIDTYPING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KT</dc:creator>
  <cp:lastModifiedBy>HP</cp:lastModifiedBy>
  <cp:revision>168</cp:revision>
  <dcterms:created xsi:type="dcterms:W3CDTF">2017-10-24T07:17:24Z</dcterms:created>
  <dcterms:modified xsi:type="dcterms:W3CDTF">2022-11-21T02:42:50Z</dcterms:modified>
</cp:coreProperties>
</file>