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1" r:id="rId1"/>
    <p:sldMasterId id="2147483894" r:id="rId2"/>
    <p:sldMasterId id="2147483907" r:id="rId3"/>
  </p:sldMasterIdLst>
  <p:notesMasterIdLst>
    <p:notesMasterId r:id="rId20"/>
  </p:notesMasterIdLst>
  <p:sldIdLst>
    <p:sldId id="313" r:id="rId4"/>
    <p:sldId id="319" r:id="rId5"/>
    <p:sldId id="293" r:id="rId6"/>
    <p:sldId id="294" r:id="rId7"/>
    <p:sldId id="296" r:id="rId8"/>
    <p:sldId id="297" r:id="rId9"/>
    <p:sldId id="320" r:id="rId10"/>
    <p:sldId id="326" r:id="rId11"/>
    <p:sldId id="321" r:id="rId12"/>
    <p:sldId id="323" r:id="rId13"/>
    <p:sldId id="327" r:id="rId14"/>
    <p:sldId id="299" r:id="rId15"/>
    <p:sldId id="325" r:id="rId16"/>
    <p:sldId id="306" r:id="rId17"/>
    <p:sldId id="307" r:id="rId18"/>
    <p:sldId id="27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99"/>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849" autoAdjust="0"/>
  </p:normalViewPr>
  <p:slideViewPr>
    <p:cSldViewPr>
      <p:cViewPr varScale="1">
        <p:scale>
          <a:sx n="80" d="100"/>
          <a:sy n="80" d="100"/>
        </p:scale>
        <p:origin x="965"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6DB4D9-CB78-4D56-B892-028D3778355C}" type="datetimeFigureOut">
              <a:rPr lang="en-US" smtClean="0"/>
              <a:t>1/30/2023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4A2CC9-6214-4A4F-A7F2-C474977A49D9}" type="slidenum">
              <a:rPr lang="en-US" smtClean="0"/>
              <a:t>‹#›</a:t>
            </a:fld>
            <a:endParaRPr lang="en-US" dirty="0"/>
          </a:p>
        </p:txBody>
      </p:sp>
    </p:spTree>
    <p:extLst>
      <p:ext uri="{BB962C8B-B14F-4D97-AF65-F5344CB8AC3E}">
        <p14:creationId xmlns:p14="http://schemas.microsoft.com/office/powerpoint/2010/main" val="328998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0AE39EF-C0E5-4896-B9D3-7E7938E4611D}" type="slidenum">
              <a:rPr lang="zh-CN" altLang="en-US" smtClean="0">
                <a:solidFill>
                  <a:prstClr val="black"/>
                </a:solidFill>
              </a:rPr>
              <a:pPr>
                <a:defRPr/>
              </a:pPr>
              <a:t>1</a:t>
            </a:fld>
            <a:endParaRPr lang="zh-CN" altLang="en-US">
              <a:solidFill>
                <a:prstClr val="black"/>
              </a:solidFill>
            </a:endParaRPr>
          </a:p>
        </p:txBody>
      </p:sp>
    </p:spTree>
    <p:extLst>
      <p:ext uri="{BB962C8B-B14F-4D97-AF65-F5344CB8AC3E}">
        <p14:creationId xmlns:p14="http://schemas.microsoft.com/office/powerpoint/2010/main" val="2988048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4A2CC9-6214-4A4F-A7F2-C474977A49D9}" type="slidenum">
              <a:rPr lang="en-US" smtClean="0"/>
              <a:t>13</a:t>
            </a:fld>
            <a:endParaRPr lang="en-US" dirty="0"/>
          </a:p>
        </p:txBody>
      </p:sp>
    </p:spTree>
    <p:extLst>
      <p:ext uri="{BB962C8B-B14F-4D97-AF65-F5344CB8AC3E}">
        <p14:creationId xmlns:p14="http://schemas.microsoft.com/office/powerpoint/2010/main" val="3172683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E29967A-7568-4B43-ADFF-F109EFF199E4}" type="datetimeFigureOut">
              <a:rPr lang="en-US" smtClean="0"/>
              <a:t>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2899183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29967A-7568-4B43-ADFF-F109EFF199E4}" type="datetimeFigureOut">
              <a:rPr lang="en-US" smtClean="0"/>
              <a:t>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2925629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29967A-7568-4B43-ADFF-F109EFF199E4}" type="datetimeFigureOut">
              <a:rPr lang="en-US" smtClean="0"/>
              <a:t>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2690373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533400" y="609600"/>
            <a:ext cx="533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BT&amp;TH số 3: Thao tác trên bảng</a:t>
            </a:r>
            <a:endParaRPr kumimoji="0" lang="vi-VN"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3"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D17EB14-D66A-4676-92A4-03881C61F091}"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071548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44DE8D5-FADB-4070-88E7-7B5CF0C5DCB3}"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699974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56388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81D8597-DE7C-46D9-AA0A-98318070A285}"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487523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1489075"/>
            <a:ext cx="386715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3888" y="2193925"/>
            <a:ext cx="386715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1850" y="1489075"/>
            <a:ext cx="3868738"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50" y="2193925"/>
            <a:ext cx="3868738"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2EDA07B-E8E9-4AD7-9D49-812C4BDF930A}"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159109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1447C7-73A7-49A8-9072-0AB4175D801C}"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992764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8" y="2101850"/>
            <a:ext cx="2949575"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117518-C007-4C20-9FB3-A0C5308DF146}"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222334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533400" y="609600"/>
            <a:ext cx="533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BT&amp;TH số 3: Thao tác trên bảng</a:t>
            </a:r>
            <a:endParaRPr kumimoji="0" lang="vi-VN"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3"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D17EB14-D66A-4676-92A4-03881C61F091}"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117691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44DE8D5-FADB-4070-88E7-7B5CF0C5DCB3}"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692329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29967A-7568-4B43-ADFF-F109EFF199E4}" type="datetimeFigureOut">
              <a:rPr lang="en-US" smtClean="0"/>
              <a:t>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3046558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56388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81D8597-DE7C-46D9-AA0A-98318070A285}"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6571837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1489075"/>
            <a:ext cx="386715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3888" y="2193925"/>
            <a:ext cx="386715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1850" y="1489075"/>
            <a:ext cx="3868738"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50" y="2193925"/>
            <a:ext cx="3868738"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2EDA07B-E8E9-4AD7-9D49-812C4BDF930A}"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2063431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1447C7-73A7-49A8-9072-0AB4175D801C}"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8143344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8" y="2101850"/>
            <a:ext cx="2949575"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117518-C007-4C20-9FB3-A0C5308DF146}"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616148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algn="r" defTabSz="342900">
              <a:defRPr/>
            </a:pPr>
            <a:fld id="{846CE7D5-CF57-46EF-B807-FDD0502418D4}" type="datetimeFigureOut">
              <a:rPr lang="en-US" sz="750" smtClean="0">
                <a:solidFill>
                  <a:prstClr val="black"/>
                </a:solidFill>
                <a:latin typeface="Trebuchet MS"/>
              </a:rPr>
              <a:pPr algn="r" defTabSz="342900">
                <a:defRPr/>
              </a:pPr>
              <a:t>1/30/2023</a:t>
            </a:fld>
            <a:endParaRPr lang="en-US" sz="750">
              <a:solidFill>
                <a:prstClr val="black"/>
              </a:solidFill>
              <a:latin typeface="Trebuchet MS"/>
            </a:endParaRPr>
          </a:p>
        </p:txBody>
      </p:sp>
      <p:sp>
        <p:nvSpPr>
          <p:cNvPr id="5" name="Footer Placeholder 4"/>
          <p:cNvSpPr>
            <a:spLocks noGrp="1"/>
          </p:cNvSpPr>
          <p:nvPr>
            <p:ph type="ftr" sz="quarter" idx="11"/>
          </p:nvPr>
        </p:nvSpPr>
        <p:spPr/>
        <p:txBody>
          <a:bodyPr/>
          <a:lstStyle/>
          <a:p>
            <a:pPr algn="l" defTabSz="342900">
              <a:defRPr/>
            </a:pPr>
            <a:endParaRPr lang="en-US" sz="750">
              <a:solidFill>
                <a:prstClr val="black"/>
              </a:solidFill>
              <a:latin typeface="Trebuchet MS"/>
            </a:endParaRPr>
          </a:p>
        </p:txBody>
      </p:sp>
      <p:sp>
        <p:nvSpPr>
          <p:cNvPr id="6" name="Slide Number Placeholder 5"/>
          <p:cNvSpPr>
            <a:spLocks noGrp="1"/>
          </p:cNvSpPr>
          <p:nvPr>
            <p:ph type="sldNum" sz="quarter" idx="12"/>
          </p:nvPr>
        </p:nvSpPr>
        <p:spPr/>
        <p:txBody>
          <a:bodyPr/>
          <a:lstStyle/>
          <a:p>
            <a:pPr defTabSz="342900">
              <a:defRPr/>
            </a:pPr>
            <a:fld id="{330EA680-D336-4FF7-8B7A-9848BB0A1C32}" type="slidenum">
              <a:rPr lang="en-US" sz="750" smtClean="0">
                <a:solidFill>
                  <a:prstClr val="black"/>
                </a:solidFill>
                <a:latin typeface="Trebuchet MS"/>
              </a:rPr>
              <a:pPr defTabSz="342900">
                <a:defRPr/>
              </a:pPr>
              <a:t>‹#›</a:t>
            </a:fld>
            <a:endParaRPr lang="en-US" sz="750">
              <a:solidFill>
                <a:prstClr val="black"/>
              </a:solidFill>
              <a:latin typeface="Trebuchet MS"/>
            </a:endParaRPr>
          </a:p>
        </p:txBody>
      </p:sp>
    </p:spTree>
    <p:extLst>
      <p:ext uri="{BB962C8B-B14F-4D97-AF65-F5344CB8AC3E}">
        <p14:creationId xmlns:p14="http://schemas.microsoft.com/office/powerpoint/2010/main" val="2771556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lgn="r" defTabSz="342900">
              <a:defRPr/>
            </a:pPr>
            <a:fld id="{846CE7D5-CF57-46EF-B807-FDD0502418D4}" type="datetimeFigureOut">
              <a:rPr lang="en-US" sz="750" smtClean="0">
                <a:solidFill>
                  <a:prstClr val="black"/>
                </a:solidFill>
                <a:latin typeface="Trebuchet MS"/>
              </a:rPr>
              <a:pPr algn="r" defTabSz="342900">
                <a:defRPr/>
              </a:pPr>
              <a:t>1/30/2023</a:t>
            </a:fld>
            <a:endParaRPr lang="en-US" sz="750">
              <a:solidFill>
                <a:prstClr val="black"/>
              </a:solidFill>
              <a:latin typeface="Trebuchet MS"/>
            </a:endParaRPr>
          </a:p>
        </p:txBody>
      </p:sp>
      <p:sp>
        <p:nvSpPr>
          <p:cNvPr id="5" name="Footer Placeholder 4"/>
          <p:cNvSpPr>
            <a:spLocks noGrp="1"/>
          </p:cNvSpPr>
          <p:nvPr>
            <p:ph type="ftr" sz="quarter" idx="11"/>
          </p:nvPr>
        </p:nvSpPr>
        <p:spPr/>
        <p:txBody>
          <a:bodyPr/>
          <a:lstStyle/>
          <a:p>
            <a:pPr algn="l" defTabSz="342900">
              <a:defRPr/>
            </a:pPr>
            <a:endParaRPr lang="en-US" sz="750">
              <a:solidFill>
                <a:prstClr val="black"/>
              </a:solidFill>
              <a:latin typeface="Trebuchet MS"/>
            </a:endParaRPr>
          </a:p>
        </p:txBody>
      </p:sp>
      <p:sp>
        <p:nvSpPr>
          <p:cNvPr id="6" name="Slide Number Placeholder 5"/>
          <p:cNvSpPr>
            <a:spLocks noGrp="1"/>
          </p:cNvSpPr>
          <p:nvPr>
            <p:ph type="sldNum" sz="quarter" idx="12"/>
          </p:nvPr>
        </p:nvSpPr>
        <p:spPr/>
        <p:txBody>
          <a:bodyPr/>
          <a:lstStyle/>
          <a:p>
            <a:pPr defTabSz="342900">
              <a:defRPr/>
            </a:pPr>
            <a:fld id="{330EA680-D336-4FF7-8B7A-9848BB0A1C32}" type="slidenum">
              <a:rPr lang="en-US" sz="750" smtClean="0">
                <a:solidFill>
                  <a:prstClr val="black"/>
                </a:solidFill>
                <a:latin typeface="Trebuchet MS"/>
              </a:rPr>
              <a:pPr defTabSz="342900">
                <a:defRPr/>
              </a:pPr>
              <a:t>‹#›</a:t>
            </a:fld>
            <a:endParaRPr lang="en-US" sz="750">
              <a:solidFill>
                <a:prstClr val="black"/>
              </a:solidFill>
              <a:latin typeface="Trebuchet MS"/>
            </a:endParaRPr>
          </a:p>
        </p:txBody>
      </p:sp>
    </p:spTree>
    <p:extLst>
      <p:ext uri="{BB962C8B-B14F-4D97-AF65-F5344CB8AC3E}">
        <p14:creationId xmlns:p14="http://schemas.microsoft.com/office/powerpoint/2010/main" val="175838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lgn="r" defTabSz="342900">
              <a:defRPr/>
            </a:pPr>
            <a:fld id="{846CE7D5-CF57-46EF-B807-FDD0502418D4}" type="datetimeFigureOut">
              <a:rPr lang="en-US" sz="750" smtClean="0">
                <a:solidFill>
                  <a:prstClr val="black"/>
                </a:solidFill>
                <a:latin typeface="Trebuchet MS"/>
              </a:rPr>
              <a:pPr algn="r" defTabSz="342900">
                <a:defRPr/>
              </a:pPr>
              <a:t>1/30/2023</a:t>
            </a:fld>
            <a:endParaRPr lang="en-US" sz="750">
              <a:solidFill>
                <a:prstClr val="black"/>
              </a:solidFill>
              <a:latin typeface="Trebuchet MS"/>
            </a:endParaRPr>
          </a:p>
        </p:txBody>
      </p:sp>
      <p:sp>
        <p:nvSpPr>
          <p:cNvPr id="5" name="Footer Placeholder 4"/>
          <p:cNvSpPr>
            <a:spLocks noGrp="1"/>
          </p:cNvSpPr>
          <p:nvPr>
            <p:ph type="ftr" sz="quarter" idx="11"/>
          </p:nvPr>
        </p:nvSpPr>
        <p:spPr/>
        <p:txBody>
          <a:bodyPr/>
          <a:lstStyle/>
          <a:p>
            <a:pPr algn="l" defTabSz="342900">
              <a:defRPr/>
            </a:pPr>
            <a:endParaRPr lang="en-US" sz="750">
              <a:solidFill>
                <a:prstClr val="black"/>
              </a:solidFill>
              <a:latin typeface="Trebuchet MS"/>
            </a:endParaRPr>
          </a:p>
        </p:txBody>
      </p:sp>
      <p:sp>
        <p:nvSpPr>
          <p:cNvPr id="6" name="Slide Number Placeholder 5"/>
          <p:cNvSpPr>
            <a:spLocks noGrp="1"/>
          </p:cNvSpPr>
          <p:nvPr>
            <p:ph type="sldNum" sz="quarter" idx="12"/>
          </p:nvPr>
        </p:nvSpPr>
        <p:spPr/>
        <p:txBody>
          <a:bodyPr/>
          <a:lstStyle/>
          <a:p>
            <a:pPr defTabSz="342900">
              <a:defRPr/>
            </a:pPr>
            <a:fld id="{330EA680-D336-4FF7-8B7A-9848BB0A1C32}" type="slidenum">
              <a:rPr lang="en-US" sz="750" smtClean="0">
                <a:solidFill>
                  <a:prstClr val="black"/>
                </a:solidFill>
                <a:latin typeface="Trebuchet MS"/>
              </a:rPr>
              <a:pPr defTabSz="342900">
                <a:defRPr/>
              </a:pPr>
              <a:t>‹#›</a:t>
            </a:fld>
            <a:endParaRPr lang="en-US" sz="750">
              <a:solidFill>
                <a:prstClr val="black"/>
              </a:solidFill>
              <a:latin typeface="Trebuchet MS"/>
            </a:endParaRPr>
          </a:p>
        </p:txBody>
      </p:sp>
    </p:spTree>
    <p:extLst>
      <p:ext uri="{BB962C8B-B14F-4D97-AF65-F5344CB8AC3E}">
        <p14:creationId xmlns:p14="http://schemas.microsoft.com/office/powerpoint/2010/main" val="33988119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lgn="r" defTabSz="342900">
              <a:defRPr/>
            </a:pPr>
            <a:fld id="{846CE7D5-CF57-46EF-B807-FDD0502418D4}" type="datetimeFigureOut">
              <a:rPr lang="en-US" sz="750" smtClean="0">
                <a:solidFill>
                  <a:prstClr val="black"/>
                </a:solidFill>
                <a:latin typeface="Trebuchet MS"/>
              </a:rPr>
              <a:pPr algn="r" defTabSz="342900">
                <a:defRPr/>
              </a:pPr>
              <a:t>1/30/2023</a:t>
            </a:fld>
            <a:endParaRPr lang="en-US" sz="750">
              <a:solidFill>
                <a:prstClr val="black"/>
              </a:solidFill>
              <a:latin typeface="Trebuchet MS"/>
            </a:endParaRPr>
          </a:p>
        </p:txBody>
      </p:sp>
      <p:sp>
        <p:nvSpPr>
          <p:cNvPr id="6" name="Footer Placeholder 5"/>
          <p:cNvSpPr>
            <a:spLocks noGrp="1"/>
          </p:cNvSpPr>
          <p:nvPr>
            <p:ph type="ftr" sz="quarter" idx="11"/>
          </p:nvPr>
        </p:nvSpPr>
        <p:spPr/>
        <p:txBody>
          <a:bodyPr/>
          <a:lstStyle/>
          <a:p>
            <a:pPr algn="l" defTabSz="342900">
              <a:defRPr/>
            </a:pPr>
            <a:endParaRPr lang="en-US" sz="750">
              <a:solidFill>
                <a:prstClr val="black"/>
              </a:solidFill>
              <a:latin typeface="Trebuchet MS"/>
            </a:endParaRPr>
          </a:p>
        </p:txBody>
      </p:sp>
      <p:sp>
        <p:nvSpPr>
          <p:cNvPr id="7" name="Slide Number Placeholder 6"/>
          <p:cNvSpPr>
            <a:spLocks noGrp="1"/>
          </p:cNvSpPr>
          <p:nvPr>
            <p:ph type="sldNum" sz="quarter" idx="12"/>
          </p:nvPr>
        </p:nvSpPr>
        <p:spPr/>
        <p:txBody>
          <a:bodyPr/>
          <a:lstStyle/>
          <a:p>
            <a:pPr defTabSz="342900">
              <a:defRPr/>
            </a:pPr>
            <a:fld id="{330EA680-D336-4FF7-8B7A-9848BB0A1C32}" type="slidenum">
              <a:rPr lang="en-US" sz="750" smtClean="0">
                <a:solidFill>
                  <a:prstClr val="black"/>
                </a:solidFill>
                <a:latin typeface="Trebuchet MS"/>
              </a:rPr>
              <a:pPr defTabSz="342900">
                <a:defRPr/>
              </a:pPr>
              <a:t>‹#›</a:t>
            </a:fld>
            <a:endParaRPr lang="en-US" sz="750">
              <a:solidFill>
                <a:prstClr val="black"/>
              </a:solidFill>
              <a:latin typeface="Trebuchet MS"/>
            </a:endParaRPr>
          </a:p>
        </p:txBody>
      </p:sp>
    </p:spTree>
    <p:extLst>
      <p:ext uri="{BB962C8B-B14F-4D97-AF65-F5344CB8AC3E}">
        <p14:creationId xmlns:p14="http://schemas.microsoft.com/office/powerpoint/2010/main" val="29082411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lgn="r" defTabSz="342900">
              <a:defRPr/>
            </a:pPr>
            <a:fld id="{846CE7D5-CF57-46EF-B807-FDD0502418D4}" type="datetimeFigureOut">
              <a:rPr lang="en-US" sz="750" smtClean="0">
                <a:solidFill>
                  <a:prstClr val="black"/>
                </a:solidFill>
                <a:latin typeface="Trebuchet MS"/>
              </a:rPr>
              <a:pPr algn="r" defTabSz="342900">
                <a:defRPr/>
              </a:pPr>
              <a:t>1/30/2023</a:t>
            </a:fld>
            <a:endParaRPr lang="en-US" sz="750">
              <a:solidFill>
                <a:prstClr val="black"/>
              </a:solidFill>
              <a:latin typeface="Trebuchet MS"/>
            </a:endParaRPr>
          </a:p>
        </p:txBody>
      </p:sp>
      <p:sp>
        <p:nvSpPr>
          <p:cNvPr id="8" name="Footer Placeholder 7"/>
          <p:cNvSpPr>
            <a:spLocks noGrp="1"/>
          </p:cNvSpPr>
          <p:nvPr>
            <p:ph type="ftr" sz="quarter" idx="11"/>
          </p:nvPr>
        </p:nvSpPr>
        <p:spPr/>
        <p:txBody>
          <a:bodyPr/>
          <a:lstStyle/>
          <a:p>
            <a:pPr algn="l" defTabSz="342900">
              <a:defRPr/>
            </a:pPr>
            <a:endParaRPr lang="en-US" sz="750">
              <a:solidFill>
                <a:prstClr val="black"/>
              </a:solidFill>
              <a:latin typeface="Trebuchet MS"/>
            </a:endParaRPr>
          </a:p>
        </p:txBody>
      </p:sp>
      <p:sp>
        <p:nvSpPr>
          <p:cNvPr id="9" name="Slide Number Placeholder 8"/>
          <p:cNvSpPr>
            <a:spLocks noGrp="1"/>
          </p:cNvSpPr>
          <p:nvPr>
            <p:ph type="sldNum" sz="quarter" idx="12"/>
          </p:nvPr>
        </p:nvSpPr>
        <p:spPr/>
        <p:txBody>
          <a:bodyPr/>
          <a:lstStyle/>
          <a:p>
            <a:pPr defTabSz="342900">
              <a:defRPr/>
            </a:pPr>
            <a:fld id="{330EA680-D336-4FF7-8B7A-9848BB0A1C32}" type="slidenum">
              <a:rPr lang="en-US" sz="750" smtClean="0">
                <a:solidFill>
                  <a:prstClr val="black"/>
                </a:solidFill>
                <a:latin typeface="Trebuchet MS"/>
              </a:rPr>
              <a:pPr defTabSz="342900">
                <a:defRPr/>
              </a:pPr>
              <a:t>‹#›</a:t>
            </a:fld>
            <a:endParaRPr lang="en-US" sz="750">
              <a:solidFill>
                <a:prstClr val="black"/>
              </a:solidFill>
              <a:latin typeface="Trebuchet MS"/>
            </a:endParaRPr>
          </a:p>
        </p:txBody>
      </p:sp>
    </p:spTree>
    <p:extLst>
      <p:ext uri="{BB962C8B-B14F-4D97-AF65-F5344CB8AC3E}">
        <p14:creationId xmlns:p14="http://schemas.microsoft.com/office/powerpoint/2010/main" val="40212389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lgn="r" defTabSz="342900">
              <a:defRPr/>
            </a:pPr>
            <a:fld id="{846CE7D5-CF57-46EF-B807-FDD0502418D4}" type="datetimeFigureOut">
              <a:rPr lang="en-US" sz="750" smtClean="0">
                <a:solidFill>
                  <a:prstClr val="black"/>
                </a:solidFill>
                <a:latin typeface="Trebuchet MS"/>
              </a:rPr>
              <a:pPr algn="r" defTabSz="342900">
                <a:defRPr/>
              </a:pPr>
              <a:t>1/30/2023</a:t>
            </a:fld>
            <a:endParaRPr lang="en-US" sz="750">
              <a:solidFill>
                <a:prstClr val="black"/>
              </a:solidFill>
              <a:latin typeface="Trebuchet MS"/>
            </a:endParaRPr>
          </a:p>
        </p:txBody>
      </p:sp>
      <p:sp>
        <p:nvSpPr>
          <p:cNvPr id="4" name="Footer Placeholder 3"/>
          <p:cNvSpPr>
            <a:spLocks noGrp="1"/>
          </p:cNvSpPr>
          <p:nvPr>
            <p:ph type="ftr" sz="quarter" idx="11"/>
          </p:nvPr>
        </p:nvSpPr>
        <p:spPr/>
        <p:txBody>
          <a:bodyPr/>
          <a:lstStyle/>
          <a:p>
            <a:pPr algn="l" defTabSz="342900">
              <a:defRPr/>
            </a:pPr>
            <a:endParaRPr lang="en-US" sz="750">
              <a:solidFill>
                <a:prstClr val="black"/>
              </a:solidFill>
              <a:latin typeface="Trebuchet MS"/>
            </a:endParaRPr>
          </a:p>
        </p:txBody>
      </p:sp>
      <p:sp>
        <p:nvSpPr>
          <p:cNvPr id="5" name="Slide Number Placeholder 4"/>
          <p:cNvSpPr>
            <a:spLocks noGrp="1"/>
          </p:cNvSpPr>
          <p:nvPr>
            <p:ph type="sldNum" sz="quarter" idx="12"/>
          </p:nvPr>
        </p:nvSpPr>
        <p:spPr/>
        <p:txBody>
          <a:bodyPr/>
          <a:lstStyle/>
          <a:p>
            <a:pPr defTabSz="342900">
              <a:defRPr/>
            </a:pPr>
            <a:fld id="{330EA680-D336-4FF7-8B7A-9848BB0A1C32}" type="slidenum">
              <a:rPr lang="en-US" sz="750" smtClean="0">
                <a:solidFill>
                  <a:prstClr val="black"/>
                </a:solidFill>
                <a:latin typeface="Trebuchet MS"/>
              </a:rPr>
              <a:pPr defTabSz="342900">
                <a:defRPr/>
              </a:pPr>
              <a:t>‹#›</a:t>
            </a:fld>
            <a:endParaRPr lang="en-US" sz="750">
              <a:solidFill>
                <a:prstClr val="black"/>
              </a:solidFill>
              <a:latin typeface="Trebuchet MS"/>
            </a:endParaRPr>
          </a:p>
        </p:txBody>
      </p:sp>
    </p:spTree>
    <p:extLst>
      <p:ext uri="{BB962C8B-B14F-4D97-AF65-F5344CB8AC3E}">
        <p14:creationId xmlns:p14="http://schemas.microsoft.com/office/powerpoint/2010/main" val="1052693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29967A-7568-4B43-ADFF-F109EFF199E4}" type="datetimeFigureOut">
              <a:rPr lang="en-US" smtClean="0"/>
              <a:t>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33304367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defTabSz="342900">
              <a:defRPr/>
            </a:pPr>
            <a:fld id="{846CE7D5-CF57-46EF-B807-FDD0502418D4}" type="datetimeFigureOut">
              <a:rPr lang="en-US" sz="750" smtClean="0">
                <a:solidFill>
                  <a:prstClr val="black"/>
                </a:solidFill>
                <a:latin typeface="Trebuchet MS"/>
              </a:rPr>
              <a:pPr algn="r" defTabSz="342900">
                <a:defRPr/>
              </a:pPr>
              <a:t>1/30/2023</a:t>
            </a:fld>
            <a:endParaRPr lang="en-US" sz="750">
              <a:solidFill>
                <a:prstClr val="black"/>
              </a:solidFill>
              <a:latin typeface="Trebuchet MS"/>
            </a:endParaRPr>
          </a:p>
        </p:txBody>
      </p:sp>
      <p:sp>
        <p:nvSpPr>
          <p:cNvPr id="3" name="Footer Placeholder 2"/>
          <p:cNvSpPr>
            <a:spLocks noGrp="1"/>
          </p:cNvSpPr>
          <p:nvPr>
            <p:ph type="ftr" sz="quarter" idx="11"/>
          </p:nvPr>
        </p:nvSpPr>
        <p:spPr/>
        <p:txBody>
          <a:bodyPr/>
          <a:lstStyle/>
          <a:p>
            <a:pPr algn="l" defTabSz="342900">
              <a:defRPr/>
            </a:pPr>
            <a:endParaRPr lang="en-US" sz="750">
              <a:solidFill>
                <a:prstClr val="black"/>
              </a:solidFill>
              <a:latin typeface="Trebuchet MS"/>
            </a:endParaRPr>
          </a:p>
        </p:txBody>
      </p:sp>
      <p:sp>
        <p:nvSpPr>
          <p:cNvPr id="4" name="Slide Number Placeholder 3"/>
          <p:cNvSpPr>
            <a:spLocks noGrp="1"/>
          </p:cNvSpPr>
          <p:nvPr>
            <p:ph type="sldNum" sz="quarter" idx="12"/>
          </p:nvPr>
        </p:nvSpPr>
        <p:spPr/>
        <p:txBody>
          <a:bodyPr/>
          <a:lstStyle/>
          <a:p>
            <a:pPr defTabSz="342900">
              <a:defRPr/>
            </a:pPr>
            <a:fld id="{330EA680-D336-4FF7-8B7A-9848BB0A1C32}" type="slidenum">
              <a:rPr lang="en-US" sz="750" smtClean="0">
                <a:solidFill>
                  <a:prstClr val="black"/>
                </a:solidFill>
                <a:latin typeface="Trebuchet MS"/>
              </a:rPr>
              <a:pPr defTabSz="342900">
                <a:defRPr/>
              </a:pPr>
              <a:t>‹#›</a:t>
            </a:fld>
            <a:endParaRPr lang="en-US" sz="750">
              <a:solidFill>
                <a:prstClr val="black"/>
              </a:solidFill>
              <a:latin typeface="Trebuchet MS"/>
            </a:endParaRPr>
          </a:p>
        </p:txBody>
      </p:sp>
    </p:spTree>
    <p:extLst>
      <p:ext uri="{BB962C8B-B14F-4D97-AF65-F5344CB8AC3E}">
        <p14:creationId xmlns:p14="http://schemas.microsoft.com/office/powerpoint/2010/main" val="26224541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lgn="r" defTabSz="342900">
              <a:defRPr/>
            </a:pPr>
            <a:fld id="{846CE7D5-CF57-46EF-B807-FDD0502418D4}" type="datetimeFigureOut">
              <a:rPr lang="en-US" sz="750" smtClean="0">
                <a:solidFill>
                  <a:prstClr val="black"/>
                </a:solidFill>
                <a:latin typeface="Trebuchet MS"/>
              </a:rPr>
              <a:pPr algn="r" defTabSz="342900">
                <a:defRPr/>
              </a:pPr>
              <a:t>1/30/2023</a:t>
            </a:fld>
            <a:endParaRPr lang="en-US" sz="750">
              <a:solidFill>
                <a:prstClr val="black"/>
              </a:solidFill>
              <a:latin typeface="Trebuchet MS"/>
            </a:endParaRPr>
          </a:p>
        </p:txBody>
      </p:sp>
      <p:sp>
        <p:nvSpPr>
          <p:cNvPr id="6" name="Footer Placeholder 5"/>
          <p:cNvSpPr>
            <a:spLocks noGrp="1"/>
          </p:cNvSpPr>
          <p:nvPr>
            <p:ph type="ftr" sz="quarter" idx="11"/>
          </p:nvPr>
        </p:nvSpPr>
        <p:spPr/>
        <p:txBody>
          <a:bodyPr/>
          <a:lstStyle/>
          <a:p>
            <a:pPr algn="l" defTabSz="342900">
              <a:defRPr/>
            </a:pPr>
            <a:endParaRPr lang="en-US" sz="750">
              <a:solidFill>
                <a:prstClr val="black"/>
              </a:solidFill>
              <a:latin typeface="Trebuchet MS"/>
            </a:endParaRPr>
          </a:p>
        </p:txBody>
      </p:sp>
      <p:sp>
        <p:nvSpPr>
          <p:cNvPr id="7" name="Slide Number Placeholder 6"/>
          <p:cNvSpPr>
            <a:spLocks noGrp="1"/>
          </p:cNvSpPr>
          <p:nvPr>
            <p:ph type="sldNum" sz="quarter" idx="12"/>
          </p:nvPr>
        </p:nvSpPr>
        <p:spPr/>
        <p:txBody>
          <a:bodyPr/>
          <a:lstStyle/>
          <a:p>
            <a:pPr defTabSz="342900">
              <a:defRPr/>
            </a:pPr>
            <a:fld id="{330EA680-D336-4FF7-8B7A-9848BB0A1C32}" type="slidenum">
              <a:rPr lang="en-US" sz="750" smtClean="0">
                <a:solidFill>
                  <a:prstClr val="black"/>
                </a:solidFill>
                <a:latin typeface="Trebuchet MS"/>
              </a:rPr>
              <a:pPr defTabSz="342900">
                <a:defRPr/>
              </a:pPr>
              <a:t>‹#›</a:t>
            </a:fld>
            <a:endParaRPr lang="en-US" sz="750">
              <a:solidFill>
                <a:prstClr val="black"/>
              </a:solidFill>
              <a:latin typeface="Trebuchet MS"/>
            </a:endParaRPr>
          </a:p>
        </p:txBody>
      </p:sp>
    </p:spTree>
    <p:extLst>
      <p:ext uri="{BB962C8B-B14F-4D97-AF65-F5344CB8AC3E}">
        <p14:creationId xmlns:p14="http://schemas.microsoft.com/office/powerpoint/2010/main" val="24922398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lgn="r" defTabSz="342900">
              <a:defRPr/>
            </a:pPr>
            <a:fld id="{846CE7D5-CF57-46EF-B807-FDD0502418D4}" type="datetimeFigureOut">
              <a:rPr lang="en-US" sz="750" smtClean="0">
                <a:solidFill>
                  <a:prstClr val="black"/>
                </a:solidFill>
                <a:latin typeface="Trebuchet MS"/>
              </a:rPr>
              <a:pPr algn="r" defTabSz="342900">
                <a:defRPr/>
              </a:pPr>
              <a:t>1/30/2023</a:t>
            </a:fld>
            <a:endParaRPr lang="en-US" sz="750">
              <a:solidFill>
                <a:prstClr val="black"/>
              </a:solidFill>
              <a:latin typeface="Trebuchet MS"/>
            </a:endParaRPr>
          </a:p>
        </p:txBody>
      </p:sp>
      <p:sp>
        <p:nvSpPr>
          <p:cNvPr id="6" name="Footer Placeholder 5"/>
          <p:cNvSpPr>
            <a:spLocks noGrp="1"/>
          </p:cNvSpPr>
          <p:nvPr>
            <p:ph type="ftr" sz="quarter" idx="11"/>
          </p:nvPr>
        </p:nvSpPr>
        <p:spPr/>
        <p:txBody>
          <a:bodyPr/>
          <a:lstStyle/>
          <a:p>
            <a:pPr algn="l" defTabSz="342900">
              <a:defRPr/>
            </a:pPr>
            <a:endParaRPr lang="en-US" sz="750">
              <a:solidFill>
                <a:prstClr val="black"/>
              </a:solidFill>
              <a:latin typeface="Trebuchet MS"/>
            </a:endParaRPr>
          </a:p>
        </p:txBody>
      </p:sp>
      <p:sp>
        <p:nvSpPr>
          <p:cNvPr id="7" name="Slide Number Placeholder 6"/>
          <p:cNvSpPr>
            <a:spLocks noGrp="1"/>
          </p:cNvSpPr>
          <p:nvPr>
            <p:ph type="sldNum" sz="quarter" idx="12"/>
          </p:nvPr>
        </p:nvSpPr>
        <p:spPr/>
        <p:txBody>
          <a:bodyPr/>
          <a:lstStyle/>
          <a:p>
            <a:pPr defTabSz="342900">
              <a:defRPr/>
            </a:pPr>
            <a:fld id="{330EA680-D336-4FF7-8B7A-9848BB0A1C32}" type="slidenum">
              <a:rPr lang="en-US" sz="750" smtClean="0">
                <a:solidFill>
                  <a:prstClr val="black"/>
                </a:solidFill>
                <a:latin typeface="Trebuchet MS"/>
              </a:rPr>
              <a:pPr defTabSz="342900">
                <a:defRPr/>
              </a:pPr>
              <a:t>‹#›</a:t>
            </a:fld>
            <a:endParaRPr lang="en-US" sz="750">
              <a:solidFill>
                <a:prstClr val="black"/>
              </a:solidFill>
              <a:latin typeface="Trebuchet MS"/>
            </a:endParaRPr>
          </a:p>
        </p:txBody>
      </p:sp>
    </p:spTree>
    <p:extLst>
      <p:ext uri="{BB962C8B-B14F-4D97-AF65-F5344CB8AC3E}">
        <p14:creationId xmlns:p14="http://schemas.microsoft.com/office/powerpoint/2010/main" val="39872784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lgn="r" defTabSz="342900">
              <a:defRPr/>
            </a:pPr>
            <a:fld id="{846CE7D5-CF57-46EF-B807-FDD0502418D4}" type="datetimeFigureOut">
              <a:rPr lang="en-US" sz="750" smtClean="0">
                <a:solidFill>
                  <a:prstClr val="black"/>
                </a:solidFill>
                <a:latin typeface="Trebuchet MS"/>
              </a:rPr>
              <a:pPr algn="r" defTabSz="342900">
                <a:defRPr/>
              </a:pPr>
              <a:t>1/30/2023</a:t>
            </a:fld>
            <a:endParaRPr lang="en-US" sz="750">
              <a:solidFill>
                <a:prstClr val="black"/>
              </a:solidFill>
              <a:latin typeface="Trebuchet MS"/>
            </a:endParaRPr>
          </a:p>
        </p:txBody>
      </p:sp>
      <p:sp>
        <p:nvSpPr>
          <p:cNvPr id="5" name="Footer Placeholder 4"/>
          <p:cNvSpPr>
            <a:spLocks noGrp="1"/>
          </p:cNvSpPr>
          <p:nvPr>
            <p:ph type="ftr" sz="quarter" idx="11"/>
          </p:nvPr>
        </p:nvSpPr>
        <p:spPr/>
        <p:txBody>
          <a:bodyPr/>
          <a:lstStyle/>
          <a:p>
            <a:pPr algn="l" defTabSz="342900">
              <a:defRPr/>
            </a:pPr>
            <a:endParaRPr lang="en-US" sz="750">
              <a:solidFill>
                <a:prstClr val="black"/>
              </a:solidFill>
              <a:latin typeface="Trebuchet MS"/>
            </a:endParaRPr>
          </a:p>
        </p:txBody>
      </p:sp>
      <p:sp>
        <p:nvSpPr>
          <p:cNvPr id="6" name="Slide Number Placeholder 5"/>
          <p:cNvSpPr>
            <a:spLocks noGrp="1"/>
          </p:cNvSpPr>
          <p:nvPr>
            <p:ph type="sldNum" sz="quarter" idx="12"/>
          </p:nvPr>
        </p:nvSpPr>
        <p:spPr/>
        <p:txBody>
          <a:bodyPr/>
          <a:lstStyle/>
          <a:p>
            <a:pPr defTabSz="342900">
              <a:defRPr/>
            </a:pPr>
            <a:fld id="{330EA680-D336-4FF7-8B7A-9848BB0A1C32}" type="slidenum">
              <a:rPr lang="en-US" sz="750" smtClean="0">
                <a:solidFill>
                  <a:prstClr val="black"/>
                </a:solidFill>
                <a:latin typeface="Trebuchet MS"/>
              </a:rPr>
              <a:pPr defTabSz="342900">
                <a:defRPr/>
              </a:pPr>
              <a:t>‹#›</a:t>
            </a:fld>
            <a:endParaRPr lang="en-US" sz="750">
              <a:solidFill>
                <a:prstClr val="black"/>
              </a:solidFill>
              <a:latin typeface="Trebuchet MS"/>
            </a:endParaRPr>
          </a:p>
        </p:txBody>
      </p:sp>
    </p:spTree>
    <p:extLst>
      <p:ext uri="{BB962C8B-B14F-4D97-AF65-F5344CB8AC3E}">
        <p14:creationId xmlns:p14="http://schemas.microsoft.com/office/powerpoint/2010/main" val="4523831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lgn="r" defTabSz="342900">
              <a:defRPr/>
            </a:pPr>
            <a:fld id="{846CE7D5-CF57-46EF-B807-FDD0502418D4}" type="datetimeFigureOut">
              <a:rPr lang="en-US" sz="750" smtClean="0">
                <a:solidFill>
                  <a:prstClr val="black"/>
                </a:solidFill>
                <a:latin typeface="Trebuchet MS"/>
              </a:rPr>
              <a:pPr algn="r" defTabSz="342900">
                <a:defRPr/>
              </a:pPr>
              <a:t>1/30/2023</a:t>
            </a:fld>
            <a:endParaRPr lang="en-US" sz="750">
              <a:solidFill>
                <a:prstClr val="black"/>
              </a:solidFill>
              <a:latin typeface="Trebuchet MS"/>
            </a:endParaRPr>
          </a:p>
        </p:txBody>
      </p:sp>
      <p:sp>
        <p:nvSpPr>
          <p:cNvPr id="5" name="Footer Placeholder 4"/>
          <p:cNvSpPr>
            <a:spLocks noGrp="1"/>
          </p:cNvSpPr>
          <p:nvPr>
            <p:ph type="ftr" sz="quarter" idx="11"/>
          </p:nvPr>
        </p:nvSpPr>
        <p:spPr/>
        <p:txBody>
          <a:bodyPr/>
          <a:lstStyle/>
          <a:p>
            <a:pPr algn="l" defTabSz="342900">
              <a:defRPr/>
            </a:pPr>
            <a:endParaRPr lang="en-US" sz="750">
              <a:solidFill>
                <a:prstClr val="black"/>
              </a:solidFill>
              <a:latin typeface="Trebuchet MS"/>
            </a:endParaRPr>
          </a:p>
        </p:txBody>
      </p:sp>
      <p:sp>
        <p:nvSpPr>
          <p:cNvPr id="6" name="Slide Number Placeholder 5"/>
          <p:cNvSpPr>
            <a:spLocks noGrp="1"/>
          </p:cNvSpPr>
          <p:nvPr>
            <p:ph type="sldNum" sz="quarter" idx="12"/>
          </p:nvPr>
        </p:nvSpPr>
        <p:spPr/>
        <p:txBody>
          <a:bodyPr/>
          <a:lstStyle/>
          <a:p>
            <a:pPr defTabSz="342900">
              <a:defRPr/>
            </a:pPr>
            <a:fld id="{330EA680-D336-4FF7-8B7A-9848BB0A1C32}" type="slidenum">
              <a:rPr lang="en-US" sz="750" smtClean="0">
                <a:solidFill>
                  <a:prstClr val="black"/>
                </a:solidFill>
                <a:latin typeface="Trebuchet MS"/>
              </a:rPr>
              <a:pPr defTabSz="342900">
                <a:defRPr/>
              </a:pPr>
              <a:t>‹#›</a:t>
            </a:fld>
            <a:endParaRPr lang="en-US" sz="750">
              <a:solidFill>
                <a:prstClr val="black"/>
              </a:solidFill>
              <a:latin typeface="Trebuchet MS"/>
            </a:endParaRPr>
          </a:p>
        </p:txBody>
      </p:sp>
    </p:spTree>
    <p:extLst>
      <p:ext uri="{BB962C8B-B14F-4D97-AF65-F5344CB8AC3E}">
        <p14:creationId xmlns:p14="http://schemas.microsoft.com/office/powerpoint/2010/main" val="30017651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grpSp>
        <p:nvGrpSpPr>
          <p:cNvPr id="26" name="L_blue"/>
          <p:cNvGrpSpPr/>
          <p:nvPr userDrawn="1"/>
        </p:nvGrpSpPr>
        <p:grpSpPr>
          <a:xfrm>
            <a:off x="-1" y="34210"/>
            <a:ext cx="257539" cy="6748492"/>
            <a:chOff x="228152" y="25657"/>
            <a:chExt cx="257539" cy="5061369"/>
          </a:xfrm>
        </p:grpSpPr>
        <p:pic>
          <p:nvPicPr>
            <p:cNvPr id="27" name="Picture 2" descr="F:\1-原创素材\1_mm1102\PPT\PPT_014\materaials\page_1.png"/>
            <p:cNvPicPr>
              <a:picLocks noChangeAspect="1" noChangeArrowheads="1"/>
            </p:cNvPicPr>
            <p:nvPr/>
          </p:nvPicPr>
          <p:blipFill rotWithShape="1">
            <a:blip r:embed="rId2">
              <a:extLst>
                <a:ext uri="{28A0092B-C50C-407E-A947-70E740481C1C}">
                  <a14:useLocalDpi xmlns:a14="http://schemas.microsoft.com/office/drawing/2010/main" val="0"/>
                </a:ext>
              </a:extLst>
            </a:blip>
            <a:srcRect l="46975"/>
            <a:stretch/>
          </p:blipFill>
          <p:spPr bwMode="auto">
            <a:xfrm>
              <a:off x="228152" y="25657"/>
              <a:ext cx="257539" cy="43141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F:\1-原创素材\1_mm1102\PPT\PPT_014\materaials\page_9.png"/>
            <p:cNvPicPr>
              <a:picLocks noChangeAspect="1" noChangeArrowheads="1"/>
            </p:cNvPicPr>
            <p:nvPr/>
          </p:nvPicPr>
          <p:blipFill rotWithShape="1">
            <a:blip r:embed="rId3">
              <a:extLst>
                <a:ext uri="{28A0092B-C50C-407E-A947-70E740481C1C}">
                  <a14:useLocalDpi xmlns:a14="http://schemas.microsoft.com/office/drawing/2010/main" val="0"/>
                </a:ext>
              </a:extLst>
            </a:blip>
            <a:srcRect l="65100"/>
            <a:stretch/>
          </p:blipFill>
          <p:spPr bwMode="auto">
            <a:xfrm>
              <a:off x="228152" y="2303703"/>
              <a:ext cx="122308" cy="27833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R_blue"/>
          <p:cNvGrpSpPr/>
          <p:nvPr userDrawn="1"/>
        </p:nvGrpSpPr>
        <p:grpSpPr>
          <a:xfrm rot="10800000">
            <a:off x="8964555" y="423057"/>
            <a:ext cx="198086" cy="6405652"/>
            <a:chOff x="8912859" y="317293"/>
            <a:chExt cx="198086" cy="4804239"/>
          </a:xfrm>
        </p:grpSpPr>
        <p:grpSp>
          <p:nvGrpSpPr>
            <p:cNvPr id="34" name="组合 33"/>
            <p:cNvGrpSpPr/>
            <p:nvPr/>
          </p:nvGrpSpPr>
          <p:grpSpPr>
            <a:xfrm>
              <a:off x="8912859" y="573309"/>
              <a:ext cx="198086" cy="4548223"/>
              <a:chOff x="8912859" y="573309"/>
              <a:chExt cx="198086" cy="4548223"/>
            </a:xfrm>
          </p:grpSpPr>
          <p:pic>
            <p:nvPicPr>
              <p:cNvPr id="36" name="Picture 3" descr="F:\1-原创素材\1_mm1102\PPT\PPT_014\materaials\page_2.png"/>
              <p:cNvPicPr>
                <a:picLocks noChangeAspect="1" noChangeArrowheads="1"/>
              </p:cNvPicPr>
              <p:nvPr/>
            </p:nvPicPr>
            <p:blipFill rotWithShape="1">
              <a:blip r:embed="rId4">
                <a:extLst>
                  <a:ext uri="{28A0092B-C50C-407E-A947-70E740481C1C}">
                    <a14:useLocalDpi xmlns:a14="http://schemas.microsoft.com/office/drawing/2010/main" val="0"/>
                  </a:ext>
                </a:extLst>
              </a:blip>
              <a:srcRect l="56731"/>
              <a:stretch/>
            </p:blipFill>
            <p:spPr bwMode="auto">
              <a:xfrm>
                <a:off x="8939525" y="2572170"/>
                <a:ext cx="171420" cy="254936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F:\1-原创素材\1_mm1102\PPT\PPT_014\materaials\page_7.png"/>
              <p:cNvPicPr>
                <a:picLocks noChangeAspect="1" noChangeArrowheads="1"/>
              </p:cNvPicPr>
              <p:nvPr/>
            </p:nvPicPr>
            <p:blipFill rotWithShape="1">
              <a:blip r:embed="rId5">
                <a:extLst>
                  <a:ext uri="{28A0092B-C50C-407E-A947-70E740481C1C}">
                    <a14:useLocalDpi xmlns:a14="http://schemas.microsoft.com/office/drawing/2010/main" val="0"/>
                  </a:ext>
                </a:extLst>
              </a:blip>
              <a:srcRect l="52512"/>
              <a:stretch/>
            </p:blipFill>
            <p:spPr bwMode="auto">
              <a:xfrm>
                <a:off x="8912859" y="573309"/>
                <a:ext cx="198086" cy="4356505"/>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9" descr="F:\1-原创素材\1_mm1102\PPT\PPT_014\materaials\page_8.png"/>
            <p:cNvPicPr>
              <a:picLocks noChangeAspect="1" noChangeArrowheads="1"/>
            </p:cNvPicPr>
            <p:nvPr/>
          </p:nvPicPr>
          <p:blipFill rotWithShape="1">
            <a:blip r:embed="rId6">
              <a:extLst>
                <a:ext uri="{28A0092B-C50C-407E-A947-70E740481C1C}">
                  <a14:useLocalDpi xmlns:a14="http://schemas.microsoft.com/office/drawing/2010/main" val="0"/>
                </a:ext>
              </a:extLst>
            </a:blip>
            <a:srcRect l="42223"/>
            <a:stretch/>
          </p:blipFill>
          <p:spPr bwMode="auto">
            <a:xfrm>
              <a:off x="8912859" y="317293"/>
              <a:ext cx="198086" cy="2791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1" name="组合 2050"/>
          <p:cNvGrpSpPr/>
          <p:nvPr userDrawn="1"/>
        </p:nvGrpSpPr>
        <p:grpSpPr>
          <a:xfrm>
            <a:off x="275766" y="3"/>
            <a:ext cx="8976754" cy="380567"/>
            <a:chOff x="275766" y="485353"/>
            <a:chExt cx="8976754" cy="285425"/>
          </a:xfrm>
        </p:grpSpPr>
        <p:pic>
          <p:nvPicPr>
            <p:cNvPr id="30" name="T1_green" descr="F:\1-原创素材\1_mm1102\PPT\PPT_014\materaials\page_3.png"/>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t="79555"/>
            <a:stretch/>
          </p:blipFill>
          <p:spPr bwMode="auto">
            <a:xfrm>
              <a:off x="275766" y="485353"/>
              <a:ext cx="3352228" cy="117110"/>
            </a:xfrm>
            <a:prstGeom prst="rect">
              <a:avLst/>
            </a:prstGeom>
            <a:noFill/>
            <a:extLst>
              <a:ext uri="{909E8E84-426E-40DD-AFC4-6F175D3DCCD1}">
                <a14:hiddenFill xmlns:a14="http://schemas.microsoft.com/office/drawing/2010/main">
                  <a:solidFill>
                    <a:srgbClr val="FFFFFF"/>
                  </a:solidFill>
                </a14:hiddenFill>
              </a:ext>
            </a:extLst>
          </p:spPr>
        </p:pic>
        <p:pic>
          <p:nvPicPr>
            <p:cNvPr id="31" name="T3_red" descr="F:\1-原创素材\1_mm1102\PPT\PPT_014\materaials\page_11.png"/>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76958"/>
            <a:stretch/>
          </p:blipFill>
          <p:spPr bwMode="auto">
            <a:xfrm>
              <a:off x="4601781" y="485353"/>
              <a:ext cx="4154097" cy="117110"/>
            </a:xfrm>
            <a:prstGeom prst="rect">
              <a:avLst/>
            </a:prstGeom>
            <a:noFill/>
            <a:extLst>
              <a:ext uri="{909E8E84-426E-40DD-AFC4-6F175D3DCCD1}">
                <a14:hiddenFill xmlns:a14="http://schemas.microsoft.com/office/drawing/2010/main">
                  <a:solidFill>
                    <a:srgbClr val="FFFFFF"/>
                  </a:solidFill>
                </a14:hiddenFill>
              </a:ext>
            </a:extLst>
          </p:spPr>
        </p:pic>
        <p:pic>
          <p:nvPicPr>
            <p:cNvPr id="32" name="T4_orange" descr="F:\1-原创素材\1_mm1102\PPT\PPT_014\materaials\page_5.png"/>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t="72483"/>
            <a:stretch/>
          </p:blipFill>
          <p:spPr bwMode="auto">
            <a:xfrm>
              <a:off x="7393557" y="485353"/>
              <a:ext cx="1858963" cy="184258"/>
            </a:xfrm>
            <a:prstGeom prst="rect">
              <a:avLst/>
            </a:prstGeom>
            <a:noFill/>
            <a:extLst>
              <a:ext uri="{909E8E84-426E-40DD-AFC4-6F175D3DCCD1}">
                <a14:hiddenFill xmlns:a14="http://schemas.microsoft.com/office/drawing/2010/main">
                  <a:solidFill>
                    <a:srgbClr val="FFFFFF"/>
                  </a:solidFill>
                </a14:hiddenFill>
              </a:ext>
            </a:extLst>
          </p:spPr>
        </p:pic>
        <p:pic>
          <p:nvPicPr>
            <p:cNvPr id="38" name="T2_orange" descr="F:\1-原创素材\1_mm1102\PPT\PPT_014\materaials\page_6.png"/>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50170"/>
            <a:stretch/>
          </p:blipFill>
          <p:spPr bwMode="auto">
            <a:xfrm>
              <a:off x="2914947" y="485353"/>
              <a:ext cx="2239898" cy="2854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2" name="组合 2051"/>
          <p:cNvGrpSpPr/>
          <p:nvPr userDrawn="1"/>
        </p:nvGrpSpPr>
        <p:grpSpPr>
          <a:xfrm>
            <a:off x="150298" y="6557733"/>
            <a:ext cx="8605580" cy="300269"/>
            <a:chOff x="150297" y="4506158"/>
            <a:chExt cx="8605580" cy="225202"/>
          </a:xfrm>
        </p:grpSpPr>
        <p:pic>
          <p:nvPicPr>
            <p:cNvPr id="29" name="B2_green" descr="F:\1-原创素材\1_mm1102\PPT\PPT_014\materaials\page_10.png"/>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t="64666"/>
            <a:stretch/>
          </p:blipFill>
          <p:spPr bwMode="auto">
            <a:xfrm rot="10800000">
              <a:off x="4612256" y="4506158"/>
              <a:ext cx="4143621" cy="225202"/>
            </a:xfrm>
            <a:prstGeom prst="rect">
              <a:avLst/>
            </a:prstGeom>
            <a:noFill/>
            <a:extLst>
              <a:ext uri="{909E8E84-426E-40DD-AFC4-6F175D3DCCD1}">
                <a14:hiddenFill xmlns:a14="http://schemas.microsoft.com/office/drawing/2010/main">
                  <a:solidFill>
                    <a:srgbClr val="FFFFFF"/>
                  </a:solidFill>
                </a14:hiddenFill>
              </a:ext>
            </a:extLst>
          </p:spPr>
        </p:pic>
        <p:pic>
          <p:nvPicPr>
            <p:cNvPr id="39" name="B1_red" descr="F:\1-原创素材\1_mm1102\PPT\PPT_014\materaials\page_4.png"/>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t="70952"/>
            <a:stretch/>
          </p:blipFill>
          <p:spPr bwMode="auto">
            <a:xfrm rot="10800000">
              <a:off x="150297" y="4562632"/>
              <a:ext cx="5400707" cy="1687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597866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1619" cy="6856214"/>
          </a:xfrm>
          <a:prstGeom prst="rect">
            <a:avLst/>
          </a:prstGeom>
        </p:spPr>
      </p:pic>
      <p:sp>
        <p:nvSpPr>
          <p:cNvPr id="2" name="Title 1"/>
          <p:cNvSpPr>
            <a:spLocks noGrp="1"/>
          </p:cNvSpPr>
          <p:nvPr>
            <p:ph type="ctrTitle"/>
          </p:nvPr>
        </p:nvSpPr>
        <p:spPr>
          <a:xfrm>
            <a:off x="2019299" y="1871132"/>
            <a:ext cx="5111752" cy="1515533"/>
          </a:xfrm>
        </p:spPr>
        <p:txBody>
          <a:bodyPr anchor="b">
            <a:noAutofit/>
          </a:bodyPr>
          <a:lstStyle>
            <a:lvl1pPr algn="ct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019299" y="3657597"/>
            <a:ext cx="5111752" cy="13208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5037663"/>
            <a:ext cx="673100" cy="279400"/>
          </a:xfrm>
        </p:spPr>
        <p:txBody>
          <a:bodyPr/>
          <a:lstStyle/>
          <a:p>
            <a:pPr defTabSz="342900">
              <a:defRPr/>
            </a:pPr>
            <a:fld id="{846CE7D5-CF57-46EF-B807-FDD0502418D4}" type="datetimeFigureOut">
              <a:rPr lang="en-US" smtClean="0">
                <a:solidFill>
                  <a:prstClr val="black"/>
                </a:solidFill>
              </a:rPr>
              <a:pPr defTabSz="342900">
                <a:defRPr/>
              </a:pPr>
              <a:t>1/30/2023</a:t>
            </a:fld>
            <a:endParaRPr lang="en-US">
              <a:solidFill>
                <a:prstClr val="black"/>
              </a:solidFill>
            </a:endParaRPr>
          </a:p>
        </p:txBody>
      </p:sp>
      <p:sp>
        <p:nvSpPr>
          <p:cNvPr id="5" name="Footer Placeholder 4"/>
          <p:cNvSpPr>
            <a:spLocks noGrp="1"/>
          </p:cNvSpPr>
          <p:nvPr>
            <p:ph type="ftr" sz="quarter" idx="11"/>
          </p:nvPr>
        </p:nvSpPr>
        <p:spPr>
          <a:xfrm>
            <a:off x="2019298" y="5037663"/>
            <a:ext cx="3910976" cy="279400"/>
          </a:xfrm>
        </p:spPr>
        <p:txBody>
          <a:bodyPr/>
          <a:lstStyle/>
          <a:p>
            <a:pPr defTabSz="342900">
              <a:defRPr/>
            </a:pPr>
            <a:endParaRPr lang="en-US">
              <a:solidFill>
                <a:prstClr val="black"/>
              </a:solidFill>
            </a:endParaRPr>
          </a:p>
        </p:txBody>
      </p:sp>
      <p:sp>
        <p:nvSpPr>
          <p:cNvPr id="6" name="Slide Number Placeholder 5"/>
          <p:cNvSpPr>
            <a:spLocks noGrp="1"/>
          </p:cNvSpPr>
          <p:nvPr>
            <p:ph type="sldNum" sz="quarter" idx="12"/>
          </p:nvPr>
        </p:nvSpPr>
        <p:spPr>
          <a:xfrm>
            <a:off x="6717676" y="5037663"/>
            <a:ext cx="413375" cy="279400"/>
          </a:xfrm>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7000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atin typeface="+mj-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342900">
              <a:defRPr/>
            </a:pPr>
            <a:fld id="{846CE7D5-CF57-46EF-B807-FDD0502418D4}" type="datetimeFigureOut">
              <a:rPr lang="en-US" smtClean="0">
                <a:solidFill>
                  <a:prstClr val="black"/>
                </a:solidFill>
              </a:rPr>
              <a:pPr defTabSz="342900">
                <a:defRPr/>
              </a:pPr>
              <a:t>1/30/2023</a:t>
            </a:fld>
            <a:endParaRPr lang="en-US">
              <a:solidFill>
                <a:prstClr val="black"/>
              </a:solidFill>
            </a:endParaRPr>
          </a:p>
        </p:txBody>
      </p:sp>
      <p:sp>
        <p:nvSpPr>
          <p:cNvPr id="5" name="Footer Placeholder 4"/>
          <p:cNvSpPr>
            <a:spLocks noGrp="1"/>
          </p:cNvSpPr>
          <p:nvPr>
            <p:ph type="ftr" sz="quarter" idx="11"/>
          </p:nvPr>
        </p:nvSpPr>
        <p:spPr/>
        <p:txBody>
          <a:bodyPr/>
          <a:lstStyle/>
          <a:p>
            <a:pPr defTabSz="342900">
              <a:defRPr/>
            </a:pPr>
            <a:endParaRPr lang="en-US">
              <a:solidFill>
                <a:prstClr val="black"/>
              </a:solidFill>
            </a:endParaRPr>
          </a:p>
        </p:txBody>
      </p:sp>
      <p:sp>
        <p:nvSpPr>
          <p:cNvPr id="6" name="Slide Number Placeholder 5"/>
          <p:cNvSpPr>
            <a:spLocks noGrp="1"/>
          </p:cNvSpPr>
          <p:nvPr>
            <p:ph type="sldNum" sz="quarter" idx="12"/>
          </p:nvPr>
        </p:nvSpPr>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spTree>
    <p:extLst>
      <p:ext uri="{BB962C8B-B14F-4D97-AF65-F5344CB8AC3E}">
        <p14:creationId xmlns:p14="http://schemas.microsoft.com/office/powerpoint/2010/main" val="39779483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98A5301E-AB93-4945-A0AA-2215B6872DB2}"/>
              </a:ext>
            </a:extLst>
          </p:cNvPr>
          <p:cNvSpPr>
            <a:spLocks noChangeAspect="1"/>
          </p:cNvSpPr>
          <p:nvPr userDrawn="1"/>
        </p:nvSpPr>
        <p:spPr>
          <a:xfrm>
            <a:off x="1403551" y="2602132"/>
            <a:ext cx="1351026" cy="18013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endParaRPr>
          </a:p>
        </p:txBody>
      </p:sp>
      <p:sp>
        <p:nvSpPr>
          <p:cNvPr id="13" name="Oval 12">
            <a:extLst>
              <a:ext uri="{FF2B5EF4-FFF2-40B4-BE49-F238E27FC236}">
                <a16:creationId xmlns:a16="http://schemas.microsoft.com/office/drawing/2014/main" id="{D2FF1D57-3E5F-584B-94C2-629CD166831B}"/>
              </a:ext>
            </a:extLst>
          </p:cNvPr>
          <p:cNvSpPr>
            <a:spLocks noChangeAspect="1"/>
          </p:cNvSpPr>
          <p:nvPr userDrawn="1"/>
        </p:nvSpPr>
        <p:spPr>
          <a:xfrm>
            <a:off x="3895974" y="2602132"/>
            <a:ext cx="1351026" cy="18013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endParaRPr>
          </a:p>
        </p:txBody>
      </p:sp>
      <p:sp>
        <p:nvSpPr>
          <p:cNvPr id="15" name="Oval 14">
            <a:extLst>
              <a:ext uri="{FF2B5EF4-FFF2-40B4-BE49-F238E27FC236}">
                <a16:creationId xmlns:a16="http://schemas.microsoft.com/office/drawing/2014/main" id="{90A619F7-99B1-EB46-8946-F77C733C4D86}"/>
              </a:ext>
            </a:extLst>
          </p:cNvPr>
          <p:cNvSpPr>
            <a:spLocks noChangeAspect="1"/>
          </p:cNvSpPr>
          <p:nvPr userDrawn="1"/>
        </p:nvSpPr>
        <p:spPr>
          <a:xfrm>
            <a:off x="6389423" y="2602132"/>
            <a:ext cx="1351026" cy="18013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endParaRPr>
          </a:p>
        </p:txBody>
      </p:sp>
      <p:sp>
        <p:nvSpPr>
          <p:cNvPr id="2" name="Title 1"/>
          <p:cNvSpPr>
            <a:spLocks noGrp="1"/>
          </p:cNvSpPr>
          <p:nvPr>
            <p:ph type="title"/>
          </p:nvPr>
        </p:nvSpPr>
        <p:spPr>
          <a:xfrm>
            <a:off x="971552" y="982133"/>
            <a:ext cx="7200897" cy="1303867"/>
          </a:xfrm>
        </p:spPr>
        <p:txBody>
          <a:bodyPr/>
          <a:lstStyle/>
          <a:p>
            <a:r>
              <a:rPr lang="en-US"/>
              <a:t>Click to edit Master title style</a:t>
            </a:r>
            <a:endParaRPr lang="en-US" dirty="0"/>
          </a:p>
        </p:txBody>
      </p:sp>
      <p:sp>
        <p:nvSpPr>
          <p:cNvPr id="3" name="Content Placeholder 2"/>
          <p:cNvSpPr>
            <a:spLocks noGrp="1"/>
          </p:cNvSpPr>
          <p:nvPr>
            <p:ph idx="1"/>
          </p:nvPr>
        </p:nvSpPr>
        <p:spPr>
          <a:xfrm>
            <a:off x="971551" y="4804496"/>
            <a:ext cx="2214000" cy="1109133"/>
          </a:xfrm>
        </p:spPr>
        <p:txBody>
          <a:bodyPr/>
          <a:lstStyle/>
          <a:p>
            <a:pPr lvl="0"/>
            <a:r>
              <a:rPr lang="en-US"/>
              <a:t>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pPr defTabSz="342900">
              <a:defRPr/>
            </a:pPr>
            <a:fld id="{846CE7D5-CF57-46EF-B807-FDD0502418D4}" type="datetimeFigureOut">
              <a:rPr lang="en-US" smtClean="0">
                <a:solidFill>
                  <a:prstClr val="black"/>
                </a:solidFill>
              </a:rPr>
              <a:pPr defTabSz="342900">
                <a:defRPr/>
              </a:pPr>
              <a:t>1/30/2023</a:t>
            </a:fld>
            <a:endParaRPr lang="en-US">
              <a:solidFill>
                <a:prstClr val="black"/>
              </a:solidFill>
            </a:endParaRPr>
          </a:p>
        </p:txBody>
      </p:sp>
      <p:sp>
        <p:nvSpPr>
          <p:cNvPr id="5" name="Footer Placeholder 4"/>
          <p:cNvSpPr>
            <a:spLocks noGrp="1"/>
          </p:cNvSpPr>
          <p:nvPr>
            <p:ph type="ftr" sz="quarter" idx="11"/>
          </p:nvPr>
        </p:nvSpPr>
        <p:spPr/>
        <p:txBody>
          <a:bodyPr/>
          <a:lstStyle/>
          <a:p>
            <a:pPr defTabSz="342900">
              <a:defRPr/>
            </a:pPr>
            <a:endParaRPr lang="en-US">
              <a:solidFill>
                <a:prstClr val="black"/>
              </a:solidFill>
            </a:endParaRPr>
          </a:p>
        </p:txBody>
      </p:sp>
      <p:sp>
        <p:nvSpPr>
          <p:cNvPr id="6" name="Slide Number Placeholder 5"/>
          <p:cNvSpPr>
            <a:spLocks noGrp="1"/>
          </p:cNvSpPr>
          <p:nvPr>
            <p:ph type="sldNum" sz="quarter" idx="12"/>
          </p:nvPr>
        </p:nvSpPr>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sp>
        <p:nvSpPr>
          <p:cNvPr id="9" name="Content Placeholder 2">
            <a:extLst>
              <a:ext uri="{FF2B5EF4-FFF2-40B4-BE49-F238E27FC236}">
                <a16:creationId xmlns:a16="http://schemas.microsoft.com/office/drawing/2014/main" id="{D2FC6D4A-DA65-4AB4-A214-ABFCCC77CE2F}"/>
              </a:ext>
            </a:extLst>
          </p:cNvPr>
          <p:cNvSpPr>
            <a:spLocks noGrp="1"/>
          </p:cNvSpPr>
          <p:nvPr>
            <p:ph idx="13"/>
          </p:nvPr>
        </p:nvSpPr>
        <p:spPr>
          <a:xfrm>
            <a:off x="3465000" y="4804496"/>
            <a:ext cx="2214000" cy="1109133"/>
          </a:xfrm>
        </p:spPr>
        <p:txBody>
          <a:bodyPr/>
          <a:lstStyle/>
          <a:p>
            <a:pPr lvl="0"/>
            <a:r>
              <a:rPr lang="en-US"/>
              <a:t>Edit Master text styles</a:t>
            </a:r>
          </a:p>
          <a:p>
            <a:pPr lvl="1"/>
            <a:r>
              <a:rPr lang="en-US"/>
              <a:t>Second level</a:t>
            </a:r>
          </a:p>
          <a:p>
            <a:pPr lvl="2"/>
            <a:r>
              <a:rPr lang="en-US"/>
              <a:t>Third level</a:t>
            </a:r>
          </a:p>
        </p:txBody>
      </p:sp>
      <p:sp>
        <p:nvSpPr>
          <p:cNvPr id="10" name="Content Placeholder 2">
            <a:extLst>
              <a:ext uri="{FF2B5EF4-FFF2-40B4-BE49-F238E27FC236}">
                <a16:creationId xmlns:a16="http://schemas.microsoft.com/office/drawing/2014/main" id="{64EDB116-654D-48D8-BED5-DCA5C06DA378}"/>
              </a:ext>
            </a:extLst>
          </p:cNvPr>
          <p:cNvSpPr>
            <a:spLocks noGrp="1"/>
          </p:cNvSpPr>
          <p:nvPr>
            <p:ph idx="14"/>
          </p:nvPr>
        </p:nvSpPr>
        <p:spPr>
          <a:xfrm>
            <a:off x="5958449" y="4804496"/>
            <a:ext cx="2214000" cy="1109133"/>
          </a:xfrm>
        </p:spPr>
        <p:txBody>
          <a:bodyPr/>
          <a:lstStyle/>
          <a:p>
            <a:pPr lvl="0"/>
            <a:r>
              <a:rPr lang="en-US"/>
              <a:t>Edit Master text styles</a:t>
            </a:r>
          </a:p>
          <a:p>
            <a:pPr lvl="1"/>
            <a:r>
              <a:rPr lang="en-US"/>
              <a:t>Second level</a:t>
            </a:r>
          </a:p>
          <a:p>
            <a:pPr lvl="2"/>
            <a:r>
              <a:rPr lang="en-US"/>
              <a:t>Third level</a:t>
            </a:r>
          </a:p>
        </p:txBody>
      </p:sp>
      <p:sp>
        <p:nvSpPr>
          <p:cNvPr id="12" name="Picture Placeholder 11">
            <a:extLst>
              <a:ext uri="{FF2B5EF4-FFF2-40B4-BE49-F238E27FC236}">
                <a16:creationId xmlns:a16="http://schemas.microsoft.com/office/drawing/2014/main" id="{0E6232E7-9350-493B-BFD0-883015EB07CE}"/>
              </a:ext>
            </a:extLst>
          </p:cNvPr>
          <p:cNvSpPr>
            <a:spLocks noGrp="1" noChangeAspect="1"/>
          </p:cNvSpPr>
          <p:nvPr>
            <p:ph type="pic" sz="quarter" idx="15" hasCustomPrompt="1"/>
          </p:nvPr>
        </p:nvSpPr>
        <p:spPr>
          <a:xfrm>
            <a:off x="1643581" y="2922172"/>
            <a:ext cx="870966" cy="1161288"/>
          </a:xfrm>
          <a:prstGeom prst="ellipse">
            <a:avLst/>
          </a:prstGeom>
          <a:noFill/>
        </p:spPr>
        <p:txBody>
          <a:bodyPr anchor="ctr"/>
          <a:lstStyle>
            <a:lvl1pPr marL="0" indent="0" algn="ctr">
              <a:buNone/>
              <a:defRPr sz="1050" i="1">
                <a:solidFill>
                  <a:schemeClr val="bg1"/>
                </a:solidFill>
              </a:defRPr>
            </a:lvl1pPr>
          </a:lstStyle>
          <a:p>
            <a:r>
              <a:rPr lang="en-ZA" dirty="0"/>
              <a:t>Insert Icon or Picture</a:t>
            </a:r>
          </a:p>
        </p:txBody>
      </p:sp>
      <p:sp>
        <p:nvSpPr>
          <p:cNvPr id="14" name="Picture Placeholder 13">
            <a:extLst>
              <a:ext uri="{FF2B5EF4-FFF2-40B4-BE49-F238E27FC236}">
                <a16:creationId xmlns:a16="http://schemas.microsoft.com/office/drawing/2014/main" id="{E13A6892-C6C0-404F-96AD-993154ED8C7C}"/>
              </a:ext>
            </a:extLst>
          </p:cNvPr>
          <p:cNvSpPr>
            <a:spLocks noGrp="1" noChangeAspect="1"/>
          </p:cNvSpPr>
          <p:nvPr>
            <p:ph type="pic" sz="quarter" idx="16" hasCustomPrompt="1"/>
          </p:nvPr>
        </p:nvSpPr>
        <p:spPr>
          <a:xfrm>
            <a:off x="4136004" y="2922172"/>
            <a:ext cx="870966" cy="1161288"/>
          </a:xfrm>
          <a:prstGeom prst="ellipse">
            <a:avLst/>
          </a:prstGeom>
          <a:solidFill>
            <a:schemeClr val="accent2"/>
          </a:solidFill>
        </p:spPr>
        <p:txBody>
          <a:bodyPr anchor="ctr"/>
          <a:lstStyle>
            <a:lvl1pPr marL="0" marR="0" indent="0" algn="ctr" defTabSz="342900" rtl="0" eaLnBrk="1" fontAlgn="auto" latinLnBrk="0" hangingPunct="1">
              <a:lnSpc>
                <a:spcPct val="100000"/>
              </a:lnSpc>
              <a:spcBef>
                <a:spcPct val="20000"/>
              </a:spcBef>
              <a:spcAft>
                <a:spcPts val="450"/>
              </a:spcAft>
              <a:buClr>
                <a:schemeClr val="accent1"/>
              </a:buClr>
              <a:buSzPct val="115000"/>
              <a:buFont typeface="Arial"/>
              <a:buNone/>
              <a:tabLst/>
              <a:defRPr sz="1050" i="1">
                <a:solidFill>
                  <a:schemeClr val="bg1"/>
                </a:solidFill>
              </a:defRPr>
            </a:lvl1pPr>
          </a:lstStyle>
          <a:p>
            <a:pPr marL="0" marR="0" lvl="0" indent="0" algn="ctr" defTabSz="342900" rtl="0" eaLnBrk="1" fontAlgn="auto" latinLnBrk="0" hangingPunct="1">
              <a:lnSpc>
                <a:spcPct val="100000"/>
              </a:lnSpc>
              <a:spcBef>
                <a:spcPct val="20000"/>
              </a:spcBef>
              <a:spcAft>
                <a:spcPts val="450"/>
              </a:spcAft>
              <a:buClr>
                <a:schemeClr val="accent1"/>
              </a:buClr>
              <a:buSzPct val="115000"/>
              <a:buFont typeface="Arial"/>
              <a:buNone/>
              <a:tabLst/>
              <a:defRPr/>
            </a:pPr>
            <a:r>
              <a:rPr lang="en-ZA" dirty="0"/>
              <a:t>Insert Icon or Picture</a:t>
            </a:r>
          </a:p>
        </p:txBody>
      </p:sp>
      <p:sp>
        <p:nvSpPr>
          <p:cNvPr id="16" name="Picture Placeholder 15">
            <a:extLst>
              <a:ext uri="{FF2B5EF4-FFF2-40B4-BE49-F238E27FC236}">
                <a16:creationId xmlns:a16="http://schemas.microsoft.com/office/drawing/2014/main" id="{70281C28-F044-4622-B651-CE20C022E723}"/>
              </a:ext>
            </a:extLst>
          </p:cNvPr>
          <p:cNvSpPr>
            <a:spLocks noGrp="1"/>
          </p:cNvSpPr>
          <p:nvPr>
            <p:ph type="pic" sz="quarter" idx="17" hasCustomPrompt="1"/>
          </p:nvPr>
        </p:nvSpPr>
        <p:spPr>
          <a:xfrm>
            <a:off x="6628500" y="2920902"/>
            <a:ext cx="872871" cy="1163828"/>
          </a:xfrm>
          <a:prstGeom prst="ellipse">
            <a:avLst/>
          </a:prstGeom>
          <a:noFill/>
        </p:spPr>
        <p:txBody>
          <a:bodyPr anchor="ctr"/>
          <a:lstStyle>
            <a:lvl1pPr marL="0" marR="0" indent="0" algn="ctr" defTabSz="342900" rtl="0" eaLnBrk="1" fontAlgn="auto" latinLnBrk="0" hangingPunct="1">
              <a:lnSpc>
                <a:spcPct val="100000"/>
              </a:lnSpc>
              <a:spcBef>
                <a:spcPct val="20000"/>
              </a:spcBef>
              <a:spcAft>
                <a:spcPts val="450"/>
              </a:spcAft>
              <a:buClr>
                <a:schemeClr val="accent1"/>
              </a:buClr>
              <a:buSzPct val="115000"/>
              <a:buFont typeface="Arial"/>
              <a:buNone/>
              <a:tabLst/>
              <a:defRPr sz="1050" b="0" i="1">
                <a:solidFill>
                  <a:schemeClr val="bg1"/>
                </a:solidFill>
              </a:defRPr>
            </a:lvl1pPr>
          </a:lstStyle>
          <a:p>
            <a:pPr marL="0" marR="0" lvl="0" indent="0" algn="ctr" defTabSz="342900" rtl="0" eaLnBrk="1" fontAlgn="auto" latinLnBrk="0" hangingPunct="1">
              <a:lnSpc>
                <a:spcPct val="100000"/>
              </a:lnSpc>
              <a:spcBef>
                <a:spcPct val="20000"/>
              </a:spcBef>
              <a:spcAft>
                <a:spcPts val="450"/>
              </a:spcAft>
              <a:buClr>
                <a:schemeClr val="accent1"/>
              </a:buClr>
              <a:buSzPct val="115000"/>
              <a:buFont typeface="Arial"/>
              <a:buNone/>
              <a:tabLst/>
              <a:defRPr/>
            </a:pPr>
            <a:r>
              <a:rPr lang="en-ZA" dirty="0"/>
              <a:t>Insert Icon or Picture</a:t>
            </a:r>
          </a:p>
        </p:txBody>
      </p:sp>
    </p:spTree>
    <p:extLst>
      <p:ext uri="{BB962C8B-B14F-4D97-AF65-F5344CB8AC3E}">
        <p14:creationId xmlns:p14="http://schemas.microsoft.com/office/powerpoint/2010/main" val="9934598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 Photo">
    <p:spTree>
      <p:nvGrpSpPr>
        <p:cNvPr id="1" name=""/>
        <p:cNvGrpSpPr/>
        <p:nvPr/>
      </p:nvGrpSpPr>
      <p:grpSpPr>
        <a:xfrm>
          <a:off x="0" y="0"/>
          <a:ext cx="0" cy="0"/>
          <a:chOff x="0" y="0"/>
          <a:chExt cx="0" cy="0"/>
        </a:xfrm>
      </p:grpSpPr>
      <p:cxnSp>
        <p:nvCxnSpPr>
          <p:cNvPr id="8" name="Straight Connector 7"/>
          <p:cNvCxnSpPr>
            <a:cxnSpLocks/>
          </p:cNvCxnSpPr>
          <p:nvPr/>
        </p:nvCxnSpPr>
        <p:spPr>
          <a:xfrm>
            <a:off x="2624020" y="2421466"/>
            <a:ext cx="5555486"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624021" y="982133"/>
            <a:ext cx="5548427"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24021" y="2560320"/>
            <a:ext cx="2685286"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87162" y="2560320"/>
            <a:ext cx="2685286"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342900">
              <a:defRPr/>
            </a:pPr>
            <a:fld id="{846CE7D5-CF57-46EF-B807-FDD0502418D4}" type="datetimeFigureOut">
              <a:rPr lang="en-US" smtClean="0">
                <a:solidFill>
                  <a:prstClr val="black"/>
                </a:solidFill>
              </a:rPr>
              <a:pPr defTabSz="342900">
                <a:defRPr/>
              </a:pPr>
              <a:t>1/30/2023</a:t>
            </a:fld>
            <a:endParaRPr lang="en-US">
              <a:solidFill>
                <a:prstClr val="black"/>
              </a:solidFill>
            </a:endParaRPr>
          </a:p>
        </p:txBody>
      </p:sp>
      <p:sp>
        <p:nvSpPr>
          <p:cNvPr id="6" name="Footer Placeholder 5"/>
          <p:cNvSpPr>
            <a:spLocks noGrp="1"/>
          </p:cNvSpPr>
          <p:nvPr>
            <p:ph type="ftr" sz="quarter" idx="11"/>
          </p:nvPr>
        </p:nvSpPr>
        <p:spPr/>
        <p:txBody>
          <a:bodyPr/>
          <a:lstStyle/>
          <a:p>
            <a:pPr defTabSz="342900">
              <a:defRPr/>
            </a:pPr>
            <a:endParaRPr lang="en-US">
              <a:solidFill>
                <a:prstClr val="black"/>
              </a:solidFill>
            </a:endParaRPr>
          </a:p>
        </p:txBody>
      </p:sp>
      <p:sp>
        <p:nvSpPr>
          <p:cNvPr id="7" name="Slide Number Placeholder 6"/>
          <p:cNvSpPr>
            <a:spLocks noGrp="1"/>
          </p:cNvSpPr>
          <p:nvPr>
            <p:ph type="sldNum" sz="quarter" idx="12"/>
          </p:nvPr>
        </p:nvSpPr>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sp>
        <p:nvSpPr>
          <p:cNvPr id="10" name="Parallelogram 9">
            <a:extLst>
              <a:ext uri="{FF2B5EF4-FFF2-40B4-BE49-F238E27FC236}">
                <a16:creationId xmlns:a16="http://schemas.microsoft.com/office/drawing/2014/main" id="{9C4F6082-2952-43DC-9B9C-74C88B262CE9}"/>
              </a:ext>
            </a:extLst>
          </p:cNvPr>
          <p:cNvSpPr/>
          <p:nvPr userDrawn="1"/>
        </p:nvSpPr>
        <p:spPr>
          <a:xfrm rot="5400000">
            <a:off x="-110920" y="2905099"/>
            <a:ext cx="3220061" cy="2530089"/>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ZA" sz="1350">
              <a:solidFill>
                <a:prstClr val="white"/>
              </a:solidFill>
            </a:endParaRPr>
          </a:p>
        </p:txBody>
      </p:sp>
      <p:sp>
        <p:nvSpPr>
          <p:cNvPr id="11" name="Rectangle: Rounded Corners 10">
            <a:extLst>
              <a:ext uri="{FF2B5EF4-FFF2-40B4-BE49-F238E27FC236}">
                <a16:creationId xmlns:a16="http://schemas.microsoft.com/office/drawing/2014/main" id="{67618976-780E-4131-85CD-66F013F5ACDE}"/>
              </a:ext>
            </a:extLst>
          </p:cNvPr>
          <p:cNvSpPr/>
          <p:nvPr userDrawn="1"/>
        </p:nvSpPr>
        <p:spPr>
          <a:xfrm rot="-120000">
            <a:off x="158535" y="1442831"/>
            <a:ext cx="2415046" cy="3910358"/>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ZA" sz="1350">
              <a:solidFill>
                <a:prstClr val="white"/>
              </a:solidFill>
            </a:endParaRPr>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316577" y="1691853"/>
            <a:ext cx="2052000" cy="3367314"/>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200" i="1">
                <a:solidFill>
                  <a:schemeClr val="bg1"/>
                </a:solidFill>
                <a:latin typeface="+mn-lt"/>
                <a:cs typeface="Times New Roman" panose="02020603050405020304" pitchFamily="18" charset="0"/>
              </a:defRPr>
            </a:lvl1pPr>
          </a:lstStyle>
          <a:p>
            <a:r>
              <a:rPr lang="en-ZA" dirty="0"/>
              <a:t>Insert Photo or Drag &amp; Drop your Photo</a:t>
            </a:r>
          </a:p>
        </p:txBody>
      </p:sp>
    </p:spTree>
    <p:extLst>
      <p:ext uri="{BB962C8B-B14F-4D97-AF65-F5344CB8AC3E}">
        <p14:creationId xmlns:p14="http://schemas.microsoft.com/office/powerpoint/2010/main" val="2904910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29967A-7568-4B43-ADFF-F109EFF199E4}" type="datetimeFigureOut">
              <a:rPr lang="en-US" smtClean="0"/>
              <a:t>1/30/2023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9864690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F82F76-1F28-4871-AA44-ADE3B29E465F}"/>
              </a:ext>
            </a:extLst>
          </p:cNvPr>
          <p:cNvSpPr/>
          <p:nvPr userDrawn="1"/>
        </p:nvSpPr>
        <p:spPr>
          <a:xfrm>
            <a:off x="800100" y="1009666"/>
            <a:ext cx="5292727" cy="4847145"/>
          </a:xfrm>
          <a:prstGeom prst="rect">
            <a:avLst/>
          </a:prstGeom>
          <a:solidFill>
            <a:schemeClr val="bg1"/>
          </a:solidFill>
          <a:ln w="82550" cmpd="thickThin">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ZA" sz="1350">
              <a:solidFill>
                <a:prstClr val="white"/>
              </a:solidFill>
            </a:endParaRPr>
          </a:p>
        </p:txBody>
      </p:sp>
      <p:sp>
        <p:nvSpPr>
          <p:cNvPr id="2" name="Title 1"/>
          <p:cNvSpPr>
            <a:spLocks noGrp="1"/>
          </p:cNvSpPr>
          <p:nvPr>
            <p:ph type="title" hasCustomPrompt="1"/>
          </p:nvPr>
        </p:nvSpPr>
        <p:spPr>
          <a:xfrm>
            <a:off x="6162675" y="982133"/>
            <a:ext cx="2009774" cy="1412725"/>
          </a:xfrm>
        </p:spPr>
        <p:txBody>
          <a:bodyPr anchor="t"/>
          <a:lstStyle>
            <a:lvl1pPr algn="r">
              <a:defRPr/>
            </a:lvl1pPr>
          </a:lstStyle>
          <a:p>
            <a:r>
              <a:rPr lang="en-US" dirty="0"/>
              <a:t>Click to title</a:t>
            </a:r>
          </a:p>
        </p:txBody>
      </p:sp>
      <p:sp>
        <p:nvSpPr>
          <p:cNvPr id="4" name="Date Placeholder 3"/>
          <p:cNvSpPr>
            <a:spLocks noGrp="1"/>
          </p:cNvSpPr>
          <p:nvPr>
            <p:ph type="dt" sz="half" idx="10"/>
          </p:nvPr>
        </p:nvSpPr>
        <p:spPr/>
        <p:txBody>
          <a:bodyPr/>
          <a:lstStyle/>
          <a:p>
            <a:pPr defTabSz="342900">
              <a:defRPr/>
            </a:pPr>
            <a:fld id="{846CE7D5-CF57-46EF-B807-FDD0502418D4}" type="datetimeFigureOut">
              <a:rPr lang="en-US" smtClean="0">
                <a:solidFill>
                  <a:prstClr val="black"/>
                </a:solidFill>
              </a:rPr>
              <a:pPr defTabSz="342900">
                <a:defRPr/>
              </a:pPr>
              <a:t>1/30/2023</a:t>
            </a:fld>
            <a:endParaRPr lang="en-US">
              <a:solidFill>
                <a:prstClr val="black"/>
              </a:solidFill>
            </a:endParaRPr>
          </a:p>
        </p:txBody>
      </p:sp>
      <p:sp>
        <p:nvSpPr>
          <p:cNvPr id="5" name="Footer Placeholder 4"/>
          <p:cNvSpPr>
            <a:spLocks noGrp="1"/>
          </p:cNvSpPr>
          <p:nvPr>
            <p:ph type="ftr" sz="quarter" idx="11"/>
          </p:nvPr>
        </p:nvSpPr>
        <p:spPr/>
        <p:txBody>
          <a:bodyPr/>
          <a:lstStyle/>
          <a:p>
            <a:pPr defTabSz="342900">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sp>
        <p:nvSpPr>
          <p:cNvPr id="11" name="Picture Placeholder 10">
            <a:extLst>
              <a:ext uri="{FF2B5EF4-FFF2-40B4-BE49-F238E27FC236}">
                <a16:creationId xmlns:a16="http://schemas.microsoft.com/office/drawing/2014/main" id="{087D12F9-00B3-48A4-8EFB-78ACCA9F99DC}"/>
              </a:ext>
            </a:extLst>
          </p:cNvPr>
          <p:cNvSpPr>
            <a:spLocks noGrp="1"/>
          </p:cNvSpPr>
          <p:nvPr>
            <p:ph type="pic" sz="quarter" idx="13" hasCustomPrompt="1"/>
          </p:nvPr>
        </p:nvSpPr>
        <p:spPr>
          <a:xfrm>
            <a:off x="4111539" y="1318687"/>
            <a:ext cx="1753870" cy="2881988"/>
          </a:xfrm>
          <a:solidFill>
            <a:schemeClr val="bg1">
              <a:lumMod val="95000"/>
            </a:schemeClr>
          </a:solidFill>
        </p:spPr>
        <p:txBody>
          <a:bodyPr anchor="ctr"/>
          <a:lstStyle>
            <a:lvl1pPr marL="0" indent="0" algn="ctr">
              <a:buNone/>
              <a:defRPr sz="900" i="1"/>
            </a:lvl1pPr>
          </a:lstStyle>
          <a:p>
            <a:r>
              <a:rPr lang="en-ZA" dirty="0"/>
              <a:t>Pictures of buildings</a:t>
            </a:r>
          </a:p>
        </p:txBody>
      </p:sp>
      <p:sp>
        <p:nvSpPr>
          <p:cNvPr id="12" name="Picture Placeholder 10">
            <a:extLst>
              <a:ext uri="{FF2B5EF4-FFF2-40B4-BE49-F238E27FC236}">
                <a16:creationId xmlns:a16="http://schemas.microsoft.com/office/drawing/2014/main" id="{242B44F9-2E79-4910-8D1A-CE37EF05242B}"/>
              </a:ext>
            </a:extLst>
          </p:cNvPr>
          <p:cNvSpPr>
            <a:spLocks noGrp="1"/>
          </p:cNvSpPr>
          <p:nvPr>
            <p:ph type="pic" sz="quarter" idx="14" hasCustomPrompt="1"/>
          </p:nvPr>
        </p:nvSpPr>
        <p:spPr>
          <a:xfrm>
            <a:off x="1030667" y="3128437"/>
            <a:ext cx="2980972" cy="2424639"/>
          </a:xfrm>
          <a:solidFill>
            <a:schemeClr val="bg1">
              <a:lumMod val="95000"/>
            </a:schemeClr>
          </a:solidFill>
        </p:spPr>
        <p:txBody>
          <a:bodyPr anchor="ctr"/>
          <a:lstStyle>
            <a:lvl1pPr marL="0" marR="0" indent="0" algn="ctr" defTabSz="342900" rtl="0" eaLnBrk="1" fontAlgn="auto" latinLnBrk="0" hangingPunct="1">
              <a:lnSpc>
                <a:spcPct val="100000"/>
              </a:lnSpc>
              <a:spcBef>
                <a:spcPct val="20000"/>
              </a:spcBef>
              <a:spcAft>
                <a:spcPts val="450"/>
              </a:spcAft>
              <a:buClr>
                <a:schemeClr val="accent1"/>
              </a:buClr>
              <a:buSzPct val="115000"/>
              <a:buFont typeface="Arial"/>
              <a:buNone/>
              <a:tabLst/>
              <a:defRPr sz="900" i="1"/>
            </a:lvl1pPr>
          </a:lstStyle>
          <a:p>
            <a:pPr marL="0" marR="0" lvl="0" indent="0" algn="ctr" defTabSz="342900" rtl="0" eaLnBrk="1" fontAlgn="auto" latinLnBrk="0" hangingPunct="1">
              <a:lnSpc>
                <a:spcPct val="100000"/>
              </a:lnSpc>
              <a:spcBef>
                <a:spcPct val="20000"/>
              </a:spcBef>
              <a:spcAft>
                <a:spcPts val="450"/>
              </a:spcAft>
              <a:buClr>
                <a:schemeClr val="accent1"/>
              </a:buClr>
              <a:buSzPct val="115000"/>
              <a:buFont typeface="Arial"/>
              <a:buNone/>
              <a:tabLst/>
              <a:defRPr/>
            </a:pPr>
            <a:r>
              <a:rPr lang="en-ZA" dirty="0"/>
              <a:t> Pictures of jobs</a:t>
            </a:r>
          </a:p>
        </p:txBody>
      </p:sp>
      <p:sp>
        <p:nvSpPr>
          <p:cNvPr id="13" name="Picture Placeholder 10">
            <a:extLst>
              <a:ext uri="{FF2B5EF4-FFF2-40B4-BE49-F238E27FC236}">
                <a16:creationId xmlns:a16="http://schemas.microsoft.com/office/drawing/2014/main" id="{68412D06-1A64-446B-8E3E-026437ADFB5D}"/>
              </a:ext>
            </a:extLst>
          </p:cNvPr>
          <p:cNvSpPr>
            <a:spLocks noGrp="1"/>
          </p:cNvSpPr>
          <p:nvPr>
            <p:ph type="pic" sz="quarter" idx="15" hasCustomPrompt="1"/>
          </p:nvPr>
        </p:nvSpPr>
        <p:spPr>
          <a:xfrm>
            <a:off x="2700338" y="1318688"/>
            <a:ext cx="1311300" cy="1680173"/>
          </a:xfrm>
          <a:solidFill>
            <a:schemeClr val="bg1">
              <a:lumMod val="95000"/>
            </a:schemeClr>
          </a:solidFill>
        </p:spPr>
        <p:txBody>
          <a:bodyPr anchor="ctr"/>
          <a:lstStyle>
            <a:lvl1pPr marL="0" marR="0" indent="0" algn="ctr" defTabSz="342900" rtl="0" eaLnBrk="1" fontAlgn="auto" latinLnBrk="0" hangingPunct="1">
              <a:lnSpc>
                <a:spcPct val="100000"/>
              </a:lnSpc>
              <a:spcBef>
                <a:spcPct val="20000"/>
              </a:spcBef>
              <a:spcAft>
                <a:spcPts val="450"/>
              </a:spcAft>
              <a:buClr>
                <a:schemeClr val="accent1"/>
              </a:buClr>
              <a:buSzPct val="115000"/>
              <a:buFont typeface="Arial"/>
              <a:buNone/>
              <a:tabLst/>
              <a:defRPr sz="900" i="1"/>
            </a:lvl1pPr>
          </a:lstStyle>
          <a:p>
            <a:pPr marL="0" marR="0" lvl="0" indent="0" algn="ctr" defTabSz="342900" rtl="0" eaLnBrk="1" fontAlgn="auto" latinLnBrk="0" hangingPunct="1">
              <a:lnSpc>
                <a:spcPct val="100000"/>
              </a:lnSpc>
              <a:spcBef>
                <a:spcPct val="20000"/>
              </a:spcBef>
              <a:spcAft>
                <a:spcPts val="450"/>
              </a:spcAft>
              <a:buClr>
                <a:schemeClr val="accent1"/>
              </a:buClr>
              <a:buSzPct val="115000"/>
              <a:buFont typeface="Arial"/>
              <a:buNone/>
              <a:tabLst/>
              <a:defRPr/>
            </a:pPr>
            <a:r>
              <a:rPr lang="en-ZA" dirty="0"/>
              <a:t>Pictures of transportation</a:t>
            </a:r>
          </a:p>
        </p:txBody>
      </p:sp>
      <p:sp>
        <p:nvSpPr>
          <p:cNvPr id="14" name="Picture Placeholder 10">
            <a:extLst>
              <a:ext uri="{FF2B5EF4-FFF2-40B4-BE49-F238E27FC236}">
                <a16:creationId xmlns:a16="http://schemas.microsoft.com/office/drawing/2014/main" id="{3152ED43-82C8-44B9-8B8E-2C0C9CEB1F19}"/>
              </a:ext>
            </a:extLst>
          </p:cNvPr>
          <p:cNvSpPr>
            <a:spLocks noGrp="1"/>
          </p:cNvSpPr>
          <p:nvPr>
            <p:ph type="pic" sz="quarter" idx="16" hasCustomPrompt="1"/>
          </p:nvPr>
        </p:nvSpPr>
        <p:spPr>
          <a:xfrm>
            <a:off x="1030667" y="1318688"/>
            <a:ext cx="1569770" cy="1680173"/>
          </a:xfrm>
          <a:solidFill>
            <a:schemeClr val="bg1">
              <a:lumMod val="95000"/>
            </a:schemeClr>
          </a:solidFill>
        </p:spPr>
        <p:txBody>
          <a:bodyPr anchor="ctr"/>
          <a:lstStyle>
            <a:lvl1pPr marL="0" indent="0" algn="ctr">
              <a:buNone/>
              <a:defRPr sz="900" i="1"/>
            </a:lvl1pPr>
          </a:lstStyle>
          <a:p>
            <a:r>
              <a:rPr lang="en-ZA" dirty="0"/>
              <a:t>Pictures of clothing</a:t>
            </a:r>
          </a:p>
        </p:txBody>
      </p:sp>
      <p:sp>
        <p:nvSpPr>
          <p:cNvPr id="19" name="Picture Placeholder 10">
            <a:extLst>
              <a:ext uri="{FF2B5EF4-FFF2-40B4-BE49-F238E27FC236}">
                <a16:creationId xmlns:a16="http://schemas.microsoft.com/office/drawing/2014/main" id="{0BCC3DC8-BDE4-4B07-A8CA-0321A364356B}"/>
              </a:ext>
            </a:extLst>
          </p:cNvPr>
          <p:cNvSpPr>
            <a:spLocks noGrp="1"/>
          </p:cNvSpPr>
          <p:nvPr>
            <p:ph type="pic" sz="quarter" idx="17" hasCustomPrompt="1"/>
          </p:nvPr>
        </p:nvSpPr>
        <p:spPr>
          <a:xfrm>
            <a:off x="4111539" y="4333875"/>
            <a:ext cx="1753870" cy="1219200"/>
          </a:xfrm>
          <a:solidFill>
            <a:schemeClr val="bg1">
              <a:lumMod val="95000"/>
            </a:schemeClr>
          </a:solidFill>
        </p:spPr>
        <p:txBody>
          <a:bodyPr anchor="ctr"/>
          <a:lstStyle>
            <a:lvl1pPr marL="0" marR="0" indent="0" algn="ctr" defTabSz="342900" rtl="0" eaLnBrk="1" fontAlgn="auto" latinLnBrk="0" hangingPunct="1">
              <a:lnSpc>
                <a:spcPct val="100000"/>
              </a:lnSpc>
              <a:spcBef>
                <a:spcPct val="20000"/>
              </a:spcBef>
              <a:spcAft>
                <a:spcPts val="450"/>
              </a:spcAft>
              <a:buClr>
                <a:schemeClr val="accent1"/>
              </a:buClr>
              <a:buSzPct val="115000"/>
              <a:buFont typeface="Arial"/>
              <a:buNone/>
              <a:tabLst/>
              <a:defRPr sz="900" i="1"/>
            </a:lvl1pPr>
          </a:lstStyle>
          <a:p>
            <a:pPr marL="0" marR="0" lvl="0" indent="0" algn="ctr" defTabSz="342900" rtl="0" eaLnBrk="1" fontAlgn="auto" latinLnBrk="0" hangingPunct="1">
              <a:lnSpc>
                <a:spcPct val="100000"/>
              </a:lnSpc>
              <a:spcBef>
                <a:spcPct val="20000"/>
              </a:spcBef>
              <a:spcAft>
                <a:spcPts val="450"/>
              </a:spcAft>
              <a:buClr>
                <a:schemeClr val="accent1"/>
              </a:buClr>
              <a:buSzPct val="115000"/>
              <a:buFont typeface="Arial"/>
              <a:buNone/>
              <a:tabLst/>
              <a:defRPr/>
            </a:pPr>
            <a:r>
              <a:rPr lang="en-US" dirty="0"/>
              <a:t>Pictures of other items that capture the era</a:t>
            </a:r>
            <a:endParaRPr lang="en-ZA" dirty="0"/>
          </a:p>
        </p:txBody>
      </p:sp>
      <p:sp>
        <p:nvSpPr>
          <p:cNvPr id="21" name="Text Placeholder 20">
            <a:extLst>
              <a:ext uri="{FF2B5EF4-FFF2-40B4-BE49-F238E27FC236}">
                <a16:creationId xmlns:a16="http://schemas.microsoft.com/office/drawing/2014/main" id="{2E769B50-B286-4700-AFD4-EFDA8F2FBA04}"/>
              </a:ext>
            </a:extLst>
          </p:cNvPr>
          <p:cNvSpPr>
            <a:spLocks noGrp="1"/>
          </p:cNvSpPr>
          <p:nvPr>
            <p:ph type="body" sz="quarter" idx="18" hasCustomPrompt="1"/>
          </p:nvPr>
        </p:nvSpPr>
        <p:spPr>
          <a:xfrm>
            <a:off x="6162675" y="2507047"/>
            <a:ext cx="2009774" cy="3349763"/>
          </a:xfrm>
        </p:spPr>
        <p:txBody>
          <a:bodyPr/>
          <a:lstStyle>
            <a:lvl1pPr marL="0" indent="0" algn="r">
              <a:buNone/>
              <a:defRPr/>
            </a:lvl1pPr>
            <a:lvl2pPr marL="342900" indent="0" algn="r">
              <a:buNone/>
              <a:defRPr/>
            </a:lvl2pPr>
            <a:lvl3pPr marL="685800" indent="0" algn="r">
              <a:buNone/>
              <a:defRPr/>
            </a:lvl3pPr>
            <a:lvl4pPr marL="1028700" indent="0" algn="r">
              <a:buNone/>
              <a:defRPr/>
            </a:lvl4pPr>
            <a:lvl5pPr marL="1371600" indent="0" algn="r">
              <a:buNone/>
              <a:defRPr/>
            </a:lvl5pPr>
          </a:lstStyle>
          <a:p>
            <a:pPr lvl="0"/>
            <a:r>
              <a:rPr lang="en-US" dirty="0" err="1"/>
              <a:t>Subheader</a:t>
            </a:r>
            <a:endParaRPr lang="en-ZA" dirty="0"/>
          </a:p>
        </p:txBody>
      </p:sp>
    </p:spTree>
    <p:extLst>
      <p:ext uri="{BB962C8B-B14F-4D97-AF65-F5344CB8AC3E}">
        <p14:creationId xmlns:p14="http://schemas.microsoft.com/office/powerpoint/2010/main" val="37300289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ig Photo">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3CE66FB-7564-43B1-9A0A-6594394A243B}"/>
              </a:ext>
            </a:extLst>
          </p:cNvPr>
          <p:cNvSpPr/>
          <p:nvPr userDrawn="1"/>
        </p:nvSpPr>
        <p:spPr>
          <a:xfrm>
            <a:off x="357188" y="476250"/>
            <a:ext cx="8429625" cy="59245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ZA" sz="1350">
              <a:solidFill>
                <a:prstClr val="white"/>
              </a:solidFill>
            </a:endParaRPr>
          </a:p>
        </p:txBody>
      </p:sp>
      <p:sp>
        <p:nvSpPr>
          <p:cNvPr id="11" name="Picture Placeholder 10">
            <a:extLst>
              <a:ext uri="{FF2B5EF4-FFF2-40B4-BE49-F238E27FC236}">
                <a16:creationId xmlns:a16="http://schemas.microsoft.com/office/drawing/2014/main" id="{D335E96D-A567-4898-B2BA-3B8C2F40BA6E}"/>
              </a:ext>
            </a:extLst>
          </p:cNvPr>
          <p:cNvSpPr>
            <a:spLocks noGrp="1"/>
          </p:cNvSpPr>
          <p:nvPr>
            <p:ph type="pic" sz="quarter" idx="10" hasCustomPrompt="1"/>
          </p:nvPr>
        </p:nvSpPr>
        <p:spPr>
          <a:xfrm>
            <a:off x="414000" y="567000"/>
            <a:ext cx="8316000" cy="5724000"/>
          </a:xfrm>
          <a:solidFill>
            <a:schemeClr val="bg1">
              <a:lumMod val="95000"/>
            </a:schemeClr>
          </a:solidFill>
        </p:spPr>
        <p:txBody>
          <a:bodyPr anchor="ctr"/>
          <a:lstStyle>
            <a:lvl1pPr marL="0" indent="0" algn="ctr">
              <a:buNone/>
              <a:defRPr sz="1200" i="1">
                <a:solidFill>
                  <a:schemeClr val="tx1">
                    <a:lumMod val="85000"/>
                    <a:lumOff val="15000"/>
                  </a:schemeClr>
                </a:solidFill>
              </a:defRPr>
            </a:lvl1pPr>
          </a:lstStyle>
          <a:p>
            <a:r>
              <a:rPr lang="en-ZA" dirty="0"/>
              <a:t>Insert an iconic picture from the era</a:t>
            </a:r>
          </a:p>
        </p:txBody>
      </p:sp>
      <p:sp>
        <p:nvSpPr>
          <p:cNvPr id="2" name="Title 1"/>
          <p:cNvSpPr>
            <a:spLocks noGrp="1"/>
          </p:cNvSpPr>
          <p:nvPr>
            <p:ph type="title"/>
          </p:nvPr>
        </p:nvSpPr>
        <p:spPr>
          <a:xfrm>
            <a:off x="971552" y="692939"/>
            <a:ext cx="7200897" cy="751418"/>
          </a:xfrm>
        </p:spPr>
        <p:txBody>
          <a:bodyPr/>
          <a:lstStyle/>
          <a:p>
            <a:r>
              <a:rPr lang="en-US"/>
              <a:t>Click to edit Master title style</a:t>
            </a:r>
            <a:endParaRPr lang="en-US" dirty="0"/>
          </a:p>
        </p:txBody>
      </p:sp>
      <p:pic>
        <p:nvPicPr>
          <p:cNvPr id="7" name="Picture 6" descr="HD-PanelContent-GrommetsCombined.png">
            <a:extLst>
              <a:ext uri="{FF2B5EF4-FFF2-40B4-BE49-F238E27FC236}">
                <a16:creationId xmlns:a16="http://schemas.microsoft.com/office/drawing/2014/main" id="{EE5D561D-B993-4D57-A306-77777AD909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71496" y="631070"/>
            <a:ext cx="180361" cy="238041"/>
          </a:xfrm>
          <a:prstGeom prst="ellipse">
            <a:avLst/>
          </a:prstGeom>
          <a:effectLst>
            <a:outerShdw blurRad="12700" dir="2700000" sx="102000" sy="102000" algn="tl" rotWithShape="0">
              <a:prstClr val="black">
                <a:alpha val="40000"/>
              </a:prstClr>
            </a:outerShdw>
          </a:effectLst>
        </p:spPr>
      </p:pic>
      <p:pic>
        <p:nvPicPr>
          <p:cNvPr id="8" name="Picture 7" descr="HD-PanelContent-GrommetsCombined.png">
            <a:extLst>
              <a:ext uri="{FF2B5EF4-FFF2-40B4-BE49-F238E27FC236}">
                <a16:creationId xmlns:a16="http://schemas.microsoft.com/office/drawing/2014/main" id="{56E46F13-579D-42C5-8CB9-411911275F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492144" y="631070"/>
            <a:ext cx="180361" cy="238041"/>
          </a:xfrm>
          <a:prstGeom prst="ellipse">
            <a:avLst/>
          </a:prstGeom>
          <a:effectLst>
            <a:outerShdw blurRad="12700" dir="2700000" sx="102000" sy="102000" algn="tl" rotWithShape="0">
              <a:prstClr val="black">
                <a:alpha val="40000"/>
              </a:prstClr>
            </a:outerShdw>
          </a:effectLst>
        </p:spPr>
      </p:pic>
      <p:pic>
        <p:nvPicPr>
          <p:cNvPr id="9" name="Picture 8" descr="HD-PanelContent-GrommetsCombined.png">
            <a:extLst>
              <a:ext uri="{FF2B5EF4-FFF2-40B4-BE49-F238E27FC236}">
                <a16:creationId xmlns:a16="http://schemas.microsoft.com/office/drawing/2014/main" id="{E055F617-AE0E-412B-BD58-B6C6F1E57E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71496" y="5996030"/>
            <a:ext cx="180361" cy="238041"/>
          </a:xfrm>
          <a:prstGeom prst="ellipse">
            <a:avLst/>
          </a:prstGeom>
          <a:effectLst>
            <a:outerShdw blurRad="12700" dir="2700000" sx="102000" sy="102000" algn="tl" rotWithShape="0">
              <a:prstClr val="black">
                <a:alpha val="40000"/>
              </a:prstClr>
            </a:outerShdw>
          </a:effectLst>
        </p:spPr>
      </p:pic>
      <p:pic>
        <p:nvPicPr>
          <p:cNvPr id="10" name="Picture 9" descr="HD-PanelContent-GrommetsCombined.png">
            <a:extLst>
              <a:ext uri="{FF2B5EF4-FFF2-40B4-BE49-F238E27FC236}">
                <a16:creationId xmlns:a16="http://schemas.microsoft.com/office/drawing/2014/main" id="{E6A3ABD2-1E11-490E-83ED-21CCB18789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492144" y="5996030"/>
            <a:ext cx="180361" cy="238041"/>
          </a:xfrm>
          <a:prstGeom prst="ellipse">
            <a:avLst/>
          </a:prstGeom>
          <a:effectLst>
            <a:outerShdw blurRad="12700" dir="2700000" sx="102000" sy="102000" algn="tl" rotWithShape="0">
              <a:prstClr val="black">
                <a:alpha val="40000"/>
              </a:prstClr>
            </a:outerShdw>
          </a:effectLst>
        </p:spPr>
      </p:pic>
    </p:spTree>
    <p:extLst>
      <p:ext uri="{BB962C8B-B14F-4D97-AF65-F5344CB8AC3E}">
        <p14:creationId xmlns:p14="http://schemas.microsoft.com/office/powerpoint/2010/main" val="14325826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971551" y="2421466"/>
            <a:ext cx="2685286"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971552" y="982133"/>
            <a:ext cx="2685285" cy="1303867"/>
          </a:xfrm>
        </p:spPr>
        <p:txBody>
          <a:bodyPr/>
          <a:lstStyle>
            <a:lvl1pPr algn="l">
              <a:defRPr/>
            </a:lvl1pPr>
          </a:lstStyle>
          <a:p>
            <a:r>
              <a:rPr lang="en-US" dirty="0"/>
              <a:t>Click to edit title</a:t>
            </a:r>
          </a:p>
        </p:txBody>
      </p:sp>
      <p:sp>
        <p:nvSpPr>
          <p:cNvPr id="3" name="Content Placeholder 2"/>
          <p:cNvSpPr>
            <a:spLocks noGrp="1"/>
          </p:cNvSpPr>
          <p:nvPr>
            <p:ph sz="half" idx="1"/>
          </p:nvPr>
        </p:nvSpPr>
        <p:spPr>
          <a:xfrm>
            <a:off x="971551" y="2560320"/>
            <a:ext cx="2685286"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342900">
              <a:defRPr/>
            </a:pPr>
            <a:fld id="{846CE7D5-CF57-46EF-B807-FDD0502418D4}" type="datetimeFigureOut">
              <a:rPr lang="en-US" smtClean="0">
                <a:solidFill>
                  <a:prstClr val="black"/>
                </a:solidFill>
              </a:rPr>
              <a:pPr defTabSz="342900">
                <a:defRPr/>
              </a:pPr>
              <a:t>1/30/2023</a:t>
            </a:fld>
            <a:endParaRPr lang="en-US">
              <a:solidFill>
                <a:prstClr val="black"/>
              </a:solidFill>
            </a:endParaRPr>
          </a:p>
        </p:txBody>
      </p:sp>
      <p:sp>
        <p:nvSpPr>
          <p:cNvPr id="6" name="Footer Placeholder 5"/>
          <p:cNvSpPr>
            <a:spLocks noGrp="1"/>
          </p:cNvSpPr>
          <p:nvPr>
            <p:ph type="ftr" sz="quarter" idx="11"/>
          </p:nvPr>
        </p:nvSpPr>
        <p:spPr/>
        <p:txBody>
          <a:bodyPr/>
          <a:lstStyle/>
          <a:p>
            <a:pPr defTabSz="342900">
              <a:defRPr/>
            </a:pPr>
            <a:endParaRPr lang="en-US">
              <a:solidFill>
                <a:prstClr val="black"/>
              </a:solidFill>
            </a:endParaRPr>
          </a:p>
        </p:txBody>
      </p:sp>
      <p:sp>
        <p:nvSpPr>
          <p:cNvPr id="7" name="Slide Number Placeholder 6"/>
          <p:cNvSpPr>
            <a:spLocks noGrp="1"/>
          </p:cNvSpPr>
          <p:nvPr>
            <p:ph type="sldNum" sz="quarter" idx="12"/>
          </p:nvPr>
        </p:nvSpPr>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sp>
        <p:nvSpPr>
          <p:cNvPr id="10" name="Parallelogram 9">
            <a:extLst>
              <a:ext uri="{FF2B5EF4-FFF2-40B4-BE49-F238E27FC236}">
                <a16:creationId xmlns:a16="http://schemas.microsoft.com/office/drawing/2014/main" id="{9C4F6082-2952-43DC-9B9C-74C88B262CE9}"/>
              </a:ext>
            </a:extLst>
          </p:cNvPr>
          <p:cNvSpPr/>
          <p:nvPr userDrawn="1"/>
        </p:nvSpPr>
        <p:spPr>
          <a:xfrm rot="5400000">
            <a:off x="4596593" y="2063901"/>
            <a:ext cx="4037344" cy="4481543"/>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ZA" sz="1350">
              <a:solidFill>
                <a:prstClr val="white"/>
              </a:solidFill>
            </a:endParaRPr>
          </a:p>
        </p:txBody>
      </p:sp>
      <p:sp>
        <p:nvSpPr>
          <p:cNvPr id="11" name="Rectangle: Rounded Corners 10">
            <a:extLst>
              <a:ext uri="{FF2B5EF4-FFF2-40B4-BE49-F238E27FC236}">
                <a16:creationId xmlns:a16="http://schemas.microsoft.com/office/drawing/2014/main" id="{67618976-780E-4131-85CD-66F013F5ACDE}"/>
              </a:ext>
            </a:extLst>
          </p:cNvPr>
          <p:cNvSpPr/>
          <p:nvPr userDrawn="1"/>
        </p:nvSpPr>
        <p:spPr>
          <a:xfrm rot="-120000">
            <a:off x="4029085" y="869569"/>
            <a:ext cx="4277768" cy="4902845"/>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ZA" sz="1350">
              <a:solidFill>
                <a:prstClr val="white"/>
              </a:solidFill>
            </a:endParaRPr>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4188023" y="1077709"/>
            <a:ext cx="3959891" cy="4486565"/>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200" i="1">
                <a:solidFill>
                  <a:schemeClr val="bg1"/>
                </a:solidFill>
                <a:latin typeface="+mn-lt"/>
                <a:cs typeface="Times New Roman" panose="02020603050405020304" pitchFamily="18" charset="0"/>
              </a:defRPr>
            </a:lvl1pPr>
          </a:lstStyle>
          <a:p>
            <a:r>
              <a:rPr lang="en-ZA" dirty="0"/>
              <a:t>Insert Photo or Drag &amp; Drop your Photo</a:t>
            </a:r>
          </a:p>
        </p:txBody>
      </p:sp>
    </p:spTree>
    <p:extLst>
      <p:ext uri="{BB962C8B-B14F-4D97-AF65-F5344CB8AC3E}">
        <p14:creationId xmlns:p14="http://schemas.microsoft.com/office/powerpoint/2010/main" val="26319851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 Content Alt">
    <p:spTree>
      <p:nvGrpSpPr>
        <p:cNvPr id="1" name=""/>
        <p:cNvGrpSpPr/>
        <p:nvPr/>
      </p:nvGrpSpPr>
      <p:grpSpPr>
        <a:xfrm>
          <a:off x="0" y="0"/>
          <a:ext cx="0" cy="0"/>
          <a:chOff x="0" y="0"/>
          <a:chExt cx="0" cy="0"/>
        </a:xfrm>
      </p:grpSpPr>
      <p:pic>
        <p:nvPicPr>
          <p:cNvPr id="9" name="Picture 8" descr="HD-PanelContent-GrommetsCombined.png">
            <a:extLst>
              <a:ext uri="{FF2B5EF4-FFF2-40B4-BE49-F238E27FC236}">
                <a16:creationId xmlns:a16="http://schemas.microsoft.com/office/drawing/2014/main" id="{7BD0150C-9F76-4D95-80BF-675693B48FA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1619" cy="6856214"/>
          </a:xfrm>
          <a:prstGeom prst="rect">
            <a:avLst/>
          </a:prstGeom>
        </p:spPr>
      </p:pic>
      <p:cxnSp>
        <p:nvCxnSpPr>
          <p:cNvPr id="7" name="Straight Connector 6"/>
          <p:cNvCxnSpPr>
            <a:cxnSpLocks/>
          </p:cNvCxnSpPr>
          <p:nvPr/>
        </p:nvCxnSpPr>
        <p:spPr>
          <a:xfrm>
            <a:off x="971551" y="2421466"/>
            <a:ext cx="3502249"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971552" y="982133"/>
            <a:ext cx="3502248" cy="1303867"/>
          </a:xfrm>
        </p:spPr>
        <p:txBody>
          <a:bodyPr/>
          <a:lstStyle/>
          <a:p>
            <a:r>
              <a:rPr lang="en-US" dirty="0"/>
              <a:t>Click to edit title</a:t>
            </a:r>
          </a:p>
        </p:txBody>
      </p:sp>
      <p:sp>
        <p:nvSpPr>
          <p:cNvPr id="3" name="Content Placeholder 2"/>
          <p:cNvSpPr>
            <a:spLocks noGrp="1"/>
          </p:cNvSpPr>
          <p:nvPr>
            <p:ph idx="1"/>
          </p:nvPr>
        </p:nvSpPr>
        <p:spPr>
          <a:xfrm>
            <a:off x="971551" y="2556932"/>
            <a:ext cx="3502250" cy="33189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342900">
              <a:defRPr/>
            </a:pPr>
            <a:fld id="{846CE7D5-CF57-46EF-B807-FDD0502418D4}" type="datetimeFigureOut">
              <a:rPr lang="en-US" smtClean="0">
                <a:solidFill>
                  <a:prstClr val="black"/>
                </a:solidFill>
              </a:rPr>
              <a:pPr defTabSz="342900">
                <a:defRPr/>
              </a:pPr>
              <a:t>1/30/2023</a:t>
            </a:fld>
            <a:endParaRPr lang="en-US">
              <a:solidFill>
                <a:prstClr val="black"/>
              </a:solidFill>
            </a:endParaRPr>
          </a:p>
        </p:txBody>
      </p:sp>
      <p:sp>
        <p:nvSpPr>
          <p:cNvPr id="5" name="Footer Placeholder 4"/>
          <p:cNvSpPr>
            <a:spLocks noGrp="1"/>
          </p:cNvSpPr>
          <p:nvPr>
            <p:ph type="ftr" sz="quarter" idx="11"/>
          </p:nvPr>
        </p:nvSpPr>
        <p:spPr/>
        <p:txBody>
          <a:bodyPr/>
          <a:lstStyle/>
          <a:p>
            <a:pPr defTabSz="342900">
              <a:defRPr/>
            </a:pPr>
            <a:endParaRPr lang="en-US">
              <a:solidFill>
                <a:prstClr val="black"/>
              </a:solidFill>
            </a:endParaRPr>
          </a:p>
        </p:txBody>
      </p:sp>
      <p:sp>
        <p:nvSpPr>
          <p:cNvPr id="6" name="Slide Number Placeholder 5"/>
          <p:cNvSpPr>
            <a:spLocks noGrp="1"/>
          </p:cNvSpPr>
          <p:nvPr>
            <p:ph type="sldNum" sz="quarter" idx="12"/>
          </p:nvPr>
        </p:nvSpPr>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sp>
        <p:nvSpPr>
          <p:cNvPr id="11" name="Content Placeholder 2">
            <a:extLst>
              <a:ext uri="{FF2B5EF4-FFF2-40B4-BE49-F238E27FC236}">
                <a16:creationId xmlns:a16="http://schemas.microsoft.com/office/drawing/2014/main" id="{68FEA8B0-7C15-481C-885B-E54C78BC32E7}"/>
              </a:ext>
            </a:extLst>
          </p:cNvPr>
          <p:cNvSpPr>
            <a:spLocks noGrp="1"/>
          </p:cNvSpPr>
          <p:nvPr>
            <p:ph idx="13"/>
          </p:nvPr>
        </p:nvSpPr>
        <p:spPr>
          <a:xfrm>
            <a:off x="4670201" y="982133"/>
            <a:ext cx="3502250" cy="41265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3">
            <a:extLst>
              <a:ext uri="{FF2B5EF4-FFF2-40B4-BE49-F238E27FC236}">
                <a16:creationId xmlns:a16="http://schemas.microsoft.com/office/drawing/2014/main" id="{8DCEB7F9-6056-41AE-93D6-C5D4C94C8F50}"/>
              </a:ext>
            </a:extLst>
          </p:cNvPr>
          <p:cNvSpPr>
            <a:spLocks noGrp="1"/>
          </p:cNvSpPr>
          <p:nvPr>
            <p:ph type="body" sz="quarter" idx="14" hasCustomPrompt="1"/>
          </p:nvPr>
        </p:nvSpPr>
        <p:spPr>
          <a:xfrm rot="21043309">
            <a:off x="6091622" y="5338537"/>
            <a:ext cx="2059767" cy="425315"/>
          </a:xfrm>
        </p:spPr>
        <p:txBody>
          <a:bodyPr/>
          <a:lstStyle>
            <a:lvl1pPr marL="0" indent="0" algn="r">
              <a:buNone/>
              <a:defRPr i="0">
                <a:latin typeface="Lucida Handwriting" panose="03010101010101010101" pitchFamily="66"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Generation XYZ</a:t>
            </a:r>
            <a:endParaRPr lang="en-ZA" dirty="0"/>
          </a:p>
        </p:txBody>
      </p:sp>
    </p:spTree>
    <p:extLst>
      <p:ext uri="{BB962C8B-B14F-4D97-AF65-F5344CB8AC3E}">
        <p14:creationId xmlns:p14="http://schemas.microsoft.com/office/powerpoint/2010/main" val="37685502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Points">
    <p:spTree>
      <p:nvGrpSpPr>
        <p:cNvPr id="1" name=""/>
        <p:cNvGrpSpPr/>
        <p:nvPr/>
      </p:nvGrpSpPr>
      <p:grpSpPr>
        <a:xfrm>
          <a:off x="0" y="0"/>
          <a:ext cx="0" cy="0"/>
          <a:chOff x="0" y="0"/>
          <a:chExt cx="0" cy="0"/>
        </a:xfrm>
      </p:grpSpPr>
      <p:sp>
        <p:nvSpPr>
          <p:cNvPr id="2" name="Title 1"/>
          <p:cNvSpPr>
            <a:spLocks noGrp="1"/>
          </p:cNvSpPr>
          <p:nvPr>
            <p:ph type="title"/>
          </p:nvPr>
        </p:nvSpPr>
        <p:spPr>
          <a:xfrm>
            <a:off x="971550" y="979709"/>
            <a:ext cx="7200898" cy="1822514"/>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971550" y="3073155"/>
            <a:ext cx="7200898" cy="520392"/>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342900">
              <a:defRPr/>
            </a:pPr>
            <a:fld id="{846CE7D5-CF57-46EF-B807-FDD0502418D4}" type="datetimeFigureOut">
              <a:rPr lang="en-US" smtClean="0">
                <a:solidFill>
                  <a:prstClr val="black"/>
                </a:solidFill>
              </a:rPr>
              <a:pPr defTabSz="342900">
                <a:defRPr/>
              </a:pPr>
              <a:t>1/30/2023</a:t>
            </a:fld>
            <a:endParaRPr lang="en-US">
              <a:solidFill>
                <a:prstClr val="black"/>
              </a:solidFill>
            </a:endParaRPr>
          </a:p>
        </p:txBody>
      </p:sp>
      <p:sp>
        <p:nvSpPr>
          <p:cNvPr id="5" name="Footer Placeholder 4"/>
          <p:cNvSpPr>
            <a:spLocks noGrp="1"/>
          </p:cNvSpPr>
          <p:nvPr>
            <p:ph type="ftr" sz="quarter" idx="11"/>
          </p:nvPr>
        </p:nvSpPr>
        <p:spPr/>
        <p:txBody>
          <a:bodyPr/>
          <a:lstStyle/>
          <a:p>
            <a:pPr defTabSz="342900">
              <a:defRPr/>
            </a:pPr>
            <a:endParaRPr lang="en-US">
              <a:solidFill>
                <a:prstClr val="black"/>
              </a:solidFill>
            </a:endParaRPr>
          </a:p>
        </p:txBody>
      </p:sp>
      <p:sp>
        <p:nvSpPr>
          <p:cNvPr id="6" name="Slide Number Placeholder 5"/>
          <p:cNvSpPr>
            <a:spLocks noGrp="1"/>
          </p:cNvSpPr>
          <p:nvPr>
            <p:ph type="sldNum" sz="quarter" idx="12"/>
          </p:nvPr>
        </p:nvSpPr>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cxnSp>
        <p:nvCxnSpPr>
          <p:cNvPr id="16" name="Straight Connector 15"/>
          <p:cNvCxnSpPr/>
          <p:nvPr/>
        </p:nvCxnSpPr>
        <p:spPr>
          <a:xfrm>
            <a:off x="1509542" y="2937688"/>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4202A890-9091-4399-80AF-8AF212A1ED43}"/>
              </a:ext>
            </a:extLst>
          </p:cNvPr>
          <p:cNvSpPr>
            <a:spLocks noGrp="1"/>
          </p:cNvSpPr>
          <p:nvPr>
            <p:ph idx="13" hasCustomPrompt="1"/>
          </p:nvPr>
        </p:nvSpPr>
        <p:spPr>
          <a:xfrm>
            <a:off x="971551" y="3864480"/>
            <a:ext cx="2214000" cy="1109133"/>
          </a:xfrm>
          <a:ln w="44450" cap="sq" cmpd="thinThick">
            <a:solidFill>
              <a:schemeClr val="accent1"/>
            </a:solidFill>
            <a:miter lim="800000"/>
          </a:ln>
        </p:spPr>
        <p:txBody>
          <a:bodyPr anchor="ctr"/>
          <a:lstStyle>
            <a:lvl1pPr marL="0" indent="0" algn="ctr">
              <a:buNone/>
              <a:defRPr/>
            </a:lvl1pPr>
            <a:lvl2pPr marL="342900" indent="0" algn="ctr">
              <a:buNone/>
              <a:defRPr/>
            </a:lvl2pPr>
            <a:lvl3pPr marL="685800" indent="0" algn="ctr">
              <a:buNone/>
              <a:defRPr/>
            </a:lvl3pPr>
          </a:lstStyle>
          <a:p>
            <a:pPr lvl="0"/>
            <a:r>
              <a:rPr lang="en-US" dirty="0"/>
              <a:t>Description</a:t>
            </a:r>
          </a:p>
        </p:txBody>
      </p:sp>
      <p:sp>
        <p:nvSpPr>
          <p:cNvPr id="9" name="Content Placeholder 2">
            <a:extLst>
              <a:ext uri="{FF2B5EF4-FFF2-40B4-BE49-F238E27FC236}">
                <a16:creationId xmlns:a16="http://schemas.microsoft.com/office/drawing/2014/main" id="{F1661F6C-2BB1-41AF-BF4C-144E940F7B25}"/>
              </a:ext>
            </a:extLst>
          </p:cNvPr>
          <p:cNvSpPr>
            <a:spLocks noGrp="1"/>
          </p:cNvSpPr>
          <p:nvPr>
            <p:ph idx="14" hasCustomPrompt="1"/>
          </p:nvPr>
        </p:nvSpPr>
        <p:spPr>
          <a:xfrm>
            <a:off x="3465000" y="3864480"/>
            <a:ext cx="2214000" cy="1109133"/>
          </a:xfrm>
          <a:ln w="44450" cap="sq" cmpd="thinThick">
            <a:solidFill>
              <a:schemeClr val="accent3"/>
            </a:solidFill>
            <a:miter lim="800000"/>
          </a:ln>
        </p:spPr>
        <p:txBody>
          <a:bodyPr anchor="ctr"/>
          <a:lstStyle>
            <a:lvl1pPr marL="0" indent="0" algn="ctr">
              <a:buNone/>
              <a:defRPr/>
            </a:lvl1pPr>
            <a:lvl2pPr marL="342900" indent="0" algn="ctr">
              <a:buNone/>
              <a:defRPr/>
            </a:lvl2pPr>
            <a:lvl3pPr marL="685800" indent="0" algn="ctr">
              <a:buNone/>
              <a:defRPr/>
            </a:lvl3pPr>
          </a:lstStyle>
          <a:p>
            <a:pPr lvl="0"/>
            <a:r>
              <a:rPr lang="en-US" dirty="0"/>
              <a:t>Description</a:t>
            </a:r>
          </a:p>
        </p:txBody>
      </p:sp>
      <p:sp>
        <p:nvSpPr>
          <p:cNvPr id="10" name="Content Placeholder 2">
            <a:extLst>
              <a:ext uri="{FF2B5EF4-FFF2-40B4-BE49-F238E27FC236}">
                <a16:creationId xmlns:a16="http://schemas.microsoft.com/office/drawing/2014/main" id="{3AFB258B-8362-4F6C-94EF-7C1F32CEBF2D}"/>
              </a:ext>
            </a:extLst>
          </p:cNvPr>
          <p:cNvSpPr>
            <a:spLocks noGrp="1"/>
          </p:cNvSpPr>
          <p:nvPr>
            <p:ph idx="15" hasCustomPrompt="1"/>
          </p:nvPr>
        </p:nvSpPr>
        <p:spPr>
          <a:xfrm>
            <a:off x="5958449" y="3864480"/>
            <a:ext cx="2214000" cy="1109133"/>
          </a:xfrm>
          <a:ln w="44450" cap="sq" cmpd="thinThick">
            <a:solidFill>
              <a:schemeClr val="accent2"/>
            </a:solidFill>
            <a:miter lim="800000"/>
          </a:ln>
        </p:spPr>
        <p:txBody>
          <a:bodyPr anchor="ctr"/>
          <a:lstStyle>
            <a:lvl1pPr marL="0" indent="0" algn="ctr">
              <a:buNone/>
              <a:defRPr/>
            </a:lvl1pPr>
            <a:lvl2pPr marL="342900" indent="0" algn="ctr">
              <a:buNone/>
              <a:defRPr/>
            </a:lvl2pPr>
            <a:lvl3pPr marL="685800" indent="0" algn="ctr">
              <a:buNone/>
              <a:defRPr/>
            </a:lvl3pPr>
          </a:lstStyle>
          <a:p>
            <a:pPr lvl="0"/>
            <a:r>
              <a:rPr lang="en-US" dirty="0"/>
              <a:t>Description</a:t>
            </a:r>
          </a:p>
        </p:txBody>
      </p:sp>
    </p:spTree>
    <p:extLst>
      <p:ext uri="{BB962C8B-B14F-4D97-AF65-F5344CB8AC3E}">
        <p14:creationId xmlns:p14="http://schemas.microsoft.com/office/powerpoint/2010/main" val="28840432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0" y="3846052"/>
            <a:ext cx="6119018" cy="954547"/>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342900">
              <a:defRPr/>
            </a:pPr>
            <a:fld id="{846CE7D5-CF57-46EF-B807-FDD0502418D4}" type="datetimeFigureOut">
              <a:rPr lang="en-US" smtClean="0">
                <a:solidFill>
                  <a:prstClr val="black"/>
                </a:solidFill>
              </a:rPr>
              <a:pPr defTabSz="342900">
                <a:defRPr/>
              </a:pPr>
              <a:t>1/30/2023</a:t>
            </a:fld>
            <a:endParaRPr lang="en-US">
              <a:solidFill>
                <a:prstClr val="black"/>
              </a:solidFill>
            </a:endParaRPr>
          </a:p>
        </p:txBody>
      </p:sp>
      <p:sp>
        <p:nvSpPr>
          <p:cNvPr id="5" name="Footer Placeholder 4"/>
          <p:cNvSpPr>
            <a:spLocks noGrp="1"/>
          </p:cNvSpPr>
          <p:nvPr>
            <p:ph type="ftr" sz="quarter" idx="11"/>
          </p:nvPr>
        </p:nvSpPr>
        <p:spPr/>
        <p:txBody>
          <a:bodyPr/>
          <a:lstStyle/>
          <a:p>
            <a:pPr defTabSz="342900">
              <a:defRPr/>
            </a:pPr>
            <a:endParaRPr lang="en-US">
              <a:solidFill>
                <a:prstClr val="black"/>
              </a:solidFill>
            </a:endParaRPr>
          </a:p>
        </p:txBody>
      </p:sp>
      <p:sp>
        <p:nvSpPr>
          <p:cNvPr id="6" name="Slide Number Placeholder 5"/>
          <p:cNvSpPr>
            <a:spLocks noGrp="1"/>
          </p:cNvSpPr>
          <p:nvPr>
            <p:ph type="sldNum" sz="quarter" idx="12"/>
          </p:nvPr>
        </p:nvSpPr>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23022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342900">
              <a:defRPr/>
            </a:pPr>
            <a:fld id="{846CE7D5-CF57-46EF-B807-FDD0502418D4}" type="datetimeFigureOut">
              <a:rPr lang="en-US" smtClean="0">
                <a:solidFill>
                  <a:prstClr val="black"/>
                </a:solidFill>
              </a:rPr>
              <a:pPr defTabSz="342900">
                <a:defRPr/>
              </a:pPr>
              <a:t>1/30/2023</a:t>
            </a:fld>
            <a:endParaRPr lang="en-US">
              <a:solidFill>
                <a:prstClr val="black"/>
              </a:solidFill>
            </a:endParaRPr>
          </a:p>
        </p:txBody>
      </p:sp>
      <p:sp>
        <p:nvSpPr>
          <p:cNvPr id="6" name="Footer Placeholder 5"/>
          <p:cNvSpPr>
            <a:spLocks noGrp="1"/>
          </p:cNvSpPr>
          <p:nvPr>
            <p:ph type="ftr" sz="quarter" idx="11"/>
          </p:nvPr>
        </p:nvSpPr>
        <p:spPr/>
        <p:txBody>
          <a:bodyPr/>
          <a:lstStyle/>
          <a:p>
            <a:pPr defTabSz="342900">
              <a:defRPr/>
            </a:pPr>
            <a:endParaRPr lang="en-US">
              <a:solidFill>
                <a:prstClr val="black"/>
              </a:solidFill>
            </a:endParaRPr>
          </a:p>
        </p:txBody>
      </p:sp>
      <p:sp>
        <p:nvSpPr>
          <p:cNvPr id="7" name="Slide Number Placeholder 6"/>
          <p:cNvSpPr>
            <a:spLocks noGrp="1"/>
          </p:cNvSpPr>
          <p:nvPr>
            <p:ph type="sldNum" sz="quarter" idx="12"/>
          </p:nvPr>
        </p:nvSpPr>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spTree>
    <p:extLst>
      <p:ext uri="{BB962C8B-B14F-4D97-AF65-F5344CB8AC3E}">
        <p14:creationId xmlns:p14="http://schemas.microsoft.com/office/powerpoint/2010/main" val="22950188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2530739"/>
            <a:ext cx="3538728" cy="476250"/>
          </a:xfrm>
        </p:spPr>
        <p:txBody>
          <a:bodyPr anchor="b">
            <a:noAutofit/>
          </a:bodyPr>
          <a:lstStyle>
            <a:lvl1pPr marL="0" indent="0">
              <a:buNone/>
              <a:defRPr sz="2100" b="0">
                <a:solidFill>
                  <a:schemeClr val="accent3"/>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971550" y="3116262"/>
            <a:ext cx="3538728" cy="2632605"/>
          </a:xfrm>
        </p:spPr>
        <p:txBody>
          <a:bodyPr anchor="t">
            <a:normAutofit/>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2530739"/>
            <a:ext cx="3538728" cy="476250"/>
          </a:xfrm>
        </p:spPr>
        <p:txBody>
          <a:bodyPr anchor="b">
            <a:noAutofit/>
          </a:bodyPr>
          <a:lstStyle>
            <a:lvl1pPr marL="0" indent="0">
              <a:buNone/>
              <a:defRPr sz="2100" b="0">
                <a:solidFill>
                  <a:schemeClr val="accent2">
                    <a:lumMod val="7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35503" y="3116262"/>
            <a:ext cx="3538728" cy="2632605"/>
          </a:xfrm>
        </p:spPr>
        <p:txBody>
          <a:bodyPr anchor="t">
            <a:norm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342900">
              <a:defRPr/>
            </a:pPr>
            <a:fld id="{846CE7D5-CF57-46EF-B807-FDD0502418D4}" type="datetimeFigureOut">
              <a:rPr lang="en-US" smtClean="0">
                <a:solidFill>
                  <a:prstClr val="black"/>
                </a:solidFill>
              </a:rPr>
              <a:pPr defTabSz="342900">
                <a:defRPr/>
              </a:pPr>
              <a:t>1/30/2023</a:t>
            </a:fld>
            <a:endParaRPr lang="en-US">
              <a:solidFill>
                <a:prstClr val="black"/>
              </a:solidFill>
            </a:endParaRPr>
          </a:p>
        </p:txBody>
      </p:sp>
      <p:sp>
        <p:nvSpPr>
          <p:cNvPr id="8" name="Footer Placeholder 7"/>
          <p:cNvSpPr>
            <a:spLocks noGrp="1"/>
          </p:cNvSpPr>
          <p:nvPr>
            <p:ph type="ftr" sz="quarter" idx="11"/>
          </p:nvPr>
        </p:nvSpPr>
        <p:spPr/>
        <p:txBody>
          <a:bodyPr/>
          <a:lstStyle/>
          <a:p>
            <a:pPr defTabSz="342900">
              <a:defRPr/>
            </a:pPr>
            <a:endParaRPr lang="en-US">
              <a:solidFill>
                <a:prstClr val="black"/>
              </a:solidFill>
            </a:endParaRPr>
          </a:p>
        </p:txBody>
      </p:sp>
      <p:sp>
        <p:nvSpPr>
          <p:cNvPr id="9" name="Slide Number Placeholder 8"/>
          <p:cNvSpPr>
            <a:spLocks noGrp="1"/>
          </p:cNvSpPr>
          <p:nvPr>
            <p:ph type="sldNum" sz="quarter" idx="12"/>
          </p:nvPr>
        </p:nvSpPr>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08444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971551" y="2421466"/>
            <a:ext cx="2685286"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971552" y="982133"/>
            <a:ext cx="2685285" cy="1303867"/>
          </a:xfrm>
        </p:spPr>
        <p:txBody>
          <a:bodyPr/>
          <a:lstStyle>
            <a:lvl1pPr algn="l">
              <a:defRPr/>
            </a:lvl1pPr>
          </a:lstStyle>
          <a:p>
            <a:r>
              <a:rPr lang="en-US" dirty="0"/>
              <a:t>Click to edit title</a:t>
            </a:r>
          </a:p>
        </p:txBody>
      </p:sp>
      <p:sp>
        <p:nvSpPr>
          <p:cNvPr id="5" name="Date Placeholder 4"/>
          <p:cNvSpPr>
            <a:spLocks noGrp="1"/>
          </p:cNvSpPr>
          <p:nvPr>
            <p:ph type="dt" sz="half" idx="10"/>
          </p:nvPr>
        </p:nvSpPr>
        <p:spPr/>
        <p:txBody>
          <a:bodyPr/>
          <a:lstStyle/>
          <a:p>
            <a:pPr defTabSz="342900">
              <a:defRPr/>
            </a:pPr>
            <a:fld id="{846CE7D5-CF57-46EF-B807-FDD0502418D4}" type="datetimeFigureOut">
              <a:rPr lang="en-US" smtClean="0">
                <a:solidFill>
                  <a:prstClr val="black"/>
                </a:solidFill>
              </a:rPr>
              <a:pPr defTabSz="342900">
                <a:defRPr/>
              </a:pPr>
              <a:t>1/30/2023</a:t>
            </a:fld>
            <a:endParaRPr lang="en-US">
              <a:solidFill>
                <a:prstClr val="black"/>
              </a:solidFill>
            </a:endParaRPr>
          </a:p>
        </p:txBody>
      </p:sp>
      <p:sp>
        <p:nvSpPr>
          <p:cNvPr id="6" name="Footer Placeholder 5"/>
          <p:cNvSpPr>
            <a:spLocks noGrp="1"/>
          </p:cNvSpPr>
          <p:nvPr>
            <p:ph type="ftr" sz="quarter" idx="11"/>
          </p:nvPr>
        </p:nvSpPr>
        <p:spPr/>
        <p:txBody>
          <a:bodyPr/>
          <a:lstStyle/>
          <a:p>
            <a:pPr defTabSz="342900">
              <a:defRPr/>
            </a:pPr>
            <a:endParaRPr lang="en-US">
              <a:solidFill>
                <a:prstClr val="black"/>
              </a:solidFill>
            </a:endParaRPr>
          </a:p>
        </p:txBody>
      </p:sp>
      <p:sp>
        <p:nvSpPr>
          <p:cNvPr id="7" name="Slide Number Placeholder 6"/>
          <p:cNvSpPr>
            <a:spLocks noGrp="1"/>
          </p:cNvSpPr>
          <p:nvPr>
            <p:ph type="sldNum" sz="quarter" idx="12"/>
          </p:nvPr>
        </p:nvSpPr>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sp>
        <p:nvSpPr>
          <p:cNvPr id="10" name="Parallelogram 9">
            <a:extLst>
              <a:ext uri="{FF2B5EF4-FFF2-40B4-BE49-F238E27FC236}">
                <a16:creationId xmlns:a16="http://schemas.microsoft.com/office/drawing/2014/main" id="{9C4F6082-2952-43DC-9B9C-74C88B262CE9}"/>
              </a:ext>
            </a:extLst>
          </p:cNvPr>
          <p:cNvSpPr/>
          <p:nvPr userDrawn="1"/>
        </p:nvSpPr>
        <p:spPr>
          <a:xfrm rot="5400000">
            <a:off x="4596593" y="2063901"/>
            <a:ext cx="4037344" cy="4481543"/>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ZA" sz="1350">
              <a:solidFill>
                <a:prstClr val="white"/>
              </a:solidFill>
            </a:endParaRPr>
          </a:p>
        </p:txBody>
      </p:sp>
      <p:sp>
        <p:nvSpPr>
          <p:cNvPr id="11" name="Rectangle: Rounded Corners 10">
            <a:extLst>
              <a:ext uri="{FF2B5EF4-FFF2-40B4-BE49-F238E27FC236}">
                <a16:creationId xmlns:a16="http://schemas.microsoft.com/office/drawing/2014/main" id="{67618976-780E-4131-85CD-66F013F5ACDE}"/>
              </a:ext>
            </a:extLst>
          </p:cNvPr>
          <p:cNvSpPr/>
          <p:nvPr userDrawn="1"/>
        </p:nvSpPr>
        <p:spPr>
          <a:xfrm rot="-120000">
            <a:off x="4029085" y="869569"/>
            <a:ext cx="4277768" cy="4902845"/>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ZA" sz="1350">
              <a:solidFill>
                <a:prstClr val="white"/>
              </a:solidFill>
            </a:endParaRPr>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4188023" y="1077709"/>
            <a:ext cx="3959891" cy="4486565"/>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200" i="1">
                <a:solidFill>
                  <a:schemeClr val="bg1"/>
                </a:solidFill>
                <a:latin typeface="+mn-lt"/>
                <a:cs typeface="Times New Roman" panose="02020603050405020304" pitchFamily="18" charset="0"/>
              </a:defRPr>
            </a:lvl1pPr>
          </a:lstStyle>
          <a:p>
            <a:r>
              <a:rPr lang="en-ZA" dirty="0"/>
              <a:t>Insert Photo or Drag &amp; Drop your Photo</a:t>
            </a:r>
          </a:p>
        </p:txBody>
      </p:sp>
      <p:sp>
        <p:nvSpPr>
          <p:cNvPr id="13" name="Text Placeholder 3">
            <a:extLst>
              <a:ext uri="{FF2B5EF4-FFF2-40B4-BE49-F238E27FC236}">
                <a16:creationId xmlns:a16="http://schemas.microsoft.com/office/drawing/2014/main" id="{809CB875-1032-49F8-A74E-BD0BA58F9727}"/>
              </a:ext>
            </a:extLst>
          </p:cNvPr>
          <p:cNvSpPr>
            <a:spLocks noGrp="1"/>
          </p:cNvSpPr>
          <p:nvPr>
            <p:ph type="body" sz="half" idx="2"/>
          </p:nvPr>
        </p:nvSpPr>
        <p:spPr>
          <a:xfrm>
            <a:off x="971550" y="2556934"/>
            <a:ext cx="2685286" cy="331205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591520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971551" y="2421466"/>
            <a:ext cx="2685286"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971552" y="982133"/>
            <a:ext cx="2685285" cy="1303867"/>
          </a:xfrm>
        </p:spPr>
        <p:txBody>
          <a:bodyPr/>
          <a:lstStyle>
            <a:lvl1pPr algn="l">
              <a:defRPr/>
            </a:lvl1pPr>
          </a:lstStyle>
          <a:p>
            <a:r>
              <a:rPr lang="en-US" dirty="0"/>
              <a:t>Click to edit title</a:t>
            </a:r>
          </a:p>
        </p:txBody>
      </p:sp>
      <p:sp>
        <p:nvSpPr>
          <p:cNvPr id="3" name="Content Placeholder 2"/>
          <p:cNvSpPr>
            <a:spLocks noGrp="1"/>
          </p:cNvSpPr>
          <p:nvPr>
            <p:ph sz="half" idx="1"/>
          </p:nvPr>
        </p:nvSpPr>
        <p:spPr>
          <a:xfrm>
            <a:off x="3966221" y="895548"/>
            <a:ext cx="4403494" cy="49749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342900">
              <a:defRPr/>
            </a:pPr>
            <a:fld id="{846CE7D5-CF57-46EF-B807-FDD0502418D4}" type="datetimeFigureOut">
              <a:rPr lang="en-US" smtClean="0">
                <a:solidFill>
                  <a:prstClr val="black"/>
                </a:solidFill>
              </a:rPr>
              <a:pPr defTabSz="342900">
                <a:defRPr/>
              </a:pPr>
              <a:t>1/30/2023</a:t>
            </a:fld>
            <a:endParaRPr lang="en-US">
              <a:solidFill>
                <a:prstClr val="black"/>
              </a:solidFill>
            </a:endParaRPr>
          </a:p>
        </p:txBody>
      </p:sp>
      <p:sp>
        <p:nvSpPr>
          <p:cNvPr id="6" name="Footer Placeholder 5"/>
          <p:cNvSpPr>
            <a:spLocks noGrp="1"/>
          </p:cNvSpPr>
          <p:nvPr>
            <p:ph type="ftr" sz="quarter" idx="11"/>
          </p:nvPr>
        </p:nvSpPr>
        <p:spPr/>
        <p:txBody>
          <a:bodyPr/>
          <a:lstStyle/>
          <a:p>
            <a:pPr defTabSz="342900">
              <a:defRPr/>
            </a:pPr>
            <a:endParaRPr lang="en-US">
              <a:solidFill>
                <a:prstClr val="black"/>
              </a:solidFill>
            </a:endParaRPr>
          </a:p>
        </p:txBody>
      </p:sp>
      <p:sp>
        <p:nvSpPr>
          <p:cNvPr id="7" name="Slide Number Placeholder 6"/>
          <p:cNvSpPr>
            <a:spLocks noGrp="1"/>
          </p:cNvSpPr>
          <p:nvPr>
            <p:ph type="sldNum" sz="quarter" idx="12"/>
          </p:nvPr>
        </p:nvSpPr>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sp>
        <p:nvSpPr>
          <p:cNvPr id="13" name="Text Placeholder 3">
            <a:extLst>
              <a:ext uri="{FF2B5EF4-FFF2-40B4-BE49-F238E27FC236}">
                <a16:creationId xmlns:a16="http://schemas.microsoft.com/office/drawing/2014/main" id="{379CAAA9-085A-46C2-A892-DE935E67C328}"/>
              </a:ext>
            </a:extLst>
          </p:cNvPr>
          <p:cNvSpPr>
            <a:spLocks noGrp="1"/>
          </p:cNvSpPr>
          <p:nvPr>
            <p:ph type="body" sz="half" idx="2"/>
          </p:nvPr>
        </p:nvSpPr>
        <p:spPr>
          <a:xfrm>
            <a:off x="971550" y="2556934"/>
            <a:ext cx="2685286" cy="331205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3713371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29967A-7568-4B43-ADFF-F109EFF199E4}" type="datetimeFigureOut">
              <a:rPr lang="en-US" smtClean="0"/>
              <a:t>1/30/2023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4031919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342900">
              <a:defRPr/>
            </a:pPr>
            <a:fld id="{846CE7D5-CF57-46EF-B807-FDD0502418D4}" type="datetimeFigureOut">
              <a:rPr lang="en-US" smtClean="0">
                <a:solidFill>
                  <a:prstClr val="black"/>
                </a:solidFill>
              </a:rPr>
              <a:pPr defTabSz="342900">
                <a:defRPr/>
              </a:pPr>
              <a:t>1/30/2023</a:t>
            </a:fld>
            <a:endParaRPr lang="en-US">
              <a:solidFill>
                <a:prstClr val="black"/>
              </a:solidFill>
            </a:endParaRPr>
          </a:p>
        </p:txBody>
      </p:sp>
      <p:sp>
        <p:nvSpPr>
          <p:cNvPr id="4" name="Footer Placeholder 3"/>
          <p:cNvSpPr>
            <a:spLocks noGrp="1"/>
          </p:cNvSpPr>
          <p:nvPr>
            <p:ph type="ftr" sz="quarter" idx="11"/>
          </p:nvPr>
        </p:nvSpPr>
        <p:spPr/>
        <p:txBody>
          <a:bodyPr/>
          <a:lstStyle/>
          <a:p>
            <a:pPr defTabSz="342900">
              <a:defRPr/>
            </a:pPr>
            <a:endParaRPr lang="en-US">
              <a:solidFill>
                <a:prstClr val="black"/>
              </a:solidFill>
            </a:endParaRPr>
          </a:p>
        </p:txBody>
      </p:sp>
      <p:sp>
        <p:nvSpPr>
          <p:cNvPr id="5" name="Slide Number Placeholder 4"/>
          <p:cNvSpPr>
            <a:spLocks noGrp="1"/>
          </p:cNvSpPr>
          <p:nvPr>
            <p:ph type="sldNum" sz="quarter" idx="12"/>
          </p:nvPr>
        </p:nvSpPr>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36684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342900">
              <a:defRPr/>
            </a:pPr>
            <a:fld id="{846CE7D5-CF57-46EF-B807-FDD0502418D4}" type="datetimeFigureOut">
              <a:rPr lang="en-US" smtClean="0">
                <a:solidFill>
                  <a:prstClr val="black"/>
                </a:solidFill>
              </a:rPr>
              <a:pPr defTabSz="342900">
                <a:defRPr/>
              </a:pPr>
              <a:t>1/30/2023</a:t>
            </a:fld>
            <a:endParaRPr lang="en-US">
              <a:solidFill>
                <a:prstClr val="black"/>
              </a:solidFill>
            </a:endParaRPr>
          </a:p>
        </p:txBody>
      </p:sp>
      <p:sp>
        <p:nvSpPr>
          <p:cNvPr id="3" name="Footer Placeholder 2"/>
          <p:cNvSpPr>
            <a:spLocks noGrp="1"/>
          </p:cNvSpPr>
          <p:nvPr>
            <p:ph type="ftr" sz="quarter" idx="11"/>
          </p:nvPr>
        </p:nvSpPr>
        <p:spPr/>
        <p:txBody>
          <a:bodyPr/>
          <a:lstStyle/>
          <a:p>
            <a:pPr defTabSz="342900">
              <a:defRPr/>
            </a:pPr>
            <a:endParaRPr lang="en-US">
              <a:solidFill>
                <a:prstClr val="black"/>
              </a:solidFill>
            </a:endParaRPr>
          </a:p>
        </p:txBody>
      </p:sp>
      <p:sp>
        <p:nvSpPr>
          <p:cNvPr id="4" name="Slide Number Placeholder 3"/>
          <p:cNvSpPr>
            <a:spLocks noGrp="1"/>
          </p:cNvSpPr>
          <p:nvPr>
            <p:ph type="sldNum" sz="quarter" idx="12"/>
          </p:nvPr>
        </p:nvSpPr>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spTree>
    <p:extLst>
      <p:ext uri="{BB962C8B-B14F-4D97-AF65-F5344CB8AC3E}">
        <p14:creationId xmlns:p14="http://schemas.microsoft.com/office/powerpoint/2010/main" val="2989213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29967A-7568-4B43-ADFF-F109EFF199E4}" type="datetimeFigureOut">
              <a:rPr lang="en-US" smtClean="0"/>
              <a:t>1/30/2023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2741130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29967A-7568-4B43-ADFF-F109EFF199E4}" type="datetimeFigureOut">
              <a:rPr lang="en-US" smtClean="0"/>
              <a:t>1/30/2023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1185883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E29967A-7568-4B43-ADFF-F109EFF199E4}" type="datetimeFigureOut">
              <a:rPr lang="en-US" smtClean="0"/>
              <a:t>1/30/2023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3572022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E29967A-7568-4B43-ADFF-F109EFF199E4}" type="datetimeFigureOut">
              <a:rPr lang="en-US" smtClean="0"/>
              <a:t>1/30/2023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3699875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2.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image" Target="../media/image14.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heme" Target="../theme/theme3.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E29967A-7568-4B43-ADFF-F109EFF199E4}" type="datetimeFigureOut">
              <a:rPr lang="en-US" smtClean="0"/>
              <a:t>1/30/2023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DE6FE75-3C93-430E-A11F-0729BD227234}" type="slidenum">
              <a:rPr lang="en-US" smtClean="0"/>
              <a:t>‹#›</a:t>
            </a:fld>
            <a:endParaRPr lang="en-US" dirty="0"/>
          </a:p>
        </p:txBody>
      </p:sp>
    </p:spTree>
    <p:extLst>
      <p:ext uri="{BB962C8B-B14F-4D97-AF65-F5344CB8AC3E}">
        <p14:creationId xmlns:p14="http://schemas.microsoft.com/office/powerpoint/2010/main" val="252401263"/>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69" r:id="rId12"/>
    <p:sldLayoutId id="2147483870" r:id="rId13"/>
    <p:sldLayoutId id="2147483871" r:id="rId14"/>
    <p:sldLayoutId id="2147483872" r:id="rId15"/>
    <p:sldLayoutId id="2147483873" r:id="rId16"/>
    <p:sldLayoutId id="2147483874" r:id="rId17"/>
    <p:sldLayoutId id="2147483875" r:id="rId18"/>
    <p:sldLayoutId id="2147483876" r:id="rId19"/>
    <p:sldLayoutId id="2147483877" r:id="rId20"/>
    <p:sldLayoutId id="2147483878" r:id="rId21"/>
    <p:sldLayoutId id="2147483879" r:id="rId22"/>
    <p:sldLayoutId id="2147483880" r:id="rId2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lgn="r" defTabSz="342900">
              <a:defRPr/>
            </a:pPr>
            <a:fld id="{846CE7D5-CF57-46EF-B807-FDD0502418D4}" type="datetimeFigureOut">
              <a:rPr lang="en-US" sz="750" smtClean="0">
                <a:solidFill>
                  <a:prstClr val="black"/>
                </a:solidFill>
                <a:latin typeface="Trebuchet MS"/>
              </a:rPr>
              <a:pPr algn="r" defTabSz="342900">
                <a:defRPr/>
              </a:pPr>
              <a:t>1/30/2023</a:t>
            </a:fld>
            <a:endParaRPr lang="en-US" sz="750">
              <a:solidFill>
                <a:prstClr val="black"/>
              </a:solidFill>
              <a:latin typeface="Trebuchet M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lgn="l" defTabSz="342900">
              <a:defRPr/>
            </a:pPr>
            <a:endParaRPr lang="en-US" sz="750">
              <a:solidFill>
                <a:prstClr val="black"/>
              </a:solidFill>
              <a:latin typeface="Trebuchet M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a:defRPr/>
            </a:pPr>
            <a:fld id="{330EA680-D336-4FF7-8B7A-9848BB0A1C32}" type="slidenum">
              <a:rPr lang="en-US" sz="750" smtClean="0">
                <a:solidFill>
                  <a:prstClr val="black"/>
                </a:solidFill>
                <a:latin typeface="Trebuchet MS"/>
              </a:rPr>
              <a:pPr defTabSz="342900">
                <a:defRPr/>
              </a:pPr>
              <a:t>‹#›</a:t>
            </a:fld>
            <a:endParaRPr lang="en-US" sz="750">
              <a:solidFill>
                <a:prstClr val="black"/>
              </a:solidFill>
              <a:latin typeface="Trebuchet MS"/>
            </a:endParaRPr>
          </a:p>
        </p:txBody>
      </p:sp>
    </p:spTree>
    <p:extLst>
      <p:ext uri="{BB962C8B-B14F-4D97-AF65-F5344CB8AC3E}">
        <p14:creationId xmlns:p14="http://schemas.microsoft.com/office/powerpoint/2010/main" val="2949208187"/>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0" y="0"/>
            <a:ext cx="9141619" cy="6856214"/>
          </a:xfrm>
          <a:prstGeom prst="rect">
            <a:avLst/>
          </a:prstGeom>
        </p:spPr>
      </p:pic>
      <p:sp>
        <p:nvSpPr>
          <p:cNvPr id="2" name="Title Placeholder 1"/>
          <p:cNvSpPr>
            <a:spLocks noGrp="1"/>
          </p:cNvSpPr>
          <p:nvPr>
            <p:ph type="title"/>
          </p:nvPr>
        </p:nvSpPr>
        <p:spPr>
          <a:xfrm>
            <a:off x="971552" y="982133"/>
            <a:ext cx="7200897" cy="1303867"/>
          </a:xfrm>
          <a:prstGeom prst="rect">
            <a:avLst/>
          </a:prstGeom>
          <a:effectLst/>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971551" y="2556932"/>
            <a:ext cx="7200897" cy="3318936"/>
          </a:xfrm>
          <a:prstGeom prst="rect">
            <a:avLst/>
          </a:prstGeom>
        </p:spPr>
        <p:txBody>
          <a:bodyPr vert="horz" lIns="91440" tIns="45720" rIns="91440" bIns="45720" rtlCol="0" anchor="t">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defRPr/>
            </a:pPr>
            <a:fld id="{846CE7D5-CF57-46EF-B807-FDD0502418D4}" type="datetimeFigureOut">
              <a:rPr lang="en-US" smtClean="0">
                <a:solidFill>
                  <a:prstClr val="black"/>
                </a:solidFill>
              </a:rPr>
              <a:pPr defTabSz="342900">
                <a:defRPr/>
              </a:pPr>
              <a:t>1/30/2023</a:t>
            </a:fld>
            <a:endParaRPr lang="en-US">
              <a:solidFill>
                <a:prstClr val="black"/>
              </a:solidFill>
            </a:endParaRPr>
          </a:p>
        </p:txBody>
      </p:sp>
      <p:sp>
        <p:nvSpPr>
          <p:cNvPr id="5" name="Footer Placeholder 4"/>
          <p:cNvSpPr>
            <a:spLocks noGrp="1"/>
          </p:cNvSpPr>
          <p:nvPr>
            <p:ph type="ftr" sz="quarter" idx="3"/>
          </p:nvPr>
        </p:nvSpPr>
        <p:spPr>
          <a:xfrm>
            <a:off x="971551" y="5969000"/>
            <a:ext cx="5479425"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342900">
              <a:defRPr/>
            </a:pPr>
            <a:endParaRPr lang="en-US">
              <a:solidFill>
                <a:prstClr val="black"/>
              </a:solidFill>
            </a:endParaRPr>
          </a:p>
        </p:txBody>
      </p:sp>
      <p:sp>
        <p:nvSpPr>
          <p:cNvPr id="6" name="Slide Number Placeholder 5"/>
          <p:cNvSpPr>
            <a:spLocks noGrp="1"/>
          </p:cNvSpPr>
          <p:nvPr>
            <p:ph type="sldNum" sz="quarter" idx="4"/>
          </p:nvPr>
        </p:nvSpPr>
        <p:spPr>
          <a:xfrm>
            <a:off x="7765426" y="5969000"/>
            <a:ext cx="407023"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spTree>
    <p:extLst>
      <p:ext uri="{BB962C8B-B14F-4D97-AF65-F5344CB8AC3E}">
        <p14:creationId xmlns:p14="http://schemas.microsoft.com/office/powerpoint/2010/main" val="2632572718"/>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 id="2147483921" r:id="rId14"/>
    <p:sldLayoutId id="2147483922" r:id="rId15"/>
    <p:sldLayoutId id="2147483923" r:id="rId16"/>
  </p:sldLayoutIdLst>
  <p:txStyles>
    <p:titleStyle>
      <a:lvl1pPr algn="ctr" defTabSz="342900" rtl="0" eaLnBrk="1" latinLnBrk="0" hangingPunct="1">
        <a:spcBef>
          <a:spcPct val="0"/>
        </a:spcBef>
        <a:buNone/>
        <a:defRPr sz="3300" b="0" i="0" u="none"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9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825"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audio" Target="../media/audio1.wav"/><Relationship Id="rId7"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audio" Target="../media/audio2.wav"/><Relationship Id="rId7" Type="http://schemas.openxmlformats.org/officeDocument/2006/relationships/image" Target="../media/image36.jpeg"/><Relationship Id="rId12" Type="http://schemas.openxmlformats.org/officeDocument/2006/relationships/image" Target="../media/image3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5.jpeg"/><Relationship Id="rId11" Type="http://schemas.openxmlformats.org/officeDocument/2006/relationships/image" Target="../media/image30.PNG"/><Relationship Id="rId5" Type="http://schemas.openxmlformats.org/officeDocument/2006/relationships/audio" Target="../media/audio4.wav"/><Relationship Id="rId10" Type="http://schemas.openxmlformats.org/officeDocument/2006/relationships/image" Target="../media/image29.PNG"/><Relationship Id="rId4" Type="http://schemas.openxmlformats.org/officeDocument/2006/relationships/audio" Target="../media/audio3.wav"/><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audio" Target="../media/audio2.wav"/><Relationship Id="rId7" Type="http://schemas.openxmlformats.org/officeDocument/2006/relationships/image" Target="../media/image36.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audio" Target="../media/audio4.wav"/><Relationship Id="rId4" Type="http://schemas.openxmlformats.org/officeDocument/2006/relationships/audio" Target="../media/audio3.wav"/></Relationships>
</file>

<file path=ppt/slides/_rels/slide16.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42.gif"/><Relationship Id="rId4" Type="http://schemas.openxmlformats.org/officeDocument/2006/relationships/image" Target="../media/image41.gif"/></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2.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WordArt 215"/>
          <p:cNvSpPr>
            <a:spLocks noChangeArrowheads="1" noChangeShapeType="1" noTextEdit="1"/>
          </p:cNvSpPr>
          <p:nvPr/>
        </p:nvSpPr>
        <p:spPr bwMode="auto">
          <a:xfrm>
            <a:off x="1894578" y="2249689"/>
            <a:ext cx="6220303" cy="3863720"/>
          </a:xfrm>
          <a:prstGeom prst="rect">
            <a:avLst/>
          </a:prstGeom>
        </p:spPr>
        <p:txBody>
          <a:bodyPr spcFirstLastPara="1" wrap="none" fromWordArt="1">
            <a:prstTxWarp prst="textArchUp">
              <a:avLst/>
            </a:prstTxWarp>
          </a:bodyPr>
          <a:lstStyle/>
          <a:p>
            <a:pPr algn="ctr">
              <a:defRPr/>
            </a:pPr>
            <a:r>
              <a:rPr lang="vi-VN" sz="3375" b="1" kern="10" dirty="0">
                <a:ln w="9525">
                  <a:solidFill>
                    <a:srgbClr val="800000"/>
                  </a:solidFill>
                  <a:round/>
                  <a:headEnd/>
                  <a:tailEnd/>
                </a:ln>
                <a:solidFill>
                  <a:srgbClr val="FF0066"/>
                </a:solidFill>
                <a:latin typeface="Times New Roman" panose="02020603050405020304" pitchFamily="18" charset="0"/>
                <a:cs typeface="Times New Roman" panose="02020603050405020304" pitchFamily="18" charset="0"/>
              </a:rPr>
              <a:t>Chào mừng </a:t>
            </a:r>
            <a:r>
              <a:rPr lang="en-US" sz="3375" b="1" kern="10" dirty="0" err="1">
                <a:ln w="9525">
                  <a:solidFill>
                    <a:srgbClr val="800000"/>
                  </a:solidFill>
                  <a:round/>
                  <a:headEnd/>
                  <a:tailEnd/>
                </a:ln>
                <a:solidFill>
                  <a:srgbClr val="FF0066"/>
                </a:solidFill>
                <a:latin typeface="Times New Roman" panose="02020603050405020304" pitchFamily="18" charset="0"/>
                <a:cs typeface="Times New Roman" panose="02020603050405020304" pitchFamily="18" charset="0"/>
              </a:rPr>
              <a:t>các</a:t>
            </a:r>
            <a:r>
              <a:rPr lang="en-US" sz="3375" b="1" kern="10" dirty="0">
                <a:ln w="9525">
                  <a:solidFill>
                    <a:srgbClr val="800000"/>
                  </a:solidFill>
                  <a:round/>
                  <a:headEnd/>
                  <a:tailEnd/>
                </a:ln>
                <a:solidFill>
                  <a:srgbClr val="FF0066"/>
                </a:solidFill>
                <a:latin typeface="Times New Roman" panose="02020603050405020304" pitchFamily="18" charset="0"/>
                <a:cs typeface="Times New Roman" panose="02020603050405020304" pitchFamily="18" charset="0"/>
              </a:rPr>
              <a:t> </a:t>
            </a:r>
            <a:r>
              <a:rPr lang="en-US" sz="3375" b="1" kern="10" dirty="0" err="1">
                <a:ln w="9525">
                  <a:solidFill>
                    <a:srgbClr val="800000"/>
                  </a:solidFill>
                  <a:round/>
                  <a:headEnd/>
                  <a:tailEnd/>
                </a:ln>
                <a:solidFill>
                  <a:srgbClr val="FF0066"/>
                </a:solidFill>
                <a:latin typeface="Times New Roman" panose="02020603050405020304" pitchFamily="18" charset="0"/>
                <a:cs typeface="Times New Roman" panose="02020603050405020304" pitchFamily="18" charset="0"/>
              </a:rPr>
              <a:t>em</a:t>
            </a:r>
            <a:r>
              <a:rPr lang="en-US" sz="3375" b="1" kern="10" dirty="0">
                <a:ln w="9525">
                  <a:solidFill>
                    <a:srgbClr val="800000"/>
                  </a:solidFill>
                  <a:round/>
                  <a:headEnd/>
                  <a:tailEnd/>
                </a:ln>
                <a:solidFill>
                  <a:srgbClr val="FF0066"/>
                </a:solidFill>
                <a:latin typeface="Times New Roman" panose="02020603050405020304" pitchFamily="18" charset="0"/>
                <a:cs typeface="Times New Roman" panose="02020603050405020304" pitchFamily="18" charset="0"/>
              </a:rPr>
              <a:t> </a:t>
            </a:r>
            <a:r>
              <a:rPr lang="en-US" sz="3375" b="1" kern="10" dirty="0" err="1">
                <a:ln w="9525">
                  <a:solidFill>
                    <a:srgbClr val="800000"/>
                  </a:solidFill>
                  <a:round/>
                  <a:headEnd/>
                  <a:tailEnd/>
                </a:ln>
                <a:solidFill>
                  <a:srgbClr val="FF0066"/>
                </a:solidFill>
                <a:latin typeface="Times New Roman" panose="02020603050405020304" pitchFamily="18" charset="0"/>
                <a:cs typeface="Times New Roman" panose="02020603050405020304" pitchFamily="18" charset="0"/>
              </a:rPr>
              <a:t>đến</a:t>
            </a:r>
            <a:r>
              <a:rPr lang="en-US" sz="3375" b="1" kern="10" dirty="0">
                <a:ln w="9525">
                  <a:solidFill>
                    <a:srgbClr val="800000"/>
                  </a:solidFill>
                  <a:round/>
                  <a:headEnd/>
                  <a:tailEnd/>
                </a:ln>
                <a:solidFill>
                  <a:srgbClr val="FF0066"/>
                </a:solidFill>
                <a:latin typeface="Times New Roman" panose="02020603050405020304" pitchFamily="18" charset="0"/>
                <a:cs typeface="Times New Roman" panose="02020603050405020304" pitchFamily="18" charset="0"/>
              </a:rPr>
              <a:t> </a:t>
            </a:r>
            <a:r>
              <a:rPr lang="en-US" sz="3375" b="1" kern="10" dirty="0" err="1">
                <a:ln w="9525">
                  <a:solidFill>
                    <a:srgbClr val="800000"/>
                  </a:solidFill>
                  <a:round/>
                  <a:headEnd/>
                  <a:tailEnd/>
                </a:ln>
                <a:solidFill>
                  <a:srgbClr val="FF0066"/>
                </a:solidFill>
                <a:latin typeface="Times New Roman" panose="02020603050405020304" pitchFamily="18" charset="0"/>
                <a:cs typeface="Times New Roman" panose="02020603050405020304" pitchFamily="18" charset="0"/>
              </a:rPr>
              <a:t>với</a:t>
            </a:r>
            <a:r>
              <a:rPr lang="en-US" sz="3375" b="1" kern="10" dirty="0">
                <a:ln w="9525">
                  <a:solidFill>
                    <a:srgbClr val="800000"/>
                  </a:solidFill>
                  <a:round/>
                  <a:headEnd/>
                  <a:tailEnd/>
                </a:ln>
                <a:solidFill>
                  <a:srgbClr val="FF0066"/>
                </a:solidFill>
                <a:latin typeface="Times New Roman" panose="02020603050405020304" pitchFamily="18" charset="0"/>
                <a:cs typeface="Times New Roman" panose="02020603050405020304" pitchFamily="18" charset="0"/>
              </a:rPr>
              <a:t> </a:t>
            </a:r>
            <a:r>
              <a:rPr lang="en-US" sz="3375" b="1" kern="10" dirty="0" err="1">
                <a:ln w="9525">
                  <a:solidFill>
                    <a:srgbClr val="800000"/>
                  </a:solidFill>
                  <a:round/>
                  <a:headEnd/>
                  <a:tailEnd/>
                </a:ln>
                <a:solidFill>
                  <a:srgbClr val="FF0066"/>
                </a:solidFill>
                <a:latin typeface="Times New Roman" panose="02020603050405020304" pitchFamily="18" charset="0"/>
                <a:cs typeface="Times New Roman" panose="02020603050405020304" pitchFamily="18" charset="0"/>
              </a:rPr>
              <a:t>môn</a:t>
            </a:r>
            <a:r>
              <a:rPr lang="en-US" sz="3375" b="1" kern="10" dirty="0">
                <a:ln w="9525">
                  <a:solidFill>
                    <a:srgbClr val="800000"/>
                  </a:solidFill>
                  <a:round/>
                  <a:headEnd/>
                  <a:tailEnd/>
                </a:ln>
                <a:solidFill>
                  <a:srgbClr val="FF0066"/>
                </a:solidFill>
                <a:latin typeface="Times New Roman" panose="02020603050405020304" pitchFamily="18" charset="0"/>
                <a:cs typeface="Times New Roman" panose="02020603050405020304" pitchFamily="18" charset="0"/>
              </a:rPr>
              <a:t> Tin </a:t>
            </a:r>
            <a:r>
              <a:rPr lang="en-US" sz="3375" b="1" kern="10" dirty="0" err="1">
                <a:ln w="9525">
                  <a:solidFill>
                    <a:srgbClr val="800000"/>
                  </a:solidFill>
                  <a:round/>
                  <a:headEnd/>
                  <a:tailEnd/>
                </a:ln>
                <a:solidFill>
                  <a:srgbClr val="FF0066"/>
                </a:solidFill>
                <a:latin typeface="Times New Roman" panose="02020603050405020304" pitchFamily="18" charset="0"/>
                <a:cs typeface="Times New Roman" panose="02020603050405020304" pitchFamily="18" charset="0"/>
              </a:rPr>
              <a:t>học</a:t>
            </a:r>
            <a:endParaRPr lang="en-US" sz="3375" b="1" kern="10" dirty="0">
              <a:ln w="9525">
                <a:solidFill>
                  <a:srgbClr val="800000"/>
                </a:solidFill>
                <a:round/>
                <a:headEnd/>
                <a:tailEnd/>
              </a:ln>
              <a:solidFill>
                <a:srgbClr val="FF0066"/>
              </a:solidFill>
              <a:latin typeface="Times New Roman" panose="02020603050405020304" pitchFamily="18" charset="0"/>
              <a:cs typeface="Times New Roman" panose="02020603050405020304" pitchFamily="18" charset="0"/>
            </a:endParaRPr>
          </a:p>
        </p:txBody>
      </p:sp>
      <p:sp>
        <p:nvSpPr>
          <p:cNvPr id="10" name="Text Box 216"/>
          <p:cNvSpPr txBox="1">
            <a:spLocks noChangeArrowheads="1"/>
          </p:cNvSpPr>
          <p:nvPr/>
        </p:nvSpPr>
        <p:spPr bwMode="auto">
          <a:xfrm>
            <a:off x="3230724" y="3158970"/>
            <a:ext cx="3543300" cy="49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a:defRPr/>
            </a:pPr>
            <a:r>
              <a:rPr lang="en-US" sz="2625" b="1" dirty="0" err="1">
                <a:solidFill>
                  <a:srgbClr val="0000FF"/>
                </a:solidFill>
                <a:latin typeface="Times New Roman" pitchFamily="18" charset="0"/>
              </a:rPr>
              <a:t>Môn</a:t>
            </a:r>
            <a:r>
              <a:rPr lang="en-US" sz="2625" b="1" dirty="0">
                <a:solidFill>
                  <a:srgbClr val="0000FF"/>
                </a:solidFill>
                <a:latin typeface="Times New Roman" pitchFamily="18" charset="0"/>
              </a:rPr>
              <a:t>: Tin </a:t>
            </a:r>
            <a:r>
              <a:rPr lang="en-US" sz="2625" b="1" dirty="0" err="1">
                <a:solidFill>
                  <a:srgbClr val="0000FF"/>
                </a:solidFill>
                <a:latin typeface="Times New Roman" pitchFamily="18" charset="0"/>
              </a:rPr>
              <a:t>học</a:t>
            </a:r>
            <a:r>
              <a:rPr lang="en-US" sz="2625" b="1" dirty="0">
                <a:solidFill>
                  <a:srgbClr val="0000FF"/>
                </a:solidFill>
                <a:latin typeface="Times New Roman" pitchFamily="18" charset="0"/>
              </a:rPr>
              <a:t> - </a:t>
            </a:r>
            <a:r>
              <a:rPr lang="en-US" sz="2625" b="1" dirty="0" err="1">
                <a:solidFill>
                  <a:srgbClr val="0000FF"/>
                </a:solidFill>
                <a:latin typeface="Times New Roman" pitchFamily="18" charset="0"/>
              </a:rPr>
              <a:t>Lớp</a:t>
            </a:r>
            <a:r>
              <a:rPr lang="en-US" sz="2625" b="1" dirty="0">
                <a:solidFill>
                  <a:srgbClr val="0000FF"/>
                </a:solidFill>
                <a:latin typeface="Times New Roman" pitchFamily="18" charset="0"/>
              </a:rPr>
              <a:t> 3</a:t>
            </a:r>
          </a:p>
        </p:txBody>
      </p:sp>
      <p:sp>
        <p:nvSpPr>
          <p:cNvPr id="11" name="WordArt 11"/>
          <p:cNvSpPr>
            <a:spLocks noChangeArrowheads="1" noChangeShapeType="1" noTextEdit="1"/>
          </p:cNvSpPr>
          <p:nvPr/>
        </p:nvSpPr>
        <p:spPr bwMode="auto">
          <a:xfrm>
            <a:off x="2915041" y="1221685"/>
            <a:ext cx="4003471" cy="425456"/>
          </a:xfrm>
          <a:prstGeom prst="rect">
            <a:avLst/>
          </a:prstGeom>
        </p:spPr>
        <p:txBody>
          <a:bodyPr wrap="none" fromWordArt="1">
            <a:prstTxWarp prst="textPlain">
              <a:avLst>
                <a:gd name="adj" fmla="val 50000"/>
              </a:avLst>
            </a:prstTxWarp>
          </a:bodyPr>
          <a:lstStyle/>
          <a:p>
            <a:pPr algn="ctr">
              <a:defRPr/>
            </a:pPr>
            <a:r>
              <a:rPr lang="en-US" sz="2700" b="1" kern="10" dirty="0">
                <a:ln w="13462">
                  <a:solidFill>
                    <a:prstClr val="black"/>
                  </a:solidFill>
                  <a:prstDash val="solid"/>
                </a:ln>
                <a:solidFill>
                  <a:srgbClr val="0000FF"/>
                </a:solidFill>
                <a:latin typeface="Times New Roman" panose="02020603050405020304" pitchFamily="18" charset="0"/>
                <a:cs typeface="Times New Roman" panose="02020603050405020304" pitchFamily="18" charset="0"/>
              </a:rPr>
              <a:t>PHÒNG GD&amp;ĐT  CÁT HẢI</a:t>
            </a:r>
          </a:p>
          <a:p>
            <a:pPr algn="ctr">
              <a:defRPr/>
            </a:pPr>
            <a:r>
              <a:rPr lang="en-US" sz="2700" b="1" kern="10" dirty="0">
                <a:ln w="13462">
                  <a:solidFill>
                    <a:prstClr val="black"/>
                  </a:solidFill>
                  <a:prstDash val="solid"/>
                </a:ln>
                <a:solidFill>
                  <a:srgbClr val="0000FF"/>
                </a:solidFill>
                <a:latin typeface="Times New Roman" panose="02020603050405020304" pitchFamily="18" charset="0"/>
                <a:cs typeface="Times New Roman" panose="02020603050405020304" pitchFamily="18" charset="0"/>
              </a:rPr>
              <a:t>TRƯỜNG TIỂU HỌC NGUYỄN VĂN TRỖI</a:t>
            </a:r>
          </a:p>
        </p:txBody>
      </p:sp>
      <p:cxnSp>
        <p:nvCxnSpPr>
          <p:cNvPr id="12" name="Straight Connector 11"/>
          <p:cNvCxnSpPr/>
          <p:nvPr/>
        </p:nvCxnSpPr>
        <p:spPr>
          <a:xfrm>
            <a:off x="3929806" y="1670547"/>
            <a:ext cx="2145137"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Text Box 216"/>
          <p:cNvSpPr txBox="1">
            <a:spLocks noChangeArrowheads="1"/>
          </p:cNvSpPr>
          <p:nvPr/>
        </p:nvSpPr>
        <p:spPr bwMode="auto">
          <a:xfrm>
            <a:off x="3145126" y="4665043"/>
            <a:ext cx="4104296"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a:defRPr/>
            </a:pPr>
            <a:r>
              <a:rPr lang="en-US" sz="2250" b="1" i="1" dirty="0" err="1">
                <a:solidFill>
                  <a:srgbClr val="0000FF"/>
                </a:solidFill>
                <a:latin typeface="Times New Roman" pitchFamily="18" charset="0"/>
              </a:rPr>
              <a:t>Giáo</a:t>
            </a:r>
            <a:r>
              <a:rPr lang="en-US" sz="2250" b="1" i="1" dirty="0">
                <a:solidFill>
                  <a:srgbClr val="0000FF"/>
                </a:solidFill>
                <a:latin typeface="Times New Roman" pitchFamily="18" charset="0"/>
              </a:rPr>
              <a:t> </a:t>
            </a:r>
            <a:r>
              <a:rPr lang="en-US" sz="2250" b="1" i="1" dirty="0" err="1">
                <a:solidFill>
                  <a:srgbClr val="0000FF"/>
                </a:solidFill>
                <a:latin typeface="Times New Roman" pitchFamily="18" charset="0"/>
              </a:rPr>
              <a:t>viên</a:t>
            </a:r>
            <a:r>
              <a:rPr lang="en-US" sz="2250" b="1" i="1" dirty="0">
                <a:solidFill>
                  <a:srgbClr val="0000FF"/>
                </a:solidFill>
                <a:latin typeface="Times New Roman" pitchFamily="18" charset="0"/>
              </a:rPr>
              <a:t>: </a:t>
            </a:r>
            <a:r>
              <a:rPr lang="en-US" sz="2250" b="1" i="1" dirty="0" err="1">
                <a:solidFill>
                  <a:srgbClr val="0000FF"/>
                </a:solidFill>
                <a:latin typeface="Times New Roman" pitchFamily="18" charset="0"/>
              </a:rPr>
              <a:t>Nguyễn</a:t>
            </a:r>
            <a:r>
              <a:rPr lang="en-US" sz="2250" b="1" i="1" dirty="0">
                <a:solidFill>
                  <a:srgbClr val="0000FF"/>
                </a:solidFill>
                <a:latin typeface="Times New Roman" pitchFamily="18" charset="0"/>
              </a:rPr>
              <a:t> </a:t>
            </a:r>
            <a:r>
              <a:rPr lang="en-US" sz="2250" b="1" i="1" dirty="0" err="1">
                <a:solidFill>
                  <a:srgbClr val="0000FF"/>
                </a:solidFill>
                <a:latin typeface="Times New Roman" pitchFamily="18" charset="0"/>
              </a:rPr>
              <a:t>Thị</a:t>
            </a:r>
            <a:r>
              <a:rPr lang="en-US" sz="2250" b="1" i="1" dirty="0">
                <a:solidFill>
                  <a:srgbClr val="0000FF"/>
                </a:solidFill>
                <a:latin typeface="Times New Roman" pitchFamily="18" charset="0"/>
              </a:rPr>
              <a:t> Nhung</a:t>
            </a:r>
          </a:p>
        </p:txBody>
      </p:sp>
      <p:grpSp>
        <p:nvGrpSpPr>
          <p:cNvPr id="14" name="Group 13"/>
          <p:cNvGrpSpPr/>
          <p:nvPr/>
        </p:nvGrpSpPr>
        <p:grpSpPr>
          <a:xfrm>
            <a:off x="1" y="857368"/>
            <a:ext cx="1509233" cy="5256041"/>
            <a:chOff x="0" y="157"/>
            <a:chExt cx="2012311" cy="7008054"/>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r="64871" b="404"/>
            <a:stretch/>
          </p:blipFill>
          <p:spPr>
            <a:xfrm>
              <a:off x="75935" y="157"/>
              <a:ext cx="1936376" cy="4816719"/>
            </a:xfrm>
            <a:prstGeom prst="rect">
              <a:avLst/>
            </a:prstGeom>
          </p:spPr>
        </p:pic>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t="37058" r="71647" b="-980"/>
            <a:stretch/>
          </p:blipFill>
          <p:spPr>
            <a:xfrm>
              <a:off x="0" y="3452532"/>
              <a:ext cx="1996138" cy="3555679"/>
            </a:xfrm>
            <a:prstGeom prst="rect">
              <a:avLst/>
            </a:prstGeom>
          </p:spPr>
        </p:pic>
      </p:grpSp>
      <p:pic>
        <p:nvPicPr>
          <p:cNvPr id="17" name="Picture 5" descr="F:\1-原创素材\1_mm1102\PPT\PPT_014\materaials\flower_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724" y="4897064"/>
            <a:ext cx="265047" cy="26504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F:\1-原创素材\1_mm1102\PPT\PPT_014\materaials\flower_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351" y="5345680"/>
            <a:ext cx="265047" cy="26504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F:\1-原创素材\1_mm1102\PPT\PPT_014\materaials\flower_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3226" y="5372712"/>
            <a:ext cx="265047" cy="265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025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a:spLocks noChangeArrowheads="1"/>
          </p:cNvSpPr>
          <p:nvPr/>
        </p:nvSpPr>
        <p:spPr bwMode="auto">
          <a:xfrm>
            <a:off x="457200" y="1143000"/>
            <a:ext cx="8153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600" b="1" dirty="0">
                <a:solidFill>
                  <a:srgbClr val="FF0000"/>
                </a:solidFill>
                <a:latin typeface="Times New Roman" panose="02020603050405020304" pitchFamily="18" charset="0"/>
                <a:cs typeface="Times New Roman" panose="02020603050405020304" pitchFamily="18" charset="0"/>
              </a:rPr>
              <a:t>HĐ 1. </a:t>
            </a:r>
            <a:r>
              <a:rPr lang="en-US" altLang="en-US" sz="2600" b="1" dirty="0" err="1">
                <a:solidFill>
                  <a:srgbClr val="FF0000"/>
                </a:solidFill>
                <a:latin typeface="Times New Roman" panose="02020603050405020304" pitchFamily="18" charset="0"/>
                <a:cs typeface="Times New Roman" panose="02020603050405020304" pitchFamily="18" charset="0"/>
              </a:rPr>
              <a:t>Truy</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cập</a:t>
            </a:r>
            <a:r>
              <a:rPr lang="en-US" altLang="en-US" sz="2600" b="1" dirty="0">
                <a:solidFill>
                  <a:srgbClr val="FF0000"/>
                </a:solidFill>
                <a:latin typeface="Times New Roman" panose="02020603050405020304" pitchFamily="18" charset="0"/>
                <a:cs typeface="Times New Roman" panose="02020603050405020304" pitchFamily="18" charset="0"/>
              </a:rPr>
              <a:t> Internet </a:t>
            </a:r>
            <a:r>
              <a:rPr lang="en-US" altLang="en-US" sz="2600" b="1" dirty="0" err="1">
                <a:solidFill>
                  <a:srgbClr val="FF0000"/>
                </a:solidFill>
                <a:latin typeface="Times New Roman" panose="02020603050405020304" pitchFamily="18" charset="0"/>
                <a:cs typeface="Times New Roman" panose="02020603050405020304" pitchFamily="18" charset="0"/>
              </a:rPr>
              <a:t>và</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tìm</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kiếm</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thông</a:t>
            </a:r>
            <a:r>
              <a:rPr lang="en-US" altLang="en-US" sz="2600" b="1" dirty="0">
                <a:solidFill>
                  <a:srgbClr val="FF0000"/>
                </a:solidFill>
                <a:latin typeface="Times New Roman" panose="02020603050405020304" pitchFamily="18" charset="0"/>
                <a:cs typeface="Times New Roman" panose="02020603050405020304" pitchFamily="18" charset="0"/>
              </a:rPr>
              <a:t> tin </a:t>
            </a:r>
            <a:r>
              <a:rPr lang="en-US" altLang="en-US" sz="2600" b="1" dirty="0" err="1">
                <a:solidFill>
                  <a:srgbClr val="FF0000"/>
                </a:solidFill>
                <a:latin typeface="Times New Roman" panose="02020603050405020304" pitchFamily="18" charset="0"/>
                <a:cs typeface="Times New Roman" panose="02020603050405020304" pitchFamily="18" charset="0"/>
              </a:rPr>
              <a:t>bài</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hát</a:t>
            </a:r>
            <a:r>
              <a:rPr lang="en-US" altLang="en-US" sz="2600" b="1" dirty="0">
                <a:solidFill>
                  <a:srgbClr val="FF0000"/>
                </a:solidFill>
                <a:latin typeface="Times New Roman" panose="02020603050405020304" pitchFamily="18" charset="0"/>
                <a:cs typeface="Times New Roman" panose="02020603050405020304" pitchFamily="18" charset="0"/>
              </a:rPr>
              <a:t> </a:t>
            </a:r>
          </a:p>
          <a:p>
            <a:pPr algn="ctr" eaLnBrk="1" hangingPunct="1">
              <a:spcBef>
                <a:spcPct val="0"/>
              </a:spcBef>
              <a:buFontTx/>
              <a:buNone/>
            </a:pPr>
            <a:r>
              <a:rPr lang="en-US" altLang="en-US" sz="2600" b="1" dirty="0">
                <a:solidFill>
                  <a:srgbClr val="FF0000"/>
                </a:solidFill>
                <a:latin typeface="Times New Roman" panose="02020603050405020304" pitchFamily="18" charset="0"/>
                <a:cs typeface="Times New Roman" panose="02020603050405020304" pitchFamily="18" charset="0"/>
              </a:rPr>
              <a:t>“</a:t>
            </a:r>
            <a:r>
              <a:rPr lang="en-US" altLang="en-US" sz="2600" b="1" dirty="0" err="1">
                <a:solidFill>
                  <a:srgbClr val="FF0000"/>
                </a:solidFill>
                <a:latin typeface="Times New Roman" panose="02020603050405020304" pitchFamily="18" charset="0"/>
                <a:cs typeface="Times New Roman" panose="02020603050405020304" pitchFamily="18" charset="0"/>
              </a:rPr>
              <a:t>Lớp</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chúng</a:t>
            </a:r>
            <a:r>
              <a:rPr lang="en-US" altLang="en-US" sz="2600" b="1" dirty="0">
                <a:solidFill>
                  <a:srgbClr val="FF0000"/>
                </a:solidFill>
                <a:latin typeface="Times New Roman" panose="02020603050405020304" pitchFamily="18" charset="0"/>
                <a:cs typeface="Times New Roman" panose="02020603050405020304" pitchFamily="18" charset="0"/>
              </a:rPr>
              <a:t> ta </a:t>
            </a:r>
            <a:r>
              <a:rPr lang="en-US" altLang="en-US" sz="2600" b="1" dirty="0" err="1">
                <a:solidFill>
                  <a:srgbClr val="FF0000"/>
                </a:solidFill>
                <a:latin typeface="Times New Roman" panose="02020603050405020304" pitchFamily="18" charset="0"/>
                <a:cs typeface="Times New Roman" panose="02020603050405020304" pitchFamily="18" charset="0"/>
              </a:rPr>
              <a:t>đoàn</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kết</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hoạt</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động</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cá</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nhân</a:t>
            </a:r>
            <a:r>
              <a:rPr lang="en-US" altLang="en-US" sz="2600" b="1" dirty="0">
                <a:solidFill>
                  <a:srgbClr val="FF0000"/>
                </a:solidFill>
                <a:latin typeface="Times New Roman" panose="02020603050405020304" pitchFamily="18" charset="0"/>
                <a:cs typeface="Times New Roman" panose="02020603050405020304" pitchFamily="18" charset="0"/>
              </a:rPr>
              <a:t> 4 </a:t>
            </a:r>
            <a:r>
              <a:rPr lang="en-US" altLang="en-US" sz="2600" b="1" dirty="0" err="1">
                <a:solidFill>
                  <a:srgbClr val="FF0000"/>
                </a:solidFill>
                <a:latin typeface="Times New Roman" panose="02020603050405020304" pitchFamily="18" charset="0"/>
                <a:cs typeface="Times New Roman" panose="02020603050405020304" pitchFamily="18" charset="0"/>
              </a:rPr>
              <a:t>phút</a:t>
            </a:r>
            <a:r>
              <a:rPr lang="en-US" altLang="en-US" sz="2600" b="1" dirty="0">
                <a:solidFill>
                  <a:srgbClr val="FF0000"/>
                </a:solidFill>
                <a:latin typeface="Times New Roman" panose="02020603050405020304" pitchFamily="18" charset="0"/>
                <a:cs typeface="Times New Roman" panose="02020603050405020304" pitchFamily="18" charset="0"/>
              </a:rPr>
              <a:t>)</a:t>
            </a:r>
          </a:p>
        </p:txBody>
      </p:sp>
      <p:sp>
        <p:nvSpPr>
          <p:cNvPr id="21" name="TextBox 20"/>
          <p:cNvSpPr txBox="1">
            <a:spLocks noChangeArrowheads="1"/>
          </p:cNvSpPr>
          <p:nvPr/>
        </p:nvSpPr>
        <p:spPr bwMode="auto">
          <a:xfrm>
            <a:off x="495300" y="2732276"/>
            <a:ext cx="8153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600" b="1" dirty="0">
                <a:solidFill>
                  <a:srgbClr val="FF0000"/>
                </a:solidFill>
                <a:latin typeface="Times New Roman" panose="02020603050405020304" pitchFamily="18" charset="0"/>
                <a:cs typeface="Times New Roman" panose="02020603050405020304" pitchFamily="18" charset="0"/>
              </a:rPr>
              <a:t>HĐ 2. </a:t>
            </a:r>
            <a:r>
              <a:rPr lang="en-US" altLang="en-US" sz="2600" b="1" dirty="0" err="1">
                <a:solidFill>
                  <a:srgbClr val="FF0000"/>
                </a:solidFill>
                <a:latin typeface="Times New Roman" panose="02020603050405020304" pitchFamily="18" charset="0"/>
                <a:cs typeface="Times New Roman" panose="02020603050405020304" pitchFamily="18" charset="0"/>
              </a:rPr>
              <a:t>Tìm</a:t>
            </a:r>
            <a:r>
              <a:rPr lang="en-US" altLang="en-US" sz="2600" b="1">
                <a:solidFill>
                  <a:srgbClr val="FF0000"/>
                </a:solidFill>
                <a:latin typeface="Times New Roman" panose="02020603050405020304" pitchFamily="18" charset="0"/>
                <a:cs typeface="Times New Roman" panose="02020603050405020304" pitchFamily="18" charset="0"/>
              </a:rPr>
              <a:t> kiếm</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thông</a:t>
            </a:r>
            <a:r>
              <a:rPr lang="en-US" altLang="en-US" sz="2600" b="1" dirty="0">
                <a:solidFill>
                  <a:srgbClr val="FF0000"/>
                </a:solidFill>
                <a:latin typeface="Times New Roman" panose="02020603050405020304" pitchFamily="18" charset="0"/>
                <a:cs typeface="Times New Roman" panose="02020603050405020304" pitchFamily="18" charset="0"/>
              </a:rPr>
              <a:t> tin </a:t>
            </a:r>
            <a:r>
              <a:rPr lang="en-US" altLang="en-US" sz="2600" b="1" dirty="0" err="1">
                <a:solidFill>
                  <a:srgbClr val="FF0000"/>
                </a:solidFill>
                <a:latin typeface="Times New Roman" panose="02020603050405020304" pitchFamily="18" charset="0"/>
                <a:cs typeface="Times New Roman" panose="02020603050405020304" pitchFamily="18" charset="0"/>
              </a:rPr>
              <a:t>nhạc</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sĩ</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Mộng</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Lân</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hoạt</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động</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nhóm</a:t>
            </a:r>
            <a:r>
              <a:rPr lang="en-US" altLang="en-US" sz="2600" b="1" dirty="0">
                <a:solidFill>
                  <a:srgbClr val="FF0000"/>
                </a:solidFill>
                <a:latin typeface="Times New Roman" panose="02020603050405020304" pitchFamily="18" charset="0"/>
                <a:cs typeface="Times New Roman" panose="02020603050405020304" pitchFamily="18" charset="0"/>
              </a:rPr>
              <a:t> 6 </a:t>
            </a:r>
            <a:r>
              <a:rPr lang="en-US" altLang="en-US" sz="2600" b="1" dirty="0" err="1">
                <a:solidFill>
                  <a:srgbClr val="FF0000"/>
                </a:solidFill>
                <a:latin typeface="Times New Roman" panose="02020603050405020304" pitchFamily="18" charset="0"/>
                <a:cs typeface="Times New Roman" panose="02020603050405020304" pitchFamily="18" charset="0"/>
              </a:rPr>
              <a:t>phút</a:t>
            </a:r>
            <a:r>
              <a:rPr lang="en-US" altLang="en-US" sz="26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7048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amond(in)">
                                      <p:cBhvr>
                                        <p:cTn id="7" dur="2000"/>
                                        <p:tgtEl>
                                          <p:spTgt spid="20"/>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diamond(in)">
                                      <p:cBhvr>
                                        <p:cTn id="10"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8C6176-FE42-4179-9E3F-5278240E1D40}"/>
              </a:ext>
            </a:extLst>
          </p:cNvPr>
          <p:cNvSpPr txBox="1"/>
          <p:nvPr/>
        </p:nvSpPr>
        <p:spPr>
          <a:xfrm>
            <a:off x="457200" y="0"/>
            <a:ext cx="7543800" cy="3170099"/>
          </a:xfrm>
          <a:prstGeom prst="rect">
            <a:avLst/>
          </a:prstGeom>
          <a:noFill/>
        </p:spPr>
        <p:txBody>
          <a:bodyPr wrap="square">
            <a:spAutoFit/>
          </a:bodyPr>
          <a:lstStyle/>
          <a:p>
            <a:pPr algn="just"/>
            <a:r>
              <a:rPr lang="vi-VN" sz="4000" b="1" i="0" dirty="0">
                <a:solidFill>
                  <a:srgbClr val="FF0000"/>
                </a:solidFill>
                <a:effectLst/>
                <a:latin typeface="+mj-lt"/>
              </a:rPr>
              <a:t>Vận dụng:</a:t>
            </a:r>
            <a:r>
              <a:rPr lang="vi-VN" sz="4000" b="0" i="0" dirty="0">
                <a:solidFill>
                  <a:srgbClr val="FF0000"/>
                </a:solidFill>
                <a:effectLst/>
                <a:latin typeface="+mj-lt"/>
              </a:rPr>
              <a:t> Một bạn học sinh nói rằng:</a:t>
            </a:r>
            <a:r>
              <a:rPr lang="en-US" sz="4000" b="0" i="0" dirty="0">
                <a:solidFill>
                  <a:srgbClr val="FF0000"/>
                </a:solidFill>
                <a:effectLst/>
                <a:latin typeface="+mj-lt"/>
              </a:rPr>
              <a:t> “</a:t>
            </a:r>
            <a:r>
              <a:rPr lang="vi-VN" sz="4000" b="0" i="0" dirty="0">
                <a:solidFill>
                  <a:srgbClr val="FF0000"/>
                </a:solidFill>
                <a:effectLst/>
                <a:latin typeface="+mj-lt"/>
              </a:rPr>
              <a:t>Trên Internet, ta có thể biết được ở bất cứ đâu trên Trái Đất, trời có mưa hay không". Em đồng ý với bạn đó hay không? Tại sao?</a:t>
            </a:r>
          </a:p>
        </p:txBody>
      </p:sp>
      <p:sp>
        <p:nvSpPr>
          <p:cNvPr id="7" name="TextBox 6">
            <a:extLst>
              <a:ext uri="{FF2B5EF4-FFF2-40B4-BE49-F238E27FC236}">
                <a16:creationId xmlns:a16="http://schemas.microsoft.com/office/drawing/2014/main" id="{1BC2891C-49D3-4B85-9674-E11EBA854C90}"/>
              </a:ext>
            </a:extLst>
          </p:cNvPr>
          <p:cNvSpPr txBox="1"/>
          <p:nvPr/>
        </p:nvSpPr>
        <p:spPr>
          <a:xfrm>
            <a:off x="371475" y="3581400"/>
            <a:ext cx="8305800" cy="1938992"/>
          </a:xfrm>
          <a:prstGeom prst="rect">
            <a:avLst/>
          </a:prstGeom>
          <a:noFill/>
        </p:spPr>
        <p:txBody>
          <a:bodyPr wrap="square">
            <a:spAutoFit/>
          </a:bodyPr>
          <a:lstStyle/>
          <a:p>
            <a:pPr algn="just"/>
            <a:r>
              <a:rPr lang="vi-VN" sz="4000" b="0" i="0" dirty="0">
                <a:solidFill>
                  <a:srgbClr val="0000CC"/>
                </a:solidFill>
                <a:effectLst/>
                <a:latin typeface="+mj-lt"/>
              </a:rPr>
              <a:t>Em đồng ý với ý kiến đó. Vì Internet có thể giúp em tìm kiếm thông tin về tình hình thời tiết ở bất cứ đâu trên thế giới.</a:t>
            </a:r>
          </a:p>
        </p:txBody>
      </p:sp>
    </p:spTree>
    <p:extLst>
      <p:ext uri="{BB962C8B-B14F-4D97-AF65-F5344CB8AC3E}">
        <p14:creationId xmlns:p14="http://schemas.microsoft.com/office/powerpoint/2010/main" val="38054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9"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7"/>
          <p:cNvGrpSpPr>
            <a:grpSpLocks/>
          </p:cNvGrpSpPr>
          <p:nvPr/>
        </p:nvGrpSpPr>
        <p:grpSpPr bwMode="auto">
          <a:xfrm>
            <a:off x="3048000" y="4114800"/>
            <a:ext cx="3200400" cy="2133600"/>
            <a:chOff x="249" y="75"/>
            <a:chExt cx="5216" cy="3651"/>
          </a:xfrm>
        </p:grpSpPr>
        <p:pic>
          <p:nvPicPr>
            <p:cNvPr id="32773" name="Picture 28" descr="1f31e9c370a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 y="75"/>
              <a:ext cx="5216" cy="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29" descr="1f31e9c370a4"/>
            <p:cNvPicPr>
              <a:picLocks noChangeAspect="1" noChangeArrowheads="1"/>
            </p:cNvPicPr>
            <p:nvPr/>
          </p:nvPicPr>
          <p:blipFill>
            <a:blip r:embed="rId3">
              <a:extLst>
                <a:ext uri="{28A0092B-C50C-407E-A947-70E740481C1C}">
                  <a14:useLocalDpi xmlns:a14="http://schemas.microsoft.com/office/drawing/2010/main" val="0"/>
                </a:ext>
              </a:extLst>
            </a:blip>
            <a:srcRect t="19885" r="79562" b="70200"/>
            <a:stretch>
              <a:fillRect/>
            </a:stretch>
          </p:blipFill>
          <p:spPr bwMode="auto">
            <a:xfrm>
              <a:off x="1247" y="663"/>
              <a:ext cx="1066"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30" descr="1f31e9c370a4"/>
            <p:cNvPicPr>
              <a:picLocks noChangeAspect="1" noChangeArrowheads="1"/>
            </p:cNvPicPr>
            <p:nvPr/>
          </p:nvPicPr>
          <p:blipFill>
            <a:blip r:embed="rId3">
              <a:extLst>
                <a:ext uri="{28A0092B-C50C-407E-A947-70E740481C1C}">
                  <a14:useLocalDpi xmlns:a14="http://schemas.microsoft.com/office/drawing/2010/main" val="0"/>
                </a:ext>
              </a:extLst>
            </a:blip>
            <a:srcRect t="19885" r="79562" b="70200"/>
            <a:stretch>
              <a:fillRect/>
            </a:stretch>
          </p:blipFill>
          <p:spPr bwMode="auto">
            <a:xfrm>
              <a:off x="2608" y="300"/>
              <a:ext cx="106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31" descr="1f31e9c370a4"/>
            <p:cNvPicPr>
              <a:picLocks noChangeAspect="1" noChangeArrowheads="1"/>
            </p:cNvPicPr>
            <p:nvPr/>
          </p:nvPicPr>
          <p:blipFill>
            <a:blip r:embed="rId3">
              <a:extLst>
                <a:ext uri="{28A0092B-C50C-407E-A947-70E740481C1C}">
                  <a14:useLocalDpi xmlns:a14="http://schemas.microsoft.com/office/drawing/2010/main" val="0"/>
                </a:ext>
              </a:extLst>
            </a:blip>
            <a:srcRect t="19885" r="79562" b="70200"/>
            <a:stretch>
              <a:fillRect/>
            </a:stretch>
          </p:blipFill>
          <p:spPr bwMode="auto">
            <a:xfrm>
              <a:off x="4014" y="572"/>
              <a:ext cx="106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32" descr="1f31e9c370a4"/>
            <p:cNvPicPr>
              <a:picLocks noChangeAspect="1" noChangeArrowheads="1"/>
            </p:cNvPicPr>
            <p:nvPr/>
          </p:nvPicPr>
          <p:blipFill>
            <a:blip r:embed="rId4">
              <a:extLst>
                <a:ext uri="{28A0092B-C50C-407E-A947-70E740481C1C}">
                  <a14:useLocalDpi xmlns:a14="http://schemas.microsoft.com/office/drawing/2010/main" val="0"/>
                </a:ext>
              </a:extLst>
            </a:blip>
            <a:srcRect t="19885" r="79562" b="70200"/>
            <a:stretch>
              <a:fillRect/>
            </a:stretch>
          </p:blipFill>
          <p:spPr bwMode="auto">
            <a:xfrm>
              <a:off x="4513" y="1162"/>
              <a:ext cx="72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33" descr="1f31e9c370a4"/>
            <p:cNvPicPr>
              <a:picLocks noChangeAspect="1" noChangeArrowheads="1"/>
            </p:cNvPicPr>
            <p:nvPr/>
          </p:nvPicPr>
          <p:blipFill>
            <a:blip r:embed="rId4">
              <a:extLst>
                <a:ext uri="{28A0092B-C50C-407E-A947-70E740481C1C}">
                  <a14:useLocalDpi xmlns:a14="http://schemas.microsoft.com/office/drawing/2010/main" val="0"/>
                </a:ext>
              </a:extLst>
            </a:blip>
            <a:srcRect t="19885" r="79562" b="70200"/>
            <a:stretch>
              <a:fillRect/>
            </a:stretch>
          </p:blipFill>
          <p:spPr bwMode="auto">
            <a:xfrm>
              <a:off x="4604" y="1842"/>
              <a:ext cx="72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34" descr="1f31e9c370a4"/>
            <p:cNvPicPr>
              <a:picLocks noChangeAspect="1" noChangeArrowheads="1"/>
            </p:cNvPicPr>
            <p:nvPr/>
          </p:nvPicPr>
          <p:blipFill>
            <a:blip r:embed="rId4">
              <a:extLst>
                <a:ext uri="{28A0092B-C50C-407E-A947-70E740481C1C}">
                  <a14:useLocalDpi xmlns:a14="http://schemas.microsoft.com/office/drawing/2010/main" val="0"/>
                </a:ext>
              </a:extLst>
            </a:blip>
            <a:srcRect t="19885" r="79562" b="70200"/>
            <a:stretch>
              <a:fillRect/>
            </a:stretch>
          </p:blipFill>
          <p:spPr bwMode="auto">
            <a:xfrm>
              <a:off x="4286" y="2614"/>
              <a:ext cx="72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AutoShape 8"/>
          <p:cNvSpPr>
            <a:spLocks noChangeArrowheads="1"/>
          </p:cNvSpPr>
          <p:nvPr/>
        </p:nvSpPr>
        <p:spPr bwMode="auto">
          <a:xfrm>
            <a:off x="7696200" y="76200"/>
            <a:ext cx="838200" cy="914400"/>
          </a:xfrm>
          <a:prstGeom prst="star5">
            <a:avLst/>
          </a:prstGeom>
          <a:solidFill>
            <a:schemeClr val="accent2"/>
          </a:solidFill>
          <a:ln w="57150">
            <a:solidFill>
              <a:srgbClr val="66FF33"/>
            </a:solidFill>
            <a:miter lim="800000"/>
            <a:headEnd/>
            <a:tailEnd/>
          </a:ln>
          <a:effectLst/>
        </p:spPr>
        <p:txBody>
          <a:bodyPr wrap="none" anchor="ctr"/>
          <a:lstStyle/>
          <a:p>
            <a:pPr eaLnBrk="1" hangingPunct="1">
              <a:defRPr/>
            </a:pPr>
            <a:endParaRPr lang="en-US">
              <a:latin typeface="Arial" charset="0"/>
            </a:endParaRPr>
          </a:p>
        </p:txBody>
      </p:sp>
      <p:sp>
        <p:nvSpPr>
          <p:cNvPr id="13" name="Rectangle 1"/>
          <p:cNvSpPr txBox="1">
            <a:spLocks noChangeArrowheads="1"/>
          </p:cNvSpPr>
          <p:nvPr/>
        </p:nvSpPr>
        <p:spPr>
          <a:xfrm>
            <a:off x="2956" y="1913870"/>
            <a:ext cx="8622917" cy="278794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indent="342900" algn="ctr">
              <a:lnSpc>
                <a:spcPct val="150000"/>
              </a:lnSpc>
              <a:spcBef>
                <a:spcPts val="1350"/>
              </a:spcBef>
            </a:pPr>
            <a:r>
              <a:rPr lang="en-US" sz="55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TRÒ</a:t>
            </a:r>
            <a:r>
              <a:rPr lang="en-US" sz="55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55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CHƠI</a:t>
            </a:r>
            <a:r>
              <a:rPr lang="en-US" sz="55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a:p>
            <a:pPr indent="342900" algn="ctr">
              <a:lnSpc>
                <a:spcPct val="150000"/>
              </a:lnSpc>
              <a:spcBef>
                <a:spcPts val="1350"/>
              </a:spcBef>
            </a:pPr>
            <a:r>
              <a:rPr lang="en-US" sz="55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AI </a:t>
            </a:r>
            <a:r>
              <a:rPr lang="en-US" sz="55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NHANH</a:t>
            </a:r>
            <a:r>
              <a:rPr lang="en-US" sz="55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AI </a:t>
            </a:r>
            <a:r>
              <a:rPr lang="en-US" sz="55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ĐÚNG</a:t>
            </a:r>
            <a:r>
              <a:rPr lang="en-US" sz="55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66637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p:nvSpPr>
        <p:spPr bwMode="auto">
          <a:xfrm>
            <a:off x="275772" y="1154556"/>
            <a:ext cx="8000702" cy="92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err="1">
                <a:solidFill>
                  <a:srgbClr val="0000CC"/>
                </a:solidFill>
                <a:latin typeface="Times New Roman" panose="02020603050405020304" pitchFamily="18" charset="0"/>
                <a:cs typeface="Times New Roman" panose="02020603050405020304" pitchFamily="18" charset="0"/>
              </a:rPr>
              <a:t>Câu</a:t>
            </a:r>
            <a:r>
              <a:rPr lang="en-US" altLang="en-US" sz="2701" b="1">
                <a:solidFill>
                  <a:srgbClr val="0000CC"/>
                </a:solidFill>
                <a:latin typeface="Times New Roman" panose="02020603050405020304" pitchFamily="18" charset="0"/>
                <a:cs typeface="Times New Roman" panose="02020603050405020304" pitchFamily="18" charset="0"/>
              </a:rPr>
              <a:t> 1: Để truy cập và tìm kiếm thông tin trên Internet máy tính cần có những gì?</a:t>
            </a:r>
            <a:endParaRPr lang="en-US" altLang="en-US" sz="2701" b="1" dirty="0">
              <a:solidFill>
                <a:srgbClr val="0000CC"/>
              </a:solidFill>
              <a:latin typeface="Times New Roman" panose="02020603050405020304" pitchFamily="18" charset="0"/>
              <a:cs typeface="Times New Roman" panose="02020603050405020304" pitchFamily="18" charset="0"/>
            </a:endParaRPr>
          </a:p>
        </p:txBody>
      </p:sp>
      <p:sp>
        <p:nvSpPr>
          <p:cNvPr id="6" name="TextBox 4"/>
          <p:cNvSpPr txBox="1">
            <a:spLocks noChangeArrowheads="1"/>
          </p:cNvSpPr>
          <p:nvPr/>
        </p:nvSpPr>
        <p:spPr bwMode="auto">
          <a:xfrm>
            <a:off x="1356431" y="2788981"/>
            <a:ext cx="370381"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a:latin typeface="Times New Roman" panose="02020603050405020304" pitchFamily="18" charset="0"/>
                <a:cs typeface="Times New Roman" panose="02020603050405020304" pitchFamily="18" charset="0"/>
              </a:rPr>
              <a:t>A</a:t>
            </a:r>
          </a:p>
        </p:txBody>
      </p:sp>
      <p:sp>
        <p:nvSpPr>
          <p:cNvPr id="8" name="Rectangle 5"/>
          <p:cNvSpPr>
            <a:spLocks noChangeArrowheads="1"/>
          </p:cNvSpPr>
          <p:nvPr/>
        </p:nvSpPr>
        <p:spPr bwMode="auto">
          <a:xfrm>
            <a:off x="5783777" y="3930327"/>
            <a:ext cx="434734"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a:latin typeface="Times New Roman" panose="02020603050405020304" pitchFamily="18" charset="0"/>
                <a:cs typeface="Times New Roman" panose="02020603050405020304" pitchFamily="18" charset="0"/>
              </a:rPr>
              <a:t>D</a:t>
            </a:r>
          </a:p>
        </p:txBody>
      </p:sp>
      <p:sp>
        <p:nvSpPr>
          <p:cNvPr id="10" name="Rectangle 6"/>
          <p:cNvSpPr>
            <a:spLocks noChangeArrowheads="1"/>
          </p:cNvSpPr>
          <p:nvPr/>
        </p:nvSpPr>
        <p:spPr bwMode="auto">
          <a:xfrm>
            <a:off x="1334438" y="3995280"/>
            <a:ext cx="434734"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a:latin typeface="Times New Roman" panose="02020603050405020304" pitchFamily="18" charset="0"/>
                <a:cs typeface="Times New Roman" panose="02020603050405020304" pitchFamily="18" charset="0"/>
              </a:rPr>
              <a:t>C</a:t>
            </a:r>
          </a:p>
        </p:txBody>
      </p:sp>
      <p:sp>
        <p:nvSpPr>
          <p:cNvPr id="11" name="Rectangle 7"/>
          <p:cNvSpPr>
            <a:spLocks noChangeArrowheads="1"/>
          </p:cNvSpPr>
          <p:nvPr/>
        </p:nvSpPr>
        <p:spPr bwMode="auto">
          <a:xfrm>
            <a:off x="5841913" y="2692270"/>
            <a:ext cx="415498"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a:latin typeface="Times New Roman" panose="02020603050405020304" pitchFamily="18" charset="0"/>
                <a:cs typeface="Times New Roman" panose="02020603050405020304" pitchFamily="18" charset="0"/>
              </a:rPr>
              <a:t>B</a:t>
            </a:r>
          </a:p>
        </p:txBody>
      </p:sp>
      <p:pic>
        <p:nvPicPr>
          <p:cNvPr id="12" name="Picture 11" descr="nhung-hinh-mat-cuoi-buon-mat-cuoi-khoc-5.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7831" y="3829154"/>
            <a:ext cx="612141" cy="60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smile.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63818" y="3843388"/>
            <a:ext cx="758626" cy="720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nhung-hinh-mat-cuoi-buon-mat-cuoi-khoc-5.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49942" y="2646134"/>
            <a:ext cx="612141" cy="60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nhung-hinh-mat-cuoi-buon-mat-cuoi-khoc-5.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3726" y="2731816"/>
            <a:ext cx="612141" cy="60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769172" y="2788981"/>
            <a:ext cx="2421828" cy="461665"/>
          </a:xfrm>
          <a:prstGeom prst="rect">
            <a:avLst/>
          </a:prstGeom>
          <a:noFill/>
        </p:spPr>
        <p:txBody>
          <a:bodyPr wrap="square" rtlCol="0">
            <a:spAutoFit/>
          </a:bodyPr>
          <a:lstStyle/>
          <a:p>
            <a:r>
              <a:rPr lang="en-US" sz="2400"/>
              <a:t>Chuột máy tính</a:t>
            </a:r>
          </a:p>
        </p:txBody>
      </p:sp>
      <p:sp>
        <p:nvSpPr>
          <p:cNvPr id="17" name="TextBox 16"/>
          <p:cNvSpPr txBox="1"/>
          <p:nvPr/>
        </p:nvSpPr>
        <p:spPr>
          <a:xfrm>
            <a:off x="1784412" y="3763387"/>
            <a:ext cx="2421828" cy="461665"/>
          </a:xfrm>
          <a:prstGeom prst="rect">
            <a:avLst/>
          </a:prstGeom>
          <a:noFill/>
        </p:spPr>
        <p:txBody>
          <a:bodyPr wrap="square" rtlCol="0">
            <a:spAutoFit/>
          </a:bodyPr>
          <a:lstStyle/>
          <a:p>
            <a:r>
              <a:rPr lang="en-US" sz="2400"/>
              <a:t>Mạng máy tính</a:t>
            </a:r>
          </a:p>
        </p:txBody>
      </p:sp>
      <p:sp>
        <p:nvSpPr>
          <p:cNvPr id="18" name="TextBox 17"/>
          <p:cNvSpPr txBox="1"/>
          <p:nvPr/>
        </p:nvSpPr>
        <p:spPr>
          <a:xfrm>
            <a:off x="6402558" y="2634750"/>
            <a:ext cx="2421828" cy="461665"/>
          </a:xfrm>
          <a:prstGeom prst="rect">
            <a:avLst/>
          </a:prstGeom>
          <a:noFill/>
        </p:spPr>
        <p:txBody>
          <a:bodyPr wrap="square" rtlCol="0">
            <a:spAutoFit/>
          </a:bodyPr>
          <a:lstStyle/>
          <a:p>
            <a:r>
              <a:rPr lang="en-US" sz="2400"/>
              <a:t>Các trình duyệt</a:t>
            </a:r>
          </a:p>
        </p:txBody>
      </p:sp>
      <p:sp>
        <p:nvSpPr>
          <p:cNvPr id="20" name="TextBox 19"/>
          <p:cNvSpPr txBox="1"/>
          <p:nvPr/>
        </p:nvSpPr>
        <p:spPr>
          <a:xfrm>
            <a:off x="6387318" y="3843388"/>
            <a:ext cx="2421828" cy="461665"/>
          </a:xfrm>
          <a:prstGeom prst="rect">
            <a:avLst/>
          </a:prstGeom>
          <a:noFill/>
        </p:spPr>
        <p:txBody>
          <a:bodyPr wrap="square" rtlCol="0">
            <a:spAutoFit/>
          </a:bodyPr>
          <a:lstStyle/>
          <a:p>
            <a:r>
              <a:rPr lang="en-US" sz="2400"/>
              <a:t>Cả B và C</a:t>
            </a:r>
          </a:p>
        </p:txBody>
      </p:sp>
    </p:spTree>
    <p:extLst>
      <p:ext uri="{BB962C8B-B14F-4D97-AF65-F5344CB8AC3E}">
        <p14:creationId xmlns:p14="http://schemas.microsoft.com/office/powerpoint/2010/main" val="11114818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3" name="tieng chuong lac.wav"/>
                                        </p:tgtEl>
                                      </p:cMediaNode>
                                    </p:audio>
                                  </p:subTnLst>
                                </p:cTn>
                              </p:par>
                              <p:par>
                                <p:cTn id="8" presetID="1" presetClass="emph" presetSubtype="2" fill="hold" nodeType="withEffect">
                                  <p:stCondLst>
                                    <p:cond delay="0"/>
                                  </p:stCondLst>
                                  <p:childTnLst>
                                    <p:animClr clrSpc="rgb" dir="cw">
                                      <p:cBhvr>
                                        <p:cTn id="9" dur="2000" fill="hold"/>
                                        <p:tgtEl>
                                          <p:spTgt spid="8"/>
                                        </p:tgtEl>
                                        <p:attrNameLst>
                                          <p:attrName>fillcolor</p:attrName>
                                        </p:attrNameLst>
                                      </p:cBhvr>
                                      <p:to>
                                        <a:schemeClr val="accent2"/>
                                      </p:to>
                                    </p:animClr>
                                    <p:set>
                                      <p:cBhvr>
                                        <p:cTn id="10" dur="2000" fill="hold"/>
                                        <p:tgtEl>
                                          <p:spTgt spid="8"/>
                                        </p:tgtEl>
                                        <p:attrNameLst>
                                          <p:attrName>fill.type</p:attrName>
                                        </p:attrNameLst>
                                      </p:cBhvr>
                                      <p:to>
                                        <p:strVal val="solid"/>
                                      </p:to>
                                    </p:set>
                                    <p:set>
                                      <p:cBhvr>
                                        <p:cTn id="11"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subTnLst>
                                    <p:audio>
                                      <p:cMediaNode>
                                        <p:cTn display="0" masterRel="sameClick">
                                          <p:stCondLst>
                                            <p:cond evt="begin" delay="0">
                                              <p:tn val="15"/>
                                            </p:cond>
                                          </p:stCondLst>
                                          <p:endCondLst>
                                            <p:cond evt="onStopAudio" delay="0">
                                              <p:tgtEl>
                                                <p:sldTgt/>
                                              </p:tgtEl>
                                            </p:cond>
                                          </p:endCondLst>
                                        </p:cTn>
                                        <p:tgtEl>
                                          <p:sndTgt r:embed="rId4" name="sai-3 (online-audio-converter.com).wav"/>
                                        </p:tgtEl>
                                      </p:cMediaNode>
                                    </p:audio>
                                  </p:subTnLst>
                                </p:cTn>
                              </p:par>
                            </p:childTnLst>
                          </p:cTn>
                        </p:par>
                      </p:childTnLst>
                    </p:cTn>
                  </p:par>
                </p:childTnLst>
              </p:cTn>
              <p:nextCondLst>
                <p:cond evt="onClick" delay="0">
                  <p:tgtEl>
                    <p:spTgt spid="10"/>
                  </p:tgtEl>
                </p:cond>
              </p:nextCondLst>
            </p:seq>
            <p:seq concurrent="1" nextAc="seek">
              <p:cTn id="18" restart="whenNotActive" fill="hold" evtFilter="cancelBubble" nodeType="interactiveSeq">
                <p:stCondLst>
                  <p:cond evt="onClick" delay="0">
                    <p:tgtEl>
                      <p:spTgt spid="11"/>
                    </p:tgtEl>
                  </p:cond>
                </p:stCondLst>
                <p:endSync evt="end" delay="0">
                  <p:rtn val="all"/>
                </p:endSync>
                <p:childTnLst>
                  <p:par>
                    <p:cTn id="19" fill="hold">
                      <p:stCondLst>
                        <p:cond delay="0"/>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ircle(in)">
                                      <p:cBhvr>
                                        <p:cTn id="23" dur="2000"/>
                                        <p:tgtEl>
                                          <p:spTgt spid="14"/>
                                        </p:tgtEl>
                                      </p:cBhvr>
                                    </p:animEffect>
                                  </p:childTnLst>
                                  <p:subTnLst>
                                    <p:audio>
                                      <p:cMediaNode>
                                        <p:cTn display="0" masterRel="sameClick">
                                          <p:stCondLst>
                                            <p:cond evt="begin" delay="0">
                                              <p:tn val="21"/>
                                            </p:cond>
                                          </p:stCondLst>
                                          <p:endCondLst>
                                            <p:cond evt="onStopAudio" delay="0">
                                              <p:tgtEl>
                                                <p:sldTgt/>
                                              </p:tgtEl>
                                            </p:cond>
                                          </p:endCondLst>
                                        </p:cTn>
                                        <p:tgtEl>
                                          <p:sndTgt r:embed="rId5" name="sai-2 (online-audio-converter.com).wav"/>
                                        </p:tgtEl>
                                      </p:cMediaNode>
                                    </p:audio>
                                  </p:subTnLst>
                                </p:cTn>
                              </p:par>
                            </p:childTnLst>
                          </p:cTn>
                        </p:par>
                      </p:childTnLst>
                    </p:cTn>
                  </p:par>
                </p:childTnLst>
              </p:cTn>
              <p:nextCondLst>
                <p:cond evt="onClick" delay="0">
                  <p:tgtEl>
                    <p:spTgt spid="11"/>
                  </p:tgtEl>
                </p:cond>
              </p:nextCondLst>
            </p:seq>
            <p:seq concurrent="1" nextAc="seek">
              <p:cTn id="24" restart="whenNotActive" fill="hold" evtFilter="cancelBubble" nodeType="interactiveSeq">
                <p:stCondLst>
                  <p:cond evt="onClick" delay="0">
                    <p:tgtEl>
                      <p:spTgt spid="6"/>
                    </p:tgtEl>
                  </p:cond>
                </p:stCondLst>
                <p:endSync evt="end" delay="0">
                  <p:rtn val="all"/>
                </p:endSync>
                <p:childTnLst>
                  <p:par>
                    <p:cTn id="25" fill="hold">
                      <p:stCondLst>
                        <p:cond delay="0"/>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circle(in)">
                                      <p:cBhvr>
                                        <p:cTn id="29" dur="2000"/>
                                        <p:tgtEl>
                                          <p:spTgt spid="15"/>
                                        </p:tgtEl>
                                      </p:cBhvr>
                                    </p:animEffect>
                                  </p:childTnLst>
                                  <p:subTnLst>
                                    <p:audio>
                                      <p:cMediaNode>
                                        <p:cTn display="0" masterRel="sameClick">
                                          <p:stCondLst>
                                            <p:cond evt="begin" delay="0">
                                              <p:tn val="27"/>
                                            </p:cond>
                                          </p:stCondLst>
                                          <p:endCondLst>
                                            <p:cond evt="onStopAudio" delay="0">
                                              <p:tgtEl>
                                                <p:sldTgt/>
                                              </p:tgtEl>
                                            </p:cond>
                                          </p:endCondLst>
                                        </p:cTn>
                                        <p:tgtEl>
                                          <p:sndTgt r:embed="rId6" name="sai-1 (online-audio-converter.com).wav"/>
                                        </p:tgtEl>
                                      </p:cMediaNode>
                                    </p:audio>
                                  </p:subTnLst>
                                </p:cTn>
                              </p:par>
                            </p:childTnLst>
                          </p:cTn>
                        </p:par>
                      </p:childTnLst>
                    </p:cTn>
                  </p:par>
                </p:childTnLst>
              </p:cTn>
              <p:nextCondLst>
                <p:cond evt="onClick" delay="0">
                  <p:tgtEl>
                    <p:spTgt spid="6"/>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p:cNvSpPr txBox="1">
            <a:spLocks noChangeArrowheads="1"/>
          </p:cNvSpPr>
          <p:nvPr/>
        </p:nvSpPr>
        <p:spPr bwMode="auto">
          <a:xfrm>
            <a:off x="5832647" y="4017307"/>
            <a:ext cx="370381"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a:latin typeface="Times New Roman" panose="02020603050405020304" pitchFamily="18" charset="0"/>
                <a:cs typeface="Times New Roman" panose="02020603050405020304" pitchFamily="18" charset="0"/>
              </a:rPr>
              <a:t>D</a:t>
            </a:r>
          </a:p>
        </p:txBody>
      </p:sp>
      <p:sp>
        <p:nvSpPr>
          <p:cNvPr id="8" name="Rectangle 5"/>
          <p:cNvSpPr>
            <a:spLocks noChangeArrowheads="1"/>
          </p:cNvSpPr>
          <p:nvPr/>
        </p:nvSpPr>
        <p:spPr bwMode="auto">
          <a:xfrm>
            <a:off x="5674177" y="2759538"/>
            <a:ext cx="415498"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a:latin typeface="Times New Roman" panose="02020603050405020304" pitchFamily="18" charset="0"/>
                <a:cs typeface="Times New Roman" panose="02020603050405020304" pitchFamily="18" charset="0"/>
              </a:rPr>
              <a:t>B</a:t>
            </a:r>
          </a:p>
        </p:txBody>
      </p:sp>
      <p:sp>
        <p:nvSpPr>
          <p:cNvPr id="10" name="Rectangle 6"/>
          <p:cNvSpPr>
            <a:spLocks noChangeArrowheads="1"/>
          </p:cNvSpPr>
          <p:nvPr/>
        </p:nvSpPr>
        <p:spPr bwMode="auto">
          <a:xfrm>
            <a:off x="1334438" y="3995280"/>
            <a:ext cx="434734"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a:latin typeface="Times New Roman" panose="02020603050405020304" pitchFamily="18" charset="0"/>
                <a:cs typeface="Times New Roman" panose="02020603050405020304" pitchFamily="18" charset="0"/>
              </a:rPr>
              <a:t>C</a:t>
            </a:r>
          </a:p>
        </p:txBody>
      </p:sp>
      <p:sp>
        <p:nvSpPr>
          <p:cNvPr id="11" name="Rectangle 7"/>
          <p:cNvSpPr>
            <a:spLocks noChangeArrowheads="1"/>
          </p:cNvSpPr>
          <p:nvPr/>
        </p:nvSpPr>
        <p:spPr bwMode="auto">
          <a:xfrm>
            <a:off x="1339802" y="2780415"/>
            <a:ext cx="434734"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a:latin typeface="Times New Roman" panose="02020603050405020304" pitchFamily="18" charset="0"/>
                <a:cs typeface="Times New Roman" panose="02020603050405020304" pitchFamily="18" charset="0"/>
              </a:rPr>
              <a:t>A</a:t>
            </a:r>
          </a:p>
        </p:txBody>
      </p:sp>
      <p:pic>
        <p:nvPicPr>
          <p:cNvPr id="12" name="Picture 11" descr="nhung-hinh-mat-cuoi-buon-mat-cuoi-khoc-5.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7831" y="3829154"/>
            <a:ext cx="612141" cy="60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smile.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90334" y="2546982"/>
            <a:ext cx="758626" cy="720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nhung-hinh-mat-cuoi-buon-mat-cuoi-khoc-5.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7831" y="2734279"/>
            <a:ext cx="612141" cy="60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nhung-hinh-mat-cuoi-buon-mat-cuoi-khoc-5.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49942" y="3960142"/>
            <a:ext cx="612141" cy="60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30952" y="2731816"/>
            <a:ext cx="714475" cy="743054"/>
          </a:xfrm>
          <a:prstGeom prst="rect">
            <a:avLst/>
          </a:prstGeom>
        </p:spPr>
      </p:pic>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21349" y="3822306"/>
            <a:ext cx="765250" cy="724001"/>
          </a:xfrm>
          <a:prstGeom prst="rect">
            <a:avLst/>
          </a:prstGeom>
        </p:spPr>
      </p:pic>
      <p:pic>
        <p:nvPicPr>
          <p:cNvPr id="22" name="Picture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79987" y="3674449"/>
            <a:ext cx="765439" cy="750107"/>
          </a:xfrm>
          <a:prstGeom prst="rect">
            <a:avLst/>
          </a:prstGeom>
        </p:spPr>
      </p:pic>
      <p:pic>
        <p:nvPicPr>
          <p:cNvPr id="23" name="Picture 22"/>
          <p:cNvPicPr>
            <a:picLocks noChangeAspect="1"/>
          </p:cNvPicPr>
          <p:nvPr/>
        </p:nvPicPr>
        <p:blipFill>
          <a:blip r:embed="rId12"/>
          <a:stretch>
            <a:fillRect/>
          </a:stretch>
        </p:blipFill>
        <p:spPr>
          <a:xfrm>
            <a:off x="6321348" y="2601616"/>
            <a:ext cx="765251" cy="695325"/>
          </a:xfrm>
          <a:prstGeom prst="rect">
            <a:avLst/>
          </a:prstGeom>
        </p:spPr>
      </p:pic>
      <p:sp>
        <p:nvSpPr>
          <p:cNvPr id="24" name="TextBox 3"/>
          <p:cNvSpPr txBox="1">
            <a:spLocks noChangeArrowheads="1"/>
          </p:cNvSpPr>
          <p:nvPr/>
        </p:nvSpPr>
        <p:spPr bwMode="auto">
          <a:xfrm>
            <a:off x="228600" y="1002653"/>
            <a:ext cx="8000702"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err="1">
                <a:solidFill>
                  <a:srgbClr val="0000CC"/>
                </a:solidFill>
                <a:latin typeface="Times New Roman" panose="02020603050405020304" pitchFamily="18" charset="0"/>
                <a:cs typeface="Times New Roman" panose="02020603050405020304" pitchFamily="18" charset="0"/>
              </a:rPr>
              <a:t>Câu</a:t>
            </a:r>
            <a:r>
              <a:rPr lang="en-US" altLang="en-US" sz="2701" b="1">
                <a:solidFill>
                  <a:srgbClr val="0000CC"/>
                </a:solidFill>
                <a:latin typeface="Times New Roman" panose="02020603050405020304" pitchFamily="18" charset="0"/>
                <a:cs typeface="Times New Roman" panose="02020603050405020304" pitchFamily="18" charset="0"/>
              </a:rPr>
              <a:t> 2: Đâu không phải là trình duyệt Internet?</a:t>
            </a:r>
            <a:endParaRPr lang="en-US" altLang="en-US" sz="2701"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30907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2" name="tieng chuong lac.wav"/>
                                        </p:tgtEl>
                                      </p:cMediaNode>
                                    </p:audio>
                                  </p:subTnLst>
                                </p:cTn>
                              </p:par>
                              <p:par>
                                <p:cTn id="8" presetID="1" presetClass="emph" presetSubtype="2" fill="hold" nodeType="withEffect">
                                  <p:stCondLst>
                                    <p:cond delay="0"/>
                                  </p:stCondLst>
                                  <p:childTnLst>
                                    <p:animClr clrSpc="rgb" dir="cw">
                                      <p:cBhvr>
                                        <p:cTn id="9" dur="2000" fill="hold"/>
                                        <p:tgtEl>
                                          <p:spTgt spid="8"/>
                                        </p:tgtEl>
                                        <p:attrNameLst>
                                          <p:attrName>fillcolor</p:attrName>
                                        </p:attrNameLst>
                                      </p:cBhvr>
                                      <p:to>
                                        <a:schemeClr val="accent2"/>
                                      </p:to>
                                    </p:animClr>
                                    <p:set>
                                      <p:cBhvr>
                                        <p:cTn id="10" dur="2000" fill="hold"/>
                                        <p:tgtEl>
                                          <p:spTgt spid="8"/>
                                        </p:tgtEl>
                                        <p:attrNameLst>
                                          <p:attrName>fill.type</p:attrName>
                                        </p:attrNameLst>
                                      </p:cBhvr>
                                      <p:to>
                                        <p:strVal val="solid"/>
                                      </p:to>
                                    </p:set>
                                    <p:set>
                                      <p:cBhvr>
                                        <p:cTn id="11"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subTnLst>
                                    <p:audio>
                                      <p:cMediaNode>
                                        <p:cTn display="0" masterRel="sameClick">
                                          <p:stCondLst>
                                            <p:cond evt="begin" delay="0">
                                              <p:tn val="15"/>
                                            </p:cond>
                                          </p:stCondLst>
                                          <p:endCondLst>
                                            <p:cond evt="onStopAudio" delay="0">
                                              <p:tgtEl>
                                                <p:sldTgt/>
                                              </p:tgtEl>
                                            </p:cond>
                                          </p:endCondLst>
                                        </p:cTn>
                                        <p:tgtEl>
                                          <p:sndTgt r:embed="rId3" name="sai-3 (online-audio-converter.com).wav"/>
                                        </p:tgtEl>
                                      </p:cMediaNode>
                                    </p:audio>
                                  </p:subTnLst>
                                </p:cTn>
                              </p:par>
                            </p:childTnLst>
                          </p:cTn>
                        </p:par>
                      </p:childTnLst>
                    </p:cTn>
                  </p:par>
                </p:childTnLst>
              </p:cTn>
              <p:nextCondLst>
                <p:cond evt="onClick" delay="0">
                  <p:tgtEl>
                    <p:spTgt spid="10"/>
                  </p:tgtEl>
                </p:cond>
              </p:nextCondLst>
            </p:seq>
            <p:seq concurrent="1" nextAc="seek">
              <p:cTn id="18" restart="whenNotActive" fill="hold" evtFilter="cancelBubble" nodeType="interactiveSeq">
                <p:stCondLst>
                  <p:cond evt="onClick" delay="0">
                    <p:tgtEl>
                      <p:spTgt spid="11"/>
                    </p:tgtEl>
                  </p:cond>
                </p:stCondLst>
                <p:endSync evt="end" delay="0">
                  <p:rtn val="all"/>
                </p:endSync>
                <p:childTnLst>
                  <p:par>
                    <p:cTn id="19" fill="hold">
                      <p:stCondLst>
                        <p:cond delay="0"/>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ircle(in)">
                                      <p:cBhvr>
                                        <p:cTn id="23" dur="2000"/>
                                        <p:tgtEl>
                                          <p:spTgt spid="14"/>
                                        </p:tgtEl>
                                      </p:cBhvr>
                                    </p:animEffect>
                                  </p:childTnLst>
                                  <p:subTnLst>
                                    <p:audio>
                                      <p:cMediaNode>
                                        <p:cTn display="0" masterRel="sameClick">
                                          <p:stCondLst>
                                            <p:cond evt="begin" delay="0">
                                              <p:tn val="21"/>
                                            </p:cond>
                                          </p:stCondLst>
                                          <p:endCondLst>
                                            <p:cond evt="onStopAudio" delay="0">
                                              <p:tgtEl>
                                                <p:sldTgt/>
                                              </p:tgtEl>
                                            </p:cond>
                                          </p:endCondLst>
                                        </p:cTn>
                                        <p:tgtEl>
                                          <p:sndTgt r:embed="rId4" name="sai-2 (online-audio-converter.com).wav"/>
                                        </p:tgtEl>
                                      </p:cMediaNode>
                                    </p:audio>
                                  </p:subTnLst>
                                </p:cTn>
                              </p:par>
                            </p:childTnLst>
                          </p:cTn>
                        </p:par>
                      </p:childTnLst>
                    </p:cTn>
                  </p:par>
                </p:childTnLst>
              </p:cTn>
              <p:nextCondLst>
                <p:cond evt="onClick" delay="0">
                  <p:tgtEl>
                    <p:spTgt spid="11"/>
                  </p:tgtEl>
                </p:cond>
              </p:nextCondLst>
            </p:seq>
            <p:seq concurrent="1" nextAc="seek">
              <p:cTn id="24" restart="whenNotActive" fill="hold" evtFilter="cancelBubble" nodeType="interactiveSeq">
                <p:stCondLst>
                  <p:cond evt="onClick" delay="0">
                    <p:tgtEl>
                      <p:spTgt spid="6"/>
                    </p:tgtEl>
                  </p:cond>
                </p:stCondLst>
                <p:endSync evt="end" delay="0">
                  <p:rtn val="all"/>
                </p:endSync>
                <p:childTnLst>
                  <p:par>
                    <p:cTn id="25" fill="hold">
                      <p:stCondLst>
                        <p:cond delay="0"/>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circle(in)">
                                      <p:cBhvr>
                                        <p:cTn id="29" dur="2000"/>
                                        <p:tgtEl>
                                          <p:spTgt spid="15"/>
                                        </p:tgtEl>
                                      </p:cBhvr>
                                    </p:animEffect>
                                  </p:childTnLst>
                                  <p:subTnLst>
                                    <p:audio>
                                      <p:cMediaNode>
                                        <p:cTn display="0" masterRel="sameClick">
                                          <p:stCondLst>
                                            <p:cond evt="begin" delay="0">
                                              <p:tn val="27"/>
                                            </p:cond>
                                          </p:stCondLst>
                                          <p:endCondLst>
                                            <p:cond evt="onStopAudio" delay="0">
                                              <p:tgtEl>
                                                <p:sldTgt/>
                                              </p:tgtEl>
                                            </p:cond>
                                          </p:endCondLst>
                                        </p:cTn>
                                        <p:tgtEl>
                                          <p:sndTgt r:embed="rId5" name="sai-1 (online-audio-converter.com).wav"/>
                                        </p:tgtEl>
                                      </p:cMediaNode>
                                    </p:audio>
                                  </p:subTnLst>
                                </p:cTn>
                              </p:par>
                            </p:childTnLst>
                          </p:cTn>
                        </p:par>
                      </p:childTnLst>
                    </p:cTn>
                  </p:par>
                </p:childTnLst>
              </p:cTn>
              <p:nextCondLst>
                <p:cond evt="onClick" delay="0">
                  <p:tgtEl>
                    <p:spTgt spid="6"/>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9449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p:nvSpPr>
        <p:spPr bwMode="auto">
          <a:xfrm>
            <a:off x="401411" y="881965"/>
            <a:ext cx="8000702" cy="92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err="1">
                <a:solidFill>
                  <a:srgbClr val="0000CC"/>
                </a:solidFill>
                <a:latin typeface="Times New Roman" panose="02020603050405020304" pitchFamily="18" charset="0"/>
                <a:cs typeface="Times New Roman" panose="02020603050405020304" pitchFamily="18" charset="0"/>
              </a:rPr>
              <a:t>Câu</a:t>
            </a:r>
            <a:r>
              <a:rPr lang="en-US" altLang="en-US" sz="2701" b="1">
                <a:solidFill>
                  <a:srgbClr val="0000CC"/>
                </a:solidFill>
                <a:latin typeface="Times New Roman" panose="02020603050405020304" pitchFamily="18" charset="0"/>
                <a:cs typeface="Times New Roman" panose="02020603050405020304" pitchFamily="18" charset="0"/>
              </a:rPr>
              <a:t> 3: Muốn tìm kiếm thông tin hữu ích không có trong máy tính em phải làm gì?</a:t>
            </a:r>
            <a:endParaRPr lang="en-US" altLang="en-US" sz="2701" b="1" dirty="0">
              <a:solidFill>
                <a:srgbClr val="0000CC"/>
              </a:solidFill>
              <a:latin typeface="Times New Roman" panose="02020603050405020304" pitchFamily="18" charset="0"/>
              <a:cs typeface="Times New Roman" panose="02020603050405020304" pitchFamily="18" charset="0"/>
            </a:endParaRPr>
          </a:p>
        </p:txBody>
      </p:sp>
      <p:sp>
        <p:nvSpPr>
          <p:cNvPr id="6" name="TextBox 4"/>
          <p:cNvSpPr txBox="1">
            <a:spLocks noChangeArrowheads="1"/>
          </p:cNvSpPr>
          <p:nvPr/>
        </p:nvSpPr>
        <p:spPr bwMode="auto">
          <a:xfrm>
            <a:off x="5832647" y="4017307"/>
            <a:ext cx="370381"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a:latin typeface="Times New Roman" panose="02020603050405020304" pitchFamily="18" charset="0"/>
                <a:cs typeface="Times New Roman" panose="02020603050405020304" pitchFamily="18" charset="0"/>
              </a:rPr>
              <a:t>D</a:t>
            </a:r>
          </a:p>
        </p:txBody>
      </p:sp>
      <p:sp>
        <p:nvSpPr>
          <p:cNvPr id="8" name="Rectangle 5"/>
          <p:cNvSpPr>
            <a:spLocks noChangeArrowheads="1"/>
          </p:cNvSpPr>
          <p:nvPr/>
        </p:nvSpPr>
        <p:spPr bwMode="auto">
          <a:xfrm>
            <a:off x="1398394" y="3963104"/>
            <a:ext cx="434734"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a:latin typeface="Times New Roman" panose="02020603050405020304" pitchFamily="18" charset="0"/>
                <a:cs typeface="Times New Roman" panose="02020603050405020304" pitchFamily="18" charset="0"/>
              </a:rPr>
              <a:t>C</a:t>
            </a:r>
          </a:p>
        </p:txBody>
      </p:sp>
      <p:sp>
        <p:nvSpPr>
          <p:cNvPr id="10" name="Rectangle 6"/>
          <p:cNvSpPr>
            <a:spLocks noChangeArrowheads="1"/>
          </p:cNvSpPr>
          <p:nvPr/>
        </p:nvSpPr>
        <p:spPr bwMode="auto">
          <a:xfrm>
            <a:off x="5732167" y="2798952"/>
            <a:ext cx="415498"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a:latin typeface="Times New Roman" panose="02020603050405020304" pitchFamily="18" charset="0"/>
                <a:cs typeface="Times New Roman" panose="02020603050405020304" pitchFamily="18" charset="0"/>
              </a:rPr>
              <a:t>B</a:t>
            </a:r>
          </a:p>
        </p:txBody>
      </p:sp>
      <p:sp>
        <p:nvSpPr>
          <p:cNvPr id="11" name="Rectangle 7"/>
          <p:cNvSpPr>
            <a:spLocks noChangeArrowheads="1"/>
          </p:cNvSpPr>
          <p:nvPr/>
        </p:nvSpPr>
        <p:spPr bwMode="auto">
          <a:xfrm>
            <a:off x="1339802" y="2780415"/>
            <a:ext cx="434734"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a:latin typeface="Times New Roman" panose="02020603050405020304" pitchFamily="18" charset="0"/>
                <a:cs typeface="Times New Roman" panose="02020603050405020304" pitchFamily="18" charset="0"/>
              </a:rPr>
              <a:t>A</a:t>
            </a:r>
          </a:p>
        </p:txBody>
      </p:sp>
      <p:pic>
        <p:nvPicPr>
          <p:cNvPr id="12" name="Picture 11" descr="nhung-hinh-mat-cuoi-buon-mat-cuoi-khoc-5.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45560" y="2632826"/>
            <a:ext cx="612141" cy="60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smile.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4551" y="3750548"/>
            <a:ext cx="758626" cy="720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nhung-hinh-mat-cuoi-buon-mat-cuoi-khoc-5.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7831" y="2734279"/>
            <a:ext cx="612141" cy="60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nhung-hinh-mat-cuoi-buon-mat-cuoi-khoc-5.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49942" y="3960142"/>
            <a:ext cx="612141" cy="60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8"/>
          <p:cNvSpPr txBox="1">
            <a:spLocks noChangeArrowheads="1"/>
          </p:cNvSpPr>
          <p:nvPr/>
        </p:nvSpPr>
        <p:spPr bwMode="auto">
          <a:xfrm>
            <a:off x="6393537" y="4008929"/>
            <a:ext cx="1882938" cy="73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101" b="1"/>
              <a:t>Xem hoạt hình trên Tivi</a:t>
            </a:r>
            <a:endParaRPr lang="en-US" sz="2101" b="1" dirty="0">
              <a:solidFill>
                <a:srgbClr val="FF0000"/>
              </a:solidFill>
            </a:endParaRPr>
          </a:p>
        </p:txBody>
      </p:sp>
      <p:sp>
        <p:nvSpPr>
          <p:cNvPr id="17" name="TextBox 8"/>
          <p:cNvSpPr txBox="1">
            <a:spLocks noChangeArrowheads="1"/>
          </p:cNvSpPr>
          <p:nvPr/>
        </p:nvSpPr>
        <p:spPr bwMode="auto">
          <a:xfrm>
            <a:off x="1909261" y="4022708"/>
            <a:ext cx="2273156" cy="73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101" b="1"/>
              <a:t>Tìm kiếm thông tin trên Internet</a:t>
            </a:r>
            <a:endParaRPr lang="en-US" sz="2101" b="1" dirty="0">
              <a:solidFill>
                <a:srgbClr val="FF0000"/>
              </a:solidFill>
            </a:endParaRPr>
          </a:p>
        </p:txBody>
      </p:sp>
      <p:sp>
        <p:nvSpPr>
          <p:cNvPr id="18" name="TextBox 8"/>
          <p:cNvSpPr txBox="1">
            <a:spLocks noChangeArrowheads="1"/>
          </p:cNvSpPr>
          <p:nvPr/>
        </p:nvSpPr>
        <p:spPr bwMode="auto">
          <a:xfrm>
            <a:off x="6400671" y="2731816"/>
            <a:ext cx="2081912" cy="73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101" b="1"/>
              <a:t>Xem tin tức trên Tivi</a:t>
            </a:r>
            <a:endParaRPr lang="en-US" sz="2101" b="1" dirty="0">
              <a:solidFill>
                <a:srgbClr val="FF0000"/>
              </a:solidFill>
            </a:endParaRPr>
          </a:p>
        </p:txBody>
      </p:sp>
      <p:sp>
        <p:nvSpPr>
          <p:cNvPr id="19" name="TextBox 8"/>
          <p:cNvSpPr txBox="1">
            <a:spLocks noChangeArrowheads="1"/>
          </p:cNvSpPr>
          <p:nvPr/>
        </p:nvSpPr>
        <p:spPr bwMode="auto">
          <a:xfrm>
            <a:off x="1870072" y="2842612"/>
            <a:ext cx="1514801" cy="41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101" b="1"/>
              <a:t>Đọc sách</a:t>
            </a:r>
            <a:endParaRPr lang="en-US" sz="2101" b="1" dirty="0">
              <a:solidFill>
                <a:srgbClr val="FF0000"/>
              </a:solidFill>
            </a:endParaRPr>
          </a:p>
        </p:txBody>
      </p:sp>
    </p:spTree>
    <p:extLst>
      <p:ext uri="{BB962C8B-B14F-4D97-AF65-F5344CB8AC3E}">
        <p14:creationId xmlns:p14="http://schemas.microsoft.com/office/powerpoint/2010/main" val="2177726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2" name="tieng chuong lac.wav"/>
                                        </p:tgtEl>
                                      </p:cMediaNode>
                                    </p:audio>
                                  </p:subTnLst>
                                </p:cTn>
                              </p:par>
                              <p:par>
                                <p:cTn id="8" presetID="1" presetClass="emph" presetSubtype="2" fill="hold" nodeType="withEffect">
                                  <p:stCondLst>
                                    <p:cond delay="0"/>
                                  </p:stCondLst>
                                  <p:childTnLst>
                                    <p:animClr clrSpc="rgb" dir="cw">
                                      <p:cBhvr>
                                        <p:cTn id="9" dur="2000" fill="hold"/>
                                        <p:tgtEl>
                                          <p:spTgt spid="8"/>
                                        </p:tgtEl>
                                        <p:attrNameLst>
                                          <p:attrName>fillcolor</p:attrName>
                                        </p:attrNameLst>
                                      </p:cBhvr>
                                      <p:to>
                                        <a:schemeClr val="accent2"/>
                                      </p:to>
                                    </p:animClr>
                                    <p:set>
                                      <p:cBhvr>
                                        <p:cTn id="10" dur="2000" fill="hold"/>
                                        <p:tgtEl>
                                          <p:spTgt spid="8"/>
                                        </p:tgtEl>
                                        <p:attrNameLst>
                                          <p:attrName>fill.type</p:attrName>
                                        </p:attrNameLst>
                                      </p:cBhvr>
                                      <p:to>
                                        <p:strVal val="solid"/>
                                      </p:to>
                                    </p:set>
                                    <p:set>
                                      <p:cBhvr>
                                        <p:cTn id="11"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subTnLst>
                                    <p:audio>
                                      <p:cMediaNode>
                                        <p:cTn display="0" masterRel="sameClick">
                                          <p:stCondLst>
                                            <p:cond evt="begin" delay="0">
                                              <p:tn val="15"/>
                                            </p:cond>
                                          </p:stCondLst>
                                          <p:endCondLst>
                                            <p:cond evt="onStopAudio" delay="0">
                                              <p:tgtEl>
                                                <p:sldTgt/>
                                              </p:tgtEl>
                                            </p:cond>
                                          </p:endCondLst>
                                        </p:cTn>
                                        <p:tgtEl>
                                          <p:sndTgt r:embed="rId3" name="sai-3 (online-audio-converter.com).wav"/>
                                        </p:tgtEl>
                                      </p:cMediaNode>
                                    </p:audio>
                                  </p:subTnLst>
                                </p:cTn>
                              </p:par>
                            </p:childTnLst>
                          </p:cTn>
                        </p:par>
                      </p:childTnLst>
                    </p:cTn>
                  </p:par>
                </p:childTnLst>
              </p:cTn>
              <p:nextCondLst>
                <p:cond evt="onClick" delay="0">
                  <p:tgtEl>
                    <p:spTgt spid="10"/>
                  </p:tgtEl>
                </p:cond>
              </p:nextCondLst>
            </p:seq>
            <p:seq concurrent="1" nextAc="seek">
              <p:cTn id="18" restart="whenNotActive" fill="hold" evtFilter="cancelBubble" nodeType="interactiveSeq">
                <p:stCondLst>
                  <p:cond evt="onClick" delay="0">
                    <p:tgtEl>
                      <p:spTgt spid="11"/>
                    </p:tgtEl>
                  </p:cond>
                </p:stCondLst>
                <p:endSync evt="end" delay="0">
                  <p:rtn val="all"/>
                </p:endSync>
                <p:childTnLst>
                  <p:par>
                    <p:cTn id="19" fill="hold">
                      <p:stCondLst>
                        <p:cond delay="0"/>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ircle(in)">
                                      <p:cBhvr>
                                        <p:cTn id="23" dur="2000"/>
                                        <p:tgtEl>
                                          <p:spTgt spid="14"/>
                                        </p:tgtEl>
                                      </p:cBhvr>
                                    </p:animEffect>
                                  </p:childTnLst>
                                  <p:subTnLst>
                                    <p:audio>
                                      <p:cMediaNode>
                                        <p:cTn display="0" masterRel="sameClick">
                                          <p:stCondLst>
                                            <p:cond evt="begin" delay="0">
                                              <p:tn val="21"/>
                                            </p:cond>
                                          </p:stCondLst>
                                          <p:endCondLst>
                                            <p:cond evt="onStopAudio" delay="0">
                                              <p:tgtEl>
                                                <p:sldTgt/>
                                              </p:tgtEl>
                                            </p:cond>
                                          </p:endCondLst>
                                        </p:cTn>
                                        <p:tgtEl>
                                          <p:sndTgt r:embed="rId4" name="sai-2 (online-audio-converter.com).wav"/>
                                        </p:tgtEl>
                                      </p:cMediaNode>
                                    </p:audio>
                                  </p:subTnLst>
                                </p:cTn>
                              </p:par>
                            </p:childTnLst>
                          </p:cTn>
                        </p:par>
                      </p:childTnLst>
                    </p:cTn>
                  </p:par>
                </p:childTnLst>
              </p:cTn>
              <p:nextCondLst>
                <p:cond evt="onClick" delay="0">
                  <p:tgtEl>
                    <p:spTgt spid="11"/>
                  </p:tgtEl>
                </p:cond>
              </p:nextCondLst>
            </p:seq>
            <p:seq concurrent="1" nextAc="seek">
              <p:cTn id="24" restart="whenNotActive" fill="hold" evtFilter="cancelBubble" nodeType="interactiveSeq">
                <p:stCondLst>
                  <p:cond evt="onClick" delay="0">
                    <p:tgtEl>
                      <p:spTgt spid="6"/>
                    </p:tgtEl>
                  </p:cond>
                </p:stCondLst>
                <p:endSync evt="end" delay="0">
                  <p:rtn val="all"/>
                </p:endSync>
                <p:childTnLst>
                  <p:par>
                    <p:cTn id="25" fill="hold">
                      <p:stCondLst>
                        <p:cond delay="0"/>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circle(in)">
                                      <p:cBhvr>
                                        <p:cTn id="29" dur="2000"/>
                                        <p:tgtEl>
                                          <p:spTgt spid="15"/>
                                        </p:tgtEl>
                                      </p:cBhvr>
                                    </p:animEffect>
                                  </p:childTnLst>
                                  <p:subTnLst>
                                    <p:audio>
                                      <p:cMediaNode>
                                        <p:cTn display="0" masterRel="sameClick">
                                          <p:stCondLst>
                                            <p:cond evt="begin" delay="0">
                                              <p:tn val="27"/>
                                            </p:cond>
                                          </p:stCondLst>
                                          <p:endCondLst>
                                            <p:cond evt="onStopAudio" delay="0">
                                              <p:tgtEl>
                                                <p:sldTgt/>
                                              </p:tgtEl>
                                            </p:cond>
                                          </p:endCondLst>
                                        </p:cTn>
                                        <p:tgtEl>
                                          <p:sndTgt r:embed="rId5" name="sai-1 (online-audio-converter.com).wav"/>
                                        </p:tgtEl>
                                      </p:cMediaNode>
                                    </p:audio>
                                  </p:subTnLst>
                                </p:cTn>
                              </p:par>
                            </p:childTnLst>
                          </p:cTn>
                        </p:par>
                      </p:childTnLst>
                    </p:cTn>
                  </p:par>
                </p:childTnLst>
              </p:cTn>
              <p:nextCondLst>
                <p:cond evt="onClick" delay="0">
                  <p:tgtEl>
                    <p:spTgt spid="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52" y="-457200"/>
            <a:ext cx="917565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10" descr="Kết quả hình ảnh cho hình kết thúc slid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301143" y="4114800"/>
            <a:ext cx="2809875" cy="26765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4" descr="Kết quả hình ảnh cho hình kết thúc slid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8991" y="1209675"/>
            <a:ext cx="1000125" cy="29051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Kết quả hình ảnh cho hình kết thúc slid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8600" y="5687"/>
            <a:ext cx="182880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Kết quả hình ảnh cho hình kết thúc slid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381000"/>
            <a:ext cx="182880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Kết quả hình ảnh cho hình kết thúc slid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5687"/>
            <a:ext cx="182880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Kết quả hình ảnh cho hình kết thúc slid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0"/>
            <a:ext cx="1828800" cy="13525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447800" y="2695303"/>
            <a:ext cx="6920228" cy="923330"/>
          </a:xfrm>
          <a:prstGeom prst="rect">
            <a:avLst/>
          </a:prstGeom>
          <a:noFill/>
        </p:spPr>
        <p:txBody>
          <a:bodyPr wrap="none" lIns="91440" tIns="45720" rIns="91440" bIns="45720">
            <a:spAutoFit/>
          </a:bodyPr>
          <a:lstStyle/>
          <a:p>
            <a:pPr algn="ct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CHÚC CÁC EM HỌC TỐT</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210451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6" descr="White marble"/>
          <p:cNvSpPr txBox="1">
            <a:spLocks noChangeArrowheads="1"/>
          </p:cNvSpPr>
          <p:nvPr/>
        </p:nvSpPr>
        <p:spPr bwMode="gray">
          <a:xfrm>
            <a:off x="846159" y="2690583"/>
            <a:ext cx="27227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indent="-342900" algn="ctr" defTabSz="685800">
              <a:lnSpc>
                <a:spcPct val="100000"/>
              </a:lnSpc>
              <a:spcBef>
                <a:spcPct val="0"/>
              </a:spcBef>
              <a:buFont typeface="Wingdings" panose="05000000000000000000" pitchFamily="2" charset="2"/>
              <a:buChar char="Ø"/>
              <a:defRPr/>
            </a:pPr>
            <a:r>
              <a:rPr lang="en-US" altLang="en-US" sz="2400" b="1" u="sng" dirty="0" err="1">
                <a:solidFill>
                  <a:srgbClr val="FF0000"/>
                </a:solidFill>
                <a:latin typeface="Times New Roman" panose="02020603050405020304" pitchFamily="18" charset="0"/>
                <a:cs typeface="Times New Roman" panose="02020603050405020304" pitchFamily="18" charset="0"/>
              </a:rPr>
              <a:t>Mục</a:t>
            </a:r>
            <a:r>
              <a:rPr lang="en-US" altLang="en-US" sz="2400" b="1" u="sng" dirty="0">
                <a:solidFill>
                  <a:srgbClr val="FF0000"/>
                </a:solidFill>
                <a:latin typeface="Times New Roman" panose="02020603050405020304" pitchFamily="18" charset="0"/>
                <a:cs typeface="Times New Roman" panose="02020603050405020304" pitchFamily="18" charset="0"/>
              </a:rPr>
              <a:t> </a:t>
            </a:r>
            <a:r>
              <a:rPr lang="en-US" altLang="en-US" sz="2400" b="1" u="sng" dirty="0" err="1">
                <a:solidFill>
                  <a:srgbClr val="FF0000"/>
                </a:solidFill>
                <a:latin typeface="Times New Roman" panose="02020603050405020304" pitchFamily="18" charset="0"/>
                <a:cs typeface="Times New Roman" panose="02020603050405020304" pitchFamily="18" charset="0"/>
              </a:rPr>
              <a:t>tiêu</a:t>
            </a:r>
            <a:r>
              <a:rPr lang="en-US" altLang="en-US" sz="2400" b="1" u="sng" dirty="0">
                <a:solidFill>
                  <a:srgbClr val="FF0000"/>
                </a:solidFill>
                <a:latin typeface="Times New Roman" panose="02020603050405020304" pitchFamily="18" charset="0"/>
                <a:cs typeface="Times New Roman" panose="02020603050405020304" pitchFamily="18" charset="0"/>
              </a:rPr>
              <a:t> </a:t>
            </a:r>
            <a:r>
              <a:rPr lang="en-US" altLang="en-US" sz="2400" b="1" u="sng" dirty="0" err="1">
                <a:solidFill>
                  <a:srgbClr val="FF0000"/>
                </a:solidFill>
                <a:latin typeface="Times New Roman" panose="02020603050405020304" pitchFamily="18" charset="0"/>
                <a:cs typeface="Times New Roman" panose="02020603050405020304" pitchFamily="18" charset="0"/>
              </a:rPr>
              <a:t>bài</a:t>
            </a:r>
            <a:r>
              <a:rPr lang="en-US" altLang="en-US" sz="2400" b="1" u="sng" dirty="0">
                <a:solidFill>
                  <a:srgbClr val="FF0000"/>
                </a:solidFill>
                <a:latin typeface="Times New Roman" panose="02020603050405020304" pitchFamily="18" charset="0"/>
                <a:cs typeface="Times New Roman" panose="02020603050405020304" pitchFamily="18" charset="0"/>
              </a:rPr>
              <a:t> </a:t>
            </a:r>
            <a:r>
              <a:rPr lang="en-US" altLang="en-US" sz="2400" b="1" u="sng" dirty="0" err="1">
                <a:solidFill>
                  <a:srgbClr val="FF0000"/>
                </a:solidFill>
                <a:latin typeface="Times New Roman" panose="02020603050405020304" pitchFamily="18" charset="0"/>
                <a:cs typeface="Times New Roman" panose="02020603050405020304" pitchFamily="18" charset="0"/>
              </a:rPr>
              <a:t>học</a:t>
            </a:r>
            <a:r>
              <a:rPr lang="en-US" altLang="en-US" sz="2400" b="1" u="sng" dirty="0">
                <a:solidFill>
                  <a:srgbClr val="FF0000"/>
                </a:solidFill>
                <a:latin typeface="Times New Roman" panose="02020603050405020304" pitchFamily="18" charset="0"/>
                <a:cs typeface="Times New Roman" panose="02020603050405020304" pitchFamily="18" charset="0"/>
              </a:rPr>
              <a:t>:</a:t>
            </a:r>
          </a:p>
        </p:txBody>
      </p:sp>
      <p:grpSp>
        <p:nvGrpSpPr>
          <p:cNvPr id="4" name="Group 3"/>
          <p:cNvGrpSpPr>
            <a:grpSpLocks/>
          </p:cNvGrpSpPr>
          <p:nvPr/>
        </p:nvGrpSpPr>
        <p:grpSpPr bwMode="auto">
          <a:xfrm>
            <a:off x="762000" y="3212976"/>
            <a:ext cx="7924283" cy="720306"/>
            <a:chOff x="912" y="1008"/>
            <a:chExt cx="4251" cy="691"/>
          </a:xfrm>
        </p:grpSpPr>
        <p:sp>
          <p:nvSpPr>
            <p:cNvPr id="5" name="AutoShape 4"/>
            <p:cNvSpPr>
              <a:spLocks noChangeArrowheads="1"/>
            </p:cNvSpPr>
            <p:nvPr/>
          </p:nvSpPr>
          <p:spPr bwMode="gray">
            <a:xfrm>
              <a:off x="912" y="1008"/>
              <a:ext cx="4251" cy="69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685800">
                <a:defRPr/>
              </a:pPr>
              <a:endParaRPr lang="en-US" sz="1350">
                <a:solidFill>
                  <a:prstClr val="black"/>
                </a:solidFill>
                <a:latin typeface="Trebuchet MS"/>
              </a:endParaRPr>
            </a:p>
          </p:txBody>
        </p:sp>
        <p:grpSp>
          <p:nvGrpSpPr>
            <p:cNvPr id="6" name="Group 5"/>
            <p:cNvGrpSpPr>
              <a:grpSpLocks/>
            </p:cNvGrpSpPr>
            <p:nvPr/>
          </p:nvGrpSpPr>
          <p:grpSpPr bwMode="auto">
            <a:xfrm>
              <a:off x="994" y="1066"/>
              <a:ext cx="436" cy="619"/>
              <a:chOff x="994" y="1066"/>
              <a:chExt cx="436" cy="619"/>
            </a:xfrm>
          </p:grpSpPr>
          <p:sp>
            <p:nvSpPr>
              <p:cNvPr id="8" name="AutoShape 6"/>
              <p:cNvSpPr>
                <a:spLocks noChangeArrowheads="1"/>
              </p:cNvSpPr>
              <p:nvPr/>
            </p:nvSpPr>
            <p:spPr bwMode="gray">
              <a:xfrm>
                <a:off x="994" y="1066"/>
                <a:ext cx="392" cy="619"/>
              </a:xfrm>
              <a:prstGeom prst="roundRect">
                <a:avLst>
                  <a:gd name="adj" fmla="val 11921"/>
                </a:avLst>
              </a:prstGeom>
              <a:solidFill>
                <a:srgbClr val="00B050"/>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defRPr/>
                </a:pPr>
                <a:endParaRPr lang="en-US" sz="1350">
                  <a:solidFill>
                    <a:prstClr val="black"/>
                  </a:solidFill>
                  <a:latin typeface="Trebuchet MS"/>
                </a:endParaRPr>
              </a:p>
            </p:txBody>
          </p:sp>
          <p:sp>
            <p:nvSpPr>
              <p:cNvPr id="9" name="Freeform 7"/>
              <p:cNvSpPr>
                <a:spLocks/>
              </p:cNvSpPr>
              <p:nvPr/>
            </p:nvSpPr>
            <p:spPr bwMode="gray">
              <a:xfrm>
                <a:off x="1023" y="1140"/>
                <a:ext cx="407" cy="44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defTabSz="685800">
                  <a:defRPr/>
                </a:pPr>
                <a:endParaRPr lang="en-US" sz="1350">
                  <a:solidFill>
                    <a:prstClr val="black"/>
                  </a:solidFill>
                  <a:latin typeface="Trebuchet MS"/>
                </a:endParaRPr>
              </a:p>
            </p:txBody>
          </p:sp>
          <p:sp>
            <p:nvSpPr>
              <p:cNvPr id="10" name="Text Box 8"/>
              <p:cNvSpPr txBox="1">
                <a:spLocks noChangeArrowheads="1"/>
              </p:cNvSpPr>
              <p:nvPr/>
            </p:nvSpPr>
            <p:spPr bwMode="gray">
              <a:xfrm>
                <a:off x="1062" y="1185"/>
                <a:ext cx="231" cy="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685800" eaLnBrk="0" hangingPunct="0">
                  <a:defRPr/>
                </a:pPr>
                <a:r>
                  <a:rPr lang="en-US" sz="2100" dirty="0">
                    <a:solidFill>
                      <a:srgbClr val="FFFFFF"/>
                    </a:solidFill>
                    <a:effectLst>
                      <a:outerShdw blurRad="38100" dist="38100" dir="2700000" algn="tl">
                        <a:srgbClr val="C0C0C0"/>
                      </a:outerShdw>
                    </a:effectLst>
                    <a:latin typeface="Trebuchet MS"/>
                  </a:rPr>
                  <a:t>1</a:t>
                </a:r>
              </a:p>
            </p:txBody>
          </p:sp>
        </p:grpSp>
        <p:sp>
          <p:nvSpPr>
            <p:cNvPr id="7" name="Text Box 9"/>
            <p:cNvSpPr txBox="1">
              <a:spLocks noChangeArrowheads="1"/>
            </p:cNvSpPr>
            <p:nvPr/>
          </p:nvSpPr>
          <p:spPr bwMode="gray">
            <a:xfrm>
              <a:off x="1421" y="1031"/>
              <a:ext cx="3742" cy="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a:defRPr/>
              </a:pPr>
              <a:r>
                <a:rPr lang="en-US" sz="2300">
                  <a:latin typeface="Times New Roman" panose="02020603050405020304" pitchFamily="18" charset="0"/>
                  <a:cs typeface="Times New Roman" panose="02020603050405020304" pitchFamily="18" charset="0"/>
                </a:rPr>
                <a:t>Biết được trên Internet có nhiều thông tin bổ ích và lí thú.</a:t>
              </a:r>
              <a:endParaRPr lang="en-US" sz="2300" dirty="0">
                <a:solidFill>
                  <a:prstClr val="black"/>
                </a:solidFill>
                <a:latin typeface="Times New Roman" panose="02020603050405020304" pitchFamily="18" charset="0"/>
                <a:cs typeface="Times New Roman" panose="02020603050405020304" pitchFamily="18" charset="0"/>
              </a:endParaRPr>
            </a:p>
          </p:txBody>
        </p:sp>
      </p:grpSp>
      <p:grpSp>
        <p:nvGrpSpPr>
          <p:cNvPr id="11" name="Group 10"/>
          <p:cNvGrpSpPr>
            <a:grpSpLocks/>
          </p:cNvGrpSpPr>
          <p:nvPr/>
        </p:nvGrpSpPr>
        <p:grpSpPr bwMode="auto">
          <a:xfrm>
            <a:off x="762000" y="4067752"/>
            <a:ext cx="7924283" cy="1034723"/>
            <a:chOff x="912" y="2016"/>
            <a:chExt cx="3984" cy="924"/>
          </a:xfrm>
        </p:grpSpPr>
        <p:sp>
          <p:nvSpPr>
            <p:cNvPr id="12" name="AutoShape 11"/>
            <p:cNvSpPr>
              <a:spLocks noChangeArrowheads="1"/>
            </p:cNvSpPr>
            <p:nvPr/>
          </p:nvSpPr>
          <p:spPr bwMode="gray">
            <a:xfrm>
              <a:off x="912" y="2016"/>
              <a:ext cx="3984" cy="912"/>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685800">
                <a:defRPr/>
              </a:pPr>
              <a:endParaRPr lang="en-US" sz="1350">
                <a:solidFill>
                  <a:prstClr val="black"/>
                </a:solidFill>
                <a:latin typeface="Trebuchet MS"/>
              </a:endParaRPr>
            </a:p>
          </p:txBody>
        </p:sp>
        <p:grpSp>
          <p:nvGrpSpPr>
            <p:cNvPr id="13" name="Group 12"/>
            <p:cNvGrpSpPr>
              <a:grpSpLocks/>
            </p:cNvGrpSpPr>
            <p:nvPr/>
          </p:nvGrpSpPr>
          <p:grpSpPr bwMode="auto">
            <a:xfrm>
              <a:off x="989" y="2078"/>
              <a:ext cx="441" cy="746"/>
              <a:chOff x="989" y="2078"/>
              <a:chExt cx="441" cy="746"/>
            </a:xfrm>
          </p:grpSpPr>
          <p:sp>
            <p:nvSpPr>
              <p:cNvPr id="15" name="AutoShape 13"/>
              <p:cNvSpPr>
                <a:spLocks noChangeArrowheads="1"/>
              </p:cNvSpPr>
              <p:nvPr/>
            </p:nvSpPr>
            <p:spPr bwMode="gray">
              <a:xfrm>
                <a:off x="989" y="2078"/>
                <a:ext cx="397" cy="746"/>
              </a:xfrm>
              <a:prstGeom prst="roundRect">
                <a:avLst>
                  <a:gd name="adj" fmla="val 11921"/>
                </a:avLst>
              </a:prstGeom>
              <a:solidFill>
                <a:srgbClr val="FF0000"/>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defRPr/>
                </a:pPr>
                <a:endParaRPr lang="en-US" sz="1350">
                  <a:solidFill>
                    <a:prstClr val="black"/>
                  </a:solidFill>
                  <a:latin typeface="Trebuchet MS"/>
                </a:endParaRPr>
              </a:p>
            </p:txBody>
          </p:sp>
          <p:sp>
            <p:nvSpPr>
              <p:cNvPr id="16" name="Freeform 14"/>
              <p:cNvSpPr>
                <a:spLocks/>
              </p:cNvSpPr>
              <p:nvPr/>
            </p:nvSpPr>
            <p:spPr bwMode="gray">
              <a:xfrm>
                <a:off x="1047" y="214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defTabSz="685800">
                  <a:defRPr/>
                </a:pPr>
                <a:endParaRPr lang="en-US" sz="1350">
                  <a:solidFill>
                    <a:prstClr val="black"/>
                  </a:solidFill>
                  <a:latin typeface="Trebuchet MS"/>
                </a:endParaRPr>
              </a:p>
            </p:txBody>
          </p:sp>
          <p:sp>
            <p:nvSpPr>
              <p:cNvPr id="17" name="Text Box 15"/>
              <p:cNvSpPr txBox="1">
                <a:spLocks noChangeArrowheads="1"/>
              </p:cNvSpPr>
              <p:nvPr/>
            </p:nvSpPr>
            <p:spPr bwMode="gray">
              <a:xfrm>
                <a:off x="1111" y="2198"/>
                <a:ext cx="175" cy="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685800" eaLnBrk="0" hangingPunct="0">
                  <a:defRPr/>
                </a:pPr>
                <a:r>
                  <a:rPr lang="en-US" sz="2100" dirty="0">
                    <a:solidFill>
                      <a:srgbClr val="FFFFFF"/>
                    </a:solidFill>
                    <a:effectLst>
                      <a:outerShdw blurRad="38100" dist="38100" dir="2700000" algn="tl">
                        <a:srgbClr val="C0C0C0"/>
                      </a:outerShdw>
                    </a:effectLst>
                    <a:latin typeface="Trebuchet MS"/>
                  </a:rPr>
                  <a:t>2</a:t>
                </a:r>
              </a:p>
            </p:txBody>
          </p:sp>
        </p:grpSp>
        <p:sp>
          <p:nvSpPr>
            <p:cNvPr id="14" name="Text Box 16"/>
            <p:cNvSpPr txBox="1">
              <a:spLocks noChangeArrowheads="1"/>
            </p:cNvSpPr>
            <p:nvPr/>
          </p:nvSpPr>
          <p:spPr bwMode="gray">
            <a:xfrm>
              <a:off x="1430" y="2198"/>
              <a:ext cx="3243" cy="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a:defRPr/>
              </a:pPr>
              <a:r>
                <a:rPr lang="en-US" sz="2400">
                  <a:latin typeface="Times New Roman" panose="02020603050405020304" pitchFamily="18" charset="0"/>
                  <a:cs typeface="Times New Roman" panose="02020603050405020304" pitchFamily="18" charset="0"/>
                </a:rPr>
                <a:t>Biết được có thể tìm thấy trên Internet những thông tin không có sẵn trong máy tính</a:t>
              </a:r>
              <a:r>
                <a:rPr lang="en-US" sz="2100">
                  <a:solidFill>
                    <a:prstClr val="black"/>
                  </a:solidFill>
                  <a:latin typeface="Times New Roman" pitchFamily="18" charset="0"/>
                  <a:cs typeface="Times New Roman" pitchFamily="18" charset="0"/>
                </a:rPr>
                <a:t>.</a:t>
              </a:r>
              <a:endParaRPr lang="en-US" sz="2100" dirty="0">
                <a:solidFill>
                  <a:prstClr val="black"/>
                </a:solidFill>
                <a:latin typeface="Times New Roman" pitchFamily="18" charset="0"/>
                <a:cs typeface="Times New Roman" pitchFamily="18" charset="0"/>
              </a:endParaRPr>
            </a:p>
          </p:txBody>
        </p:sp>
      </p:grpSp>
      <p:pic>
        <p:nvPicPr>
          <p:cNvPr id="28" name="Picture 5" descr="F:\1-原创素材\1_mm1102\PPT\PPT_014\materaials\flower_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351" y="1281515"/>
            <a:ext cx="265047" cy="26504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5" descr="F:\1-原创素材\1_mm1102\PPT\PPT_014\materaials\flower_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0226" y="1281515"/>
            <a:ext cx="265047" cy="26504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5" descr="F:\1-原创素材\1_mm1102\PPT\PPT_014\materaials\flower_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0226" y="5347329"/>
            <a:ext cx="265047" cy="26504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5" descr="F:\1-原创素材\1_mm1102\PPT\PPT_014\materaials\flower_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351" y="5345680"/>
            <a:ext cx="265047" cy="265047"/>
          </a:xfrm>
          <a:prstGeom prst="rect">
            <a:avLst/>
          </a:prstGeom>
          <a:noFill/>
          <a:extLst>
            <a:ext uri="{909E8E84-426E-40DD-AFC4-6F175D3DCCD1}">
              <a14:hiddenFill xmlns:a14="http://schemas.microsoft.com/office/drawing/2010/main">
                <a:solidFill>
                  <a:srgbClr val="FFFFFF"/>
                </a:solidFill>
              </a14:hiddenFill>
            </a:ext>
          </a:extLst>
        </p:spPr>
      </p:pic>
      <p:sp>
        <p:nvSpPr>
          <p:cNvPr id="32" name="Text Box 11"/>
          <p:cNvSpPr txBox="1">
            <a:spLocks noChangeArrowheads="1"/>
          </p:cNvSpPr>
          <p:nvPr/>
        </p:nvSpPr>
        <p:spPr bwMode="auto">
          <a:xfrm>
            <a:off x="1396329" y="1186072"/>
            <a:ext cx="6000179" cy="461665"/>
          </a:xfrm>
          <a:prstGeom prst="rect">
            <a:avLst/>
          </a:prstGeom>
          <a:noFill/>
          <a:ln w="9525">
            <a:noFill/>
            <a:miter lim="800000"/>
            <a:headEnd/>
            <a:tailEnd/>
          </a:ln>
          <a:effectLst/>
        </p:spPr>
        <p:txBody>
          <a:bodyPr wrap="square">
            <a:spAutoFit/>
          </a:bodyPr>
          <a:lstStyle/>
          <a:p>
            <a:pPr algn="ctr" defTabSz="685800">
              <a:defRPr/>
            </a:pPr>
            <a:r>
              <a:rPr lang="en-US" sz="2400" b="1" u="sng" err="1">
                <a:solidFill>
                  <a:srgbClr val="002060"/>
                </a:solidFill>
                <a:latin typeface="Times New Roman" pitchFamily="18" charset="0"/>
              </a:rPr>
              <a:t>Bài</a:t>
            </a:r>
            <a:r>
              <a:rPr lang="en-US" sz="2400" b="1" u="sng">
                <a:solidFill>
                  <a:srgbClr val="002060"/>
                </a:solidFill>
                <a:latin typeface="Times New Roman" pitchFamily="18" charset="0"/>
              </a:rPr>
              <a:t> 1:</a:t>
            </a:r>
            <a:r>
              <a:rPr lang="en-US" sz="2400" b="1">
                <a:solidFill>
                  <a:srgbClr val="002060"/>
                </a:solidFill>
                <a:latin typeface="Times New Roman" pitchFamily="18" charset="0"/>
              </a:rPr>
              <a:t> Thông tin trên Internet</a:t>
            </a:r>
            <a:endParaRPr lang="en-US" sz="2400" b="1" dirty="0">
              <a:solidFill>
                <a:srgbClr val="002060"/>
              </a:solidFill>
              <a:latin typeface="Times New Roman" pitchFamily="18" charset="0"/>
            </a:endParaRPr>
          </a:p>
        </p:txBody>
      </p:sp>
      <p:sp>
        <p:nvSpPr>
          <p:cNvPr id="24" name="Text Box 11"/>
          <p:cNvSpPr txBox="1">
            <a:spLocks noChangeArrowheads="1"/>
          </p:cNvSpPr>
          <p:nvPr/>
        </p:nvSpPr>
        <p:spPr bwMode="auto">
          <a:xfrm>
            <a:off x="3568928" y="773900"/>
            <a:ext cx="1947918" cy="461665"/>
          </a:xfrm>
          <a:prstGeom prst="rect">
            <a:avLst/>
          </a:prstGeom>
          <a:noFill/>
          <a:ln w="9525">
            <a:noFill/>
            <a:miter lim="800000"/>
            <a:headEnd/>
            <a:tailEnd/>
          </a:ln>
          <a:effectLst/>
        </p:spPr>
        <p:txBody>
          <a:bodyPr wrap="square">
            <a:spAutoFit/>
          </a:bodyPr>
          <a:lstStyle/>
          <a:p>
            <a:pPr defTabSz="685800">
              <a:defRPr/>
            </a:pPr>
            <a:r>
              <a:rPr lang="en-US" sz="2400" b="1" u="sng" dirty="0" err="1">
                <a:solidFill>
                  <a:srgbClr val="002060"/>
                </a:solidFill>
                <a:latin typeface="Times New Roman" pitchFamily="18" charset="0"/>
              </a:rPr>
              <a:t>Môn</a:t>
            </a:r>
            <a:r>
              <a:rPr lang="en-US" sz="2400" b="1" u="sng">
                <a:solidFill>
                  <a:srgbClr val="002060"/>
                </a:solidFill>
                <a:latin typeface="Times New Roman" pitchFamily="18" charset="0"/>
              </a:rPr>
              <a:t>:</a:t>
            </a:r>
            <a:r>
              <a:rPr lang="en-US" sz="2400" b="1">
                <a:solidFill>
                  <a:srgbClr val="002060"/>
                </a:solidFill>
                <a:latin typeface="Times New Roman" pitchFamily="18" charset="0"/>
              </a:rPr>
              <a:t> Tin</a:t>
            </a:r>
            <a:endParaRPr lang="en-US" sz="2400" b="1" dirty="0">
              <a:solidFill>
                <a:srgbClr val="002060"/>
              </a:solidFill>
              <a:latin typeface="Times New Roman" pitchFamily="18" charset="0"/>
            </a:endParaRPr>
          </a:p>
        </p:txBody>
      </p:sp>
      <p:sp>
        <p:nvSpPr>
          <p:cNvPr id="23" name="TextBox 22"/>
          <p:cNvSpPr txBox="1"/>
          <p:nvPr/>
        </p:nvSpPr>
        <p:spPr>
          <a:xfrm>
            <a:off x="3200400" y="1539011"/>
            <a:ext cx="2938795" cy="461665"/>
          </a:xfrm>
          <a:prstGeom prst="rect">
            <a:avLst/>
          </a:prstGeom>
          <a:noFill/>
        </p:spPr>
        <p:txBody>
          <a:bodyPr wrap="square" rtlCol="0">
            <a:spAutoFit/>
          </a:bodyPr>
          <a:lstStyle/>
          <a:p>
            <a:r>
              <a:rPr lang="en-US" sz="2400" b="1">
                <a:solidFill>
                  <a:srgbClr val="FF6600"/>
                </a:solidFill>
                <a:latin typeface="Times New Roman" panose="02020603050405020304" pitchFamily="18" charset="0"/>
                <a:cs typeface="Times New Roman" panose="02020603050405020304" pitchFamily="18" charset="0"/>
              </a:rPr>
              <a:t>(SGK - </a:t>
            </a:r>
            <a:r>
              <a:rPr lang="en-US" sz="2400" b="1" err="1">
                <a:solidFill>
                  <a:srgbClr val="FF6600"/>
                </a:solidFill>
                <a:latin typeface="Times New Roman" panose="02020603050405020304" pitchFamily="18" charset="0"/>
                <a:cs typeface="Times New Roman" panose="02020603050405020304" pitchFamily="18" charset="0"/>
              </a:rPr>
              <a:t>trang</a:t>
            </a:r>
            <a:r>
              <a:rPr lang="en-US" sz="2400" b="1">
                <a:solidFill>
                  <a:srgbClr val="FF6600"/>
                </a:solidFill>
                <a:latin typeface="Times New Roman" panose="02020603050405020304" pitchFamily="18" charset="0"/>
                <a:cs typeface="Times New Roman" panose="02020603050405020304" pitchFamily="18" charset="0"/>
              </a:rPr>
              <a:t> 33) </a:t>
            </a:r>
            <a:endParaRPr lang="en-US" sz="2400" b="1" dirty="0">
              <a:solidFill>
                <a:srgbClr val="FF66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898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5"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276600" y="791162"/>
            <a:ext cx="3166251"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err="1">
                <a:ln/>
                <a:solidFill>
                  <a:srgbClr val="00CC00"/>
                </a:solidFill>
                <a:effectLst/>
              </a:rPr>
              <a:t>Khởi</a:t>
            </a:r>
            <a:r>
              <a:rPr lang="en-US" sz="5400" b="1" cap="none" spc="0" dirty="0">
                <a:ln/>
                <a:solidFill>
                  <a:srgbClr val="00CC00"/>
                </a:solidFill>
                <a:effectLst/>
              </a:rPr>
              <a:t> </a:t>
            </a:r>
            <a:r>
              <a:rPr lang="en-US" sz="5400" b="1" cap="none" spc="0" dirty="0" err="1">
                <a:ln/>
                <a:solidFill>
                  <a:srgbClr val="00CC00"/>
                </a:solidFill>
                <a:effectLst/>
              </a:rPr>
              <a:t>động</a:t>
            </a:r>
            <a:endParaRPr lang="en-US" sz="5400" b="1" cap="none" spc="0" dirty="0">
              <a:ln/>
              <a:solidFill>
                <a:srgbClr val="00CC00"/>
              </a:solidFill>
              <a:effectLst/>
            </a:endParaRPr>
          </a:p>
        </p:txBody>
      </p:sp>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2317" b="96707" l="0" r="100000"/>
                    </a14:imgEffect>
                  </a14:imgLayer>
                </a14:imgProps>
              </a:ext>
              <a:ext uri="{28A0092B-C50C-407E-A947-70E740481C1C}">
                <a14:useLocalDpi xmlns:a14="http://schemas.microsoft.com/office/drawing/2010/main" val="0"/>
              </a:ext>
            </a:extLst>
          </a:blip>
          <a:stretch>
            <a:fillRect/>
          </a:stretch>
        </p:blipFill>
        <p:spPr>
          <a:xfrm>
            <a:off x="4533900" y="1656181"/>
            <a:ext cx="2438400" cy="1952625"/>
          </a:xfrm>
          <a:prstGeom prst="rect">
            <a:avLst/>
          </a:prstGeom>
        </p:spPr>
      </p:pic>
      <p:pic>
        <p:nvPicPr>
          <p:cNvPr id="4" name="Picture 3"/>
          <p:cNvPicPr>
            <a:picLocks noChangeAspect="1"/>
          </p:cNvPicPr>
          <p:nvPr/>
        </p:nvPicPr>
        <p:blipFill>
          <a:blip r:embed="rId5" cstate="print">
            <a:extLst>
              <a:ext uri="{BEBA8EAE-BF5A-486C-A8C5-ECC9F3942E4B}">
                <a14:imgProps xmlns:a14="http://schemas.microsoft.com/office/drawing/2010/main">
                  <a14:imgLayer r:embed="rId6">
                    <a14:imgEffect>
                      <a14:backgroundRemoval t="2969" b="100000" l="2500" r="98594"/>
                    </a14:imgEffect>
                  </a14:imgLayer>
                </a14:imgProps>
              </a:ext>
              <a:ext uri="{28A0092B-C50C-407E-A947-70E740481C1C}">
                <a14:useLocalDpi xmlns:a14="http://schemas.microsoft.com/office/drawing/2010/main" val="0"/>
              </a:ext>
            </a:extLst>
          </a:blip>
          <a:stretch>
            <a:fillRect/>
          </a:stretch>
        </p:blipFill>
        <p:spPr>
          <a:xfrm>
            <a:off x="2333767" y="1565602"/>
            <a:ext cx="1816921" cy="1816921"/>
          </a:xfrm>
          <a:prstGeom prst="rect">
            <a:avLst/>
          </a:prstGeom>
        </p:spPr>
      </p:pic>
      <p:sp>
        <p:nvSpPr>
          <p:cNvPr id="5" name="TextBox 4"/>
          <p:cNvSpPr txBox="1"/>
          <p:nvPr/>
        </p:nvSpPr>
        <p:spPr>
          <a:xfrm>
            <a:off x="1524000" y="3760624"/>
            <a:ext cx="6248400" cy="830997"/>
          </a:xfrm>
          <a:prstGeom prst="rect">
            <a:avLst/>
          </a:prstGeom>
          <a:noFill/>
        </p:spPr>
        <p:txBody>
          <a:bodyPr wrap="square" rtlCol="0">
            <a:spAutoFit/>
          </a:bodyPr>
          <a:lstStyle/>
          <a:p>
            <a:pPr algn="ctr"/>
            <a:r>
              <a:rPr lang="en-US" sz="2400" err="1">
                <a:latin typeface="Times New Roman" panose="02020603050405020304" pitchFamily="18" charset="0"/>
                <a:cs typeface="Times New Roman" panose="02020603050405020304" pitchFamily="18" charset="0"/>
              </a:rPr>
              <a:t>Em</a:t>
            </a:r>
            <a:r>
              <a:rPr lang="en-US" sz="2400">
                <a:latin typeface="Times New Roman" panose="02020603050405020304" pitchFamily="18" charset="0"/>
                <a:cs typeface="Times New Roman" panose="02020603050405020304" pitchFamily="18" charset="0"/>
              </a:rPr>
              <a:t> hoặc bố, mẹ em thường xem những thông tin gì trên Internet? Hãy kể cho các bạn cùng biết?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2530528"/>
      </p:ext>
    </p:extLst>
  </p:cSld>
  <p:clrMapOvr>
    <a:masterClrMapping/>
  </p:clrMapOvr>
  <p:transition spd="slow" advTm="3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amond(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grpId="1" nodeType="clickEffect">
                                  <p:stCondLst>
                                    <p:cond delay="0"/>
                                  </p:stCondLst>
                                  <p:childTnLst>
                                    <p:animClr clrSpc="rgb" dir="cw">
                                      <p:cBhvr override="childStyle">
                                        <p:cTn id="26" dur="2000" fill="hold"/>
                                        <p:tgtEl>
                                          <p:spTgt spid="5"/>
                                        </p:tgtEl>
                                        <p:attrNameLst>
                                          <p:attrName>style.color</p:attrName>
                                        </p:attrNameLst>
                                      </p:cBhvr>
                                      <p:to>
                                        <a:schemeClr val="accent2"/>
                                      </p:to>
                                    </p:animClr>
                                  </p:childTnLst>
                                </p:cTn>
                              </p:par>
                            </p:childTnLst>
                          </p:cTn>
                        </p:par>
                      </p:childTnLst>
                    </p:cTn>
                  </p:par>
                  <p:par>
                    <p:cTn id="27" fill="hold">
                      <p:stCondLst>
                        <p:cond delay="indefinite"/>
                      </p:stCondLst>
                      <p:childTnLst>
                        <p:par>
                          <p:cTn id="28" fill="hold">
                            <p:stCondLst>
                              <p:cond delay="0"/>
                            </p:stCondLst>
                            <p:childTnLst>
                              <p:par>
                                <p:cTn id="29" presetID="6" presetClass="exit" presetSubtype="32" fill="hold" grpId="2" nodeType="clickEffect">
                                  <p:stCondLst>
                                    <p:cond delay="0"/>
                                  </p:stCondLst>
                                  <p:childTnLst>
                                    <p:animEffect transition="out" filter="circle(out)">
                                      <p:cBhvr>
                                        <p:cTn id="30" dur="2000"/>
                                        <p:tgtEl>
                                          <p:spTgt spid="5"/>
                                        </p:tgtEl>
                                      </p:cBhvr>
                                    </p:animEffect>
                                    <p:set>
                                      <p:cBhvr>
                                        <p:cTn id="31"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P spid="5"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4666"/>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914400" y="399970"/>
            <a:ext cx="803199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600" b="1" dirty="0">
                <a:solidFill>
                  <a:srgbClr val="FF0000"/>
                </a:solidFill>
                <a:latin typeface="Times New Roman" panose="02020603050405020304" pitchFamily="18" charset="0"/>
                <a:cs typeface="Times New Roman" panose="02020603050405020304" pitchFamily="18" charset="0"/>
              </a:rPr>
              <a:t>1</a:t>
            </a:r>
            <a:r>
              <a:rPr lang="en-US" altLang="en-US" sz="2600" b="1">
                <a:solidFill>
                  <a:srgbClr val="FF0000"/>
                </a:solidFill>
                <a:latin typeface="Times New Roman" panose="02020603050405020304" pitchFamily="18" charset="0"/>
                <a:cs typeface="Times New Roman" panose="02020603050405020304" pitchFamily="18" charset="0"/>
              </a:rPr>
              <a:t>. Xem tin tức và chương trình giải trí trên Internet</a:t>
            </a:r>
            <a:endParaRPr lang="en-US" altLang="en-US" sz="26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79120" y="1435700"/>
            <a:ext cx="3352800" cy="1569660"/>
          </a:xfrm>
          <a:prstGeom prst="rect">
            <a:avLst/>
          </a:prstGeom>
          <a:noFill/>
        </p:spPr>
        <p:txBody>
          <a:bodyPr wrap="square" rtlCol="0">
            <a:spAutoFit/>
          </a:bodyPr>
          <a:lstStyle/>
          <a:p>
            <a:pPr algn="just"/>
            <a:r>
              <a:rPr lang="en-US" sz="2400">
                <a:latin typeface="Times New Roman" panose="02020603050405020304" pitchFamily="18" charset="0"/>
                <a:cs typeface="Times New Roman" panose="02020603050405020304" pitchFamily="18" charset="0"/>
              </a:rPr>
              <a:t>Đố em: Các hình 1, 2 và 3 được cắt từ các video có trên Internet. Mỗi hình này cho em thông tin gì?</a:t>
            </a:r>
            <a:endParaRPr lang="en-US" sz="2400"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3541" b="14160"/>
          <a:stretch/>
        </p:blipFill>
        <p:spPr>
          <a:xfrm>
            <a:off x="4420288" y="1435700"/>
            <a:ext cx="4037912" cy="1822376"/>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3903" t="6370" b="17194"/>
          <a:stretch/>
        </p:blipFill>
        <p:spPr>
          <a:xfrm>
            <a:off x="685800" y="3770882"/>
            <a:ext cx="3246120" cy="1867917"/>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b="14278"/>
          <a:stretch/>
        </p:blipFill>
        <p:spPr>
          <a:xfrm>
            <a:off x="4522776" y="3770883"/>
            <a:ext cx="3554424" cy="1867916"/>
          </a:xfrm>
          <a:prstGeom prst="rect">
            <a:avLst/>
          </a:prstGeom>
        </p:spPr>
      </p:pic>
      <p:sp>
        <p:nvSpPr>
          <p:cNvPr id="14" name="TextBox 13"/>
          <p:cNvSpPr txBox="1"/>
          <p:nvPr/>
        </p:nvSpPr>
        <p:spPr>
          <a:xfrm>
            <a:off x="4501147" y="3261820"/>
            <a:ext cx="992873" cy="369332"/>
          </a:xfrm>
          <a:prstGeom prst="rect">
            <a:avLst/>
          </a:prstGeom>
          <a:noFill/>
        </p:spPr>
        <p:txBody>
          <a:bodyPr wrap="square" rtlCol="0">
            <a:spAutoFit/>
          </a:bodyPr>
          <a:lstStyle/>
          <a:p>
            <a:r>
              <a:rPr lang="en-US" b="1" err="1">
                <a:latin typeface="Times New Roman" panose="02020603050405020304" pitchFamily="18" charset="0"/>
                <a:cs typeface="Times New Roman" panose="02020603050405020304" pitchFamily="18" charset="0"/>
              </a:rPr>
              <a:t>Hình</a:t>
            </a:r>
            <a:r>
              <a:rPr lang="en-US" b="1">
                <a:latin typeface="Times New Roman" panose="02020603050405020304" pitchFamily="18" charset="0"/>
                <a:cs typeface="Times New Roman" panose="02020603050405020304" pitchFamily="18" charset="0"/>
              </a:rPr>
              <a:t> 1.</a:t>
            </a:r>
            <a:endParaRPr lang="en-US"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4572000" y="5802868"/>
            <a:ext cx="992873" cy="369332"/>
          </a:xfrm>
          <a:prstGeom prst="rect">
            <a:avLst/>
          </a:prstGeom>
          <a:noFill/>
        </p:spPr>
        <p:txBody>
          <a:bodyPr wrap="square" rtlCol="0">
            <a:spAutoFit/>
          </a:bodyPr>
          <a:lstStyle/>
          <a:p>
            <a:r>
              <a:rPr lang="en-US" b="1" err="1">
                <a:latin typeface="Times New Roman" panose="02020603050405020304" pitchFamily="18" charset="0"/>
                <a:cs typeface="Times New Roman" panose="02020603050405020304" pitchFamily="18" charset="0"/>
              </a:rPr>
              <a:t>Hình</a:t>
            </a:r>
            <a:r>
              <a:rPr lang="en-US" b="1">
                <a:latin typeface="Times New Roman" panose="02020603050405020304" pitchFamily="18" charset="0"/>
                <a:cs typeface="Times New Roman" panose="02020603050405020304" pitchFamily="18" charset="0"/>
              </a:rPr>
              <a:t> 3. </a:t>
            </a:r>
            <a:endParaRPr lang="en-US"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579120" y="5806830"/>
            <a:ext cx="992873" cy="369332"/>
          </a:xfrm>
          <a:prstGeom prst="rect">
            <a:avLst/>
          </a:prstGeom>
          <a:noFill/>
        </p:spPr>
        <p:txBody>
          <a:bodyPr wrap="square" rtlCol="0">
            <a:spAutoFit/>
          </a:bodyPr>
          <a:lstStyle/>
          <a:p>
            <a:r>
              <a:rPr lang="en-US" b="1" err="1">
                <a:latin typeface="Times New Roman" panose="02020603050405020304" pitchFamily="18" charset="0"/>
                <a:cs typeface="Times New Roman" panose="02020603050405020304" pitchFamily="18" charset="0"/>
              </a:rPr>
              <a:t>Hình</a:t>
            </a:r>
            <a:r>
              <a:rPr lang="en-US" b="1">
                <a:latin typeface="Times New Roman" panose="02020603050405020304" pitchFamily="18" charset="0"/>
                <a:cs typeface="Times New Roman" panose="02020603050405020304" pitchFamily="18" charset="0"/>
              </a:rPr>
              <a:t> 2.</a:t>
            </a:r>
            <a:endParaRPr lang="en-US"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5257800" y="3244334"/>
            <a:ext cx="3124200" cy="369332"/>
          </a:xfrm>
          <a:prstGeom prst="rect">
            <a:avLst/>
          </a:prstGeom>
          <a:noFill/>
        </p:spPr>
        <p:txBody>
          <a:bodyPr wrap="square" rtlCol="0">
            <a:spAutoFit/>
          </a:bodyPr>
          <a:lstStyle/>
          <a:p>
            <a:r>
              <a:rPr lang="en-US" b="1">
                <a:latin typeface="Times New Roman" panose="02020603050405020304" pitchFamily="18" charset="0"/>
                <a:cs typeface="Times New Roman" panose="02020603050405020304" pitchFamily="18" charset="0"/>
              </a:rPr>
              <a:t>Chương trình dự báo thời tiết</a:t>
            </a:r>
            <a:endParaRPr lang="en-US"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1385964" y="5806830"/>
            <a:ext cx="1981200" cy="369332"/>
          </a:xfrm>
          <a:prstGeom prst="rect">
            <a:avLst/>
          </a:prstGeom>
          <a:noFill/>
        </p:spPr>
        <p:txBody>
          <a:bodyPr wrap="square" rtlCol="0">
            <a:spAutoFit/>
          </a:bodyPr>
          <a:lstStyle/>
          <a:p>
            <a:r>
              <a:rPr lang="en-US" b="1">
                <a:latin typeface="Times New Roman" panose="02020603050405020304" pitchFamily="18" charset="0"/>
                <a:cs typeface="Times New Roman" panose="02020603050405020304" pitchFamily="18" charset="0"/>
              </a:rPr>
              <a:t>Phim hoạt hình</a:t>
            </a:r>
            <a:endParaRPr lang="en-US" b="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5315000" y="5799694"/>
            <a:ext cx="1981200" cy="369332"/>
          </a:xfrm>
          <a:prstGeom prst="rect">
            <a:avLst/>
          </a:prstGeom>
          <a:noFill/>
        </p:spPr>
        <p:txBody>
          <a:bodyPr wrap="square" rtlCol="0">
            <a:spAutoFit/>
          </a:bodyPr>
          <a:lstStyle/>
          <a:p>
            <a:r>
              <a:rPr lang="en-US" b="1">
                <a:latin typeface="Times New Roman" panose="02020603050405020304" pitchFamily="18" charset="0"/>
                <a:cs typeface="Times New Roman" panose="02020603050405020304" pitchFamily="18" charset="0"/>
              </a:rPr>
              <a:t> Kể chuyện lớp 3</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055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750" fill="hold"/>
                                        <p:tgtEl>
                                          <p:spTgt spid="18"/>
                                        </p:tgtEl>
                                        <p:attrNameLst>
                                          <p:attrName>ppt_w</p:attrName>
                                        </p:attrNameLst>
                                      </p:cBhvr>
                                      <p:tavLst>
                                        <p:tav tm="0">
                                          <p:val>
                                            <p:fltVal val="0"/>
                                          </p:val>
                                        </p:tav>
                                        <p:tav tm="100000">
                                          <p:val>
                                            <p:strVal val="#ppt_w"/>
                                          </p:val>
                                        </p:tav>
                                      </p:tavLst>
                                    </p:anim>
                                    <p:anim calcmode="lin" valueType="num">
                                      <p:cBhvr>
                                        <p:cTn id="25" dur="750" fill="hold"/>
                                        <p:tgtEl>
                                          <p:spTgt spid="18"/>
                                        </p:tgtEl>
                                        <p:attrNameLst>
                                          <p:attrName>ppt_h</p:attrName>
                                        </p:attrNameLst>
                                      </p:cBhvr>
                                      <p:tavLst>
                                        <p:tav tm="0">
                                          <p:val>
                                            <p:fltVal val="0"/>
                                          </p:val>
                                        </p:tav>
                                        <p:tav tm="100000">
                                          <p:val>
                                            <p:strVal val="#ppt_h"/>
                                          </p:val>
                                        </p:tav>
                                      </p:tavLst>
                                    </p:anim>
                                    <p:animEffect transition="in" filter="fade">
                                      <p:cBhvr>
                                        <p:cTn id="26" dur="75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9"/>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7500" t="5564" r="8333" b="5402"/>
          <a:stretch/>
        </p:blipFill>
        <p:spPr bwMode="auto">
          <a:xfrm>
            <a:off x="4548" y="0"/>
            <a:ext cx="9368051"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1295400" y="457200"/>
            <a:ext cx="7467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3600" b="1" dirty="0">
                <a:solidFill>
                  <a:srgbClr val="FF0000"/>
                </a:solidFill>
                <a:latin typeface="Times New Roman" panose="02020603050405020304" pitchFamily="18" charset="0"/>
                <a:cs typeface="Times New Roman" panose="02020603050405020304" pitchFamily="18" charset="0"/>
              </a:rPr>
              <a:t>2</a:t>
            </a:r>
            <a:r>
              <a:rPr lang="en-US" altLang="en-US" sz="3600" b="1">
                <a:solidFill>
                  <a:srgbClr val="FF0000"/>
                </a:solidFill>
                <a:latin typeface="Times New Roman" panose="02020603050405020304" pitchFamily="18" charset="0"/>
                <a:cs typeface="Times New Roman" panose="02020603050405020304" pitchFamily="18" charset="0"/>
              </a:rPr>
              <a:t>. </a:t>
            </a:r>
            <a:r>
              <a:rPr lang="en-US" sz="3600" b="1">
                <a:solidFill>
                  <a:srgbClr val="FF0000"/>
                </a:solidFill>
                <a:latin typeface="Times New Roman" panose="02020603050405020304" pitchFamily="18" charset="0"/>
                <a:cs typeface="Times New Roman" panose="02020603050405020304" pitchFamily="18" charset="0"/>
              </a:rPr>
              <a:t>Tìm trên Internet những thông tin </a:t>
            </a:r>
          </a:p>
          <a:p>
            <a:pPr algn="ctr">
              <a:spcBef>
                <a:spcPct val="0"/>
              </a:spcBef>
              <a:buNone/>
            </a:pPr>
            <a:r>
              <a:rPr lang="en-US" sz="3600" b="1">
                <a:solidFill>
                  <a:srgbClr val="FF0000"/>
                </a:solidFill>
                <a:latin typeface="Times New Roman" panose="02020603050405020304" pitchFamily="18" charset="0"/>
                <a:cs typeface="Times New Roman" panose="02020603050405020304" pitchFamily="18" charset="0"/>
              </a:rPr>
              <a:t>không có sẵn trên máy tính</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990600" y="1868507"/>
            <a:ext cx="8153400" cy="1077218"/>
          </a:xfrm>
          <a:prstGeom prst="rect">
            <a:avLst/>
          </a:prstGeom>
        </p:spPr>
        <p:txBody>
          <a:bodyPr wrap="square">
            <a:spAutoFit/>
          </a:bodyPr>
          <a:lstStyle/>
          <a:p>
            <a:r>
              <a:rPr lang="en-US" sz="3200">
                <a:solidFill>
                  <a:srgbClr val="0000CC"/>
                </a:solidFill>
                <a:latin typeface="Times New Roman" panose="02020603050405020304" pitchFamily="18" charset="0"/>
                <a:ea typeface="Times New Roman" panose="02020603050405020304" pitchFamily="18" charset="0"/>
              </a:rPr>
              <a:t>- Bạn nào đã biết cách truy cập và tìm kiếm thông tin trên Internet?</a:t>
            </a:r>
            <a:endParaRPr lang="en-US" sz="3200">
              <a:solidFill>
                <a:srgbClr val="0000CC"/>
              </a:solidFill>
            </a:endParaRPr>
          </a:p>
        </p:txBody>
      </p:sp>
      <p:sp>
        <p:nvSpPr>
          <p:cNvPr id="7" name="Rectangle 6"/>
          <p:cNvSpPr/>
          <p:nvPr/>
        </p:nvSpPr>
        <p:spPr>
          <a:xfrm>
            <a:off x="990600" y="3151257"/>
            <a:ext cx="8153400" cy="1077218"/>
          </a:xfrm>
          <a:prstGeom prst="rect">
            <a:avLst/>
          </a:prstGeom>
        </p:spPr>
        <p:txBody>
          <a:bodyPr wrap="square">
            <a:spAutoFit/>
          </a:bodyPr>
          <a:lstStyle/>
          <a:p>
            <a:r>
              <a:rPr lang="en-US" sz="3200">
                <a:solidFill>
                  <a:srgbClr val="0000CC"/>
                </a:solidFill>
                <a:latin typeface="Times New Roman" panose="02020603050405020304" pitchFamily="18" charset="0"/>
                <a:ea typeface="Times New Roman" panose="02020603050405020304" pitchFamily="18" charset="0"/>
              </a:rPr>
              <a:t>- Để truy cập Internet, máy tính cần những trình duyệt nào và cần mạng không?</a:t>
            </a:r>
            <a:endParaRPr lang="en-US" sz="3200">
              <a:solidFill>
                <a:srgbClr val="0000CC"/>
              </a:solidFill>
            </a:endParaRPr>
          </a:p>
        </p:txBody>
      </p:sp>
    </p:spTree>
    <p:extLst>
      <p:ext uri="{BB962C8B-B14F-4D97-AF65-F5344CB8AC3E}">
        <p14:creationId xmlns:p14="http://schemas.microsoft.com/office/powerpoint/2010/main" val="2905958927"/>
      </p:ext>
    </p:extLst>
  </p:cSld>
  <p:clrMapOvr>
    <a:masterClrMapping/>
  </p:clrMapOvr>
  <p:transition spd="slow" advClick="0" advTm="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9"/>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7500" t="5564" r="8333" b="5402"/>
          <a:stretch/>
        </p:blipFill>
        <p:spPr bwMode="auto">
          <a:xfrm>
            <a:off x="0" y="28575"/>
            <a:ext cx="9368051"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4087224" y="2732624"/>
            <a:ext cx="434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2800" b="1">
                <a:solidFill>
                  <a:srgbClr val="FF0000"/>
                </a:solidFill>
                <a:latin typeface="Times New Roman" panose="02020603050405020304" pitchFamily="18" charset="0"/>
                <a:cs typeface="Times New Roman" panose="02020603050405020304" pitchFamily="18" charset="0"/>
              </a:rPr>
              <a:t>- Các trình duyệt Internet</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pic>
        <p:nvPicPr>
          <p:cNvPr id="3" name="Content Placeholder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672547" y="3565578"/>
            <a:ext cx="1172755" cy="1219665"/>
          </a:xfr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7702" y="3580022"/>
            <a:ext cx="1219200" cy="1219665"/>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24747" y="3570824"/>
            <a:ext cx="1295400" cy="1228863"/>
          </a:xfrm>
          <a:prstGeom prst="rect">
            <a:avLst/>
          </a:prstGeom>
        </p:spPr>
      </p:pic>
      <p:sp>
        <p:nvSpPr>
          <p:cNvPr id="14" name="TextBox 13"/>
          <p:cNvSpPr txBox="1">
            <a:spLocks noChangeArrowheads="1"/>
          </p:cNvSpPr>
          <p:nvPr/>
        </p:nvSpPr>
        <p:spPr bwMode="auto">
          <a:xfrm>
            <a:off x="4186647" y="1757130"/>
            <a:ext cx="29108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Mạng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máy</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tính</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15" name="Right Brace 14"/>
          <p:cNvSpPr/>
          <p:nvPr/>
        </p:nvSpPr>
        <p:spPr>
          <a:xfrm>
            <a:off x="3595088" y="1785610"/>
            <a:ext cx="110310" cy="271019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a:spLocks noChangeArrowheads="1"/>
          </p:cNvSpPr>
          <p:nvPr/>
        </p:nvSpPr>
        <p:spPr bwMode="auto">
          <a:xfrm>
            <a:off x="407963" y="2877205"/>
            <a:ext cx="29108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2800" b="1" dirty="0" err="1">
                <a:solidFill>
                  <a:srgbClr val="FF0000"/>
                </a:solidFill>
                <a:latin typeface="Times New Roman" panose="02020603050405020304" pitchFamily="18" charset="0"/>
                <a:cs typeface="Times New Roman" panose="02020603050405020304" pitchFamily="18" charset="0"/>
              </a:rPr>
              <a:t>Truy</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cập</a:t>
            </a:r>
            <a:r>
              <a:rPr lang="en-US" altLang="en-US" sz="2800" b="1" dirty="0">
                <a:solidFill>
                  <a:srgbClr val="FF0000"/>
                </a:solidFill>
                <a:latin typeface="Times New Roman" panose="02020603050405020304" pitchFamily="18" charset="0"/>
                <a:cs typeface="Times New Roman" panose="02020603050405020304" pitchFamily="18" charset="0"/>
              </a:rPr>
              <a:t> Internet</a:t>
            </a:r>
          </a:p>
        </p:txBody>
      </p:sp>
    </p:spTree>
    <p:extLst>
      <p:ext uri="{BB962C8B-B14F-4D97-AF65-F5344CB8AC3E}">
        <p14:creationId xmlns:p14="http://schemas.microsoft.com/office/powerpoint/2010/main" val="148390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checkerboard(across)">
                                      <p:cBhvr>
                                        <p:cTn id="21" dur="500"/>
                                        <p:tgtEl>
                                          <p:spTgt spid="13"/>
                                        </p:tgtEl>
                                      </p:cBhvr>
                                    </p:animEffect>
                                  </p:childTnLst>
                                </p:cTn>
                              </p:par>
                              <p:par>
                                <p:cTn id="22" presetID="5" presetClass="entr" presetSubtype="1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heckerboard(across)">
                                      <p:cBhvr>
                                        <p:cTn id="24" dur="500"/>
                                        <p:tgtEl>
                                          <p:spTgt spid="3"/>
                                        </p:tgtEl>
                                      </p:cBhvr>
                                    </p:animEffect>
                                  </p:childTnLst>
                                </p:cTn>
                              </p:par>
                              <p:par>
                                <p:cTn id="25" presetID="5" presetClass="entr" presetSubtype="1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heckerboard(across)">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9"/>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7500" t="5564" r="8333" b="5402"/>
          <a:stretch/>
        </p:blipFill>
        <p:spPr bwMode="auto">
          <a:xfrm>
            <a:off x="-224051" y="381000"/>
            <a:ext cx="9368051"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a:spLocks noChangeArrowheads="1"/>
          </p:cNvSpPr>
          <p:nvPr/>
        </p:nvSpPr>
        <p:spPr bwMode="auto">
          <a:xfrm>
            <a:off x="800100" y="973604"/>
            <a:ext cx="784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3600" b="1">
                <a:solidFill>
                  <a:srgbClr val="FF0000"/>
                </a:solidFill>
                <a:latin typeface="Times New Roman" panose="02020603050405020304" pitchFamily="18" charset="0"/>
                <a:cs typeface="Times New Roman" panose="02020603050405020304" pitchFamily="18" charset="0"/>
              </a:rPr>
              <a:t>Cách tìm kiếm thông tin trên Internet</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18" name="TextBox 17"/>
          <p:cNvSpPr txBox="1">
            <a:spLocks noChangeArrowheads="1"/>
          </p:cNvSpPr>
          <p:nvPr/>
        </p:nvSpPr>
        <p:spPr bwMode="auto">
          <a:xfrm>
            <a:off x="304800" y="2133600"/>
            <a:ext cx="7620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2800" b="1">
                <a:solidFill>
                  <a:srgbClr val="0000CC"/>
                </a:solidFill>
                <a:latin typeface="Times New Roman" panose="02020603050405020304" pitchFamily="18" charset="0"/>
                <a:cs typeface="Times New Roman" panose="02020603050405020304" pitchFamily="18" charset="0"/>
              </a:rPr>
              <a:t>B1: Vào 1 trong các trình duyệt có trên máy tính</a:t>
            </a:r>
            <a:endParaRPr lang="en-US" altLang="en-US" sz="2800" b="1" dirty="0">
              <a:solidFill>
                <a:srgbClr val="0000CC"/>
              </a:solidFill>
              <a:latin typeface="Times New Roman" panose="02020603050405020304" pitchFamily="18" charset="0"/>
              <a:cs typeface="Times New Roman" panose="02020603050405020304" pitchFamily="18" charset="0"/>
            </a:endParaRPr>
          </a:p>
        </p:txBody>
      </p:sp>
      <p:sp>
        <p:nvSpPr>
          <p:cNvPr id="19" name="TextBox 18"/>
          <p:cNvSpPr txBox="1">
            <a:spLocks noChangeArrowheads="1"/>
          </p:cNvSpPr>
          <p:nvPr/>
        </p:nvSpPr>
        <p:spPr bwMode="auto">
          <a:xfrm>
            <a:off x="165188" y="2776210"/>
            <a:ext cx="88418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2800" b="1">
                <a:solidFill>
                  <a:srgbClr val="0000CC"/>
                </a:solidFill>
                <a:latin typeface="Times New Roman" panose="02020603050405020304" pitchFamily="18" charset="0"/>
                <a:cs typeface="Times New Roman" panose="02020603050405020304" pitchFamily="18" charset="0"/>
              </a:rPr>
              <a:t>B2: Gõ nội dung thông tin cần tìm kiếm rồi nhấn Enter </a:t>
            </a:r>
            <a:endParaRPr lang="en-US" altLang="en-US" sz="2800" b="1" dirty="0">
              <a:solidFill>
                <a:srgbClr val="0000CC"/>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428" y="3680430"/>
            <a:ext cx="7696200" cy="756866"/>
          </a:xfrm>
          <a:prstGeom prst="rect">
            <a:avLst/>
          </a:prstGeom>
          <a:ln w="28575">
            <a:solidFill>
              <a:srgbClr val="FF0000"/>
            </a:solidFill>
          </a:ln>
        </p:spPr>
      </p:pic>
      <p:cxnSp>
        <p:nvCxnSpPr>
          <p:cNvPr id="7" name="Straight Arrow Connector 6"/>
          <p:cNvCxnSpPr/>
          <p:nvPr/>
        </p:nvCxnSpPr>
        <p:spPr>
          <a:xfrm flipH="1">
            <a:off x="1905000" y="3299430"/>
            <a:ext cx="2819400" cy="8483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642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heckerboard(across)">
                                      <p:cBhvr>
                                        <p:cTn id="21" dur="500"/>
                                        <p:tgtEl>
                                          <p:spTgt spid="7"/>
                                        </p:tgtEl>
                                      </p:cBhvr>
                                    </p:animEffect>
                                  </p:childTnLst>
                                </p:cTn>
                              </p:par>
                              <p:par>
                                <p:cTn id="22" presetID="5" presetClass="entr" presetSubtype="1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heckerboard(across)">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79EC74-05AB-4A4F-AE60-7C7385BCE9F7}"/>
              </a:ext>
            </a:extLst>
          </p:cNvPr>
          <p:cNvSpPr txBox="1"/>
          <p:nvPr/>
        </p:nvSpPr>
        <p:spPr>
          <a:xfrm>
            <a:off x="685800" y="381000"/>
            <a:ext cx="7696200" cy="1323439"/>
          </a:xfrm>
          <a:prstGeom prst="rect">
            <a:avLst/>
          </a:prstGeom>
          <a:noFill/>
        </p:spPr>
        <p:txBody>
          <a:bodyPr wrap="square">
            <a:spAutoFit/>
          </a:bodyPr>
          <a:lstStyle/>
          <a:p>
            <a:pPr algn="just"/>
            <a:r>
              <a:rPr lang="vi-VN" sz="4000" b="1" i="0" dirty="0">
                <a:solidFill>
                  <a:srgbClr val="FF0000"/>
                </a:solidFill>
                <a:effectLst/>
                <a:latin typeface="+mj-lt"/>
              </a:rPr>
              <a:t>Luyện tập:</a:t>
            </a:r>
            <a:r>
              <a:rPr lang="vi-VN" sz="4000" b="0" i="0" dirty="0">
                <a:solidFill>
                  <a:srgbClr val="FF0000"/>
                </a:solidFill>
                <a:effectLst/>
                <a:latin typeface="+mj-lt"/>
              </a:rPr>
              <a:t> Em có thể xem được những thông tin gì trên Internet?</a:t>
            </a:r>
          </a:p>
        </p:txBody>
      </p:sp>
      <p:sp>
        <p:nvSpPr>
          <p:cNvPr id="7" name="TextBox 6">
            <a:extLst>
              <a:ext uri="{FF2B5EF4-FFF2-40B4-BE49-F238E27FC236}">
                <a16:creationId xmlns:a16="http://schemas.microsoft.com/office/drawing/2014/main" id="{63E89A45-D474-4799-AE8B-4A0ABA608B27}"/>
              </a:ext>
            </a:extLst>
          </p:cNvPr>
          <p:cNvSpPr txBox="1"/>
          <p:nvPr/>
        </p:nvSpPr>
        <p:spPr>
          <a:xfrm>
            <a:off x="685800" y="2413338"/>
            <a:ext cx="7696200" cy="4031873"/>
          </a:xfrm>
          <a:prstGeom prst="rect">
            <a:avLst/>
          </a:prstGeom>
          <a:noFill/>
        </p:spPr>
        <p:txBody>
          <a:bodyPr wrap="square">
            <a:spAutoFit/>
          </a:bodyPr>
          <a:lstStyle/>
          <a:p>
            <a:pPr algn="just"/>
            <a:r>
              <a:rPr lang="vi-VN" sz="3200" b="1" i="0" dirty="0">
                <a:solidFill>
                  <a:srgbClr val="0000CC"/>
                </a:solidFill>
                <a:effectLst/>
                <a:latin typeface="+mj-lt"/>
              </a:rPr>
              <a:t>Trả lời:</a:t>
            </a:r>
            <a:endParaRPr lang="vi-VN" sz="3200" b="0" i="0" dirty="0">
              <a:solidFill>
                <a:srgbClr val="0000CC"/>
              </a:solidFill>
              <a:effectLst/>
              <a:latin typeface="+mj-lt"/>
            </a:endParaRPr>
          </a:p>
          <a:p>
            <a:pPr algn="just"/>
            <a:r>
              <a:rPr lang="vi-VN" sz="3200" b="0" i="0" dirty="0">
                <a:solidFill>
                  <a:srgbClr val="0000CC"/>
                </a:solidFill>
                <a:effectLst/>
                <a:latin typeface="+mj-lt"/>
              </a:rPr>
              <a:t>Em có thể xem được rất nhiều thông tin bổ ích trên Internet như tìm hiểu văn hóa, trang phục truyền thống của các nước trên thế giới, khám phá bí ẩn đại dương, các hành tinh trong hệ Mặt Trời, hay đơn giản là giúp em tìm một bài hát mà trong máy tính của em không có, …</a:t>
            </a:r>
          </a:p>
        </p:txBody>
      </p:sp>
    </p:spTree>
    <p:extLst>
      <p:ext uri="{BB962C8B-B14F-4D97-AF65-F5344CB8AC3E}">
        <p14:creationId xmlns:p14="http://schemas.microsoft.com/office/powerpoint/2010/main" val="341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9"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7"/>
          <p:cNvGrpSpPr>
            <a:grpSpLocks/>
          </p:cNvGrpSpPr>
          <p:nvPr/>
        </p:nvGrpSpPr>
        <p:grpSpPr bwMode="auto">
          <a:xfrm>
            <a:off x="3048000" y="4114800"/>
            <a:ext cx="3200400" cy="2133600"/>
            <a:chOff x="249" y="75"/>
            <a:chExt cx="5216" cy="3651"/>
          </a:xfrm>
        </p:grpSpPr>
        <p:pic>
          <p:nvPicPr>
            <p:cNvPr id="32773" name="Picture 28" descr="1f31e9c370a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 y="75"/>
              <a:ext cx="5216" cy="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29" descr="1f31e9c370a4"/>
            <p:cNvPicPr>
              <a:picLocks noChangeAspect="1" noChangeArrowheads="1"/>
            </p:cNvPicPr>
            <p:nvPr/>
          </p:nvPicPr>
          <p:blipFill>
            <a:blip r:embed="rId3">
              <a:extLst>
                <a:ext uri="{28A0092B-C50C-407E-A947-70E740481C1C}">
                  <a14:useLocalDpi xmlns:a14="http://schemas.microsoft.com/office/drawing/2010/main" val="0"/>
                </a:ext>
              </a:extLst>
            </a:blip>
            <a:srcRect t="19885" r="79562" b="70200"/>
            <a:stretch>
              <a:fillRect/>
            </a:stretch>
          </p:blipFill>
          <p:spPr bwMode="auto">
            <a:xfrm>
              <a:off x="1247" y="663"/>
              <a:ext cx="1066"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30" descr="1f31e9c370a4"/>
            <p:cNvPicPr>
              <a:picLocks noChangeAspect="1" noChangeArrowheads="1"/>
            </p:cNvPicPr>
            <p:nvPr/>
          </p:nvPicPr>
          <p:blipFill>
            <a:blip r:embed="rId3">
              <a:extLst>
                <a:ext uri="{28A0092B-C50C-407E-A947-70E740481C1C}">
                  <a14:useLocalDpi xmlns:a14="http://schemas.microsoft.com/office/drawing/2010/main" val="0"/>
                </a:ext>
              </a:extLst>
            </a:blip>
            <a:srcRect t="19885" r="79562" b="70200"/>
            <a:stretch>
              <a:fillRect/>
            </a:stretch>
          </p:blipFill>
          <p:spPr bwMode="auto">
            <a:xfrm>
              <a:off x="2608" y="300"/>
              <a:ext cx="106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31" descr="1f31e9c370a4"/>
            <p:cNvPicPr>
              <a:picLocks noChangeAspect="1" noChangeArrowheads="1"/>
            </p:cNvPicPr>
            <p:nvPr/>
          </p:nvPicPr>
          <p:blipFill>
            <a:blip r:embed="rId3">
              <a:extLst>
                <a:ext uri="{28A0092B-C50C-407E-A947-70E740481C1C}">
                  <a14:useLocalDpi xmlns:a14="http://schemas.microsoft.com/office/drawing/2010/main" val="0"/>
                </a:ext>
              </a:extLst>
            </a:blip>
            <a:srcRect t="19885" r="79562" b="70200"/>
            <a:stretch>
              <a:fillRect/>
            </a:stretch>
          </p:blipFill>
          <p:spPr bwMode="auto">
            <a:xfrm>
              <a:off x="4014" y="572"/>
              <a:ext cx="106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32" descr="1f31e9c370a4"/>
            <p:cNvPicPr>
              <a:picLocks noChangeAspect="1" noChangeArrowheads="1"/>
            </p:cNvPicPr>
            <p:nvPr/>
          </p:nvPicPr>
          <p:blipFill>
            <a:blip r:embed="rId4">
              <a:extLst>
                <a:ext uri="{28A0092B-C50C-407E-A947-70E740481C1C}">
                  <a14:useLocalDpi xmlns:a14="http://schemas.microsoft.com/office/drawing/2010/main" val="0"/>
                </a:ext>
              </a:extLst>
            </a:blip>
            <a:srcRect t="19885" r="79562" b="70200"/>
            <a:stretch>
              <a:fillRect/>
            </a:stretch>
          </p:blipFill>
          <p:spPr bwMode="auto">
            <a:xfrm>
              <a:off x="4513" y="1162"/>
              <a:ext cx="72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33" descr="1f31e9c370a4"/>
            <p:cNvPicPr>
              <a:picLocks noChangeAspect="1" noChangeArrowheads="1"/>
            </p:cNvPicPr>
            <p:nvPr/>
          </p:nvPicPr>
          <p:blipFill>
            <a:blip r:embed="rId4">
              <a:extLst>
                <a:ext uri="{28A0092B-C50C-407E-A947-70E740481C1C}">
                  <a14:useLocalDpi xmlns:a14="http://schemas.microsoft.com/office/drawing/2010/main" val="0"/>
                </a:ext>
              </a:extLst>
            </a:blip>
            <a:srcRect t="19885" r="79562" b="70200"/>
            <a:stretch>
              <a:fillRect/>
            </a:stretch>
          </p:blipFill>
          <p:spPr bwMode="auto">
            <a:xfrm>
              <a:off x="4604" y="1842"/>
              <a:ext cx="72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34" descr="1f31e9c370a4"/>
            <p:cNvPicPr>
              <a:picLocks noChangeAspect="1" noChangeArrowheads="1"/>
            </p:cNvPicPr>
            <p:nvPr/>
          </p:nvPicPr>
          <p:blipFill>
            <a:blip r:embed="rId4">
              <a:extLst>
                <a:ext uri="{28A0092B-C50C-407E-A947-70E740481C1C}">
                  <a14:useLocalDpi xmlns:a14="http://schemas.microsoft.com/office/drawing/2010/main" val="0"/>
                </a:ext>
              </a:extLst>
            </a:blip>
            <a:srcRect t="19885" r="79562" b="70200"/>
            <a:stretch>
              <a:fillRect/>
            </a:stretch>
          </p:blipFill>
          <p:spPr bwMode="auto">
            <a:xfrm>
              <a:off x="4286" y="2614"/>
              <a:ext cx="72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AutoShape 8"/>
          <p:cNvSpPr>
            <a:spLocks noChangeArrowheads="1"/>
          </p:cNvSpPr>
          <p:nvPr/>
        </p:nvSpPr>
        <p:spPr bwMode="auto">
          <a:xfrm>
            <a:off x="7696200" y="76200"/>
            <a:ext cx="838200" cy="914400"/>
          </a:xfrm>
          <a:prstGeom prst="star5">
            <a:avLst/>
          </a:prstGeom>
          <a:solidFill>
            <a:schemeClr val="accent2"/>
          </a:solidFill>
          <a:ln w="57150">
            <a:solidFill>
              <a:srgbClr val="66FF33"/>
            </a:solidFill>
            <a:miter lim="800000"/>
            <a:headEnd/>
            <a:tailEnd/>
          </a:ln>
          <a:effectLst/>
        </p:spPr>
        <p:txBody>
          <a:bodyPr wrap="none" anchor="ctr"/>
          <a:lstStyle/>
          <a:p>
            <a:pPr eaLnBrk="1" hangingPunct="1">
              <a:defRPr/>
            </a:pPr>
            <a:endParaRPr lang="en-US">
              <a:latin typeface="Arial" charset="0"/>
            </a:endParaRPr>
          </a:p>
        </p:txBody>
      </p:sp>
      <p:sp>
        <p:nvSpPr>
          <p:cNvPr id="13" name="Rectangle 1"/>
          <p:cNvSpPr txBox="1">
            <a:spLocks noChangeArrowheads="1"/>
          </p:cNvSpPr>
          <p:nvPr/>
        </p:nvSpPr>
        <p:spPr>
          <a:xfrm>
            <a:off x="2956" y="1913870"/>
            <a:ext cx="8622917" cy="118673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indent="342900" algn="ctr">
              <a:lnSpc>
                <a:spcPct val="150000"/>
              </a:lnSpc>
              <a:spcBef>
                <a:spcPts val="1350"/>
              </a:spcBef>
            </a:pPr>
            <a:r>
              <a:rPr lang="en-US" sz="5500" b="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THỰC HÀNH</a:t>
            </a:r>
            <a:endParaRPr lang="en-US" sz="55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54282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rganic">
  <a:themeElements>
    <a:clrScheme name="Custom 162">
      <a:dk1>
        <a:sysClr val="windowText" lastClr="000000"/>
      </a:dk1>
      <a:lt1>
        <a:sysClr val="window" lastClr="FFFFFF"/>
      </a:lt1>
      <a:dk2>
        <a:srgbClr val="212121"/>
      </a:dk2>
      <a:lt2>
        <a:srgbClr val="DADADA"/>
      </a:lt2>
      <a:accent1>
        <a:srgbClr val="CBAF62"/>
      </a:accent1>
      <a:accent2>
        <a:srgbClr val="4096B0"/>
      </a:accent2>
      <a:accent3>
        <a:srgbClr val="803348"/>
      </a:accent3>
      <a:accent4>
        <a:srgbClr val="8E684C"/>
      </a:accent4>
      <a:accent5>
        <a:srgbClr val="AB946B"/>
      </a:accent5>
      <a:accent6>
        <a:srgbClr val="803348"/>
      </a:accent6>
      <a:hlink>
        <a:srgbClr val="86724D"/>
      </a:hlink>
      <a:folHlink>
        <a:srgbClr val="CBAF62"/>
      </a:folHlink>
    </a:clrScheme>
    <a:fontScheme name="Custom 169">
      <a:majorFont>
        <a:latin typeface="Rockwell"/>
        <a:ea typeface=""/>
        <a:cs typeface=""/>
      </a:majorFont>
      <a:minorFont>
        <a:latin typeface="Trebuchet MS"/>
        <a:ea typeface=""/>
        <a:cs typeface=""/>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Digital Time Capsule SB - v5" id="{7D52FEA8-CE0D-4B98-8CCA-0CCE0FF5E9C1}" vid="{9ABB75D2-37B2-4B8B-B0A6-3CCF3185D65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1092</TotalTime>
  <Words>585</Words>
  <Application>Microsoft Office PowerPoint</Application>
  <PresentationFormat>On-screen Show (4:3)</PresentationFormat>
  <Paragraphs>70</Paragraphs>
  <Slides>16</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16</vt:i4>
      </vt:variant>
    </vt:vector>
  </HeadingPairs>
  <TitlesOfParts>
    <vt:vector size="27" baseType="lpstr">
      <vt:lpstr>Arial</vt:lpstr>
      <vt:lpstr>Calibri</vt:lpstr>
      <vt:lpstr>Calibri Light</vt:lpstr>
      <vt:lpstr>Lucida Handwriting</vt:lpstr>
      <vt:lpstr>Rockwell</vt:lpstr>
      <vt:lpstr>Times New Roman</vt:lpstr>
      <vt:lpstr>Trebuchet MS</vt:lpstr>
      <vt:lpstr>Wingdings</vt:lpstr>
      <vt:lpstr>Office Theme</vt: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WELCOME</dc:creator>
  <cp:lastModifiedBy>HP</cp:lastModifiedBy>
  <cp:revision>102</cp:revision>
  <dcterms:created xsi:type="dcterms:W3CDTF">2017-10-03T01:20:28Z</dcterms:created>
  <dcterms:modified xsi:type="dcterms:W3CDTF">2023-01-30T12:25:38Z</dcterms:modified>
</cp:coreProperties>
</file>