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4"/>
  </p:notesMasterIdLst>
  <p:sldIdLst>
    <p:sldId id="448" r:id="rId3"/>
    <p:sldId id="440" r:id="rId4"/>
    <p:sldId id="256" r:id="rId5"/>
    <p:sldId id="294" r:id="rId6"/>
    <p:sldId id="447" r:id="rId7"/>
    <p:sldId id="295" r:id="rId8"/>
    <p:sldId id="449" r:id="rId9"/>
    <p:sldId id="296" r:id="rId10"/>
    <p:sldId id="364" r:id="rId11"/>
    <p:sldId id="43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0" d="100"/>
          <a:sy n="80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pPr/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6773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8265695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extLst>
      <p:ext uri="{BB962C8B-B14F-4D97-AF65-F5344CB8AC3E}">
        <p14:creationId xmlns:p14="http://schemas.microsoft.com/office/powerpoint/2010/main" val="120826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914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in-hoc-3/1/129/37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in-hoc-3/1/129/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58198" y="-1058198"/>
            <a:ext cx="6858000" cy="897439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85852" y="357166"/>
            <a:ext cx="6552467" cy="5395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rtlCol="0" anchor="ctr">
            <a:spAutoFit/>
          </a:bodyPr>
          <a:lstStyle/>
          <a:p>
            <a:pPr indent="257175">
              <a:lnSpc>
                <a:spcPct val="150000"/>
              </a:lnSpc>
              <a:spcBef>
                <a:spcPts val="1013"/>
              </a:spcBef>
            </a:pP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VĂN TRỖI</a:t>
            </a:r>
            <a:endParaRPr lang="en-US" sz="21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000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2428860" y="3571876"/>
            <a:ext cx="4429156" cy="14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51435" tIns="25718" rIns="51435" bIns="25718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4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723" y="5126543"/>
            <a:ext cx="443294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3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val="339824671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2362200"/>
            <a:ext cx="3798699" cy="2280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65630" y="2398609"/>
            <a:ext cx="3669871" cy="233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820719"/>
            <a:ext cx="3669871" cy="2002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823389"/>
            <a:ext cx="3832338" cy="19997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8327" y="381000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7B8FB-2844-434C-B92E-4F9BD53098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67" t="24323" r="73333" b="67778"/>
          <a:stretch/>
        </p:blipFill>
        <p:spPr>
          <a:xfrm>
            <a:off x="0" y="34888"/>
            <a:ext cx="1571861" cy="1396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2461D-7683-4A6D-B87F-809CD9247378}"/>
              </a:ext>
            </a:extLst>
          </p:cNvPr>
          <p:cNvSpPr txBox="1"/>
          <p:nvPr/>
        </p:nvSpPr>
        <p:spPr>
          <a:xfrm>
            <a:off x="914400" y="1271662"/>
            <a:ext cx="7814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-152400" y="2079144"/>
            <a:ext cx="1810063" cy="2442688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aseline="-25000"/>
              <a:t>        </a:t>
            </a:r>
            <a:endParaRPr lang="vi-VN" sz="1350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87936" y="821890"/>
            <a:ext cx="9168063" cy="5185610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-17039" y="2079144"/>
            <a:ext cx="1810063" cy="2442688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aseline="-25000"/>
              <a:t>        </a:t>
            </a:r>
            <a:endParaRPr lang="vi-VN" sz="1350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1961231" y="3381045"/>
            <a:ext cx="7126560" cy="876846"/>
          </a:xfrm>
          <a:prstGeom prst="round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SỰ CẦN THIẾT CỦA SẮP XẾP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450" y="4414761"/>
            <a:ext cx="2409549" cy="1684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C1A7C-A9D5-4FF8-A4DA-569534353139}"/>
              </a:ext>
            </a:extLst>
          </p:cNvPr>
          <p:cNvSpPr txBox="1"/>
          <p:nvPr/>
        </p:nvSpPr>
        <p:spPr>
          <a:xfrm>
            <a:off x="2286000" y="154053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C: TỔ CHỨC LƯU TRỮ, TÌM KIẾM VÀ TRAO ĐỔI THÔNG TIN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1E880-2EB3-433A-86F1-AC021762D80D}"/>
              </a:ext>
            </a:extLst>
          </p:cNvPr>
          <p:cNvSpPr txBox="1"/>
          <p:nvPr/>
        </p:nvSpPr>
        <p:spPr>
          <a:xfrm>
            <a:off x="2040296" y="2800354"/>
            <a:ext cx="697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C1: SẮP XẾP ĐỂ TÌM KIẾM</a:t>
            </a:r>
          </a:p>
        </p:txBody>
      </p:sp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8645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990600" y="99060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17408" b="8889"/>
          <a:stretch/>
        </p:blipFill>
        <p:spPr>
          <a:xfrm rot="16200000">
            <a:off x="5277085" y="1407132"/>
            <a:ext cx="2476031" cy="376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22869" b="7222"/>
          <a:stretch/>
        </p:blipFill>
        <p:spPr>
          <a:xfrm rot="16200000">
            <a:off x="1121555" y="1369417"/>
            <a:ext cx="2443193" cy="375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665015" y="4507412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5836964" y="4573361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  <p:sp>
        <p:nvSpPr>
          <p:cNvPr id="5" name="Action Button: Document 4">
            <a:hlinkClick r:id="rId5" highlightClick="1"/>
            <a:extLst>
              <a:ext uri="{FF2B5EF4-FFF2-40B4-BE49-F238E27FC236}">
                <a16:creationId xmlns:a16="http://schemas.microsoft.com/office/drawing/2014/main" id="{928FB88B-5FA4-4C06-9CED-5C13F61803CE}"/>
              </a:ext>
            </a:extLst>
          </p:cNvPr>
          <p:cNvSpPr/>
          <p:nvPr/>
        </p:nvSpPr>
        <p:spPr>
          <a:xfrm>
            <a:off x="6437039" y="5882682"/>
            <a:ext cx="838200" cy="61161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55179-69BB-4015-AFE8-8FE93BB51E5A}"/>
              </a:ext>
            </a:extLst>
          </p:cNvPr>
          <p:cNvSpPr txBox="1"/>
          <p:nvPr/>
        </p:nvSpPr>
        <p:spPr>
          <a:xfrm>
            <a:off x="611560" y="5189149"/>
            <a:ext cx="612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1898650" y="217488"/>
            <a:ext cx="6286500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A424C-03DF-4C26-95A1-E92152AB8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67" t="33704" r="18333" b="32222"/>
          <a:stretch/>
        </p:blipFill>
        <p:spPr>
          <a:xfrm>
            <a:off x="2209800" y="2318255"/>
            <a:ext cx="4419600" cy="3080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498C3-4026-475A-B056-347F7534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24814" r="75000" b="67778"/>
          <a:stretch/>
        </p:blipFill>
        <p:spPr>
          <a:xfrm>
            <a:off x="152400" y="84138"/>
            <a:ext cx="1600200" cy="133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FE210-63D9-4CF0-B608-292BA2D351C4}"/>
              </a:ext>
            </a:extLst>
          </p:cNvPr>
          <p:cNvSpPr txBox="1"/>
          <p:nvPr/>
        </p:nvSpPr>
        <p:spPr>
          <a:xfrm>
            <a:off x="714348" y="5500702"/>
            <a:ext cx="80724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sắp xếp các miếng bìa là để khi tìm kiếm sẽ tìm được dễ dàng và nhanh hơn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16064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5D498-3FE7-4DEB-9C60-7AF26C7F9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50000" r="43333" b="18889"/>
          <a:stretch/>
        </p:blipFill>
        <p:spPr>
          <a:xfrm>
            <a:off x="365881" y="1200151"/>
            <a:ext cx="4785181" cy="2762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52210-4E94-457D-B55F-9A5F24D6A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39" t="47795" r="18568" b="20745"/>
          <a:stretch/>
        </p:blipFill>
        <p:spPr>
          <a:xfrm>
            <a:off x="5151062" y="1165087"/>
            <a:ext cx="3684964" cy="2873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AFE210-63D9-4CF0-B608-292BA2D351C4}"/>
              </a:ext>
            </a:extLst>
          </p:cNvPr>
          <p:cNvSpPr txBox="1"/>
          <p:nvPr/>
        </p:nvSpPr>
        <p:spPr>
          <a:xfrm>
            <a:off x="609600" y="4105123"/>
            <a:ext cx="7616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Sơ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sắp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xếp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giá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đồ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chơi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của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bạn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Anh Quân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là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sắp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xếp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 phân </a:t>
            </a:r>
            <a:r>
              <a:rPr lang="vi-VN" sz="3200" b="0" i="0" dirty="0" err="1">
                <a:solidFill>
                  <a:srgbClr val="0000CC"/>
                </a:solidFill>
                <a:effectLst/>
                <a:latin typeface="+mj-lt"/>
              </a:rPr>
              <a:t>loại</a:t>
            </a:r>
            <a:r>
              <a:rPr lang="vi-VN" sz="3200" b="0" i="0" dirty="0">
                <a:solidFill>
                  <a:srgbClr val="0000CC"/>
                </a:solidFill>
                <a:effectLst/>
                <a:latin typeface="+mj-lt"/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A9FA46-15FE-4FB2-944D-E6B91A7E4596}"/>
              </a:ext>
            </a:extLst>
          </p:cNvPr>
          <p:cNvSpPr/>
          <p:nvPr/>
        </p:nvSpPr>
        <p:spPr>
          <a:xfrm>
            <a:off x="2987824" y="620688"/>
            <a:ext cx="3240360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BÀN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ED7E9-7995-48B3-BDF2-BBDA0A7918DE}"/>
              </a:ext>
            </a:extLst>
          </p:cNvPr>
          <p:cNvSpPr/>
          <p:nvPr/>
        </p:nvSpPr>
        <p:spPr>
          <a:xfrm>
            <a:off x="395535" y="2780929"/>
            <a:ext cx="2880317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SÁCH GIÁO KHOA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A3158-325C-42AA-BC68-8C6942CDDC05}"/>
              </a:ext>
            </a:extLst>
          </p:cNvPr>
          <p:cNvSpPr/>
          <p:nvPr/>
        </p:nvSpPr>
        <p:spPr>
          <a:xfrm>
            <a:off x="3726160" y="2780928"/>
            <a:ext cx="1691680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ĐỒ CHƠI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4E5D0-1E8C-48AC-AEDC-DC0582DE054E}"/>
              </a:ext>
            </a:extLst>
          </p:cNvPr>
          <p:cNvSpPr/>
          <p:nvPr/>
        </p:nvSpPr>
        <p:spPr>
          <a:xfrm>
            <a:off x="6444208" y="2780928"/>
            <a:ext cx="1691680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BÁO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D36C90-F5C3-4C12-B994-5357F94BF11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608004" y="1916832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281F2C-15A4-4C66-B278-6C5E36D33F15}"/>
              </a:ext>
            </a:extLst>
          </p:cNvPr>
          <p:cNvCxnSpPr/>
          <p:nvPr/>
        </p:nvCxnSpPr>
        <p:spPr>
          <a:xfrm>
            <a:off x="1547664" y="2348880"/>
            <a:ext cx="5742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28B454-0356-428A-99D9-CBC049CF7C34}"/>
              </a:ext>
            </a:extLst>
          </p:cNvPr>
          <p:cNvCxnSpPr>
            <a:cxnSpLocks/>
          </p:cNvCxnSpPr>
          <p:nvPr/>
        </p:nvCxnSpPr>
        <p:spPr>
          <a:xfrm>
            <a:off x="1536043" y="234888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0D8239-D969-4A0F-9E9A-7603D59A1701}"/>
              </a:ext>
            </a:extLst>
          </p:cNvPr>
          <p:cNvCxnSpPr>
            <a:cxnSpLocks/>
          </p:cNvCxnSpPr>
          <p:nvPr/>
        </p:nvCxnSpPr>
        <p:spPr>
          <a:xfrm>
            <a:off x="4620047" y="234888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2C90DF-2EC8-4230-B980-978D37C656B5}"/>
              </a:ext>
            </a:extLst>
          </p:cNvPr>
          <p:cNvCxnSpPr>
            <a:cxnSpLocks/>
          </p:cNvCxnSpPr>
          <p:nvPr/>
        </p:nvCxnSpPr>
        <p:spPr>
          <a:xfrm>
            <a:off x="7290048" y="234888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6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95B3CA-6D0D-4B08-8DBE-13F4921FA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47038" r="16667" b="17407"/>
          <a:stretch/>
        </p:blipFill>
        <p:spPr>
          <a:xfrm>
            <a:off x="110987" y="1013223"/>
            <a:ext cx="8801100" cy="27615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AC55CF-AA1B-43B2-8BA5-B86F1811A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27709" r="59167" b="52963"/>
          <a:stretch/>
        </p:blipFill>
        <p:spPr>
          <a:xfrm>
            <a:off x="0" y="19050"/>
            <a:ext cx="1219200" cy="99417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E95FDE5-3A65-417D-9BD1-AA5D2053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101203"/>
            <a:ext cx="4035287" cy="994172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2" name="Action Button: Document 21">
            <a:hlinkClick r:id="rId4" highlightClick="1"/>
            <a:extLst>
              <a:ext uri="{FF2B5EF4-FFF2-40B4-BE49-F238E27FC236}">
                <a16:creationId xmlns:a16="http://schemas.microsoft.com/office/drawing/2014/main" id="{51354EDB-A957-46A8-BB0E-3A16698059F9}"/>
              </a:ext>
            </a:extLst>
          </p:cNvPr>
          <p:cNvSpPr/>
          <p:nvPr/>
        </p:nvSpPr>
        <p:spPr>
          <a:xfrm>
            <a:off x="8331628" y="296567"/>
            <a:ext cx="457200" cy="3810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5149E1-3F9D-4999-B50E-9B46BB6BDDBC}"/>
              </a:ext>
            </a:extLst>
          </p:cNvPr>
          <p:cNvGrpSpPr/>
          <p:nvPr/>
        </p:nvGrpSpPr>
        <p:grpSpPr>
          <a:xfrm>
            <a:off x="99824" y="4005064"/>
            <a:ext cx="8944352" cy="2623007"/>
            <a:chOff x="99824" y="4005064"/>
            <a:chExt cx="8944352" cy="262300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938B4C-05A3-4750-B68B-B5A034ABCC39}"/>
                </a:ext>
              </a:extLst>
            </p:cNvPr>
            <p:cNvSpPr/>
            <p:nvPr/>
          </p:nvSpPr>
          <p:spPr>
            <a:xfrm>
              <a:off x="2915816" y="4005064"/>
              <a:ext cx="3240360" cy="72008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B2091E-8110-4081-AB49-DF1A797EE2A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4535996" y="4725144"/>
              <a:ext cx="0" cy="36004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125973-CE8D-4905-9ADE-1AF008F5E091}"/>
                </a:ext>
              </a:extLst>
            </p:cNvPr>
            <p:cNvCxnSpPr>
              <a:cxnSpLocks/>
            </p:cNvCxnSpPr>
            <p:nvPr/>
          </p:nvCxnSpPr>
          <p:spPr>
            <a:xfrm>
              <a:off x="721313" y="5085184"/>
              <a:ext cx="76293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2A4C75-8930-4C50-BD16-77B322E5757A}"/>
                </a:ext>
              </a:extLst>
            </p:cNvPr>
            <p:cNvCxnSpPr>
              <a:cxnSpLocks/>
            </p:cNvCxnSpPr>
            <p:nvPr/>
          </p:nvCxnSpPr>
          <p:spPr>
            <a:xfrm>
              <a:off x="729747" y="5060801"/>
              <a:ext cx="0" cy="36004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88A581-5685-4F80-8114-FF79FF601E23}"/>
                </a:ext>
              </a:extLst>
            </p:cNvPr>
            <p:cNvSpPr/>
            <p:nvPr/>
          </p:nvSpPr>
          <p:spPr>
            <a:xfrm>
              <a:off x="99824" y="5445224"/>
              <a:ext cx="1580692" cy="116643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A833B8-236B-4876-A1A7-EE997FD25477}"/>
                </a:ext>
              </a:extLst>
            </p:cNvPr>
            <p:cNvSpPr/>
            <p:nvPr/>
          </p:nvSpPr>
          <p:spPr>
            <a:xfrm>
              <a:off x="2491896" y="5461641"/>
              <a:ext cx="1580692" cy="116643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25A038-318F-4261-BDF9-D5126B68174F}"/>
                </a:ext>
              </a:extLst>
            </p:cNvPr>
            <p:cNvSpPr/>
            <p:nvPr/>
          </p:nvSpPr>
          <p:spPr>
            <a:xfrm>
              <a:off x="4981113" y="5455326"/>
              <a:ext cx="1580692" cy="116643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9B2E87-9F97-466F-B561-0D3E9D12C85B}"/>
                </a:ext>
              </a:extLst>
            </p:cNvPr>
            <p:cNvSpPr/>
            <p:nvPr/>
          </p:nvSpPr>
          <p:spPr>
            <a:xfrm>
              <a:off x="7463484" y="5420841"/>
              <a:ext cx="1580692" cy="116643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1CA99B-728D-4FDF-AAB6-718597E91DE5}"/>
                </a:ext>
              </a:extLst>
            </p:cNvPr>
            <p:cNvCxnSpPr>
              <a:cxnSpLocks/>
            </p:cNvCxnSpPr>
            <p:nvPr/>
          </p:nvCxnSpPr>
          <p:spPr>
            <a:xfrm>
              <a:off x="8331628" y="5086114"/>
              <a:ext cx="0" cy="36004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3781E0-E83F-421B-A6C5-9201FEB49632}"/>
                </a:ext>
              </a:extLst>
            </p:cNvPr>
            <p:cNvCxnSpPr>
              <a:cxnSpLocks/>
            </p:cNvCxnSpPr>
            <p:nvPr/>
          </p:nvCxnSpPr>
          <p:spPr>
            <a:xfrm>
              <a:off x="5735455" y="5095286"/>
              <a:ext cx="0" cy="36004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39EC22-AB99-46EA-8349-95E49856FA07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5085184"/>
              <a:ext cx="0" cy="36004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0A02-C0CD-43D5-85F6-BFD567C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D9728-BFAF-4E37-8D66-723FDF94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26297" r="62500" b="52963"/>
          <a:stretch/>
        </p:blipFill>
        <p:spPr>
          <a:xfrm>
            <a:off x="1403648" y="471523"/>
            <a:ext cx="9906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A395A6-B104-4A3C-BA98-0A3198959B7A}"/>
              </a:ext>
            </a:extLst>
          </p:cNvPr>
          <p:cNvSpPr txBox="1"/>
          <p:nvPr/>
        </p:nvSpPr>
        <p:spPr>
          <a:xfrm>
            <a:off x="2267744" y="68175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TRẢI NGHIỆM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8B43D-F271-4CA4-BD13-F9A9C831CFFD}"/>
              </a:ext>
            </a:extLst>
          </p:cNvPr>
          <p:cNvSpPr txBox="1"/>
          <p:nvPr/>
        </p:nvSpPr>
        <p:spPr>
          <a:xfrm>
            <a:off x="628650" y="1431926"/>
            <a:ext cx="7687766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67F2D-E2C9-43AB-B04C-BE312CF3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28" y="3429000"/>
            <a:ext cx="4505296" cy="28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299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TRƯỜNG TIỂU HỌC NGUYỄN VĂN TRỖI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141</cp:revision>
  <dcterms:created xsi:type="dcterms:W3CDTF">2017-10-03T01:20:28Z</dcterms:created>
  <dcterms:modified xsi:type="dcterms:W3CDTF">2023-01-03T01:46:31Z</dcterms:modified>
</cp:coreProperties>
</file>