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19"/>
  </p:notesMasterIdLst>
  <p:sldIdLst>
    <p:sldId id="291" r:id="rId3"/>
    <p:sldId id="292" r:id="rId4"/>
    <p:sldId id="293" r:id="rId5"/>
    <p:sldId id="294" r:id="rId6"/>
    <p:sldId id="295" r:id="rId7"/>
    <p:sldId id="314" r:id="rId8"/>
    <p:sldId id="296" r:id="rId9"/>
    <p:sldId id="441" r:id="rId10"/>
    <p:sldId id="443" r:id="rId11"/>
    <p:sldId id="444" r:id="rId12"/>
    <p:sldId id="299" r:id="rId13"/>
    <p:sldId id="304" r:id="rId14"/>
    <p:sldId id="306" r:id="rId15"/>
    <p:sldId id="309" r:id="rId16"/>
    <p:sldId id="439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80" d="100"/>
          <a:sy n="80" d="100"/>
        </p:scale>
        <p:origin x="15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1/30/2023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:a16="http://schemas.microsoft.com/office/drawing/2014/main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2: CÂY THƯ MỤC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3124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731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8" y="-11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2453569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6" y="3930327"/>
            <a:ext cx="2679380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209456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2" y="2692270"/>
            <a:ext cx="2540087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Video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41969" y="1161354"/>
            <a:ext cx="84377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949153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780983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186596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1" y="2780415"/>
            <a:ext cx="1376323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dụng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403775"/>
            <a:ext cx="6858000" cy="37453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sấu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C343D-573A-066B-A720-2D9355C7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01521"/>
            <a:ext cx="6753225" cy="10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tệp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2"/>
            <a:ext cx="2019300" cy="1617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628633" cy="1628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9523" y="327154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9DB2B-8AA8-0052-0CB6-0217B2498B1F}"/>
              </a:ext>
            </a:extLst>
          </p:cNvPr>
          <p:cNvSpPr txBox="1"/>
          <p:nvPr/>
        </p:nvSpPr>
        <p:spPr>
          <a:xfrm>
            <a:off x="1653463" y="3823590"/>
            <a:ext cx="641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7BB975-06E8-A073-013D-B662FA16343C}"/>
              </a:ext>
            </a:extLst>
          </p:cNvPr>
          <p:cNvSpPr txBox="1"/>
          <p:nvPr/>
        </p:nvSpPr>
        <p:spPr>
          <a:xfrm>
            <a:off x="1282505" y="429817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6CD71-CCF6-D2BD-B26F-02F9ED86BC03}"/>
              </a:ext>
            </a:extLst>
          </p:cNvPr>
          <p:cNvSpPr txBox="1"/>
          <p:nvPr/>
        </p:nvSpPr>
        <p:spPr>
          <a:xfrm>
            <a:off x="3613052" y="4285255"/>
            <a:ext cx="184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C40BD-EC31-8659-9683-2F95E8DE8AC8}"/>
              </a:ext>
            </a:extLst>
          </p:cNvPr>
          <p:cNvSpPr txBox="1"/>
          <p:nvPr/>
        </p:nvSpPr>
        <p:spPr>
          <a:xfrm>
            <a:off x="4886688" y="4317105"/>
            <a:ext cx="382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1F63B5-6BCA-FE35-9E2C-0A6DE746C2B9}"/>
              </a:ext>
            </a:extLst>
          </p:cNvPr>
          <p:cNvSpPr txBox="1"/>
          <p:nvPr/>
        </p:nvSpPr>
        <p:spPr>
          <a:xfrm>
            <a:off x="4886688" y="4311313"/>
            <a:ext cx="382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5334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587458F-4538-4809-A474-C47A2A46A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025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6D0A7-37BB-A04A-D06A-8CD1CA5F9B6F}"/>
              </a:ext>
            </a:extLst>
          </p:cNvPr>
          <p:cNvSpPr txBox="1"/>
          <p:nvPr/>
        </p:nvSpPr>
        <p:spPr>
          <a:xfrm>
            <a:off x="473365" y="1234252"/>
            <a:ext cx="7920171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Thùy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E03BE-4C49-C7BD-0CDD-9B9E85EF7979}"/>
              </a:ext>
            </a:extLst>
          </p:cNvPr>
          <p:cNvSpPr txBox="1"/>
          <p:nvPr/>
        </p:nvSpPr>
        <p:spPr>
          <a:xfrm>
            <a:off x="324297" y="2245090"/>
            <a:ext cx="4247704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1/ Ổ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9FC949-E227-C210-E249-820AA822BB92}"/>
              </a:ext>
            </a:extLst>
          </p:cNvPr>
          <p:cNvSpPr txBox="1"/>
          <p:nvPr/>
        </p:nvSpPr>
        <p:spPr>
          <a:xfrm>
            <a:off x="381000" y="3277761"/>
            <a:ext cx="4038600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AB419-9364-B0EB-1D24-154F650F332B}"/>
              </a:ext>
            </a:extLst>
          </p:cNvPr>
          <p:cNvSpPr txBox="1"/>
          <p:nvPr/>
        </p:nvSpPr>
        <p:spPr>
          <a:xfrm>
            <a:off x="473365" y="4663524"/>
            <a:ext cx="403860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4" name="Right Arrow 11">
            <a:extLst>
              <a:ext uri="{FF2B5EF4-FFF2-40B4-BE49-F238E27FC236}">
                <a16:creationId xmlns:a16="http://schemas.microsoft.com/office/drawing/2014/main" id="{7FFF57CA-827E-F232-7FB9-5839B9B7AFB9}"/>
              </a:ext>
            </a:extLst>
          </p:cNvPr>
          <p:cNvSpPr/>
          <p:nvPr/>
        </p:nvSpPr>
        <p:spPr>
          <a:xfrm>
            <a:off x="1371600" y="568208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36EED7-DF17-ACE1-5D05-2B479BC3090C}"/>
              </a:ext>
            </a:extLst>
          </p:cNvPr>
          <p:cNvSpPr txBox="1"/>
          <p:nvPr/>
        </p:nvSpPr>
        <p:spPr>
          <a:xfrm>
            <a:off x="2438400" y="568208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87FF1-3A5F-40A1-8A49-18FE4BB16E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46399" r="29166" b="17407"/>
          <a:stretch/>
        </p:blipFill>
        <p:spPr>
          <a:xfrm>
            <a:off x="4503883" y="2033349"/>
            <a:ext cx="4493485" cy="29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8056F-4634-9056-F7B1-3D365197B981}"/>
              </a:ext>
            </a:extLst>
          </p:cNvPr>
          <p:cNvSpPr txBox="1"/>
          <p:nvPr/>
        </p:nvSpPr>
        <p:spPr>
          <a:xfrm>
            <a:off x="1143000" y="1631323"/>
            <a:ext cx="7086600" cy="1830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Thùy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Anh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id="{77246068-5B36-BA02-E158-255FDB85E95F}"/>
              </a:ext>
            </a:extLst>
          </p:cNvPr>
          <p:cNvSpPr/>
          <p:nvPr/>
        </p:nvSpPr>
        <p:spPr>
          <a:xfrm>
            <a:off x="523875" y="3743255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92A89-7396-8285-723B-8A8B79CC8F77}"/>
              </a:ext>
            </a:extLst>
          </p:cNvPr>
          <p:cNvSpPr txBox="1"/>
          <p:nvPr/>
        </p:nvSpPr>
        <p:spPr>
          <a:xfrm>
            <a:off x="1295400" y="35814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3124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0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59D6C-8455-09B1-A1F6-09ABAF219066}"/>
              </a:ext>
            </a:extLst>
          </p:cNvPr>
          <p:cNvSpPr txBox="1"/>
          <p:nvPr/>
        </p:nvSpPr>
        <p:spPr>
          <a:xfrm>
            <a:off x="1066800" y="1413918"/>
            <a:ext cx="784860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265E8-C7B2-4B4E-A53D-06B5D932A6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34" t="44074" r="25833" b="8519"/>
          <a:stretch/>
        </p:blipFill>
        <p:spPr>
          <a:xfrm>
            <a:off x="1057274" y="2518818"/>
            <a:ext cx="6791325" cy="395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9AFDF-F3FA-ABDB-8750-767320F42F94}"/>
              </a:ext>
            </a:extLst>
          </p:cNvPr>
          <p:cNvSpPr txBox="1"/>
          <p:nvPr/>
        </p:nvSpPr>
        <p:spPr>
          <a:xfrm>
            <a:off x="1069073" y="1447800"/>
            <a:ext cx="723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uan sát Hình 2, em hãy vẽ cây thư mục của thư mục Giải trí theo sơ đồ hình cây dạng ngang.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264C5E-497D-1414-74A2-845BE647F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73" y="2362200"/>
            <a:ext cx="6324600" cy="373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7119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635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CÂY THƯ MỤC</a:t>
            </a:r>
          </a:p>
        </p:txBody>
      </p:sp>
    </p:spTree>
    <p:extLst>
      <p:ext uri="{BB962C8B-B14F-4D97-AF65-F5344CB8AC3E}">
        <p14:creationId xmlns:p14="http://schemas.microsoft.com/office/powerpoint/2010/main" val="408634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552</Words>
  <Application>Microsoft Office PowerPoint</Application>
  <PresentationFormat>On-screen Show (4:3)</PresentationFormat>
  <Paragraphs>49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Times New Roman</vt:lpstr>
      <vt:lpstr>Office Theme</vt:lpstr>
      <vt:lpstr>3_TS001090307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HP</cp:lastModifiedBy>
  <cp:revision>111</cp:revision>
  <dcterms:created xsi:type="dcterms:W3CDTF">2017-10-03T01:20:28Z</dcterms:created>
  <dcterms:modified xsi:type="dcterms:W3CDTF">2023-01-30T13:37:50Z</dcterms:modified>
</cp:coreProperties>
</file>