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30"/>
  </p:notesMasterIdLst>
  <p:sldIdLst>
    <p:sldId id="290" r:id="rId3"/>
    <p:sldId id="256" r:id="rId4"/>
    <p:sldId id="395" r:id="rId5"/>
    <p:sldId id="338" r:id="rId6"/>
    <p:sldId id="345" r:id="rId7"/>
    <p:sldId id="344" r:id="rId8"/>
    <p:sldId id="357" r:id="rId9"/>
    <p:sldId id="36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360" r:id="rId22"/>
    <p:sldId id="364" r:id="rId23"/>
    <p:sldId id="397" r:id="rId24"/>
    <p:sldId id="410" r:id="rId25"/>
    <p:sldId id="411" r:id="rId26"/>
    <p:sldId id="412" r:id="rId27"/>
    <p:sldId id="413" r:id="rId28"/>
    <p:sldId id="276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65" autoAdjust="0"/>
    <p:restoredTop sz="93923" autoAdjust="0"/>
  </p:normalViewPr>
  <p:slideViewPr>
    <p:cSldViewPr snapToGrid="0">
      <p:cViewPr varScale="1">
        <p:scale>
          <a:sx n="82" d="100"/>
          <a:sy n="82" d="100"/>
        </p:scale>
        <p:origin x="-4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7741B-28E7-4EC6-98ED-65F7D03BE495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FA1F9-2889-4419-9F48-77255DACB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57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783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011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364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243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16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049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321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87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74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46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72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108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255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33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54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23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82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09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48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32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94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97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9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66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301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4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00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298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44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040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73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460CF7-1785-465E-A750-9D04373F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pPr/>
              <a:t>26/12/2022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5BCE35-DB65-4384-A22F-8F9D0B3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CEDC5-AAC2-4449-822C-5E34F52E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53ED81B-5C81-41B5-A703-04D07BE21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27569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3F4050-F618-4D2A-8919-9C50C32D8DA8}"/>
              </a:ext>
            </a:extLst>
          </p:cNvPr>
          <p:cNvSpPr/>
          <p:nvPr userDrawn="1"/>
        </p:nvSpPr>
        <p:spPr>
          <a:xfrm>
            <a:off x="0" y="-1"/>
            <a:ext cx="11020926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9502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05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63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01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08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4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32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45623-4F8F-4B62-AFE8-CC28955A65F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E275-CB98-46F4-B2BF-B94359B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3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05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jpe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10" Type="http://schemas.microsoft.com/office/2007/relationships/media" Target="../media/media1.mp3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slide" Target="slide7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2553930" y="-2543293"/>
            <a:ext cx="6857999" cy="11965861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37" y="1063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1963" y="12058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1963" y="569239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597" y="572563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571264" y="2653732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68580" tIns="34290" rIns="68580" bIns="34290" numCol="1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28176" y="5692391"/>
            <a:ext cx="59095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400" b="1" dirty="0" err="1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b="1" dirty="0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</a:p>
        </p:txBody>
      </p:sp>
    </p:spTree>
    <p:extLst>
      <p:ext uri="{BB962C8B-B14F-4D97-AF65-F5344CB8AC3E}">
        <p14:creationId xmlns:p14="http://schemas.microsoft.com/office/powerpoint/2010/main" xmlns="" val="3302659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998" y="654387"/>
            <a:ext cx="8283479" cy="210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Khẳng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định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nào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là 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Sai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19413" y="4226844"/>
            <a:ext cx="9091988" cy="512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Con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người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nhận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quyết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định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58549" y="3463740"/>
            <a:ext cx="9091988" cy="6499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mối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quyết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B2AAB5D-75B9-4C06-A542-25C2523246E2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9971791-226A-443D-A1CF-8A4F9057A8D4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D7C29D-079D-4C7A-B5D6-524708E5DED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FC37C8D-C3E1-41FA-8763-FA103F3B7EFB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37CB154-3B0F-4DC2-BC30-7B293B7EA65A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985EB1-2537-4A6D-97EF-BF9808A3A19E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D5D1B6D-59EC-42C6-B217-758818AC85D7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891EBE-E3B8-4387-B8F2-8A666AA11583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0ED16A9-EC52-4394-B2FA-3FF196E192F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28ED159-9293-4B89-98A7-0A0951B230E2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CDF8A8-9EF3-4250-A070-9D52F5C52A52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355862A-63FE-46B6-891B-24E25822649D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51414E4F-1F89-4307-8495-AA6B649CDF0C}"/>
              </a:ext>
            </a:extLst>
          </p:cNvPr>
          <p:cNvSpPr/>
          <p:nvPr/>
        </p:nvSpPr>
        <p:spPr>
          <a:xfrm>
            <a:off x="2630771" y="4911806"/>
            <a:ext cx="9119766" cy="512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Nhơ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̀ có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tin mà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chúng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quyết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định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xmlns="" id="{FEB9F422-AAF9-49F4-A2FB-2532837ADCEB}"/>
              </a:ext>
            </a:extLst>
          </p:cNvPr>
          <p:cNvSpPr/>
          <p:nvPr/>
        </p:nvSpPr>
        <p:spPr>
          <a:xfrm>
            <a:off x="2619413" y="5683250"/>
            <a:ext cx="9131123" cy="844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đóng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trọng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việc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quyết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định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người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249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58549" y="704393"/>
            <a:ext cx="8883650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nồi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cơm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điện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ban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nó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đun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sôi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gạo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cơm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cạn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thấy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nhiệt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tăng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cao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bộ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phận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điều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khiển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nồi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chuyển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chế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giữ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ấm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huống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nồi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cơm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điện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tiếp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</a:p>
          <a:p>
            <a:pPr algn="just">
              <a:defRPr/>
            </a:pP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8091" y="3860962"/>
            <a:ext cx="439771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nấu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cơm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8092" y="5115174"/>
            <a:ext cx="4387849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B2AAB5D-75B9-4C06-A542-25C2523246E2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9971791-226A-443D-A1CF-8A4F9057A8D4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D7C29D-079D-4C7A-B5D6-524708E5DED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FC37C8D-C3E1-41FA-8763-FA103F3B7EFB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37CB154-3B0F-4DC2-BC30-7B293B7EA65A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985EB1-2537-4A6D-97EF-BF9808A3A19E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D5D1B6D-59EC-42C6-B217-758818AC85D7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891EBE-E3B8-4387-B8F2-8A666AA11583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0ED16A9-EC52-4394-B2FA-3FF196E192F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28ED159-9293-4B89-98A7-0A0951B230E2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CDF8A8-9EF3-4250-A070-9D52F5C52A52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355862A-63FE-46B6-891B-24E25822649D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51414E4F-1F89-4307-8495-AA6B649CDF0C}"/>
              </a:ext>
            </a:extLst>
          </p:cNvPr>
          <p:cNvSpPr/>
          <p:nvPr/>
        </p:nvSpPr>
        <p:spPr>
          <a:xfrm>
            <a:off x="7378184" y="3816225"/>
            <a:ext cx="3946129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xmlns="" id="{FEB9F422-AAF9-49F4-A2FB-2532837ADCEB}"/>
              </a:ext>
            </a:extLst>
          </p:cNvPr>
          <p:cNvSpPr/>
          <p:nvPr/>
        </p:nvSpPr>
        <p:spPr>
          <a:xfrm>
            <a:off x="7378185" y="5134683"/>
            <a:ext cx="394612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ngoài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998" y="654387"/>
            <a:ext cx="8283479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77751" y="3801605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79381" y="3775662"/>
            <a:ext cx="4036049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</a:t>
            </a: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B2AAB5D-75B9-4C06-A542-25C2523246E2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9971791-226A-443D-A1CF-8A4F9057A8D4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D7C29D-079D-4C7A-B5D6-524708E5DED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FC37C8D-C3E1-41FA-8763-FA103F3B7EFB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37CB154-3B0F-4DC2-BC30-7B293B7EA65A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985EB1-2537-4A6D-97EF-BF9808A3A19E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D5D1B6D-59EC-42C6-B217-758818AC85D7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891EBE-E3B8-4387-B8F2-8A666AA11583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0ED16A9-EC52-4394-B2FA-3FF196E192F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28ED159-9293-4B89-98A7-0A0951B230E2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CDF8A8-9EF3-4250-A070-9D52F5C52A52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355862A-63FE-46B6-891B-24E25822649D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51414E4F-1F89-4307-8495-AA6B649CDF0C}"/>
              </a:ext>
            </a:extLst>
          </p:cNvPr>
          <p:cNvSpPr/>
          <p:nvPr/>
        </p:nvSpPr>
        <p:spPr>
          <a:xfrm>
            <a:off x="2818092" y="5072524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xmlns="" id="{FEB9F422-AAF9-49F4-A2FB-2532837ADCEB}"/>
              </a:ext>
            </a:extLst>
          </p:cNvPr>
          <p:cNvSpPr/>
          <p:nvPr/>
        </p:nvSpPr>
        <p:spPr>
          <a:xfrm>
            <a:off x="7077751" y="5085496"/>
            <a:ext cx="4143772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</a:p>
        </p:txBody>
      </p:sp>
    </p:spTree>
    <p:extLst>
      <p:ext uri="{BB962C8B-B14F-4D97-AF65-F5344CB8AC3E}">
        <p14:creationId xmlns:p14="http://schemas.microsoft.com/office/powerpoint/2010/main" xmlns="" val="341925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998" y="654387"/>
            <a:ext cx="8615363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truy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cập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Internet,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máy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8092" y="3860962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98799" y="5120790"/>
            <a:ext cx="41354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B2AAB5D-75B9-4C06-A542-25C2523246E2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9971791-226A-443D-A1CF-8A4F9057A8D4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D7C29D-079D-4C7A-B5D6-524708E5DED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FC37C8D-C3E1-41FA-8763-FA103F3B7EFB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37CB154-3B0F-4DC2-BC30-7B293B7EA65A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985EB1-2537-4A6D-97EF-BF9808A3A19E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D5D1B6D-59EC-42C6-B217-758818AC85D7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891EBE-E3B8-4387-B8F2-8A666AA11583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0ED16A9-EC52-4394-B2FA-3FF196E192F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28ED159-9293-4B89-98A7-0A0951B230E2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CDF8A8-9EF3-4250-A070-9D52F5C52A52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355862A-63FE-46B6-891B-24E25822649D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51414E4F-1F89-4307-8495-AA6B649CDF0C}"/>
              </a:ext>
            </a:extLst>
          </p:cNvPr>
          <p:cNvSpPr/>
          <p:nvPr/>
        </p:nvSpPr>
        <p:spPr>
          <a:xfrm>
            <a:off x="2818092" y="5120790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A, B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xmlns="" id="{FEB9F422-AAF9-49F4-A2FB-2532837ADCEB}"/>
              </a:ext>
            </a:extLst>
          </p:cNvPr>
          <p:cNvSpPr/>
          <p:nvPr/>
        </p:nvSpPr>
        <p:spPr>
          <a:xfrm>
            <a:off x="7198799" y="3871454"/>
            <a:ext cx="4135437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duyệt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Internet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50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998" y="654387"/>
            <a:ext cx="8283479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tức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chương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Internet? 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48070" y="3539853"/>
            <a:ext cx="10048459" cy="762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Video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18868" y="6112468"/>
            <a:ext cx="10048458" cy="762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B2AAB5D-75B9-4C06-A542-25C2523246E2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9971791-226A-443D-A1CF-8A4F9057A8D4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D7C29D-079D-4C7A-B5D6-524708E5DED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FC37C8D-C3E1-41FA-8763-FA103F3B7EFB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37CB154-3B0F-4DC2-BC30-7B293B7EA65A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985EB1-2537-4A6D-97EF-BF9808A3A19E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D5D1B6D-59EC-42C6-B217-758818AC85D7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891EBE-E3B8-4387-B8F2-8A666AA11583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0ED16A9-EC52-4394-B2FA-3FF196E192F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28ED159-9293-4B89-98A7-0A0951B230E2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CDF8A8-9EF3-4250-A070-9D52F5C52A52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355862A-63FE-46B6-891B-24E25822649D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51414E4F-1F89-4307-8495-AA6B649CDF0C}"/>
              </a:ext>
            </a:extLst>
          </p:cNvPr>
          <p:cNvSpPr/>
          <p:nvPr/>
        </p:nvSpPr>
        <p:spPr>
          <a:xfrm>
            <a:off x="1948070" y="4372029"/>
            <a:ext cx="10048458" cy="762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xmlns="" id="{FEB9F422-AAF9-49F4-A2FB-2532837ADCEB}"/>
              </a:ext>
            </a:extLst>
          </p:cNvPr>
          <p:cNvSpPr/>
          <p:nvPr/>
        </p:nvSpPr>
        <p:spPr>
          <a:xfrm>
            <a:off x="1948069" y="5261049"/>
            <a:ext cx="10048459" cy="762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Phim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4242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998" y="654387"/>
            <a:ext cx="8283479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Phím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F, J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thuộc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hàng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phím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79381" y="3701650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41110" y="5056801"/>
            <a:ext cx="4120753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B2AAB5D-75B9-4C06-A542-25C2523246E2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9971791-226A-443D-A1CF-8A4F9057A8D4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D7C29D-079D-4C7A-B5D6-524708E5DED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FC37C8D-C3E1-41FA-8763-FA103F3B7EFB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37CB154-3B0F-4DC2-BC30-7B293B7EA65A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985EB1-2537-4A6D-97EF-BF9808A3A19E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D5D1B6D-59EC-42C6-B217-758818AC85D7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891EBE-E3B8-4387-B8F2-8A666AA11583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0ED16A9-EC52-4394-B2FA-3FF196E192F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28ED159-9293-4B89-98A7-0A0951B230E2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CDF8A8-9EF3-4250-A070-9D52F5C52A52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355862A-63FE-46B6-891B-24E25822649D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51414E4F-1F89-4307-8495-AA6B649CDF0C}"/>
              </a:ext>
            </a:extLst>
          </p:cNvPr>
          <p:cNvSpPr/>
          <p:nvPr/>
        </p:nvSpPr>
        <p:spPr>
          <a:xfrm>
            <a:off x="7259300" y="3736518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xmlns="" id="{FEB9F422-AAF9-49F4-A2FB-2532837ADCEB}"/>
              </a:ext>
            </a:extLst>
          </p:cNvPr>
          <p:cNvSpPr/>
          <p:nvPr/>
        </p:nvSpPr>
        <p:spPr>
          <a:xfrm>
            <a:off x="7259300" y="5134683"/>
            <a:ext cx="4065014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51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61212" y="652004"/>
            <a:ext cx="8695787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dự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báo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hôm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nay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trời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mưa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Minh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áo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mưa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ví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đâu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tin?</a:t>
            </a:r>
          </a:p>
          <a:p>
            <a:pPr algn="just">
              <a:defRPr/>
            </a:pP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8092" y="3761572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Minh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mưa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99182" y="5078749"/>
            <a:ext cx="4246563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B2AAB5D-75B9-4C06-A542-25C2523246E2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9971791-226A-443D-A1CF-8A4F9057A8D4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D7C29D-079D-4C7A-B5D6-524708E5DED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FC37C8D-C3E1-41FA-8763-FA103F3B7EFB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37CB154-3B0F-4DC2-BC30-7B293B7EA65A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985EB1-2537-4A6D-97EF-BF9808A3A19E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D5D1B6D-59EC-42C6-B217-758818AC85D7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891EBE-E3B8-4387-B8F2-8A666AA11583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0ED16A9-EC52-4394-B2FA-3FF196E192F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28ED159-9293-4B89-98A7-0A0951B230E2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CDF8A8-9EF3-4250-A070-9D52F5C52A52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355862A-63FE-46B6-891B-24E25822649D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51414E4F-1F89-4307-8495-AA6B649CDF0C}"/>
              </a:ext>
            </a:extLst>
          </p:cNvPr>
          <p:cNvSpPr/>
          <p:nvPr/>
        </p:nvSpPr>
        <p:spPr>
          <a:xfrm>
            <a:off x="2818092" y="5069304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xmlns="" id="{FEB9F422-AAF9-49F4-A2FB-2532837ADCEB}"/>
              </a:ext>
            </a:extLst>
          </p:cNvPr>
          <p:cNvSpPr/>
          <p:nvPr/>
        </p:nvSpPr>
        <p:spPr>
          <a:xfrm>
            <a:off x="7109106" y="3713725"/>
            <a:ext cx="4246562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Minh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1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3962" y="663912"/>
            <a:ext cx="8699500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máy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mắt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ngang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tầm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màn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giữ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khoảng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mắt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tới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màn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bao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nhiêu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xăng-ti-mét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4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26976" y="3700924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40 - 80 cm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95073" y="3723991"/>
            <a:ext cx="4120357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50 - 80 cm</a:t>
            </a: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B2AAB5D-75B9-4C06-A542-25C2523246E2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9971791-226A-443D-A1CF-8A4F9057A8D4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D7C29D-079D-4C7A-B5D6-524708E5DED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FC37C8D-C3E1-41FA-8763-FA103F3B7EFB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37CB154-3B0F-4DC2-BC30-7B293B7EA65A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985EB1-2537-4A6D-97EF-BF9808A3A19E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D5D1B6D-59EC-42C6-B217-758818AC85D7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891EBE-E3B8-4387-B8F2-8A666AA11583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0ED16A9-EC52-4394-B2FA-3FF196E192F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28ED159-9293-4B89-98A7-0A0951B230E2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CDF8A8-9EF3-4250-A070-9D52F5C52A52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355862A-63FE-46B6-891B-24E25822649D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51414E4F-1F89-4307-8495-AA6B649CDF0C}"/>
              </a:ext>
            </a:extLst>
          </p:cNvPr>
          <p:cNvSpPr/>
          <p:nvPr/>
        </p:nvSpPr>
        <p:spPr>
          <a:xfrm>
            <a:off x="2829998" y="5001239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50 - 70 cm</a:t>
            </a: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xmlns="" id="{FEB9F422-AAF9-49F4-A2FB-2532837ADCEB}"/>
              </a:ext>
            </a:extLst>
          </p:cNvPr>
          <p:cNvSpPr/>
          <p:nvPr/>
        </p:nvSpPr>
        <p:spPr>
          <a:xfrm>
            <a:off x="7226976" y="4996977"/>
            <a:ext cx="4107260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50 - 75 cm</a:t>
            </a:r>
          </a:p>
        </p:txBody>
      </p:sp>
    </p:spTree>
    <p:extLst>
      <p:ext uri="{BB962C8B-B14F-4D97-AF65-F5344CB8AC3E}">
        <p14:creationId xmlns:p14="http://schemas.microsoft.com/office/powerpoint/2010/main" xmlns="" val="399195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998" y="654387"/>
            <a:ext cx="8504237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phím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</a:p>
          <a:p>
            <a:pPr algn="just">
              <a:defRPr/>
            </a:pP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8092" y="3860962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87672" y="3816573"/>
            <a:ext cx="4246563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B2AAB5D-75B9-4C06-A542-25C2523246E2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9971791-226A-443D-A1CF-8A4F9057A8D4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D7C29D-079D-4C7A-B5D6-524708E5DED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FC37C8D-C3E1-41FA-8763-FA103F3B7EFB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37CB154-3B0F-4DC2-BC30-7B293B7EA65A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985EB1-2537-4A6D-97EF-BF9808A3A19E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D5D1B6D-59EC-42C6-B217-758818AC85D7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891EBE-E3B8-4387-B8F2-8A666AA11583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0ED16A9-EC52-4394-B2FA-3FF196E192F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28ED159-9293-4B89-98A7-0A0951B230E2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CDF8A8-9EF3-4250-A070-9D52F5C52A52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355862A-63FE-46B6-891B-24E25822649D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51414E4F-1F89-4307-8495-AA6B649CDF0C}"/>
              </a:ext>
            </a:extLst>
          </p:cNvPr>
          <p:cNvSpPr/>
          <p:nvPr/>
        </p:nvSpPr>
        <p:spPr>
          <a:xfrm>
            <a:off x="2818092" y="5168694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Nghe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xmlns="" id="{FEB9F422-AAF9-49F4-A2FB-2532837ADCEB}"/>
              </a:ext>
            </a:extLst>
          </p:cNvPr>
          <p:cNvSpPr/>
          <p:nvPr/>
        </p:nvSpPr>
        <p:spPr>
          <a:xfrm>
            <a:off x="7077752" y="5134683"/>
            <a:ext cx="4246562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xmlns="" val="32604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998" y="654387"/>
            <a:ext cx="8283479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phận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xử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tin?</a:t>
            </a:r>
            <a:endParaRPr lang="en-US" sz="4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8092" y="3701938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07576" y="4975659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B2AAB5D-75B9-4C06-A542-25C2523246E2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9971791-226A-443D-A1CF-8A4F9057A8D4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D7C29D-079D-4C7A-B5D6-524708E5DED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FC37C8D-C3E1-41FA-8763-FA103F3B7EFB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37CB154-3B0F-4DC2-BC30-7B293B7EA65A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985EB1-2537-4A6D-97EF-BF9808A3A19E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D5D1B6D-59EC-42C6-B217-758818AC85D7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891EBE-E3B8-4387-B8F2-8A666AA11583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0ED16A9-EC52-4394-B2FA-3FF196E192F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28ED159-9293-4B89-98A7-0A0951B230E2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CDF8A8-9EF3-4250-A070-9D52F5C52A52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355862A-63FE-46B6-891B-24E25822649D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51414E4F-1F89-4307-8495-AA6B649CDF0C}"/>
              </a:ext>
            </a:extLst>
          </p:cNvPr>
          <p:cNvSpPr/>
          <p:nvPr/>
        </p:nvSpPr>
        <p:spPr>
          <a:xfrm>
            <a:off x="7226976" y="3717813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Tay</a:t>
            </a: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xmlns="" id="{FEB9F422-AAF9-49F4-A2FB-2532837ADCEB}"/>
              </a:ext>
            </a:extLst>
          </p:cNvPr>
          <p:cNvSpPr/>
          <p:nvPr/>
        </p:nvSpPr>
        <p:spPr>
          <a:xfrm>
            <a:off x="7226976" y="4975659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2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72F1235B-A8B9-4405-9956-006F6DD40CF6}"/>
              </a:ext>
            </a:extLst>
          </p:cNvPr>
          <p:cNvSpPr/>
          <p:nvPr/>
        </p:nvSpPr>
        <p:spPr>
          <a:xfrm>
            <a:off x="6610662" y="-13649"/>
            <a:ext cx="2413417" cy="6876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B8445D9-16A8-4E49-88ED-489A25B311E8}"/>
              </a:ext>
            </a:extLst>
          </p:cNvPr>
          <p:cNvSpPr/>
          <p:nvPr/>
        </p:nvSpPr>
        <p:spPr>
          <a:xfrm>
            <a:off x="6898105" y="-32084"/>
            <a:ext cx="5325979" cy="6914147"/>
          </a:xfrm>
          <a:custGeom>
            <a:avLst/>
            <a:gdLst>
              <a:gd name="connsiteX0" fmla="*/ 2085474 w 5325979"/>
              <a:gd name="connsiteY0" fmla="*/ 0 h 6914147"/>
              <a:gd name="connsiteX1" fmla="*/ 5325979 w 5325979"/>
              <a:gd name="connsiteY1" fmla="*/ 0 h 6914147"/>
              <a:gd name="connsiteX2" fmla="*/ 5325979 w 5325979"/>
              <a:gd name="connsiteY2" fmla="*/ 6914147 h 6914147"/>
              <a:gd name="connsiteX3" fmla="*/ 2149642 w 5325979"/>
              <a:gd name="connsiteY3" fmla="*/ 6914147 h 6914147"/>
              <a:gd name="connsiteX4" fmla="*/ 0 w 5325979"/>
              <a:gd name="connsiteY4" fmla="*/ 3224463 h 6914147"/>
              <a:gd name="connsiteX5" fmla="*/ 2085474 w 5325979"/>
              <a:gd name="connsiteY5" fmla="*/ 0 h 691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5979" h="6914147">
                <a:moveTo>
                  <a:pt x="2085474" y="0"/>
                </a:moveTo>
                <a:lnTo>
                  <a:pt x="5325979" y="0"/>
                </a:lnTo>
                <a:lnTo>
                  <a:pt x="5325979" y="6914147"/>
                </a:lnTo>
                <a:lnTo>
                  <a:pt x="2149642" y="6914147"/>
                </a:lnTo>
                <a:lnTo>
                  <a:pt x="0" y="3224463"/>
                </a:lnTo>
                <a:lnTo>
                  <a:pt x="2085474" y="0"/>
                </a:lnTo>
                <a:close/>
              </a:path>
            </a:pathLst>
          </a:custGeom>
          <a:solidFill>
            <a:srgbClr val="13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038AAE9D-C036-4EB2-9C17-5CB9FBC2D2CD}"/>
              </a:ext>
            </a:extLst>
          </p:cNvPr>
          <p:cNvSpPr/>
          <p:nvPr/>
        </p:nvSpPr>
        <p:spPr>
          <a:xfrm>
            <a:off x="6208294" y="-13649"/>
            <a:ext cx="2413417" cy="6876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1C62D11-13FB-4E2F-8A0D-851AAE498365}"/>
              </a:ext>
            </a:extLst>
          </p:cNvPr>
          <p:cNvSpPr txBox="1">
            <a:spLocks/>
          </p:cNvSpPr>
          <p:nvPr/>
        </p:nvSpPr>
        <p:spPr>
          <a:xfrm>
            <a:off x="-111738" y="2506280"/>
            <a:ext cx="6320032" cy="1169128"/>
          </a:xfrm>
          <a:prstGeom prst="round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HỌC KÌ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204567-7DEE-48E8-A0D6-5CD2E1761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767637" y="4399081"/>
            <a:ext cx="3212732" cy="22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7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BA782B-4DC8-4131-B4AA-0AF7D93B8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C1EAA-0D27-4F51-BB3A-DB67EDB3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410" y="1657110"/>
            <a:ext cx="5380383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LUẬN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10D0A5-2CD3-4C17-9DDB-0CB72076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626" y="639072"/>
            <a:ext cx="2812774" cy="28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4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30A02-C0CD-43D5-85F6-BFD567C5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02CBD5-5113-4458-A2B9-8D06E0C8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4" name="Picture 23" descr="bor27">
            <a:extLst>
              <a:ext uri="{FF2B5EF4-FFF2-40B4-BE49-F238E27FC236}">
                <a16:creationId xmlns:a16="http://schemas.microsoft.com/office/drawing/2014/main" xmlns="" id="{B935C5EF-0199-439C-8D3F-29E7AE55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5072" y="-30337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F3C027-1C78-4494-8C14-FC2DEB164A6D}"/>
              </a:ext>
            </a:extLst>
          </p:cNvPr>
          <p:cNvSpPr txBox="1"/>
          <p:nvPr/>
        </p:nvSpPr>
        <p:spPr>
          <a:xfrm>
            <a:off x="743580" y="965008"/>
            <a:ext cx="10895142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1.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khu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phím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61209D-12FA-42E5-A097-3112B91E365C}"/>
              </a:ext>
            </a:extLst>
          </p:cNvPr>
          <p:cNvSpPr txBox="1"/>
          <p:nvPr/>
        </p:nvSpPr>
        <p:spPr>
          <a:xfrm>
            <a:off x="2052430" y="2086150"/>
            <a:ext cx="7658100" cy="383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Khu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năng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Khu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Khu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phím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điều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khiển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Khu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phím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7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>
            <a:extLst>
              <a:ext uri="{FF2B5EF4-FFF2-40B4-BE49-F238E27FC236}">
                <a16:creationId xmlns:a16="http://schemas.microsoft.com/office/drawing/2014/main" xmlns="" id="{B935C5EF-0199-439C-8D3F-29E7AE55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144" y="-2012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46406FE-A6A3-4F6A-90FF-8B5C6655546D}"/>
              </a:ext>
            </a:extLst>
          </p:cNvPr>
          <p:cNvSpPr txBox="1"/>
          <p:nvPr/>
        </p:nvSpPr>
        <p:spPr>
          <a:xfrm>
            <a:off x="1565413" y="780361"/>
            <a:ext cx="9258300" cy="3923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4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2.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sắp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xếp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bước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máy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đúng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</a:p>
          <a:p>
            <a:pPr algn="just">
              <a:lnSpc>
                <a:spcPct val="115000"/>
              </a:lnSpc>
            </a:pP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Nháy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chuột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Power</a:t>
            </a:r>
          </a:p>
          <a:p>
            <a:pPr algn="just">
              <a:lnSpc>
                <a:spcPct val="115000"/>
              </a:lnSpc>
            </a:pP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Nháy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chuột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lệnh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Shut down</a:t>
            </a:r>
          </a:p>
          <a:p>
            <a:pPr algn="just">
              <a:lnSpc>
                <a:spcPct val="115000"/>
              </a:lnSpc>
            </a:pP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3.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Nháy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chuột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Start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92F50D-1A62-4178-A995-2B4220F6298B}"/>
              </a:ext>
            </a:extLst>
          </p:cNvPr>
          <p:cNvSpPr txBox="1"/>
          <p:nvPr/>
        </p:nvSpPr>
        <p:spPr>
          <a:xfrm>
            <a:off x="2097157" y="4860235"/>
            <a:ext cx="5804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3 1 2</a:t>
            </a:r>
          </a:p>
        </p:txBody>
      </p:sp>
    </p:spTree>
    <p:extLst>
      <p:ext uri="{BB962C8B-B14F-4D97-AF65-F5344CB8AC3E}">
        <p14:creationId xmlns:p14="http://schemas.microsoft.com/office/powerpoint/2010/main" xmlns="" val="185445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>
            <a:extLst>
              <a:ext uri="{FF2B5EF4-FFF2-40B4-BE49-F238E27FC236}">
                <a16:creationId xmlns:a16="http://schemas.microsoft.com/office/drawing/2014/main" xmlns="" id="{B935C5EF-0199-439C-8D3F-29E7AE55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144" y="-2012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C2062B-7274-4212-AFC4-8EE2D2F08909}"/>
              </a:ext>
            </a:extLst>
          </p:cNvPr>
          <p:cNvSpPr txBox="1"/>
          <p:nvPr/>
        </p:nvSpPr>
        <p:spPr>
          <a:xfrm>
            <a:off x="167308" y="998277"/>
            <a:ext cx="11857383" cy="4282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3.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cụm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điền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chỗ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a)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Khu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phím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gồm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phím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………………...., …………………., ..……….……… </a:t>
            </a:r>
          </a:p>
          <a:p>
            <a:pPr marL="457200" indent="-457200">
              <a:lnSpc>
                <a:spcPct val="115000"/>
              </a:lnSpc>
            </a:pP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phím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chứa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b) Khi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gõ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xong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luôn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đưa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tay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…..…………….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phím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…......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C00836-8E50-4FEF-8085-EE51649F1524}"/>
              </a:ext>
            </a:extLst>
          </p:cNvPr>
          <p:cNvSpPr txBox="1"/>
          <p:nvPr/>
        </p:nvSpPr>
        <p:spPr>
          <a:xfrm>
            <a:off x="238539" y="2246244"/>
            <a:ext cx="4055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C6786A-D749-4F19-8B46-C51095F581F0}"/>
              </a:ext>
            </a:extLst>
          </p:cNvPr>
          <p:cNvSpPr txBox="1"/>
          <p:nvPr/>
        </p:nvSpPr>
        <p:spPr>
          <a:xfrm>
            <a:off x="3965713" y="2291215"/>
            <a:ext cx="4671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FB6138-4BFD-43A2-882B-CC0C734E7D2E}"/>
              </a:ext>
            </a:extLst>
          </p:cNvPr>
          <p:cNvSpPr txBox="1"/>
          <p:nvPr/>
        </p:nvSpPr>
        <p:spPr>
          <a:xfrm>
            <a:off x="7858542" y="2290776"/>
            <a:ext cx="3975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B35B96-67A4-4C88-9CD3-401F0B722A79}"/>
              </a:ext>
            </a:extLst>
          </p:cNvPr>
          <p:cNvSpPr txBox="1"/>
          <p:nvPr/>
        </p:nvSpPr>
        <p:spPr>
          <a:xfrm>
            <a:off x="6748672" y="3675785"/>
            <a:ext cx="4671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F901596-5E72-46AE-90A4-BA31B9DFBE0E}"/>
              </a:ext>
            </a:extLst>
          </p:cNvPr>
          <p:cNvSpPr txBox="1"/>
          <p:nvPr/>
        </p:nvSpPr>
        <p:spPr>
          <a:xfrm>
            <a:off x="2458278" y="4445226"/>
            <a:ext cx="1507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520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>
            <a:extLst>
              <a:ext uri="{FF2B5EF4-FFF2-40B4-BE49-F238E27FC236}">
                <a16:creationId xmlns:a16="http://schemas.microsoft.com/office/drawing/2014/main" xmlns="" id="{B935C5EF-0199-439C-8D3F-29E7AE55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144" y="-2012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DEADCE-BEF4-4A0C-B76E-D0EC2AF03836}"/>
              </a:ext>
            </a:extLst>
          </p:cNvPr>
          <p:cNvSpPr txBox="1"/>
          <p:nvPr/>
        </p:nvSpPr>
        <p:spPr>
          <a:xfrm>
            <a:off x="1082932" y="478999"/>
            <a:ext cx="11027466" cy="1519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4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4.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rất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xem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bắn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4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Internet?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F14C54-411C-431C-912D-B2C7E2EC4B63}"/>
              </a:ext>
            </a:extLst>
          </p:cNvPr>
          <p:cNvSpPr txBox="1"/>
          <p:nvPr/>
        </p:nvSpPr>
        <p:spPr>
          <a:xfrm>
            <a:off x="503980" y="1851564"/>
            <a:ext cx="10793895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khuyên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xem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bắn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bạo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lực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bọn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nghiện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Internet.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Nếu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khuyên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thầy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bố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mẹ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bỏ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bắn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4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xmlns="" val="338354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>
            <a:extLst>
              <a:ext uri="{FF2B5EF4-FFF2-40B4-BE49-F238E27FC236}">
                <a16:creationId xmlns:a16="http://schemas.microsoft.com/office/drawing/2014/main" xmlns="" id="{B935C5EF-0199-439C-8D3F-29E7AE55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2867" y="0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C612D5BF-EFC8-497C-955D-D6DB132E1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61" y="1709651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3790EF89-DDDA-4980-8D14-E8E9ACE36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95" y="1061354"/>
            <a:ext cx="10745249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5.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✔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ô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trống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dưới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đây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6C0FA5A6-8230-4C20-928A-305D6DE04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01" y="2471508"/>
            <a:ext cx="10633039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Khi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mắt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50 cm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 cm.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5FB21D6C-1396-4F33-9C2A-B088EF765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04" y="3109933"/>
            <a:ext cx="10440679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khăn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ướt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lau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phím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chuột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thân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00B7A7B3-45D2-4CD1-AF50-6B5BFA380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04" y="3696688"/>
            <a:ext cx="8616461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Dây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cắm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tuột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hỗ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trợ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759C1385-98AF-4848-A14B-C7063DDFA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01" y="4324170"/>
            <a:ext cx="7571303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30763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vừa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vừa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ăn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uống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30763" algn="l"/>
              </a:tabLst>
            </a:pP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58E9D496-3397-41F6-9AFE-A947EAB5D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95" y="4960979"/>
            <a:ext cx="10633040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6.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màn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mắt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cửa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sổ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ánh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sáng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chiếu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55D1679-48C1-4DD2-9CE3-EC01A45D2B62}"/>
              </a:ext>
            </a:extLst>
          </p:cNvPr>
          <p:cNvSpPr txBox="1"/>
          <p:nvPr/>
        </p:nvSpPr>
        <p:spPr>
          <a:xfrm>
            <a:off x="256594" y="1817393"/>
            <a:ext cx="9377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máy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càng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lâu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càng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lợi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sức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khỏe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38C1150B-66FE-432E-8AEE-6B392B40C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6891" y="2491386"/>
            <a:ext cx="405187" cy="4041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8C46A26B-2D1D-4E95-BFC9-3DBDAA3D1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31" y="1875091"/>
            <a:ext cx="405187" cy="4041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5CA4802A-3A50-4FA8-A033-AE0426303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061" y="3742337"/>
            <a:ext cx="405187" cy="4041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373097DB-F65F-4628-B4C6-ACAFF6D19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3801" y="3126042"/>
            <a:ext cx="405187" cy="4041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0874F101-5E08-48A9-9FFB-9D5DE3919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232" y="5013320"/>
            <a:ext cx="405187" cy="4041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C2B6B300-8708-489A-AF33-FF5F3F4BB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9972" y="4397025"/>
            <a:ext cx="405187" cy="4041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D4F7A8A-4FE5-4EE0-87BA-AC5A47E85A3F}"/>
              </a:ext>
            </a:extLst>
          </p:cNvPr>
          <p:cNvSpPr txBox="1"/>
          <p:nvPr/>
        </p:nvSpPr>
        <p:spPr>
          <a:xfrm>
            <a:off x="10782773" y="2553914"/>
            <a:ext cx="419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✔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7284CDB-96C1-47EE-9C11-568DB23059D9}"/>
              </a:ext>
            </a:extLst>
          </p:cNvPr>
          <p:cNvSpPr txBox="1"/>
          <p:nvPr/>
        </p:nvSpPr>
        <p:spPr>
          <a:xfrm>
            <a:off x="10833320" y="5009694"/>
            <a:ext cx="419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✔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EF623AB-7E2E-4954-AD25-753E726B8582}"/>
              </a:ext>
            </a:extLst>
          </p:cNvPr>
          <p:cNvSpPr txBox="1"/>
          <p:nvPr/>
        </p:nvSpPr>
        <p:spPr>
          <a:xfrm>
            <a:off x="10800069" y="3773578"/>
            <a:ext cx="419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1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>
            <a:extLst>
              <a:ext uri="{FF2B5EF4-FFF2-40B4-BE49-F238E27FC236}">
                <a16:creationId xmlns:a16="http://schemas.microsoft.com/office/drawing/2014/main" xmlns="" id="{B935C5EF-0199-439C-8D3F-29E7AE55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144" y="-2012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FD90BF-93D5-46FA-B23C-24D3F71DEF8A}"/>
              </a:ext>
            </a:extLst>
          </p:cNvPr>
          <p:cNvSpPr txBox="1"/>
          <p:nvPr/>
        </p:nvSpPr>
        <p:spPr>
          <a:xfrm>
            <a:off x="1141111" y="533234"/>
            <a:ext cx="1032864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4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4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vi-VN" sz="4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Em</a:t>
            </a:r>
            <a:r>
              <a:rPr lang="vi-VN" sz="4400" spc="-1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4400" spc="-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vi-VN" sz="4400" spc="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vi-VN" sz="4400" spc="-1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4400" spc="-1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vi-VN" sz="4400" spc="-1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4400" spc="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4400" spc="-2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vi-VN" sz="4400" spc="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vi-VN" sz="4400" spc="-1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</a:t>
            </a:r>
            <a:r>
              <a:rPr lang="vi-VN" sz="4400" spc="-3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vi-VN" sz="4400" spc="-1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sao? Em</a:t>
            </a:r>
            <a:r>
              <a:rPr lang="vi-VN" sz="4400" spc="-2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4400" spc="-2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vi-VN" sz="4400" spc="-33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vi-VN" sz="4400" spc="-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vi-VN" sz="4400" spc="-1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4400" spc="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4400" spc="-1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vi-VN" sz="4400" spc="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vi-VN" sz="4400" spc="-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4400" spc="-1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vi-VN" sz="4400" spc="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vi-VN" sz="4400" spc="-1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3EA77C7E-BADA-4AC0-9E0C-7DD3ACAA9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54" t="23715" r="21812" b="42754"/>
          <a:stretch>
            <a:fillRect/>
          </a:stretch>
        </p:blipFill>
        <p:spPr bwMode="auto">
          <a:xfrm>
            <a:off x="266628" y="2656892"/>
            <a:ext cx="10325427" cy="3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32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348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5144" y="4114801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2992" y="1209676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30353" y="2119505"/>
            <a:ext cx="53014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</a:t>
            </a:r>
          </a:p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LÀM BÀI TỐT</a:t>
            </a:r>
          </a:p>
        </p:txBody>
      </p:sp>
    </p:spTree>
    <p:extLst>
      <p:ext uri="{BB962C8B-B14F-4D97-AF65-F5344CB8AC3E}">
        <p14:creationId xmlns:p14="http://schemas.microsoft.com/office/powerpoint/2010/main" xmlns="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9925" y="-533400"/>
            <a:ext cx="3342227" cy="8750740"/>
            <a:chOff x="-1143000" y="-533400"/>
            <a:chExt cx="3342227" cy="8750740"/>
          </a:xfrm>
        </p:grpSpPr>
        <p:pic>
          <p:nvPicPr>
            <p:cNvPr id="1030" name="Picture 6" descr="Hình ảnh có liên qu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89954" l="0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3000" y="-533400"/>
              <a:ext cx="3219450" cy="8750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ết quả hình ảnh cho gold bell 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5275" y="0"/>
              <a:ext cx="1524000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ình ảnh có liên quan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139641">
              <a:off x="-543973" y="-214983"/>
              <a:ext cx="2743200" cy="2515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9507794" y="-214983"/>
            <a:ext cx="1524000" cy="2950358"/>
            <a:chOff x="7983794" y="-214983"/>
            <a:chExt cx="1524000" cy="2950358"/>
          </a:xfrm>
        </p:grpSpPr>
        <p:pic>
          <p:nvPicPr>
            <p:cNvPr id="1028" name="Picture 4" descr="Kết quả hình ảnh cho gold bell 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94" y="-214983"/>
              <a:ext cx="1524000" cy="2950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ảnh có liên quan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869" y="0"/>
              <a:ext cx="1085850" cy="99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62152" y="293388"/>
            <a:ext cx="4871827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13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Rosewood Std Regular" pitchFamily="82" charset="0"/>
                <a:ea typeface="FangSong" pitchFamily="49" charset="-122"/>
              </a:rPr>
              <a:t>RUNG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09642" y="2280795"/>
            <a:ext cx="6243428" cy="191020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r>
              <a:rPr lang="en-US" sz="8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Rosewood Std Regular" pitchFamily="82" charset="0"/>
                <a:ea typeface="FangSong" pitchFamily="49" charset="-122"/>
              </a:rPr>
              <a:t>CHUÔNG VÀNG</a:t>
            </a:r>
          </a:p>
        </p:txBody>
      </p:sp>
      <p:pic>
        <p:nvPicPr>
          <p:cNvPr id="18" name="Rung-Chuong-Va-ng-Buc-Tuong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st="175909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336719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998" y="580169"/>
            <a:ext cx="8504238" cy="24237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dạng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tin </a:t>
            </a:r>
            <a:r>
              <a:rPr lang="en-US" sz="4000" b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4000" b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05137" y="3724611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79381" y="3742868"/>
            <a:ext cx="4008436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38513" y="5062873"/>
            <a:ext cx="4063961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39967" y="5013231"/>
            <a:ext cx="3947849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chuông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vàng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3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xmlns="" id="{761A4525-A7D9-4FA4-82BB-7472DE8F1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27E42B98-8595-48B5-A911-C8876C175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567" y="55647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xmlns="" id="{FBEC3388-BF42-4D0D-A35A-5F2B9DF1C91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67860" y="4428787"/>
            <a:ext cx="370421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xmlns="" id="{7A94449E-CBCA-4073-AC41-5355EE6CE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116" y="5387111"/>
            <a:ext cx="277816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15BE543-7251-446B-B75E-59F862C2A2D9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2B87FB2-B2B8-4788-9EEE-5D8B597991C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E8F35F6-248D-43E6-B858-9A0050400588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4D6CEC8-15A8-4B78-908F-E9CC15F1993F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A94EF22-7863-4570-8109-A34614674F30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4C0EEA8-69E4-4D69-ADEF-2B45890BA048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1EAA545-1663-4F15-965F-7A2E2A28EF8A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C004E48-8EC5-4527-B043-EB05B0A83EBD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8200015-4088-436C-8EAC-DE812563E2C3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9FFADF4-7DF0-4F89-9AB6-94D5B8DDAC2B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8C65C62-8A2C-4046-8ECD-46B6333A6DF7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FDDDB17B-9B01-4C59-AA08-FD05646EF7EE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64112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5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309016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8823" y="486850"/>
            <a:ext cx="8257124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600"/>
              </a:spcBef>
              <a:defRPr/>
            </a:pP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40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nl-NL" sz="400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 thế ngồi đúng khi sử dụng máy tính?</a:t>
            </a:r>
            <a:endParaRPr lang="en-US" sz="4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86972" y="3278052"/>
            <a:ext cx="10236763" cy="336858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62372" y="3509941"/>
            <a:ext cx="905305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62372" y="5092330"/>
            <a:ext cx="905306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37535" y="5183184"/>
            <a:ext cx="767788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082380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087936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5125" y="3582923"/>
            <a:ext cx="831899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294930" y="6488997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241590" y="3199132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1712123" y="6541528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1623133" y="3245400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7" y="1308553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616647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914372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008CD28-E5E4-4E71-BFB0-147B44038A5A}"/>
              </a:ext>
            </a:extLst>
          </p:cNvPr>
          <p:cNvSpPr/>
          <p:nvPr/>
        </p:nvSpPr>
        <p:spPr>
          <a:xfrm>
            <a:off x="60590" y="3245401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0B9585F-BCB5-4CA7-8D00-AD5C41F379AB}"/>
              </a:ext>
            </a:extLst>
          </p:cNvPr>
          <p:cNvSpPr/>
          <p:nvPr/>
        </p:nvSpPr>
        <p:spPr>
          <a:xfrm>
            <a:off x="60590" y="3245400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0C5297F-AE03-4584-B685-9A86940C4AC5}"/>
              </a:ext>
            </a:extLst>
          </p:cNvPr>
          <p:cNvSpPr/>
          <p:nvPr/>
        </p:nvSpPr>
        <p:spPr>
          <a:xfrm>
            <a:off x="60590" y="3245400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A3865FA-EB41-4673-B158-AEB96CF5C536}"/>
              </a:ext>
            </a:extLst>
          </p:cNvPr>
          <p:cNvSpPr/>
          <p:nvPr/>
        </p:nvSpPr>
        <p:spPr>
          <a:xfrm>
            <a:off x="60590" y="3278052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5759D84-3CC1-4976-A644-3D763446BC1A}"/>
              </a:ext>
            </a:extLst>
          </p:cNvPr>
          <p:cNvSpPr/>
          <p:nvPr/>
        </p:nvSpPr>
        <p:spPr>
          <a:xfrm>
            <a:off x="60590" y="3301502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3C851C-BCB7-4B8E-8516-BECCDCED0B4A}"/>
              </a:ext>
            </a:extLst>
          </p:cNvPr>
          <p:cNvSpPr/>
          <p:nvPr/>
        </p:nvSpPr>
        <p:spPr>
          <a:xfrm>
            <a:off x="60590" y="330066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C17A2F4-270F-4F2E-8646-8B55FD6E8C70}"/>
              </a:ext>
            </a:extLst>
          </p:cNvPr>
          <p:cNvSpPr/>
          <p:nvPr/>
        </p:nvSpPr>
        <p:spPr>
          <a:xfrm>
            <a:off x="60590" y="3299832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11EAF2D-7307-4C98-BC51-3B54A1AA0ABB}"/>
              </a:ext>
            </a:extLst>
          </p:cNvPr>
          <p:cNvSpPr/>
          <p:nvPr/>
        </p:nvSpPr>
        <p:spPr>
          <a:xfrm>
            <a:off x="60590" y="329899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04436DF-FCB5-4B27-9415-88CBB12299A7}"/>
              </a:ext>
            </a:extLst>
          </p:cNvPr>
          <p:cNvSpPr/>
          <p:nvPr/>
        </p:nvSpPr>
        <p:spPr>
          <a:xfrm>
            <a:off x="60590" y="3319942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EA4F08A-2EC7-4060-886D-F6E4654CE046}"/>
              </a:ext>
            </a:extLst>
          </p:cNvPr>
          <p:cNvSpPr/>
          <p:nvPr/>
        </p:nvSpPr>
        <p:spPr>
          <a:xfrm>
            <a:off x="60590" y="3338382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CA5851C-8B4F-46F0-A6CE-1BE2BDFFE1F9}"/>
              </a:ext>
            </a:extLst>
          </p:cNvPr>
          <p:cNvSpPr/>
          <p:nvPr/>
        </p:nvSpPr>
        <p:spPr>
          <a:xfrm>
            <a:off x="60590" y="331743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C901B31-3693-4BEB-B49C-0AD2F8BB4017}"/>
              </a:ext>
            </a:extLst>
          </p:cNvPr>
          <p:cNvSpPr/>
          <p:nvPr/>
        </p:nvSpPr>
        <p:spPr>
          <a:xfrm>
            <a:off x="60590" y="328601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050" name="Picture 18">
            <a:extLst>
              <a:ext uri="{FF2B5EF4-FFF2-40B4-BE49-F238E27FC236}">
                <a16:creationId xmlns:a16="http://schemas.microsoft.com/office/drawing/2014/main" xmlns="" id="{D436AB92-FBAC-4A8E-B501-3E7E4175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449" y="3447195"/>
            <a:ext cx="2090653" cy="16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1">
            <a:extLst>
              <a:ext uri="{FF2B5EF4-FFF2-40B4-BE49-F238E27FC236}">
                <a16:creationId xmlns:a16="http://schemas.microsoft.com/office/drawing/2014/main" xmlns="" id="{420D27CC-C915-4486-9BD4-8CF7ED6E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817" y="5055389"/>
            <a:ext cx="2168748" cy="15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0">
            <a:extLst>
              <a:ext uri="{FF2B5EF4-FFF2-40B4-BE49-F238E27FC236}">
                <a16:creationId xmlns:a16="http://schemas.microsoft.com/office/drawing/2014/main" xmlns="" id="{8271F712-C36F-4E61-8920-D4945143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5293" y="3424549"/>
            <a:ext cx="2090653" cy="144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9">
            <a:extLst>
              <a:ext uri="{FF2B5EF4-FFF2-40B4-BE49-F238E27FC236}">
                <a16:creationId xmlns:a16="http://schemas.microsoft.com/office/drawing/2014/main" xmlns="" id="{E35BBF60-6F60-45D3-ADEF-3F462F3A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7612" y="4942886"/>
            <a:ext cx="1929834" cy="160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997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85387" y="652004"/>
            <a:ext cx="8350718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Hàng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phím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phím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đây</a:t>
            </a:r>
            <a:r>
              <a:rPr lang="es-ES" sz="4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6963" y="3545224"/>
            <a:ext cx="10082535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3148" y="3780967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G H Y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59225" y="3733341"/>
            <a:ext cx="5317093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L D F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06589" y="5027949"/>
            <a:ext cx="5269729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W R Y U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63148" y="5067805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C M B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rId5" action="ppaction://hlinksldjump"/>
          </p:cNvPr>
          <p:cNvSpPr/>
          <p:nvPr/>
        </p:nvSpPr>
        <p:spPr>
          <a:xfrm flipH="1">
            <a:off x="11116971" y="6196470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5" action="ppaction://hlinksldjump"/>
          </p:cNvPr>
          <p:cNvSpPr/>
          <p:nvPr/>
        </p:nvSpPr>
        <p:spPr>
          <a:xfrm flipH="1">
            <a:off x="11086741" y="3399649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5" action="ppaction://hlinksldjump"/>
          </p:cNvPr>
          <p:cNvSpPr/>
          <p:nvPr/>
        </p:nvSpPr>
        <p:spPr>
          <a:xfrm>
            <a:off x="1608163" y="6204287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5" action="ppaction://hlinksldjump"/>
          </p:cNvPr>
          <p:cNvSpPr/>
          <p:nvPr/>
        </p:nvSpPr>
        <p:spPr>
          <a:xfrm>
            <a:off x="1763148" y="3352968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0A63E8E-D236-4C65-BA4C-83679F5FAE5A}"/>
              </a:ext>
            </a:extLst>
          </p:cNvPr>
          <p:cNvSpPr/>
          <p:nvPr/>
        </p:nvSpPr>
        <p:spPr>
          <a:xfrm>
            <a:off x="80671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D877C60-474E-420B-A220-4D43F9BC40DD}"/>
              </a:ext>
            </a:extLst>
          </p:cNvPr>
          <p:cNvSpPr/>
          <p:nvPr/>
        </p:nvSpPr>
        <p:spPr>
          <a:xfrm>
            <a:off x="80671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1D41261-06E8-4069-B43E-24350FA7974F}"/>
              </a:ext>
            </a:extLst>
          </p:cNvPr>
          <p:cNvSpPr/>
          <p:nvPr/>
        </p:nvSpPr>
        <p:spPr>
          <a:xfrm>
            <a:off x="80671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31C4882-EBD3-42DE-A788-42263FF9B5F2}"/>
              </a:ext>
            </a:extLst>
          </p:cNvPr>
          <p:cNvSpPr/>
          <p:nvPr/>
        </p:nvSpPr>
        <p:spPr>
          <a:xfrm>
            <a:off x="80671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443B7C0-D9CE-456C-974B-8A379E06D6A5}"/>
              </a:ext>
            </a:extLst>
          </p:cNvPr>
          <p:cNvSpPr/>
          <p:nvPr/>
        </p:nvSpPr>
        <p:spPr>
          <a:xfrm>
            <a:off x="80671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B178DE8-63DA-4F3B-ACC5-3E8EAB0C0FF5}"/>
              </a:ext>
            </a:extLst>
          </p:cNvPr>
          <p:cNvSpPr/>
          <p:nvPr/>
        </p:nvSpPr>
        <p:spPr>
          <a:xfrm>
            <a:off x="80671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5A7D9C3-074C-433E-B6CF-20305F993247}"/>
              </a:ext>
            </a:extLst>
          </p:cNvPr>
          <p:cNvSpPr/>
          <p:nvPr/>
        </p:nvSpPr>
        <p:spPr>
          <a:xfrm>
            <a:off x="80671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9D148A6-BBC4-4BE3-B770-BB771E45153D}"/>
              </a:ext>
            </a:extLst>
          </p:cNvPr>
          <p:cNvSpPr/>
          <p:nvPr/>
        </p:nvSpPr>
        <p:spPr>
          <a:xfrm>
            <a:off x="80671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0F7884-86B0-4A86-906C-943C8EE77AFD}"/>
              </a:ext>
            </a:extLst>
          </p:cNvPr>
          <p:cNvSpPr/>
          <p:nvPr/>
        </p:nvSpPr>
        <p:spPr>
          <a:xfrm>
            <a:off x="80671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B7A1FEF-0F4E-4696-B365-DEFF795B5C52}"/>
              </a:ext>
            </a:extLst>
          </p:cNvPr>
          <p:cNvSpPr/>
          <p:nvPr/>
        </p:nvSpPr>
        <p:spPr>
          <a:xfrm>
            <a:off x="80671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F25586D-C290-40B7-AE8C-E5F70B181676}"/>
              </a:ext>
            </a:extLst>
          </p:cNvPr>
          <p:cNvSpPr/>
          <p:nvPr/>
        </p:nvSpPr>
        <p:spPr>
          <a:xfrm>
            <a:off x="80671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089B83-0FD1-4CBE-AD43-775EEC3BB9B1}"/>
              </a:ext>
            </a:extLst>
          </p:cNvPr>
          <p:cNvSpPr/>
          <p:nvPr/>
        </p:nvSpPr>
        <p:spPr>
          <a:xfrm>
            <a:off x="80671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28973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53139" y="652004"/>
            <a:ext cx="8641504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gấp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phím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gắn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liền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dễ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 algn="just">
              <a:defRPr/>
            </a:pP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31075" y="3545224"/>
            <a:ext cx="9298423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74000" y="3725652"/>
            <a:ext cx="4360029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86594" y="3720209"/>
            <a:ext cx="4273135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bàn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70131" y="5029658"/>
            <a:ext cx="4324512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29917" y="5046642"/>
            <a:ext cx="436002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 tay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223175" y="6279270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223175" y="3335598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A7DC57D-1127-4D5C-A534-0CC032DDBC21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92520CC-BF8A-49D3-93B4-19F360891F65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2161874-8051-41E4-92E3-8B5777ED1B2D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3C5681A-13E4-4A60-9F08-BF808304A2C5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A9E73FA-3BD8-4E56-919D-E3B15E3DC8C4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EFD9ACD-6DC8-4767-958B-4CD9701C81E2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E0391B8-AE31-4AEE-8D22-88174E5B46D6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C8051ED-9DBF-450A-B367-2CDA0EDA9F70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FABDDC5-DD38-4F6A-A6CD-B88F0DDEF7A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4435439-721A-499B-907F-0BF8189CF405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2C0FEFB-EC01-48C7-B848-D734D59AEADE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79AFFBF-F1FD-4415-87CD-CFD9063D89F6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3114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998" y="654387"/>
            <a:ext cx="8283479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8092" y="3860962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87672" y="3816573"/>
            <a:ext cx="4246563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pl-PL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B2AAB5D-75B9-4C06-A542-25C2523246E2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9971791-226A-443D-A1CF-8A4F9057A8D4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D7C29D-079D-4C7A-B5D6-524708E5DED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FC37C8D-C3E1-41FA-8763-FA103F3B7EFB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37CB154-3B0F-4DC2-BC30-7B293B7EA65A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985EB1-2537-4A6D-97EF-BF9808A3A19E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D5D1B6D-59EC-42C6-B217-758818AC85D7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891EBE-E3B8-4387-B8F2-8A666AA11583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0ED16A9-EC52-4394-B2FA-3FF196E192F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28ED159-9293-4B89-98A7-0A0951B230E2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CDF8A8-9EF3-4250-A070-9D52F5C52A52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355862A-63FE-46B6-891B-24E25822649D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51414E4F-1F89-4307-8495-AA6B649CDF0C}"/>
              </a:ext>
            </a:extLst>
          </p:cNvPr>
          <p:cNvSpPr/>
          <p:nvPr/>
        </p:nvSpPr>
        <p:spPr>
          <a:xfrm>
            <a:off x="2829998" y="5115174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xmlns="" id="{FEB9F422-AAF9-49F4-A2FB-2532837ADCEB}"/>
              </a:ext>
            </a:extLst>
          </p:cNvPr>
          <p:cNvSpPr/>
          <p:nvPr/>
        </p:nvSpPr>
        <p:spPr>
          <a:xfrm>
            <a:off x="7087673" y="5078749"/>
            <a:ext cx="4246562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22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998" y="654387"/>
            <a:ext cx="8283479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Nghe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báo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mai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to”,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quyết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67048" y="3758295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7049" y="5004130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</a:t>
            </a: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3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B2AAB5D-75B9-4C06-A542-25C2523246E2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9971791-226A-443D-A1CF-8A4F9057A8D4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1D7C29D-079D-4C7A-B5D6-524708E5DED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FC37C8D-C3E1-41FA-8763-FA103F3B7EFB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37CB154-3B0F-4DC2-BC30-7B293B7EA65A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985EB1-2537-4A6D-97EF-BF9808A3A19E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D5D1B6D-59EC-42C6-B217-758818AC85D7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7891EBE-E3B8-4387-B8F2-8A666AA11583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0ED16A9-EC52-4394-B2FA-3FF196E192F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28ED159-9293-4B89-98A7-0A0951B230E2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CDF8A8-9EF3-4250-A070-9D52F5C52A52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355862A-63FE-46B6-891B-24E25822649D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51414E4F-1F89-4307-8495-AA6B649CDF0C}"/>
              </a:ext>
            </a:extLst>
          </p:cNvPr>
          <p:cNvSpPr/>
          <p:nvPr/>
        </p:nvSpPr>
        <p:spPr>
          <a:xfrm>
            <a:off x="2829997" y="5026362"/>
            <a:ext cx="4210051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xmlns="" id="{FEB9F422-AAF9-49F4-A2FB-2532837ADCEB}"/>
              </a:ext>
            </a:extLst>
          </p:cNvPr>
          <p:cNvSpPr/>
          <p:nvPr/>
        </p:nvSpPr>
        <p:spPr>
          <a:xfrm>
            <a:off x="2793487" y="3714499"/>
            <a:ext cx="4246562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1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71&quot;&gt;&lt;object type=&quot;3&quot; unique_id=&quot;10072&quot;&gt;&lt;property id=&quot;20148&quot; value=&quot;5&quot;/&gt;&lt;property id=&quot;20300&quot; value=&quot;Slide 24&quot;/&gt;&lt;property id=&quot;20307&quot; value=&quot;258&quot;/&gt;&lt;/object&gt;&lt;object type=&quot;3&quot; unique_id=&quot;10300&quot;&gt;&lt;property id=&quot;20148&quot; value=&quot;5&quot;/&gt;&lt;property id=&quot;20300&quot; value=&quot;Slide 14&quot;/&gt;&lt;property id=&quot;20307&quot; value=&quot;333&quot;/&gt;&lt;/object&gt;&lt;object type=&quot;3&quot; unique_id=&quot;10305&quot;&gt;&lt;property id=&quot;20148&quot; value=&quot;5&quot;/&gt;&lt;property id=&quot;20300&quot; value=&quot;Slide 6&quot;/&gt;&lt;property id=&quot;20307&quot; value=&quot;338&quot;/&gt;&lt;/object&gt;&lt;object type=&quot;3&quot; unique_id=&quot;10306&quot;&gt;&lt;property id=&quot;20148&quot; value=&quot;5&quot;/&gt;&lt;property id=&quot;20300&quot; value=&quot;Slide 23&quot;/&gt;&lt;property id=&quot;20307&quot; value=&quot;339&quot;/&gt;&lt;/object&gt;&lt;object type=&quot;3&quot; unique_id=&quot;10308&quot;&gt;&lt;property id=&quot;20148&quot; value=&quot;5&quot;/&gt;&lt;property id=&quot;20300&quot; value=&quot;Slide 13&quot;/&gt;&lt;property id=&quot;20307&quot; value=&quot;341&quot;/&gt;&lt;/object&gt;&lt;object type=&quot;3&quot; unique_id=&quot;10309&quot;&gt;&lt;property id=&quot;20148&quot; value=&quot;5&quot;/&gt;&lt;property id=&quot;20300&quot; value=&quot;Slide 29&quot;/&gt;&lt;property id=&quot;20307&quot; value=&quot;342&quot;/&gt;&lt;/object&gt;&lt;object type=&quot;3&quot; unique_id=&quot;10310&quot;&gt;&lt;property id=&quot;20148&quot; value=&quot;5&quot;/&gt;&lt;property id=&quot;20300&quot; value=&quot;Slide 19&quot;/&gt;&lt;property id=&quot;20307&quot; value=&quot;343&quot;/&gt;&lt;/object&gt;&lt;object type=&quot;3&quot; unique_id=&quot;10542&quot;&gt;&lt;property id=&quot;20148&quot; value=&quot;5&quot;/&gt;&lt;property id=&quot;20300&quot; value=&quot;Slide 8&quot;/&gt;&lt;property id=&quot;20307&quot; value=&quot;344&quot;/&gt;&lt;/object&gt;&lt;object type=&quot;3&quot; unique_id=&quot;10543&quot;&gt;&lt;property id=&quot;20148&quot; value=&quot;5&quot;/&gt;&lt;property id=&quot;20300&quot; value=&quot;Slide 7&quot;/&gt;&lt;property id=&quot;20307&quot; value=&quot;345&quot;/&gt;&lt;/object&gt;&lt;object type=&quot;3&quot; unique_id=&quot;10544&quot;&gt;&lt;property id=&quot;20148&quot; value=&quot;5&quot;/&gt;&lt;property id=&quot;20300&quot; value=&quot;Slide 11&quot;/&gt;&lt;property id=&quot;20307&quot; value=&quot;346&quot;/&gt;&lt;/object&gt;&lt;object type=&quot;3&quot; unique_id=&quot;10545&quot;&gt;&lt;property id=&quot;20148&quot; value=&quot;5&quot;/&gt;&lt;property id=&quot;20300&quot; value=&quot;Slide 20&quot;/&gt;&lt;property id=&quot;20307&quot; value=&quot;347&quot;/&gt;&lt;/object&gt;&lt;object type=&quot;3&quot; unique_id=&quot;10546&quot;&gt;&lt;property id=&quot;20148&quot; value=&quot;5&quot;/&gt;&lt;property id=&quot;20300&quot; value=&quot;Slide 18&quot;/&gt;&lt;property id=&quot;20307&quot; value=&quot;348&quot;/&gt;&lt;/object&gt;&lt;object type=&quot;3&quot; unique_id=&quot;10721&quot;&gt;&lt;property id=&quot;20148&quot; value=&quot;5&quot;/&gt;&lt;property id=&quot;20300&quot; value=&quot;Slide 28&quot;/&gt;&lt;property id=&quot;20307&quot; value=&quot;349&quot;/&gt;&lt;/object&gt;&lt;object type=&quot;3&quot; unique_id=&quot;10722&quot;&gt;&lt;property id=&quot;20148&quot; value=&quot;5&quot;/&gt;&lt;property id=&quot;20300&quot; value=&quot;Slide 43&quot;/&gt;&lt;property id=&quot;20307&quot; value=&quot;350&quot;/&gt;&lt;/object&gt;&lt;object type=&quot;3&quot; unique_id=&quot;11214&quot;&gt;&lt;property id=&quot;20148&quot; value=&quot;5&quot;/&gt;&lt;property id=&quot;20300&quot; value=&quot;Slide 36&quot;/&gt;&lt;property id=&quot;20307&quot; value=&quot;355&quot;/&gt;&lt;/object&gt;&lt;object type=&quot;3&quot; unique_id=&quot;11216&quot;&gt;&lt;property id=&quot;20148&quot; value=&quot;5&quot;/&gt;&lt;property id=&quot;20300&quot; value=&quot;Slide 9&quot;/&gt;&lt;property id=&quot;20307&quot; value=&quot;357&quot;/&gt;&lt;/object&gt;&lt;object type=&quot;3&quot; unique_id=&quot;11487&quot;&gt;&lt;property id=&quot;20148&quot; value=&quot;5&quot;/&gt;&lt;property id=&quot;20300&quot; value=&quot;Slide 27&quot;/&gt;&lt;property id=&quot;20307&quot; value=&quot;359&quot;/&gt;&lt;/object&gt;&lt;object type=&quot;3&quot; unique_id=&quot;11488&quot;&gt;&lt;property id=&quot;20148&quot; value=&quot;5&quot;/&gt;&lt;property id=&quot;20300&quot; value=&quot;Slide 41&quot;/&gt;&lt;property id=&quot;20307&quot; value=&quot;360&quot;/&gt;&lt;/object&gt;&lt;object type=&quot;3&quot; unique_id=&quot;11654&quot;&gt;&lt;property id=&quot;20148&quot; value=&quot;5&quot;/&gt;&lt;property id=&quot;20300&quot; value=&quot;Slide 2&quot;/&gt;&lt;property id=&quot;20307&quot; value=&quot;361&quot;/&gt;&lt;/object&gt;&lt;object type=&quot;3&quot; unique_id=&quot;12183&quot;&gt;&lt;property id=&quot;20148&quot; value=&quot;5&quot;/&gt;&lt;property id=&quot;20300&quot; value=&quot;Slide 44&quot;/&gt;&lt;property id=&quot;20307&quot; value=&quot;362&quot;/&gt;&lt;/object&gt;&lt;object type=&quot;3&quot; unique_id=&quot;12184&quot;&gt;&lt;property id=&quot;20148&quot; value=&quot;5&quot;/&gt;&lt;property id=&quot;20300&quot; value=&quot;Slide 31&quot;/&gt;&lt;property id=&quot;20307&quot; value=&quot;363&quot;/&gt;&lt;/object&gt;&lt;object type=&quot;3&quot; unique_id=&quot;12335&quot;&gt;&lt;property id=&quot;20148&quot; value=&quot;5&quot;/&gt;&lt;property id=&quot;20300&quot; value=&quot;Slide 35&quot;/&gt;&lt;property id=&quot;20307&quot; value=&quot;364&quot;/&gt;&lt;/object&gt;&lt;object type=&quot;3&quot; unique_id=&quot;12465&quot;&gt;&lt;property id=&quot;20148&quot; value=&quot;5&quot;/&gt;&lt;property id=&quot;20300&quot; value=&quot;Slide 34&quot;/&gt;&lt;property id=&quot;20307&quot; value=&quot;365&quot;/&gt;&lt;/object&gt;&lt;object type=&quot;3&quot; unique_id=&quot;33726&quot;&gt;&lt;property id=&quot;20148&quot; value=&quot;5&quot;/&gt;&lt;property id=&quot;20300&quot; value=&quot;Slide 4&quot;/&gt;&lt;property id=&quot;20307&quot; value=&quot;383&quot;/&gt;&lt;/object&gt;&lt;object type=&quot;3&quot; unique_id=&quot;33727&quot;&gt;&lt;property id=&quot;20148&quot; value=&quot;5&quot;/&gt;&lt;property id=&quot;20300&quot; value=&quot;Slide 10&quot;/&gt;&lt;property id=&quot;20307&quot; value=&quot;367&quot;/&gt;&lt;/object&gt;&lt;object type=&quot;3&quot; unique_id=&quot;33728&quot;&gt;&lt;property id=&quot;20148&quot; value=&quot;5&quot;/&gt;&lt;property id=&quot;20300&quot; value=&quot;Slide 12&quot;/&gt;&lt;property id=&quot;20307&quot; value=&quot;381&quot;/&gt;&lt;/object&gt;&lt;object type=&quot;3&quot; unique_id=&quot;33729&quot;&gt;&lt;property id=&quot;20148&quot; value=&quot;5&quot;/&gt;&lt;property id=&quot;20300&quot; value=&quot;Slide 15&quot;/&gt;&lt;property id=&quot;20307&quot; value=&quot;370&quot;/&gt;&lt;/object&gt;&lt;object type=&quot;3&quot; unique_id=&quot;33730&quot;&gt;&lt;property id=&quot;20148&quot; value=&quot;5&quot;/&gt;&lt;property id=&quot;20300&quot; value=&quot;Slide 16&quot;/&gt;&lt;property id=&quot;20307&quot; value=&quot;384&quot;/&gt;&lt;/object&gt;&lt;object type=&quot;3&quot; unique_id=&quot;33731&quot;&gt;&lt;property id=&quot;20148&quot; value=&quot;5&quot;/&gt;&lt;property id=&quot;20300&quot; value=&quot;Slide 21&quot;/&gt;&lt;property id=&quot;20307&quot; value=&quot;372&quot;/&gt;&lt;/object&gt;&lt;object type=&quot;3&quot; unique_id=&quot;33732&quot;&gt;&lt;property id=&quot;20148&quot; value=&quot;5&quot;/&gt;&lt;property id=&quot;20300&quot; value=&quot;Slide 22&quot;/&gt;&lt;property id=&quot;20307&quot; value=&quot;382&quot;/&gt;&lt;/object&gt;&lt;object type=&quot;3&quot; unique_id=&quot;33733&quot;&gt;&lt;property id=&quot;20148&quot; value=&quot;5&quot;/&gt;&lt;property id=&quot;20300&quot; value=&quot;Slide 26&quot;/&gt;&lt;property id=&quot;20307&quot; value=&quot;369&quot;/&gt;&lt;/object&gt;&lt;object type=&quot;3&quot; unique_id=&quot;33734&quot;&gt;&lt;property id=&quot;20148&quot; value=&quot;5&quot;/&gt;&lt;property id=&quot;20300&quot; value=&quot;Slide 30&quot;/&gt;&lt;property id=&quot;20307&quot; value=&quot;374&quot;/&gt;&lt;/object&gt;&lt;object type=&quot;3&quot; unique_id=&quot;33735&quot;&gt;&lt;property id=&quot;20148&quot; value=&quot;5&quot;/&gt;&lt;property id=&quot;20300&quot; value=&quot;Slide 32&quot;/&gt;&lt;property id=&quot;20307&quot; value=&quot;385&quot;/&gt;&lt;/object&gt;&lt;object type=&quot;3&quot; unique_id=&quot;33736&quot;&gt;&lt;property id=&quot;20148&quot; value=&quot;5&quot;/&gt;&lt;property id=&quot;20300&quot; value=&quot;Slide 37&quot;/&gt;&lt;property id=&quot;20307&quot; value=&quot;375&quot;/&gt;&lt;/object&gt;&lt;object type=&quot;3&quot; unique_id=&quot;33737&quot;&gt;&lt;property id=&quot;20148&quot; value=&quot;5&quot;/&gt;&lt;property id=&quot;20300&quot; value=&quot;Slide 38&quot;/&gt;&lt;property id=&quot;20307&quot; value=&quot;376&quot;/&gt;&lt;/object&gt;&lt;object type=&quot;3&quot; unique_id=&quot;33738&quot;&gt;&lt;property id=&quot;20148&quot; value=&quot;5&quot;/&gt;&lt;property id=&quot;20300&quot; value=&quot;Slide 40&quot;/&gt;&lt;property id=&quot;20307&quot; value=&quot;378&quot;/&gt;&lt;/object&gt;&lt;object type=&quot;3&quot; unique_id=&quot;33739&quot;&gt;&lt;property id=&quot;20148&quot; value=&quot;5&quot;/&gt;&lt;property id=&quot;20300&quot; value=&quot;Slide 39&quot;/&gt;&lt;property id=&quot;20307&quot; value=&quot;379&quot;/&gt;&lt;/object&gt;&lt;object type=&quot;3&quot; unique_id=&quot;33740&quot;&gt;&lt;property id=&quot;20148&quot; value=&quot;5&quot;/&gt;&lt;property id=&quot;20300&quot; value=&quot;Slide 42&quot;/&gt;&lt;property id=&quot;20307&quot; value=&quot;380&quot;/&gt;&lt;/object&gt;&lt;object type=&quot;3&quot; unique_id=&quot;33741&quot;&gt;&lt;property id=&quot;20148&quot; value=&quot;5&quot;/&gt;&lt;property id=&quot;20300&quot; value=&quot;Slide 45&quot;/&gt;&lt;property id=&quot;20307&quot; value=&quot;373&quot;/&gt;&lt;/object&gt;&lt;object type=&quot;3&quot; unique_id=&quot;33742&quot;&gt;&lt;property id=&quot;20148&quot; value=&quot;5&quot;/&gt;&lt;property id=&quot;20300&quot; value=&quot;Slide 47&quot;/&gt;&lt;property id=&quot;20307&quot; value=&quot;371&quot;/&gt;&lt;/object&gt;&lt;object type=&quot;3&quot; unique_id=&quot;33743&quot;&gt;&lt;property id=&quot;20148&quot; value=&quot;5&quot;/&gt;&lt;property id=&quot;20300&quot; value=&quot;Slide 46&quot;/&gt;&lt;property id=&quot;20307&quot; value=&quot;386&quot;/&gt;&lt;/object&gt;&lt;object type=&quot;3&quot; unique_id=&quot;33745&quot;&gt;&lt;property id=&quot;20148&quot; value=&quot;5&quot;/&gt;&lt;property id=&quot;20300&quot; value=&quot;Slide 1&quot;/&gt;&lt;property id=&quot;20307&quot; value=&quot;395&quot;/&gt;&lt;/object&gt;&lt;object type=&quot;3&quot; unique_id=&quot;33746&quot;&gt;&lt;property id=&quot;20148&quot; value=&quot;5&quot;/&gt;&lt;property id=&quot;20300&quot; value=&quot;Slide 3&quot;/&gt;&lt;property id=&quot;20307&quot; value=&quot;392&quot;/&gt;&lt;/object&gt;&lt;object type=&quot;3&quot; unique_id=&quot;33747&quot;&gt;&lt;property id=&quot;20148&quot; value=&quot;5&quot;/&gt;&lt;property id=&quot;20300&quot; value=&quot;Slide 5&quot;/&gt;&lt;property id=&quot;20307&quot; value=&quot;388&quot;/&gt;&lt;/object&gt;&lt;object type=&quot;3&quot; unique_id=&quot;33748&quot;&gt;&lt;property id=&quot;20148&quot; value=&quot;5&quot;/&gt;&lt;property id=&quot;20300&quot; value=&quot;Slide 17&quot;/&gt;&lt;property id=&quot;20307&quot; value=&quot;389&quot;/&gt;&lt;/object&gt;&lt;object type=&quot;3&quot; unique_id=&quot;33749&quot;&gt;&lt;property id=&quot;20148&quot; value=&quot;5&quot;/&gt;&lt;property id=&quot;20300&quot; value=&quot;Slide 33&quot;/&gt;&lt;property id=&quot;20307&quot; value=&quot;390&quot;/&gt;&lt;/object&gt;&lt;object type=&quot;3&quot; unique_id=&quot;33751&quot;&gt;&lt;property id=&quot;20148&quot; value=&quot;5&quot;/&gt;&lt;property id=&quot;20300&quot; value=&quot;Slide 48&quot;/&gt;&lt;property id=&quot;20307&quot; value=&quot;394&quot;/&gt;&lt;/object&gt;&lt;object type=&quot;3&quot; unique_id=&quot;34366&quot;&gt;&lt;property id=&quot;20148&quot; value=&quot;5&quot;/&gt;&lt;property id=&quot;20300&quot; value=&quot;Slide 25&quot;/&gt;&lt;property id=&quot;20307&quot; value=&quot;397&quot;/&gt;&lt;/object&gt;&lt;/object&gt;&lt;object type=&quot;8&quot; unique_id=&quot;1009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1506</Words>
  <Application>Microsoft Office PowerPoint</Application>
  <PresentationFormat>Custom</PresentationFormat>
  <Paragraphs>384</Paragraphs>
  <Slides>27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TỰ LUẬN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Ngọc Thủy (VSC-TIEU HOC.MB-TC)</dc:creator>
  <cp:lastModifiedBy>HP</cp:lastModifiedBy>
  <cp:revision>204</cp:revision>
  <dcterms:created xsi:type="dcterms:W3CDTF">2018-04-05T03:54:50Z</dcterms:created>
  <dcterms:modified xsi:type="dcterms:W3CDTF">2022-12-26T07:49:37Z</dcterms:modified>
</cp:coreProperties>
</file>