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wav" ContentType="audio/x-wav"/>
  <Default Extension="jpeg" ContentType="image/jpeg"/>
  <Default Extension="JPG" ContentType="image/.jpg"/>
  <Default Extension="png" ContentType="image/png"/>
  <Default Extension="gif" ContentType="image/gif"/>
  <Default Extension="wmf" ContentType="image/x-wmf"/>
  <Default Extension="wdp" ContentType="image/vnd.ms-photo"/>
  <Default Extension="mp3" ContentType="audio/mp3"/>
  <Default Extension="wma" ContentType="audio/x-ms-wma"/>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495" r:id="rId3"/>
    <p:sldId id="496" r:id="rId4"/>
    <p:sldId id="502" r:id="rId5"/>
    <p:sldId id="543" r:id="rId6"/>
    <p:sldId id="544" r:id="rId7"/>
    <p:sldId id="542" r:id="rId8"/>
    <p:sldId id="397" r:id="rId9"/>
    <p:sldId id="545" r:id="rId10"/>
    <p:sldId id="546" r:id="rId11"/>
    <p:sldId id="459" r:id="rId13"/>
    <p:sldId id="442" r:id="rId14"/>
    <p:sldId id="569" r:id="rId15"/>
    <p:sldId id="464" r:id="rId16"/>
    <p:sldId id="567" r:id="rId17"/>
    <p:sldId id="444" r:id="rId18"/>
    <p:sldId id="570" r:id="rId19"/>
    <p:sldId id="465" r:id="rId20"/>
    <p:sldId id="463" r:id="rId21"/>
    <p:sldId id="447" r:id="rId22"/>
    <p:sldId id="445" r:id="rId23"/>
    <p:sldId id="340" r:id="rId24"/>
    <p:sldId id="466" r:id="rId25"/>
    <p:sldId id="467" r:id="rId26"/>
    <p:sldId id="468" r:id="rId27"/>
    <p:sldId id="469" r:id="rId28"/>
    <p:sldId id="460" r:id="rId29"/>
    <p:sldId id="549" r:id="rId30"/>
    <p:sldId id="568" r:id="rId31"/>
    <p:sldId id="441" r:id="rId32"/>
  </p:sldIdLst>
  <p:sldSz cx="12192000" cy="6858000"/>
  <p:notesSz cx="6858000" cy="9144000"/>
  <p:embeddedFontLst>
    <p:embeddedFont>
      <p:font typeface="Tahoma" panose="020B0604030504040204" pitchFamily="34" charset="0"/>
      <p:regular r:id="rId36"/>
      <p:bold r:id="rId37"/>
    </p:embeddedFont>
    <p:embeddedFont>
      <p:font typeface=".VnTime" panose="020B7200000000000000" pitchFamily="34" charset="0"/>
      <p:regular r:id="rId38"/>
      <p:bold r:id="rId39"/>
      <p:italic r:id="rId40"/>
      <p:boldItalic r:id="rId41"/>
    </p:embeddedFont>
    <p:embeddedFont>
      <p:font typeface="Calibri Light" panose="020F0302020204030204" charset="0"/>
      <p:regular r:id="rId42"/>
      <p:italic r:id="rId43"/>
    </p:embeddedFont>
    <p:embeddedFont>
      <p:font typeface="Calibri" panose="020F0502020204030204" charset="0"/>
      <p:regular r:id="rId44"/>
      <p:bold r:id="rId45"/>
      <p:italic r:id="rId46"/>
      <p:boldItalic r:id="rId47"/>
    </p:embeddedFont>
    <p:embeddedFont>
      <p:font typeface="Open Sans Extrabold" panose="020B7200000000000000" pitchFamily="34" charset="0"/>
      <p:italic r:id="rId48"/>
      <p:boldItalic r:id="rId49"/>
    </p:embeddedFont>
    <p:embeddedFont>
      <p:font typeface=".VnArial" panose="020B7200000000000000" pitchFamily="34" charset="0"/>
      <p:regular r:id="rId50"/>
      <p:bold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7C7735-64B5-4A5B-8BB8-127FB3028700}">
          <p14:sldIdLst>
            <p14:sldId id="495"/>
            <p14:sldId id="496"/>
            <p14:sldId id="502"/>
            <p14:sldId id="543"/>
            <p14:sldId id="544"/>
            <p14:sldId id="542"/>
          </p14:sldIdLst>
        </p14:section>
        <p14:section name="Untitled Section" id="{206B2837-A721-40B1-906F-5706B337B981}">
          <p14:sldIdLst>
            <p14:sldId id="397"/>
            <p14:sldId id="545"/>
            <p14:sldId id="546"/>
            <p14:sldId id="459"/>
            <p14:sldId id="442"/>
            <p14:sldId id="569"/>
            <p14:sldId id="464"/>
            <p14:sldId id="567"/>
            <p14:sldId id="444"/>
            <p14:sldId id="570"/>
            <p14:sldId id="465"/>
            <p14:sldId id="463"/>
            <p14:sldId id="447"/>
            <p14:sldId id="445"/>
            <p14:sldId id="340"/>
            <p14:sldId id="466"/>
            <p14:sldId id="467"/>
            <p14:sldId id="468"/>
            <p14:sldId id="469"/>
            <p14:sldId id="460"/>
            <p14:sldId id="549"/>
            <p14:sldId id="568"/>
            <p14:sldId id="441"/>
          </p14:sldIdLst>
        </p14:section>
      </p14:sectionLst>
    </p:ext>
    <p:ext uri="{EFAFB233-063F-42B5-8137-9DF3F51BA10A}">
      <p15:sldGuideLst xmlns:p15="http://schemas.microsoft.com/office/powerpoint/2012/main">
        <p15:guide id="1" orient="horz" pos="2199" userDrawn="1">
          <p15:clr>
            <a:srgbClr val="A4A3A4"/>
          </p15:clr>
        </p15:guide>
        <p15:guide id="2" pos="374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718F0"/>
    <a:srgbClr val="FFFFFF"/>
    <a:srgbClr val="CC00CC"/>
    <a:srgbClr val="3D2E9A"/>
    <a:srgbClr val="DEEBF7"/>
    <a:srgbClr val="FECC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84" autoAdjust="0"/>
    <p:restoredTop sz="91202" autoAdjust="0"/>
  </p:normalViewPr>
  <p:slideViewPr>
    <p:cSldViewPr snapToGrid="0" showGuides="1">
      <p:cViewPr varScale="1">
        <p:scale>
          <a:sx n="83" d="100"/>
          <a:sy n="83" d="100"/>
        </p:scale>
        <p:origin x="96" y="-72"/>
      </p:cViewPr>
      <p:guideLst>
        <p:guide orient="horz" pos="2199"/>
        <p:guide pos="374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3" Type="http://schemas.openxmlformats.org/officeDocument/2006/relationships/font" Target="fonts/font18.fntdata"/><Relationship Id="rId52" Type="http://schemas.openxmlformats.org/officeDocument/2006/relationships/font" Target="fonts/font17.fntdata"/><Relationship Id="rId51" Type="http://schemas.openxmlformats.org/officeDocument/2006/relationships/font" Target="fonts/font16.fntdata"/><Relationship Id="rId50" Type="http://schemas.openxmlformats.org/officeDocument/2006/relationships/font" Target="fonts/font15.fntdata"/><Relationship Id="rId5" Type="http://schemas.openxmlformats.org/officeDocument/2006/relationships/slide" Target="slides/slide3.xml"/><Relationship Id="rId49" Type="http://schemas.openxmlformats.org/officeDocument/2006/relationships/font" Target="fonts/font14.fntdata"/><Relationship Id="rId48" Type="http://schemas.openxmlformats.org/officeDocument/2006/relationships/font" Target="fonts/font13.fntdata"/><Relationship Id="rId47" Type="http://schemas.openxmlformats.org/officeDocument/2006/relationships/font" Target="fonts/font12.fntdata"/><Relationship Id="rId46" Type="http://schemas.openxmlformats.org/officeDocument/2006/relationships/font" Target="fonts/font11.fntdata"/><Relationship Id="rId45" Type="http://schemas.openxmlformats.org/officeDocument/2006/relationships/font" Target="fonts/font10.fntdata"/><Relationship Id="rId44" Type="http://schemas.openxmlformats.org/officeDocument/2006/relationships/font" Target="fonts/font9.fntdata"/><Relationship Id="rId43" Type="http://schemas.openxmlformats.org/officeDocument/2006/relationships/font" Target="fonts/font8.fntdata"/><Relationship Id="rId42" Type="http://schemas.openxmlformats.org/officeDocument/2006/relationships/font" Target="fonts/font7.fntdata"/><Relationship Id="rId41" Type="http://schemas.openxmlformats.org/officeDocument/2006/relationships/font" Target="fonts/font6.fntdata"/><Relationship Id="rId40" Type="http://schemas.openxmlformats.org/officeDocument/2006/relationships/font" Target="fonts/font5.fntdata"/><Relationship Id="rId4" Type="http://schemas.openxmlformats.org/officeDocument/2006/relationships/slide" Target="slides/slide2.xml"/><Relationship Id="rId39" Type="http://schemas.openxmlformats.org/officeDocument/2006/relationships/font" Target="fonts/font4.fntdata"/><Relationship Id="rId38" Type="http://schemas.openxmlformats.org/officeDocument/2006/relationships/font" Target="fonts/font3.fntdata"/><Relationship Id="rId37" Type="http://schemas.openxmlformats.org/officeDocument/2006/relationships/font" Target="fonts/font2.fntdata"/><Relationship Id="rId36" Type="http://schemas.openxmlformats.org/officeDocument/2006/relationships/font" Target="fonts/font1.fntdata"/><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notesMaster" Target="notesMasters/notesMaster1.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8B9A5F-A2C2-B041-A239-734BCA338F90}" type="datetimeFigureOut">
              <a:rPr lang="x-none" smtClean="0"/>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79D191-65D2-0A40-A375-495CD95AECF4}" type="slidenum">
              <a:rPr lang="x-none" smtClean="0"/>
            </a:fld>
            <a:endParaRPr lang="x-non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79D191-65D2-0A40-A375-495CD95AECF4}" type="slidenum">
              <a:rPr lang="x-none" smtClean="0"/>
            </a:fld>
            <a:endParaRPr lang="x-non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79D191-65D2-0A40-A375-495CD95AECF4}" type="slidenum">
              <a:rPr lang="x-none" smtClean="0"/>
            </a:fld>
            <a:endParaRPr lang="x-non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79D191-65D2-0A40-A375-495CD95AECF4}" type="slidenum">
              <a:rPr lang="x-none" smtClean="0"/>
            </a:fld>
            <a:endParaRPr lang="x-non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79D191-65D2-0A40-A375-495CD95AECF4}" type="slidenum">
              <a:rPr lang="x-none" smtClean="0"/>
            </a:fld>
            <a:endParaRPr lang="x-non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79D191-65D2-0A40-A375-495CD95AECF4}" type="slidenum">
              <a:rPr lang="x-none" smtClean="0"/>
            </a:fld>
            <a:endParaRPr lang="x-non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2BFA6248-9075-44F6-BABA-ACCDFFA5474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0A7C2-3364-4B6C-B187-A7ABF31AEE8C}"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BFA6248-9075-44F6-BABA-ACCDFFA5474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0A7C2-3364-4B6C-B187-A7ABF31AEE8C}"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BFA6248-9075-44F6-BABA-ACCDFFA5474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0A7C2-3364-4B6C-B187-A7ABF31AEE8C}"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3" name="Date Placeholder 3"/>
          <p:cNvSpPr>
            <a:spLocks noGrp="1"/>
          </p:cNvSpPr>
          <p:nvPr>
            <p:ph type="dt" sz="half" idx="10"/>
          </p:nvPr>
        </p:nvSpPr>
        <p:spPr/>
        <p:txBody>
          <a:bodyPr/>
          <a:lstStyle>
            <a:lvl1pPr>
              <a:defRPr/>
            </a:lvl1pPr>
          </a:lstStyle>
          <a:p>
            <a:pPr>
              <a:defRPr/>
            </a:pPr>
            <a:fld id="{76FCA34D-F1DC-4712-A911-68E0774FCFBF}" type="datetimeFigureOut">
              <a:rPr lang="en-US"/>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EFE5ADB-0873-4EFF-B4B6-42DFA94294D1}" type="slidenum">
              <a:rPr lang="en-US" altLang="en-US"/>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容">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图片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22513" y="-836613"/>
            <a:ext cx="13314363" cy="157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2"/>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791700" y="6021388"/>
            <a:ext cx="24003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BFA6248-9075-44F6-BABA-ACCDFFA5474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0A7C2-3364-4B6C-B187-A7ABF31AEE8C}"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2BFA6248-9075-44F6-BABA-ACCDFFA5474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0A7C2-3364-4B6C-B187-A7ABF31AEE8C}"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2BFA6248-9075-44F6-BABA-ACCDFFA5474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D0A7C2-3364-4B6C-B187-A7ABF31AEE8C}"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2BFA6248-9075-44F6-BABA-ACCDFFA54742}"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D0A7C2-3364-4B6C-B187-A7ABF31AEE8C}"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2BFA6248-9075-44F6-BABA-ACCDFFA54742}"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D0A7C2-3364-4B6C-B187-A7ABF31AEE8C}"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FA6248-9075-44F6-BABA-ACCDFFA54742}"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D0A7C2-3364-4B6C-B187-A7ABF31AEE8C}"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2BFA6248-9075-44F6-BABA-ACCDFFA5474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D0A7C2-3364-4B6C-B187-A7ABF31AEE8C}"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2BFA6248-9075-44F6-BABA-ACCDFFA5474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D0A7C2-3364-4B6C-B187-A7ABF31AEE8C}"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FA6248-9075-44F6-BABA-ACCDFFA54742}"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D0A7C2-3364-4B6C-B187-A7ABF31AEE8C}"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8.wmf"/><Relationship Id="rId4" Type="http://schemas.openxmlformats.org/officeDocument/2006/relationships/image" Target="../media/image7.GIF"/><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image" Target="../media/image4.wmf"/></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vmlDrawing" Target="../drawings/vmlDrawing1.vml"/><Relationship Id="rId3" Type="http://schemas.openxmlformats.org/officeDocument/2006/relationships/slideLayout" Target="../slideLayouts/slideLayout2.xml"/><Relationship Id="rId2" Type="http://schemas.openxmlformats.org/officeDocument/2006/relationships/image" Target="../media/image22.wmf"/><Relationship Id="rId1"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9" Type="http://schemas.openxmlformats.org/officeDocument/2006/relationships/image" Target="../media/image16.png"/><Relationship Id="rId8" Type="http://schemas.microsoft.com/office/2007/relationships/media" Target="../media/media7.mp3"/><Relationship Id="rId7" Type="http://schemas.openxmlformats.org/officeDocument/2006/relationships/audio" Target="../media/media7.mp3"/><Relationship Id="rId6" Type="http://schemas.openxmlformats.org/officeDocument/2006/relationships/image" Target="../media/image30.GIF"/><Relationship Id="rId5" Type="http://schemas.openxmlformats.org/officeDocument/2006/relationships/image" Target="../media/image29.GIF"/><Relationship Id="rId4" Type="http://schemas.openxmlformats.org/officeDocument/2006/relationships/image" Target="../media/image28.wmf"/><Relationship Id="rId3" Type="http://schemas.openxmlformats.org/officeDocument/2006/relationships/image" Target="../media/image27.GIF"/><Relationship Id="rId2" Type="http://schemas.openxmlformats.org/officeDocument/2006/relationships/image" Target="../media/image26.GIF"/><Relationship Id="rId15" Type="http://schemas.openxmlformats.org/officeDocument/2006/relationships/slideLayout" Target="../slideLayouts/slideLayout7.xml"/><Relationship Id="rId14" Type="http://schemas.openxmlformats.org/officeDocument/2006/relationships/image" Target="../media/image33.GIF"/><Relationship Id="rId13" Type="http://schemas.openxmlformats.org/officeDocument/2006/relationships/image" Target="../media/image32.GIF"/><Relationship Id="rId12" Type="http://schemas.openxmlformats.org/officeDocument/2006/relationships/image" Target="../media/image31.png"/><Relationship Id="rId11" Type="http://schemas.microsoft.com/office/2007/relationships/media" Target="../media/media8.mp3"/><Relationship Id="rId10" Type="http://schemas.openxmlformats.org/officeDocument/2006/relationships/audio" Target="../media/media8.mp3"/><Relationship Id="rId1" Type="http://schemas.openxmlformats.org/officeDocument/2006/relationships/image" Target="../media/image25.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9" Type="http://schemas.openxmlformats.org/officeDocument/2006/relationships/slide" Target="slide23.xml"/><Relationship Id="rId8" Type="http://schemas.openxmlformats.org/officeDocument/2006/relationships/image" Target="../media/image31.png"/><Relationship Id="rId7" Type="http://schemas.openxmlformats.org/officeDocument/2006/relationships/image" Target="../media/image37.jpeg"/><Relationship Id="rId6" Type="http://schemas.microsoft.com/office/2007/relationships/hdphoto" Target="../media/image36.wdp"/><Relationship Id="rId5" Type="http://schemas.openxmlformats.org/officeDocument/2006/relationships/image" Target="../media/image35.png"/><Relationship Id="rId4" Type="http://schemas.openxmlformats.org/officeDocument/2006/relationships/image" Target="../media/image16.png"/><Relationship Id="rId3" Type="http://schemas.microsoft.com/office/2007/relationships/media" Target="../media/media9.mp3"/><Relationship Id="rId2" Type="http://schemas.openxmlformats.org/officeDocument/2006/relationships/audio" Target="../media/media9.mp3"/><Relationship Id="rId15" Type="http://schemas.openxmlformats.org/officeDocument/2006/relationships/slideLayout" Target="../slideLayouts/slideLayout7.xml"/><Relationship Id="rId14" Type="http://schemas.openxmlformats.org/officeDocument/2006/relationships/image" Target="../media/image42.png"/><Relationship Id="rId13" Type="http://schemas.openxmlformats.org/officeDocument/2006/relationships/image" Target="../media/image41.png"/><Relationship Id="rId12" Type="http://schemas.openxmlformats.org/officeDocument/2006/relationships/image" Target="../media/image40.png"/><Relationship Id="rId11" Type="http://schemas.openxmlformats.org/officeDocument/2006/relationships/image" Target="../media/image39.png"/><Relationship Id="rId10" Type="http://schemas.openxmlformats.org/officeDocument/2006/relationships/image" Target="../media/image38.png"/><Relationship Id="rId1" Type="http://schemas.openxmlformats.org/officeDocument/2006/relationships/image" Target="../media/image34.jpeg"/></Relationships>
</file>

<file path=ppt/slides/_rels/slide22.xml.rels><?xml version="1.0" encoding="UTF-8" standalone="yes"?>
<Relationships xmlns="http://schemas.openxmlformats.org/package/2006/relationships"><Relationship Id="rId9" Type="http://schemas.openxmlformats.org/officeDocument/2006/relationships/audio" Target="../media/media10.wma"/><Relationship Id="rId8" Type="http://schemas.openxmlformats.org/officeDocument/2006/relationships/image" Target="../media/image48.png"/><Relationship Id="rId7" Type="http://schemas.openxmlformats.org/officeDocument/2006/relationships/slide" Target="slide7.xml"/><Relationship Id="rId6" Type="http://schemas.openxmlformats.org/officeDocument/2006/relationships/image" Target="../media/image13.GIF"/><Relationship Id="rId5" Type="http://schemas.openxmlformats.org/officeDocument/2006/relationships/image" Target="../media/image47.png"/><Relationship Id="rId4" Type="http://schemas.openxmlformats.org/officeDocument/2006/relationships/image" Target="../media/image46.GIF"/><Relationship Id="rId3" Type="http://schemas.openxmlformats.org/officeDocument/2006/relationships/image" Target="../media/image45.GIF"/><Relationship Id="rId2" Type="http://schemas.openxmlformats.org/officeDocument/2006/relationships/image" Target="../media/image44.GIF"/><Relationship Id="rId17" Type="http://schemas.openxmlformats.org/officeDocument/2006/relationships/slideLayout" Target="../slideLayouts/slideLayout2.xml"/><Relationship Id="rId16" Type="http://schemas.openxmlformats.org/officeDocument/2006/relationships/image" Target="../media/image52.png"/><Relationship Id="rId15" Type="http://schemas.openxmlformats.org/officeDocument/2006/relationships/image" Target="../media/image51.png"/><Relationship Id="rId14" Type="http://schemas.openxmlformats.org/officeDocument/2006/relationships/image" Target="../media/image50.png"/><Relationship Id="rId13" Type="http://schemas.openxmlformats.org/officeDocument/2006/relationships/slide" Target="slide1.xml"/><Relationship Id="rId12" Type="http://schemas.openxmlformats.org/officeDocument/2006/relationships/image" Target="../media/image49.png"/><Relationship Id="rId11" Type="http://schemas.openxmlformats.org/officeDocument/2006/relationships/image" Target="../media/image16.png"/><Relationship Id="rId10" Type="http://schemas.microsoft.com/office/2007/relationships/media" Target="../media/media10.wma"/><Relationship Id="rId1" Type="http://schemas.openxmlformats.org/officeDocument/2006/relationships/image" Target="../media/image43.png"/></Relationships>
</file>

<file path=ppt/slides/_rels/slide23.xml.rels><?xml version="1.0" encoding="UTF-8" standalone="yes"?>
<Relationships xmlns="http://schemas.openxmlformats.org/package/2006/relationships"><Relationship Id="rId9" Type="http://schemas.openxmlformats.org/officeDocument/2006/relationships/image" Target="../media/image16.png"/><Relationship Id="rId8" Type="http://schemas.microsoft.com/office/2007/relationships/media" Target="../media/media11.mp3"/><Relationship Id="rId7" Type="http://schemas.openxmlformats.org/officeDocument/2006/relationships/audio" Target="../media/media11.mp3"/><Relationship Id="rId6" Type="http://schemas.openxmlformats.org/officeDocument/2006/relationships/image" Target="../media/image55.png"/><Relationship Id="rId5" Type="http://schemas.microsoft.com/office/2007/relationships/hdphoto" Target="../media/image36.wdp"/><Relationship Id="rId4" Type="http://schemas.openxmlformats.org/officeDocument/2006/relationships/image" Target="../media/image35.png"/><Relationship Id="rId3" Type="http://schemas.microsoft.com/office/2007/relationships/hdphoto" Target="../media/image54.wdp"/><Relationship Id="rId2" Type="http://schemas.openxmlformats.org/officeDocument/2006/relationships/image" Target="../media/image53.png"/><Relationship Id="rId17" Type="http://schemas.openxmlformats.org/officeDocument/2006/relationships/slideLayout" Target="../slideLayouts/slideLayout1.xml"/><Relationship Id="rId16" Type="http://schemas.openxmlformats.org/officeDocument/2006/relationships/audio" Target="../media/audio4.wav"/><Relationship Id="rId15" Type="http://schemas.openxmlformats.org/officeDocument/2006/relationships/image" Target="../media/image57.png"/><Relationship Id="rId14" Type="http://schemas.microsoft.com/office/2007/relationships/media" Target="../media/media13.mp3"/><Relationship Id="rId13" Type="http://schemas.openxmlformats.org/officeDocument/2006/relationships/audio" Target="../media/media13.mp3"/><Relationship Id="rId12" Type="http://schemas.openxmlformats.org/officeDocument/2006/relationships/image" Target="../media/image56.png"/><Relationship Id="rId11" Type="http://schemas.microsoft.com/office/2007/relationships/media" Target="../media/media12.mp4"/><Relationship Id="rId10" Type="http://schemas.openxmlformats.org/officeDocument/2006/relationships/video" Target="../media/media12.mp4"/><Relationship Id="rId1" Type="http://schemas.openxmlformats.org/officeDocument/2006/relationships/image" Target="../media/image37.jpeg"/></Relationships>
</file>

<file path=ppt/slides/_rels/slide24.xml.rels><?xml version="1.0" encoding="UTF-8" standalone="yes"?>
<Relationships xmlns="http://schemas.openxmlformats.org/package/2006/relationships"><Relationship Id="rId9" Type="http://schemas.openxmlformats.org/officeDocument/2006/relationships/image" Target="../media/image16.png"/><Relationship Id="rId8" Type="http://schemas.microsoft.com/office/2007/relationships/media" Target="../media/media11.mp3"/><Relationship Id="rId7" Type="http://schemas.openxmlformats.org/officeDocument/2006/relationships/audio" Target="../media/media11.mp3"/><Relationship Id="rId6" Type="http://schemas.openxmlformats.org/officeDocument/2006/relationships/image" Target="../media/image58.png"/><Relationship Id="rId5" Type="http://schemas.microsoft.com/office/2007/relationships/hdphoto" Target="../media/image36.wdp"/><Relationship Id="rId4" Type="http://schemas.openxmlformats.org/officeDocument/2006/relationships/image" Target="../media/image35.png"/><Relationship Id="rId3" Type="http://schemas.microsoft.com/office/2007/relationships/hdphoto" Target="../media/image54.wdp"/><Relationship Id="rId20" Type="http://schemas.openxmlformats.org/officeDocument/2006/relationships/vmlDrawing" Target="../drawings/vmlDrawing2.vml"/><Relationship Id="rId2" Type="http://schemas.openxmlformats.org/officeDocument/2006/relationships/image" Target="../media/image53.png"/><Relationship Id="rId19" Type="http://schemas.openxmlformats.org/officeDocument/2006/relationships/slideLayout" Target="../slideLayouts/slideLayout1.xml"/><Relationship Id="rId18" Type="http://schemas.openxmlformats.org/officeDocument/2006/relationships/audio" Target="../media/audio4.wav"/><Relationship Id="rId17" Type="http://schemas.openxmlformats.org/officeDocument/2006/relationships/image" Target="../media/image60.png"/><Relationship Id="rId16" Type="http://schemas.microsoft.com/office/2007/relationships/media" Target="../media/media14.mp4"/><Relationship Id="rId15" Type="http://schemas.openxmlformats.org/officeDocument/2006/relationships/video" Target="../media/media14.mp4"/><Relationship Id="rId14" Type="http://schemas.openxmlformats.org/officeDocument/2006/relationships/image" Target="../media/image59.wmf"/><Relationship Id="rId13" Type="http://schemas.openxmlformats.org/officeDocument/2006/relationships/oleObject" Target="../embeddings/oleObject2.bin"/><Relationship Id="rId12" Type="http://schemas.openxmlformats.org/officeDocument/2006/relationships/image" Target="../media/image57.png"/><Relationship Id="rId11" Type="http://schemas.microsoft.com/office/2007/relationships/media" Target="../media/media13.mp3"/><Relationship Id="rId10" Type="http://schemas.openxmlformats.org/officeDocument/2006/relationships/audio" Target="../media/media13.mp3"/><Relationship Id="rId1" Type="http://schemas.openxmlformats.org/officeDocument/2006/relationships/image" Target="../media/image37.jpeg"/></Relationships>
</file>

<file path=ppt/slides/_rels/slide25.xml.rels><?xml version="1.0" encoding="UTF-8" standalone="yes"?>
<Relationships xmlns="http://schemas.openxmlformats.org/package/2006/relationships"><Relationship Id="rId9" Type="http://schemas.openxmlformats.org/officeDocument/2006/relationships/image" Target="../media/image16.png"/><Relationship Id="rId8" Type="http://schemas.microsoft.com/office/2007/relationships/media" Target="../media/media11.mp3"/><Relationship Id="rId7" Type="http://schemas.openxmlformats.org/officeDocument/2006/relationships/audio" Target="../media/media11.mp3"/><Relationship Id="rId6" Type="http://schemas.openxmlformats.org/officeDocument/2006/relationships/image" Target="../media/image55.png"/><Relationship Id="rId5" Type="http://schemas.microsoft.com/office/2007/relationships/hdphoto" Target="../media/image36.wdp"/><Relationship Id="rId4" Type="http://schemas.openxmlformats.org/officeDocument/2006/relationships/image" Target="../media/image35.png"/><Relationship Id="rId3" Type="http://schemas.microsoft.com/office/2007/relationships/hdphoto" Target="../media/image54.wdp"/><Relationship Id="rId20" Type="http://schemas.openxmlformats.org/officeDocument/2006/relationships/vmlDrawing" Target="../drawings/vmlDrawing3.vml"/><Relationship Id="rId2" Type="http://schemas.openxmlformats.org/officeDocument/2006/relationships/image" Target="../media/image53.png"/><Relationship Id="rId19" Type="http://schemas.openxmlformats.org/officeDocument/2006/relationships/slideLayout" Target="../slideLayouts/slideLayout1.xml"/><Relationship Id="rId18" Type="http://schemas.openxmlformats.org/officeDocument/2006/relationships/audio" Target="../media/audio4.wav"/><Relationship Id="rId17" Type="http://schemas.openxmlformats.org/officeDocument/2006/relationships/image" Target="../media/image60.png"/><Relationship Id="rId16" Type="http://schemas.microsoft.com/office/2007/relationships/media" Target="../media/media14.mp4"/><Relationship Id="rId15" Type="http://schemas.openxmlformats.org/officeDocument/2006/relationships/video" Target="../media/media14.mp4"/><Relationship Id="rId14" Type="http://schemas.openxmlformats.org/officeDocument/2006/relationships/image" Target="../media/image59.wmf"/><Relationship Id="rId13" Type="http://schemas.openxmlformats.org/officeDocument/2006/relationships/oleObject" Target="../embeddings/oleObject3.bin"/><Relationship Id="rId12" Type="http://schemas.openxmlformats.org/officeDocument/2006/relationships/image" Target="../media/image57.png"/><Relationship Id="rId11" Type="http://schemas.microsoft.com/office/2007/relationships/media" Target="../media/media13.mp3"/><Relationship Id="rId10" Type="http://schemas.openxmlformats.org/officeDocument/2006/relationships/audio" Target="../media/media13.mp3"/><Relationship Id="rId1" Type="http://schemas.openxmlformats.org/officeDocument/2006/relationships/image" Target="../media/image37.jpeg"/></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2.xml"/><Relationship Id="rId6" Type="http://schemas.openxmlformats.org/officeDocument/2006/relationships/image" Target="../media/image60.png"/><Relationship Id="rId5" Type="http://schemas.microsoft.com/office/2007/relationships/media" Target="../media/media14.mp4"/><Relationship Id="rId4" Type="http://schemas.openxmlformats.org/officeDocument/2006/relationships/video" Target="../media/media14.mp4"/><Relationship Id="rId3" Type="http://schemas.openxmlformats.org/officeDocument/2006/relationships/image" Target="../media/image61.png"/><Relationship Id="rId2" Type="http://schemas.microsoft.com/office/2007/relationships/media" Target="../media/media15.mp4"/><Relationship Id="rId1" Type="http://schemas.openxmlformats.org/officeDocument/2006/relationships/video" Target="../media/media15.mp4"/></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vmlDrawing" Target="../drawings/vmlDrawing4.vml"/><Relationship Id="rId3" Type="http://schemas.openxmlformats.org/officeDocument/2006/relationships/slideLayout" Target="../slideLayouts/slideLayout2.xml"/><Relationship Id="rId2" Type="http://schemas.openxmlformats.org/officeDocument/2006/relationships/image" Target="../media/image22.wmf"/><Relationship Id="rId1" Type="http://schemas.openxmlformats.org/officeDocument/2006/relationships/oleObject" Target="../embeddings/oleObject4.bin"/></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4" Type="http://schemas.openxmlformats.org/officeDocument/2006/relationships/vmlDrawing" Target="../drawings/vmlDrawing5.vml"/><Relationship Id="rId3" Type="http://schemas.openxmlformats.org/officeDocument/2006/relationships/slideLayout" Target="../slideLayouts/slideLayout12.xml"/><Relationship Id="rId2" Type="http://schemas.openxmlformats.org/officeDocument/2006/relationships/image" Target="../media/image59.wmf"/><Relationship Id="rId1" Type="http://schemas.openxmlformats.org/officeDocument/2006/relationships/oleObject" Target="../embeddings/oleObject5.bin"/></Relationships>
</file>

<file path=ppt/slides/_rels/slide3.xml.rels><?xml version="1.0" encoding="UTF-8" standalone="yes"?>
<Relationships xmlns="http://schemas.openxmlformats.org/package/2006/relationships"><Relationship Id="rId9" Type="http://schemas.openxmlformats.org/officeDocument/2006/relationships/image" Target="../media/image16.png"/><Relationship Id="rId8" Type="http://schemas.microsoft.com/office/2007/relationships/media" Target="../media/media1.mp3"/><Relationship Id="rId7"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14.GIF"/><Relationship Id="rId4" Type="http://schemas.openxmlformats.org/officeDocument/2006/relationships/image" Target="../media/image13.GIF"/><Relationship Id="rId3" Type="http://schemas.openxmlformats.org/officeDocument/2006/relationships/image" Target="../media/image12.png"/><Relationship Id="rId2" Type="http://schemas.openxmlformats.org/officeDocument/2006/relationships/image" Target="../media/image11.png"/><Relationship Id="rId19" Type="http://schemas.openxmlformats.org/officeDocument/2006/relationships/slideLayout" Target="../slideLayouts/slideLayout1.xml"/><Relationship Id="rId18" Type="http://schemas.openxmlformats.org/officeDocument/2006/relationships/audio" Target="../media/audio2.wav"/><Relationship Id="rId17" Type="http://schemas.openxmlformats.org/officeDocument/2006/relationships/audio" Target="../media/audio1.wav"/><Relationship Id="rId16" Type="http://schemas.microsoft.com/office/2007/relationships/media" Target="../media/media4.mp3"/><Relationship Id="rId15" Type="http://schemas.openxmlformats.org/officeDocument/2006/relationships/audio" Target="../media/media4.mp3"/><Relationship Id="rId14" Type="http://schemas.microsoft.com/office/2007/relationships/media" Target="../media/media3.mp3"/><Relationship Id="rId13" Type="http://schemas.openxmlformats.org/officeDocument/2006/relationships/audio" Target="../media/media3.mp3"/><Relationship Id="rId12" Type="http://schemas.openxmlformats.org/officeDocument/2006/relationships/image" Target="../media/image17.GIF"/><Relationship Id="rId11" Type="http://schemas.microsoft.com/office/2007/relationships/media" Target="../media/media2.mp3"/><Relationship Id="rId10" Type="http://schemas.openxmlformats.org/officeDocument/2006/relationships/audio" Target="../media/media2.mp3"/><Relationship Id="rId1" Type="http://schemas.openxmlformats.org/officeDocument/2006/relationships/image" Target="../media/image10.png"/></Relationships>
</file>

<file path=ppt/slides/_rels/slide4.xml.rels><?xml version="1.0" encoding="UTF-8" standalone="yes"?>
<Relationships xmlns="http://schemas.openxmlformats.org/package/2006/relationships"><Relationship Id="rId9" Type="http://schemas.openxmlformats.org/officeDocument/2006/relationships/image" Target="../media/image16.png"/><Relationship Id="rId8" Type="http://schemas.microsoft.com/office/2007/relationships/media" Target="../media/media1.mp3"/><Relationship Id="rId7"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14.GIF"/><Relationship Id="rId4" Type="http://schemas.openxmlformats.org/officeDocument/2006/relationships/image" Target="../media/image13.GIF"/><Relationship Id="rId3" Type="http://schemas.openxmlformats.org/officeDocument/2006/relationships/image" Target="../media/image18.png"/><Relationship Id="rId21" Type="http://schemas.openxmlformats.org/officeDocument/2006/relationships/slideLayout" Target="../slideLayouts/slideLayout1.xml"/><Relationship Id="rId20" Type="http://schemas.openxmlformats.org/officeDocument/2006/relationships/audio" Target="../media/audio3.wav"/><Relationship Id="rId2" Type="http://schemas.openxmlformats.org/officeDocument/2006/relationships/image" Target="../media/image12.png"/><Relationship Id="rId19" Type="http://schemas.openxmlformats.org/officeDocument/2006/relationships/audio" Target="../media/audio2.wav"/><Relationship Id="rId18" Type="http://schemas.openxmlformats.org/officeDocument/2006/relationships/audio" Target="../media/audio1.wav"/><Relationship Id="rId17" Type="http://schemas.openxmlformats.org/officeDocument/2006/relationships/image" Target="../media/image19.png"/><Relationship Id="rId16" Type="http://schemas.microsoft.com/office/2007/relationships/media" Target="../media/media5.mp4"/><Relationship Id="rId15" Type="http://schemas.openxmlformats.org/officeDocument/2006/relationships/video" Target="../media/media5.mp4"/><Relationship Id="rId14" Type="http://schemas.microsoft.com/office/2007/relationships/media" Target="../media/media3.mp3"/><Relationship Id="rId13" Type="http://schemas.openxmlformats.org/officeDocument/2006/relationships/audio" Target="../media/media3.mp3"/><Relationship Id="rId12" Type="http://schemas.openxmlformats.org/officeDocument/2006/relationships/image" Target="../media/image17.GIF"/><Relationship Id="rId11" Type="http://schemas.microsoft.com/office/2007/relationships/media" Target="../media/media2.mp3"/><Relationship Id="rId10" Type="http://schemas.openxmlformats.org/officeDocument/2006/relationships/audio" Target="../media/media2.mp3"/><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9" Type="http://schemas.openxmlformats.org/officeDocument/2006/relationships/image" Target="../media/image16.png"/><Relationship Id="rId8" Type="http://schemas.microsoft.com/office/2007/relationships/media" Target="../media/media1.mp3"/><Relationship Id="rId7"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14.GIF"/><Relationship Id="rId4" Type="http://schemas.openxmlformats.org/officeDocument/2006/relationships/image" Target="../media/image13.GIF"/><Relationship Id="rId3" Type="http://schemas.openxmlformats.org/officeDocument/2006/relationships/image" Target="../media/image18.png"/><Relationship Id="rId21" Type="http://schemas.openxmlformats.org/officeDocument/2006/relationships/slideLayout" Target="../slideLayouts/slideLayout1.xml"/><Relationship Id="rId20" Type="http://schemas.openxmlformats.org/officeDocument/2006/relationships/audio" Target="../media/audio3.wav"/><Relationship Id="rId2" Type="http://schemas.openxmlformats.org/officeDocument/2006/relationships/image" Target="../media/image12.png"/><Relationship Id="rId19" Type="http://schemas.openxmlformats.org/officeDocument/2006/relationships/audio" Target="../media/audio2.wav"/><Relationship Id="rId18" Type="http://schemas.openxmlformats.org/officeDocument/2006/relationships/audio" Target="../media/audio1.wav"/><Relationship Id="rId17" Type="http://schemas.openxmlformats.org/officeDocument/2006/relationships/image" Target="../media/image19.png"/><Relationship Id="rId16" Type="http://schemas.microsoft.com/office/2007/relationships/media" Target="../media/media5.mp4"/><Relationship Id="rId15" Type="http://schemas.openxmlformats.org/officeDocument/2006/relationships/video" Target="../media/media5.mp4"/><Relationship Id="rId14" Type="http://schemas.microsoft.com/office/2007/relationships/media" Target="../media/media3.mp3"/><Relationship Id="rId13" Type="http://schemas.openxmlformats.org/officeDocument/2006/relationships/audio" Target="../media/media3.mp3"/><Relationship Id="rId12" Type="http://schemas.openxmlformats.org/officeDocument/2006/relationships/image" Target="../media/image17.GIF"/><Relationship Id="rId11" Type="http://schemas.microsoft.com/office/2007/relationships/media" Target="../media/media2.mp3"/><Relationship Id="rId10" Type="http://schemas.openxmlformats.org/officeDocument/2006/relationships/audio" Target="../media/media2.mp3"/><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image" Target="../media/image21.png"/><Relationship Id="rId2" Type="http://schemas.microsoft.com/office/2007/relationships/media" Target="../media/media6.mp4"/><Relationship Id="rId1" Type="http://schemas.openxmlformats.org/officeDocument/2006/relationships/video" Target="../media/media6.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flipH="1">
            <a:off x="26755" y="4906774"/>
            <a:ext cx="2188015" cy="1918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4"/>
          <p:cNvSpPr txBox="1">
            <a:spLocks noChangeArrowheads="1"/>
          </p:cNvSpPr>
          <p:nvPr/>
        </p:nvSpPr>
        <p:spPr bwMode="auto">
          <a:xfrm>
            <a:off x="1173993" y="2928544"/>
            <a:ext cx="10274158" cy="225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485" tIns="53743" rIns="107485" bIns="5374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800"/>
              </a:spcBef>
              <a:defRPr/>
            </a:pPr>
            <a:r>
              <a:rPr lang="en-US" sz="2995"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Môn</a:t>
            </a:r>
            <a:r>
              <a:rPr lang="en-US" sz="2995"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995"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Toán</a:t>
            </a:r>
            <a:r>
              <a:rPr lang="en-US" sz="2995"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995"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lớp</a:t>
            </a:r>
            <a:r>
              <a:rPr lang="en-US" sz="2995"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4</a:t>
            </a:r>
            <a:endParaRPr lang="en-US" sz="2995"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eaLnBrk="1" hangingPunct="1">
              <a:spcBef>
                <a:spcPts val="1800"/>
              </a:spcBef>
              <a:defRPr/>
            </a:pPr>
            <a:r>
              <a:rPr lang="en-US" sz="397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32: NHÂN VỚI SỐ CÓ HAI CHỮ SỐ</a:t>
            </a:r>
            <a:endParaRPr lang="en-US" sz="397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eaLnBrk="1" hangingPunct="1">
              <a:spcBef>
                <a:spcPts val="1800"/>
              </a:spcBef>
              <a:defRPr/>
            </a:pPr>
            <a:r>
              <a:rPr lang="en-US" sz="397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TIẾT 1)</a:t>
            </a:r>
            <a:endParaRPr lang="en-US" sz="397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Text Box 17"/>
          <p:cNvSpPr txBox="1">
            <a:spLocks noChangeArrowheads="1"/>
          </p:cNvSpPr>
          <p:nvPr/>
        </p:nvSpPr>
        <p:spPr bwMode="auto">
          <a:xfrm>
            <a:off x="1857867" y="1093302"/>
            <a:ext cx="8592625" cy="1491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485" tIns="53743" rIns="107485" bIns="5374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sz="4495" b="1" dirty="0">
                <a:solidFill>
                  <a:srgbClr val="0000CC"/>
                </a:solidFill>
                <a:effectLst>
                  <a:outerShdw blurRad="38100" dist="38100" dir="2700000" algn="tl">
                    <a:srgbClr val="000000">
                      <a:alpha val="43137"/>
                    </a:srgbClr>
                  </a:outerShdw>
                </a:effectLst>
                <a:latin typeface="Times New Roman" panose="02020603050405020304" pitchFamily="18" charset="0"/>
              </a:rPr>
              <a:t>CHÀO MỪNG QUÝ THẦY CÔ</a:t>
            </a:r>
            <a:endParaRPr lang="en-US" sz="4495" b="1" dirty="0">
              <a:solidFill>
                <a:srgbClr val="0000CC"/>
              </a:solidFill>
              <a:effectLst>
                <a:outerShdw blurRad="38100" dist="38100" dir="2700000" algn="tl">
                  <a:srgbClr val="000000">
                    <a:alpha val="43137"/>
                  </a:srgbClr>
                </a:outerShdw>
              </a:effectLst>
              <a:latin typeface="Times New Roman" panose="02020603050405020304" pitchFamily="18" charset="0"/>
            </a:endParaRPr>
          </a:p>
          <a:p>
            <a:pPr algn="ctr" eaLnBrk="1" hangingPunct="1">
              <a:defRPr/>
            </a:pPr>
            <a:r>
              <a:rPr lang="en-US" sz="4495" b="1" dirty="0">
                <a:solidFill>
                  <a:srgbClr val="0000CC"/>
                </a:solidFill>
                <a:effectLst>
                  <a:outerShdw blurRad="38100" dist="38100" dir="2700000" algn="tl">
                    <a:srgbClr val="000000">
                      <a:alpha val="43137"/>
                    </a:srgbClr>
                  </a:outerShdw>
                </a:effectLst>
                <a:latin typeface="Times New Roman" panose="02020603050405020304" pitchFamily="18" charset="0"/>
              </a:rPr>
              <a:t>VỀ DỰ GIỜ THĂM LỚP</a:t>
            </a:r>
            <a:endParaRPr lang="en-US" sz="4495" b="1" dirty="0">
              <a:solidFill>
                <a:srgbClr val="0000CC"/>
              </a:solidFill>
              <a:effectLst>
                <a:outerShdw blurRad="38100" dist="38100" dir="2700000" algn="tl">
                  <a:srgbClr val="000000">
                    <a:alpha val="43137"/>
                  </a:srgbClr>
                </a:outerShdw>
              </a:effectLst>
              <a:latin typeface="Times New Roman" panose="02020603050405020304" pitchFamily="18" charset="0"/>
            </a:endParaRPr>
          </a:p>
        </p:txBody>
      </p:sp>
      <p:pic>
        <p:nvPicPr>
          <p:cNvPr id="12" name="Picture 22" descr="bd21315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0775" y="5443146"/>
            <a:ext cx="4206806" cy="153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descr="BƯỚM 58"/>
          <p:cNvPicPr>
            <a:picLocks noChangeAspect="1" noChangeArrowheads="1" noCrop="1"/>
          </p:cNvPicPr>
          <p:nvPr/>
        </p:nvPicPr>
        <p:blipFill>
          <a:blip r:embed="rId3"/>
          <a:srcRect/>
          <a:stretch>
            <a:fillRect/>
          </a:stretch>
        </p:blipFill>
        <p:spPr bwMode="auto">
          <a:xfrm rot="11308424">
            <a:off x="9228816" y="5062922"/>
            <a:ext cx="870975" cy="1135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4"/>
          <a:srcRect/>
          <a:stretch>
            <a:fillRect/>
          </a:stretch>
        </p:blipFill>
        <p:spPr bwMode="auto">
          <a:xfrm rot="417220" flipH="1">
            <a:off x="1534607" y="4456848"/>
            <a:ext cx="801000" cy="582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1005554" y="-78044"/>
            <a:ext cx="1035742" cy="1238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37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4105" name="Text Box 9"/>
          <p:cNvSpPr txBox="1">
            <a:spLocks noChangeArrowheads="1"/>
          </p:cNvSpPr>
          <p:nvPr/>
        </p:nvSpPr>
        <p:spPr bwMode="auto">
          <a:xfrm>
            <a:off x="2081530" y="587986"/>
            <a:ext cx="8257351" cy="1014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endParaRPr lang="vi-VN" altLang="en-US" sz="2400" b="1" dirty="0" smtClean="0">
              <a:latin typeface="Arial" panose="020B0604020202020204" pitchFamily="34" charset="0"/>
            </a:endParaRPr>
          </a:p>
          <a:p>
            <a:pPr algn="ctr" eaLnBrk="1" hangingPunct="1">
              <a:spcBef>
                <a:spcPct val="50000"/>
              </a:spcBef>
              <a:buFontTx/>
              <a:buNone/>
            </a:pPr>
            <a:r>
              <a:rPr lang="vi-VN" altLang="en-US" sz="2400" b="1" dirty="0" smtClean="0">
                <a:latin typeface="Arial" panose="020B0604020202020204" pitchFamily="34" charset="0"/>
              </a:rPr>
              <a:t> </a:t>
            </a:r>
            <a:r>
              <a:rPr lang="en-US" altLang="en-US" sz="2400" b="1" dirty="0" smtClean="0">
                <a:latin typeface="Arial" panose="020B0604020202020204" pitchFamily="34" charset="0"/>
              </a:rPr>
              <a:t>NHÂN </a:t>
            </a:r>
            <a:r>
              <a:rPr lang="en-US" altLang="en-US" sz="2400" b="1" dirty="0">
                <a:latin typeface="Arial" panose="020B0604020202020204" pitchFamily="34" charset="0"/>
              </a:rPr>
              <a:t>VỚI SỐ CÓ HAI CHỮ </a:t>
            </a:r>
            <a:r>
              <a:rPr lang="en-US" altLang="en-US" sz="2400" b="1" dirty="0" smtClean="0">
                <a:latin typeface="Arial" panose="020B0604020202020204" pitchFamily="34" charset="0"/>
              </a:rPr>
              <a:t>SỐ</a:t>
            </a:r>
            <a:r>
              <a:rPr lang="vi-VN" altLang="en-US" sz="2400" b="1" dirty="0" smtClean="0">
                <a:latin typeface="Arial" panose="020B0604020202020204" pitchFamily="34" charset="0"/>
              </a:rPr>
              <a:t> ( </a:t>
            </a:r>
            <a:r>
              <a:rPr lang="en-US" altLang="vi-VN" sz="2400" b="1" dirty="0" smtClean="0">
                <a:latin typeface="Arial" panose="020B0604020202020204" pitchFamily="34" charset="0"/>
              </a:rPr>
              <a:t>T</a:t>
            </a:r>
            <a:r>
              <a:rPr lang="vi-VN" altLang="en-US" sz="2400" b="1" dirty="0" smtClean="0">
                <a:latin typeface="Arial" panose="020B0604020202020204" pitchFamily="34" charset="0"/>
              </a:rPr>
              <a:t>iết 1)</a:t>
            </a:r>
            <a:endParaRPr lang="en-US" altLang="en-US" sz="2400" b="1" dirty="0">
              <a:latin typeface="Arial" panose="020B0604020202020204" pitchFamily="34" charset="0"/>
            </a:endParaRPr>
          </a:p>
        </p:txBody>
      </p:sp>
      <p:sp>
        <p:nvSpPr>
          <p:cNvPr id="100396" name="Text Box 44"/>
          <p:cNvSpPr txBox="1">
            <a:spLocks noChangeArrowheads="1"/>
          </p:cNvSpPr>
          <p:nvPr/>
        </p:nvSpPr>
        <p:spPr bwMode="auto">
          <a:xfrm>
            <a:off x="4859004" y="2825576"/>
            <a:ext cx="381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800" dirty="0" smtClean="0">
                <a:solidFill>
                  <a:srgbClr val="0033CC"/>
                </a:solidFill>
                <a:latin typeface="Arial" panose="020B0604020202020204" pitchFamily="34" charset="0"/>
              </a:rPr>
              <a:t>2</a:t>
            </a:r>
            <a:endParaRPr lang="en-US" altLang="en-US" sz="2800" dirty="0">
              <a:solidFill>
                <a:srgbClr val="0033CC"/>
              </a:solidFill>
              <a:latin typeface="Arial" panose="020B0604020202020204" pitchFamily="34" charset="0"/>
            </a:endParaRPr>
          </a:p>
        </p:txBody>
      </p:sp>
      <p:sp>
        <p:nvSpPr>
          <p:cNvPr id="100397" name="Text Box 45"/>
          <p:cNvSpPr txBox="1">
            <a:spLocks noChangeArrowheads="1"/>
          </p:cNvSpPr>
          <p:nvPr/>
        </p:nvSpPr>
        <p:spPr bwMode="auto">
          <a:xfrm>
            <a:off x="5114783" y="2827053"/>
            <a:ext cx="290748"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800" dirty="0" smtClean="0">
                <a:solidFill>
                  <a:srgbClr val="0033CC"/>
                </a:solidFill>
                <a:latin typeface="Arial" panose="020B0604020202020204" pitchFamily="34" charset="0"/>
              </a:rPr>
              <a:t>5</a:t>
            </a:r>
            <a:endParaRPr lang="en-US" altLang="en-US" sz="2800" dirty="0">
              <a:solidFill>
                <a:srgbClr val="0033CC"/>
              </a:solidFill>
              <a:latin typeface="Arial" panose="020B0604020202020204" pitchFamily="34" charset="0"/>
            </a:endParaRPr>
          </a:p>
        </p:txBody>
      </p:sp>
      <p:graphicFrame>
        <p:nvGraphicFramePr>
          <p:cNvPr id="100398" name="Object 46"/>
          <p:cNvGraphicFramePr>
            <a:graphicFrameLocks noChangeAspect="1"/>
          </p:cNvGraphicFramePr>
          <p:nvPr/>
        </p:nvGraphicFramePr>
        <p:xfrm>
          <a:off x="4542219" y="3104728"/>
          <a:ext cx="320675" cy="357188"/>
        </p:xfrm>
        <a:graphic>
          <a:graphicData uri="http://schemas.openxmlformats.org/presentationml/2006/ole">
            <mc:AlternateContent xmlns:mc="http://schemas.openxmlformats.org/markup-compatibility/2006">
              <mc:Choice xmlns:v="urn:schemas-microsoft-com:vml" Requires="v">
                <p:oleObj spid="_x0000_s21599" name="Equation" r:id="rId1" imgW="2743200" imgH="3048000" progId="Equation.3">
                  <p:embed/>
                </p:oleObj>
              </mc:Choice>
              <mc:Fallback>
                <p:oleObj name="Equation" r:id="rId1" imgW="2743200" imgH="3048000" progId="Equation.3">
                  <p:embed/>
                  <p:pic>
                    <p:nvPicPr>
                      <p:cNvPr id="0" name="Picture 21598"/>
                      <p:cNvPicPr>
                        <a:picLocks noChangeAspect="1" noChangeArrowheads="1"/>
                      </p:cNvPicPr>
                      <p:nvPr/>
                    </p:nvPicPr>
                    <p:blipFill>
                      <a:blip r:embed="rId2"/>
                      <a:srcRect/>
                      <a:stretch>
                        <a:fillRect/>
                      </a:stretch>
                    </p:blipFill>
                    <p:spPr bwMode="auto">
                      <a:xfrm>
                        <a:off x="4542219" y="3104728"/>
                        <a:ext cx="320675"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0399" name="Text Box 47"/>
          <p:cNvSpPr txBox="1">
            <a:spLocks noChangeArrowheads="1"/>
          </p:cNvSpPr>
          <p:nvPr/>
        </p:nvSpPr>
        <p:spPr bwMode="auto">
          <a:xfrm>
            <a:off x="4862048" y="3255072"/>
            <a:ext cx="381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800" dirty="0" smtClean="0">
                <a:solidFill>
                  <a:srgbClr val="0033CC"/>
                </a:solidFill>
                <a:latin typeface="Arial" panose="020B0604020202020204" pitchFamily="34" charset="0"/>
              </a:rPr>
              <a:t>5</a:t>
            </a:r>
            <a:endParaRPr lang="en-US" altLang="en-US" sz="2800" dirty="0">
              <a:solidFill>
                <a:srgbClr val="0033CC"/>
              </a:solidFill>
              <a:latin typeface="Arial" panose="020B0604020202020204" pitchFamily="34" charset="0"/>
            </a:endParaRPr>
          </a:p>
        </p:txBody>
      </p:sp>
      <p:sp>
        <p:nvSpPr>
          <p:cNvPr id="100400" name="Text Box 48"/>
          <p:cNvSpPr txBox="1">
            <a:spLocks noChangeArrowheads="1"/>
          </p:cNvSpPr>
          <p:nvPr/>
        </p:nvSpPr>
        <p:spPr bwMode="auto">
          <a:xfrm>
            <a:off x="5172710" y="3256915"/>
            <a:ext cx="243205"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800" dirty="0">
                <a:solidFill>
                  <a:srgbClr val="0033CC"/>
                </a:solidFill>
                <a:latin typeface="Arial" panose="020B0604020202020204" pitchFamily="34" charset="0"/>
              </a:rPr>
              <a:t>3</a:t>
            </a:r>
            <a:endParaRPr lang="en-US" altLang="en-US" sz="2800" dirty="0">
              <a:solidFill>
                <a:srgbClr val="0033CC"/>
              </a:solidFill>
              <a:latin typeface="Arial" panose="020B0604020202020204" pitchFamily="34" charset="0"/>
            </a:endParaRPr>
          </a:p>
        </p:txBody>
      </p:sp>
      <p:sp>
        <p:nvSpPr>
          <p:cNvPr id="100401" name="Line 49"/>
          <p:cNvSpPr>
            <a:spLocks noChangeShapeType="1"/>
          </p:cNvSpPr>
          <p:nvPr/>
        </p:nvSpPr>
        <p:spPr bwMode="auto">
          <a:xfrm>
            <a:off x="4836325" y="3775185"/>
            <a:ext cx="571500" cy="0"/>
          </a:xfrm>
          <a:prstGeom prst="line">
            <a:avLst/>
          </a:prstGeom>
          <a:noFill/>
          <a:ln w="28575">
            <a:solidFill>
              <a:srgbClr val="0033CC"/>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02" name="Text Box 50"/>
          <p:cNvSpPr txBox="1">
            <a:spLocks noChangeArrowheads="1"/>
          </p:cNvSpPr>
          <p:nvPr/>
        </p:nvSpPr>
        <p:spPr bwMode="auto">
          <a:xfrm>
            <a:off x="5094920" y="3775185"/>
            <a:ext cx="381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800" dirty="0" smtClean="0">
                <a:solidFill>
                  <a:srgbClr val="FF0000"/>
                </a:solidFill>
                <a:latin typeface="Arial" panose="020B0604020202020204" pitchFamily="34" charset="0"/>
              </a:rPr>
              <a:t>5</a:t>
            </a:r>
            <a:endParaRPr lang="en-US" altLang="en-US" sz="2800" dirty="0">
              <a:solidFill>
                <a:srgbClr val="FF0000"/>
              </a:solidFill>
              <a:latin typeface="Arial" panose="020B0604020202020204" pitchFamily="34" charset="0"/>
            </a:endParaRPr>
          </a:p>
        </p:txBody>
      </p:sp>
      <p:sp>
        <p:nvSpPr>
          <p:cNvPr id="100403" name="Text Box 51"/>
          <p:cNvSpPr txBox="1">
            <a:spLocks noChangeArrowheads="1"/>
          </p:cNvSpPr>
          <p:nvPr/>
        </p:nvSpPr>
        <p:spPr bwMode="auto">
          <a:xfrm>
            <a:off x="5753251" y="3134064"/>
            <a:ext cx="914400" cy="4572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en-US" altLang="en-US" sz="2400" dirty="0" err="1">
                <a:solidFill>
                  <a:srgbClr val="FF0000"/>
                </a:solidFill>
                <a:latin typeface="Arial" panose="020B0604020202020204" pitchFamily="34" charset="0"/>
              </a:rPr>
              <a:t>Nhớ</a:t>
            </a:r>
            <a:endParaRPr lang="en-US" altLang="en-US" sz="2400" dirty="0">
              <a:solidFill>
                <a:srgbClr val="FF0000"/>
              </a:solidFill>
              <a:latin typeface="Arial" panose="020B0604020202020204" pitchFamily="34" charset="0"/>
            </a:endParaRPr>
          </a:p>
        </p:txBody>
      </p:sp>
      <p:sp>
        <p:nvSpPr>
          <p:cNvPr id="100404" name="Text Box 52"/>
          <p:cNvSpPr txBox="1">
            <a:spLocks noChangeArrowheads="1"/>
          </p:cNvSpPr>
          <p:nvPr/>
        </p:nvSpPr>
        <p:spPr bwMode="auto">
          <a:xfrm>
            <a:off x="6651080" y="3148295"/>
            <a:ext cx="330200" cy="4572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en-US" altLang="en-US" sz="2400" dirty="0">
                <a:solidFill>
                  <a:srgbClr val="FFFF00"/>
                </a:solidFill>
                <a:latin typeface="Arial" panose="020B0604020202020204" pitchFamily="34" charset="0"/>
              </a:rPr>
              <a:t>1</a:t>
            </a:r>
            <a:endParaRPr lang="en-US" altLang="en-US" sz="2400" dirty="0">
              <a:solidFill>
                <a:srgbClr val="FFFF00"/>
              </a:solidFill>
              <a:latin typeface="Arial" panose="020B0604020202020204" pitchFamily="34" charset="0"/>
            </a:endParaRPr>
          </a:p>
        </p:txBody>
      </p:sp>
      <p:sp>
        <p:nvSpPr>
          <p:cNvPr id="100406" name="Text Box 54"/>
          <p:cNvSpPr txBox="1">
            <a:spLocks noChangeArrowheads="1"/>
          </p:cNvSpPr>
          <p:nvPr/>
        </p:nvSpPr>
        <p:spPr bwMode="auto">
          <a:xfrm>
            <a:off x="4738354" y="3763160"/>
            <a:ext cx="6223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800" dirty="0">
                <a:solidFill>
                  <a:srgbClr val="FF0000"/>
                </a:solidFill>
                <a:latin typeface="Arial" panose="020B0604020202020204" pitchFamily="34" charset="0"/>
              </a:rPr>
              <a:t>7</a:t>
            </a:r>
            <a:endParaRPr lang="en-US" altLang="en-US" sz="2800" dirty="0">
              <a:solidFill>
                <a:srgbClr val="FF0000"/>
              </a:solidFill>
              <a:latin typeface="Arial" panose="020B0604020202020204" pitchFamily="34" charset="0"/>
            </a:endParaRPr>
          </a:p>
        </p:txBody>
      </p:sp>
      <p:sp>
        <p:nvSpPr>
          <p:cNvPr id="100408" name="Text Box 56"/>
          <p:cNvSpPr txBox="1">
            <a:spLocks noChangeArrowheads="1"/>
          </p:cNvSpPr>
          <p:nvPr/>
        </p:nvSpPr>
        <p:spPr bwMode="auto">
          <a:xfrm>
            <a:off x="4836325" y="4147536"/>
            <a:ext cx="381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800" dirty="0" smtClean="0">
                <a:solidFill>
                  <a:srgbClr val="FF0000"/>
                </a:solidFill>
                <a:latin typeface="Arial" panose="020B0604020202020204" pitchFamily="34" charset="0"/>
              </a:rPr>
              <a:t>5</a:t>
            </a:r>
            <a:endParaRPr lang="en-US" altLang="en-US" sz="2800" dirty="0">
              <a:solidFill>
                <a:srgbClr val="FF0000"/>
              </a:solidFill>
              <a:latin typeface="Arial" panose="020B0604020202020204" pitchFamily="34" charset="0"/>
            </a:endParaRPr>
          </a:p>
        </p:txBody>
      </p:sp>
      <p:sp>
        <p:nvSpPr>
          <p:cNvPr id="100409" name="Text Box 57"/>
          <p:cNvSpPr txBox="1">
            <a:spLocks noChangeArrowheads="1"/>
          </p:cNvSpPr>
          <p:nvPr/>
        </p:nvSpPr>
        <p:spPr bwMode="auto">
          <a:xfrm>
            <a:off x="6595542" y="3848465"/>
            <a:ext cx="330200" cy="46166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en-US" altLang="en-US" sz="2400" dirty="0">
                <a:solidFill>
                  <a:srgbClr val="FFFF00"/>
                </a:solidFill>
                <a:latin typeface="Arial" panose="020B0604020202020204" pitchFamily="34" charset="0"/>
              </a:rPr>
              <a:t>2</a:t>
            </a:r>
            <a:endParaRPr lang="en-US" altLang="en-US" sz="2400" dirty="0">
              <a:solidFill>
                <a:srgbClr val="FFFF00"/>
              </a:solidFill>
              <a:latin typeface="Arial" panose="020B0604020202020204" pitchFamily="34" charset="0"/>
            </a:endParaRPr>
          </a:p>
        </p:txBody>
      </p:sp>
      <p:sp>
        <p:nvSpPr>
          <p:cNvPr id="100412" name="Text Box 60"/>
          <p:cNvSpPr txBox="1">
            <a:spLocks noChangeArrowheads="1"/>
          </p:cNvSpPr>
          <p:nvPr/>
        </p:nvSpPr>
        <p:spPr bwMode="auto">
          <a:xfrm>
            <a:off x="3931903" y="4140397"/>
            <a:ext cx="161290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800" dirty="0" smtClean="0">
                <a:solidFill>
                  <a:srgbClr val="FF0000"/>
                </a:solidFill>
                <a:latin typeface="Arial" panose="020B0604020202020204" pitchFamily="34" charset="0"/>
              </a:rPr>
              <a:t>12</a:t>
            </a:r>
            <a:endParaRPr lang="en-US" altLang="en-US" sz="2800" dirty="0">
              <a:solidFill>
                <a:srgbClr val="FF0000"/>
              </a:solidFill>
              <a:latin typeface="Arial" panose="020B0604020202020204" pitchFamily="34" charset="0"/>
            </a:endParaRPr>
          </a:p>
        </p:txBody>
      </p:sp>
      <p:sp>
        <p:nvSpPr>
          <p:cNvPr id="100413" name="Line 61"/>
          <p:cNvSpPr>
            <a:spLocks noChangeShapeType="1"/>
          </p:cNvSpPr>
          <p:nvPr/>
        </p:nvSpPr>
        <p:spPr bwMode="auto">
          <a:xfrm>
            <a:off x="4538111" y="4636324"/>
            <a:ext cx="916707" cy="3090"/>
          </a:xfrm>
          <a:prstGeom prst="line">
            <a:avLst/>
          </a:prstGeom>
          <a:noFill/>
          <a:ln w="28575">
            <a:solidFill>
              <a:srgbClr val="0033CC"/>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15" name="Text Box 63"/>
          <p:cNvSpPr txBox="1">
            <a:spLocks noChangeArrowheads="1"/>
          </p:cNvSpPr>
          <p:nvPr/>
        </p:nvSpPr>
        <p:spPr bwMode="auto">
          <a:xfrm>
            <a:off x="5071068" y="4627637"/>
            <a:ext cx="46557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800" dirty="0" smtClean="0">
                <a:solidFill>
                  <a:srgbClr val="FF0000"/>
                </a:solidFill>
                <a:latin typeface="Arial" panose="020B0604020202020204" pitchFamily="34" charset="0"/>
              </a:rPr>
              <a:t>5</a:t>
            </a:r>
            <a:endParaRPr lang="en-US" altLang="en-US" sz="2800" dirty="0">
              <a:solidFill>
                <a:srgbClr val="FF0000"/>
              </a:solidFill>
              <a:latin typeface="Arial" panose="020B0604020202020204" pitchFamily="34" charset="0"/>
            </a:endParaRPr>
          </a:p>
        </p:txBody>
      </p:sp>
      <p:sp>
        <p:nvSpPr>
          <p:cNvPr id="100419" name="Text Box 67"/>
          <p:cNvSpPr txBox="1">
            <a:spLocks noChangeArrowheads="1"/>
          </p:cNvSpPr>
          <p:nvPr/>
        </p:nvSpPr>
        <p:spPr bwMode="auto">
          <a:xfrm>
            <a:off x="4587983" y="4627423"/>
            <a:ext cx="45204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800" dirty="0" smtClean="0">
                <a:solidFill>
                  <a:srgbClr val="FF0000"/>
                </a:solidFill>
                <a:latin typeface="Arial" panose="020B0604020202020204" pitchFamily="34" charset="0"/>
              </a:rPr>
              <a:t>3</a:t>
            </a:r>
            <a:endParaRPr lang="en-US" altLang="en-US" sz="2800" dirty="0">
              <a:solidFill>
                <a:srgbClr val="FF0000"/>
              </a:solidFill>
              <a:latin typeface="Arial" panose="020B0604020202020204" pitchFamily="34" charset="0"/>
            </a:endParaRPr>
          </a:p>
        </p:txBody>
      </p:sp>
      <p:sp>
        <p:nvSpPr>
          <p:cNvPr id="100420" name="Text Box 68"/>
          <p:cNvSpPr txBox="1">
            <a:spLocks noChangeArrowheads="1"/>
          </p:cNvSpPr>
          <p:nvPr/>
        </p:nvSpPr>
        <p:spPr bwMode="auto">
          <a:xfrm>
            <a:off x="3049590" y="5264779"/>
            <a:ext cx="307678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vi-VN" altLang="en-US" sz="2800" dirty="0" smtClean="0">
                <a:solidFill>
                  <a:srgbClr val="3718F0"/>
                </a:solidFill>
                <a:latin typeface="Arial" panose="020B0604020202020204" pitchFamily="34" charset="0"/>
              </a:rPr>
              <a:t>Vậy  </a:t>
            </a:r>
            <a:r>
              <a:rPr lang="en-US" altLang="en-US" sz="2800" dirty="0" smtClean="0">
                <a:solidFill>
                  <a:srgbClr val="3718F0"/>
                </a:solidFill>
                <a:latin typeface="Arial" panose="020B0604020202020204" pitchFamily="34" charset="0"/>
              </a:rPr>
              <a:t>25 </a:t>
            </a:r>
            <a:r>
              <a:rPr lang="en-US" altLang="en-US" sz="2800" dirty="0">
                <a:solidFill>
                  <a:srgbClr val="3718F0"/>
                </a:solidFill>
                <a:latin typeface="Arial" panose="020B0604020202020204" pitchFamily="34" charset="0"/>
              </a:rPr>
              <a:t>X </a:t>
            </a:r>
            <a:r>
              <a:rPr lang="en-US" altLang="en-US" sz="2800" dirty="0" smtClean="0">
                <a:solidFill>
                  <a:srgbClr val="3718F0"/>
                </a:solidFill>
                <a:latin typeface="Arial" panose="020B0604020202020204" pitchFamily="34" charset="0"/>
              </a:rPr>
              <a:t>53   </a:t>
            </a:r>
            <a:r>
              <a:rPr lang="en-US" altLang="en-US" sz="2800" dirty="0">
                <a:solidFill>
                  <a:srgbClr val="3718F0"/>
                </a:solidFill>
                <a:latin typeface="Arial" panose="020B0604020202020204" pitchFamily="34" charset="0"/>
              </a:rPr>
              <a:t>=</a:t>
            </a:r>
            <a:r>
              <a:rPr lang="en-US" altLang="en-US" sz="2800" dirty="0">
                <a:solidFill>
                  <a:srgbClr val="006600"/>
                </a:solidFill>
                <a:latin typeface="Arial" panose="020B0604020202020204" pitchFamily="34" charset="0"/>
              </a:rPr>
              <a:t>  </a:t>
            </a:r>
            <a:endParaRPr lang="en-US" altLang="en-US" sz="2800" dirty="0">
              <a:solidFill>
                <a:srgbClr val="006600"/>
              </a:solidFill>
              <a:latin typeface="Arial" panose="020B0604020202020204" pitchFamily="34" charset="0"/>
            </a:endParaRPr>
          </a:p>
        </p:txBody>
      </p:sp>
      <p:sp>
        <p:nvSpPr>
          <p:cNvPr id="100421" name="Text Box 69"/>
          <p:cNvSpPr txBox="1">
            <a:spLocks noChangeArrowheads="1"/>
          </p:cNvSpPr>
          <p:nvPr/>
        </p:nvSpPr>
        <p:spPr bwMode="auto">
          <a:xfrm>
            <a:off x="5745815" y="5253270"/>
            <a:ext cx="138912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800" dirty="0" smtClean="0">
                <a:solidFill>
                  <a:srgbClr val="FF0000"/>
                </a:solidFill>
                <a:latin typeface="Arial" panose="020B0604020202020204" pitchFamily="34" charset="0"/>
              </a:rPr>
              <a:t>1325</a:t>
            </a:r>
            <a:endParaRPr lang="en-US" altLang="en-US" sz="2800" dirty="0">
              <a:solidFill>
                <a:srgbClr val="FF0000"/>
              </a:solidFill>
              <a:latin typeface="Arial" panose="020B0604020202020204" pitchFamily="34" charset="0"/>
            </a:endParaRPr>
          </a:p>
        </p:txBody>
      </p:sp>
      <p:sp>
        <p:nvSpPr>
          <p:cNvPr id="4166" name="Rectangle 70"/>
          <p:cNvSpPr>
            <a:spLocks noChangeArrowheads="1"/>
          </p:cNvSpPr>
          <p:nvPr/>
        </p:nvSpPr>
        <p:spPr bwMode="auto">
          <a:xfrm>
            <a:off x="5475606" y="689585"/>
            <a:ext cx="1371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0"/>
              </a:spcBef>
              <a:buFontTx/>
              <a:buNone/>
            </a:pPr>
            <a:r>
              <a:rPr lang="en-US" altLang="en-US" sz="2800" b="1" u="sng" dirty="0" err="1">
                <a:latin typeface=".VnTime" panose="020B7200000000000000" pitchFamily="34" charset="0"/>
              </a:rPr>
              <a:t>To¸n</a:t>
            </a:r>
            <a:endParaRPr lang="en-US" altLang="en-US" sz="2800" b="1" u="sng" dirty="0">
              <a:latin typeface=".VnTime" panose="020B7200000000000000" pitchFamily="34" charset="0"/>
            </a:endParaRPr>
          </a:p>
        </p:txBody>
      </p:sp>
      <p:sp>
        <p:nvSpPr>
          <p:cNvPr id="4167" name="Rectangle 71"/>
          <p:cNvSpPr>
            <a:spLocks noChangeArrowheads="1"/>
          </p:cNvSpPr>
          <p:nvPr/>
        </p:nvSpPr>
        <p:spPr bwMode="auto">
          <a:xfrm>
            <a:off x="3173783" y="66414"/>
            <a:ext cx="624840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en-US" altLang="en-US" sz="2800" b="1" i="1" dirty="0" err="1" smtClean="0">
                <a:latin typeface="Times New Roman" panose="02020603050405020304" pitchFamily="18" charset="0"/>
                <a:cs typeface="Times New Roman" panose="02020603050405020304" pitchFamily="18" charset="0"/>
              </a:rPr>
              <a:t>Th</a:t>
            </a:r>
            <a:r>
              <a:rPr lang="vi-VN" altLang="en-US" sz="2800" b="1" i="1" dirty="0" smtClean="0">
                <a:latin typeface="Times New Roman" panose="02020603050405020304" pitchFamily="18" charset="0"/>
                <a:cs typeface="Times New Roman" panose="02020603050405020304" pitchFamily="18" charset="0"/>
              </a:rPr>
              <a:t>ứ</a:t>
            </a:r>
            <a:r>
              <a:rPr lang="en-US" altLang="en-US" sz="2800" b="1" i="1" dirty="0" smtClean="0">
                <a:latin typeface="Times New Roman" panose="02020603050405020304" pitchFamily="18" charset="0"/>
                <a:cs typeface="Times New Roman" panose="02020603050405020304" pitchFamily="18" charset="0"/>
              </a:rPr>
              <a:t> Tư </a:t>
            </a:r>
            <a:r>
              <a:rPr lang="en-US" altLang="en-US" sz="2800" b="1" i="1" dirty="0" err="1" smtClean="0">
                <a:latin typeface="Times New Roman" panose="02020603050405020304" pitchFamily="18" charset="0"/>
                <a:cs typeface="Times New Roman" panose="02020603050405020304" pitchFamily="18" charset="0"/>
              </a:rPr>
              <a:t>ngày</a:t>
            </a:r>
            <a:r>
              <a:rPr lang="en-US" altLang="en-US" sz="2800" b="1" i="1" dirty="0" smtClean="0">
                <a:latin typeface="Times New Roman" panose="02020603050405020304" pitchFamily="18" charset="0"/>
                <a:cs typeface="Times New Roman" panose="02020603050405020304" pitchFamily="18" charset="0"/>
              </a:rPr>
              <a:t> 15 </a:t>
            </a:r>
            <a:r>
              <a:rPr lang="en-US" altLang="en-US" sz="2800" b="1" i="1" dirty="0" err="1" smtClean="0">
                <a:latin typeface="Times New Roman" panose="02020603050405020304" pitchFamily="18" charset="0"/>
                <a:cs typeface="Times New Roman" panose="02020603050405020304" pitchFamily="18" charset="0"/>
              </a:rPr>
              <a:t>tháng</a:t>
            </a:r>
            <a:r>
              <a:rPr lang="en-US" altLang="en-US" sz="2800" b="1" i="1" dirty="0" smtClean="0">
                <a:latin typeface="Times New Roman" panose="02020603050405020304" pitchFamily="18" charset="0"/>
                <a:cs typeface="Times New Roman" panose="02020603050405020304" pitchFamily="18" charset="0"/>
              </a:rPr>
              <a:t> </a:t>
            </a:r>
            <a:r>
              <a:rPr lang="en-US" altLang="en-US" sz="2800" b="1" i="1" dirty="0">
                <a:latin typeface="Times New Roman" panose="02020603050405020304" pitchFamily="18" charset="0"/>
                <a:cs typeface="Times New Roman" panose="02020603050405020304" pitchFamily="18" charset="0"/>
              </a:rPr>
              <a:t>11 </a:t>
            </a:r>
            <a:r>
              <a:rPr lang="en-US" altLang="en-US" sz="2800" b="1" i="1" dirty="0" err="1" smtClean="0">
                <a:latin typeface="Times New Roman" panose="02020603050405020304" pitchFamily="18" charset="0"/>
                <a:cs typeface="Times New Roman" panose="02020603050405020304" pitchFamily="18" charset="0"/>
              </a:rPr>
              <a:t>năm</a:t>
            </a:r>
            <a:r>
              <a:rPr lang="en-US" altLang="en-US" sz="2800" b="1" i="1" dirty="0" smtClean="0">
                <a:latin typeface="Times New Roman" panose="02020603050405020304" pitchFamily="18" charset="0"/>
                <a:cs typeface="Times New Roman" panose="02020603050405020304" pitchFamily="18" charset="0"/>
              </a:rPr>
              <a:t> 20</a:t>
            </a:r>
            <a:r>
              <a:rPr lang="vi-VN" altLang="en-US" sz="2800" b="1" i="1" dirty="0" smtClean="0">
                <a:latin typeface="Times New Roman" panose="02020603050405020304" pitchFamily="18" charset="0"/>
                <a:cs typeface="Times New Roman" panose="02020603050405020304" pitchFamily="18" charset="0"/>
              </a:rPr>
              <a:t>23</a:t>
            </a:r>
            <a:endParaRPr lang="en-US" altLang="en-US" sz="2800" b="1" dirty="0">
              <a:latin typeface="Times New Roman" panose="02020603050405020304" pitchFamily="18" charset="0"/>
              <a:cs typeface="Times New Roman" panose="02020603050405020304" pitchFamily="18" charset="0"/>
            </a:endParaRPr>
          </a:p>
        </p:txBody>
      </p:sp>
      <p:sp>
        <p:nvSpPr>
          <p:cNvPr id="51" name="Text Box 63"/>
          <p:cNvSpPr txBox="1">
            <a:spLocks noChangeArrowheads="1"/>
          </p:cNvSpPr>
          <p:nvPr/>
        </p:nvSpPr>
        <p:spPr bwMode="auto">
          <a:xfrm>
            <a:off x="4830493" y="4631686"/>
            <a:ext cx="44411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800" dirty="0">
                <a:solidFill>
                  <a:srgbClr val="FF0000"/>
                </a:solidFill>
                <a:latin typeface="Arial" panose="020B0604020202020204" pitchFamily="34" charset="0"/>
              </a:rPr>
              <a:t>2</a:t>
            </a:r>
            <a:endParaRPr lang="en-US" altLang="en-US" sz="2800" dirty="0">
              <a:solidFill>
                <a:srgbClr val="FF0000"/>
              </a:solidFill>
              <a:latin typeface="Arial" panose="020B0604020202020204" pitchFamily="34" charset="0"/>
            </a:endParaRPr>
          </a:p>
        </p:txBody>
      </p:sp>
      <p:sp>
        <p:nvSpPr>
          <p:cNvPr id="53" name="Text Box 63"/>
          <p:cNvSpPr txBox="1">
            <a:spLocks noChangeArrowheads="1"/>
          </p:cNvSpPr>
          <p:nvPr/>
        </p:nvSpPr>
        <p:spPr bwMode="auto">
          <a:xfrm>
            <a:off x="3981849" y="4725004"/>
            <a:ext cx="46557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800" dirty="0">
                <a:solidFill>
                  <a:srgbClr val="FF0000"/>
                </a:solidFill>
                <a:latin typeface="Arial" panose="020B0604020202020204" pitchFamily="34" charset="0"/>
              </a:rPr>
              <a:t>1</a:t>
            </a:r>
            <a:endParaRPr lang="en-US" altLang="en-US" sz="2800" dirty="0">
              <a:solidFill>
                <a:srgbClr val="FF0000"/>
              </a:solidFill>
              <a:latin typeface="Arial" panose="020B0604020202020204" pitchFamily="34" charset="0"/>
            </a:endParaRPr>
          </a:p>
        </p:txBody>
      </p:sp>
      <p:sp>
        <p:nvSpPr>
          <p:cNvPr id="54" name="Text Box 43"/>
          <p:cNvSpPr txBox="1">
            <a:spLocks noChangeArrowheads="1"/>
          </p:cNvSpPr>
          <p:nvPr/>
        </p:nvSpPr>
        <p:spPr bwMode="auto">
          <a:xfrm>
            <a:off x="2199678" y="2087913"/>
            <a:ext cx="169982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en-US" altLang="en-US" sz="2400" dirty="0" smtClean="0">
                <a:solidFill>
                  <a:srgbClr val="0033CC"/>
                </a:solidFill>
                <a:latin typeface=".VnTime" panose="020B7200000000000000" pitchFamily="34" charset="0"/>
              </a:rPr>
              <a:t>1</a:t>
            </a:r>
            <a:r>
              <a:rPr lang="en-US" altLang="en-US" sz="2400" b="1" dirty="0" smtClean="0">
                <a:solidFill>
                  <a:srgbClr val="0033CC"/>
                </a:solidFill>
                <a:latin typeface="Times New Roman" panose="02020603050405020304" pitchFamily="18" charset="0"/>
                <a:cs typeface="Times New Roman" panose="02020603050405020304" pitchFamily="18" charset="0"/>
              </a:rPr>
              <a:t>. </a:t>
            </a:r>
            <a:r>
              <a:rPr lang="vi-VN" altLang="en-US" sz="2400" b="1" dirty="0" smtClean="0">
                <a:solidFill>
                  <a:srgbClr val="0033CC"/>
                </a:solidFill>
                <a:latin typeface="Times New Roman" panose="02020603050405020304" pitchFamily="18" charset="0"/>
                <a:cs typeface="Times New Roman" panose="02020603050405020304" pitchFamily="18" charset="0"/>
              </a:rPr>
              <a:t>Đặt tính</a:t>
            </a:r>
            <a:r>
              <a:rPr lang="en-US" altLang="en-US" sz="2400" b="1" dirty="0" smtClean="0">
                <a:solidFill>
                  <a:srgbClr val="0033CC"/>
                </a:solidFill>
                <a:latin typeface="Times New Roman" panose="02020603050405020304" pitchFamily="18" charset="0"/>
                <a:cs typeface="Times New Roman" panose="02020603050405020304" pitchFamily="18" charset="0"/>
              </a:rPr>
              <a:t>.</a:t>
            </a:r>
            <a:r>
              <a:rPr lang="vi-VN" altLang="en-US" sz="2400" b="1" dirty="0" smtClean="0">
                <a:solidFill>
                  <a:srgbClr val="0033CC"/>
                </a:solidFill>
                <a:latin typeface="Times New Roman" panose="02020603050405020304" pitchFamily="18" charset="0"/>
                <a:cs typeface="Times New Roman" panose="02020603050405020304" pitchFamily="18" charset="0"/>
              </a:rPr>
              <a:t> </a:t>
            </a:r>
            <a:endParaRPr lang="en-US" altLang="en-US" sz="2400" dirty="0">
              <a:solidFill>
                <a:srgbClr val="0033CC"/>
              </a:solidFill>
              <a:latin typeface=".VnTime" panose="020B7200000000000000" pitchFamily="34" charset="0"/>
            </a:endParaRPr>
          </a:p>
        </p:txBody>
      </p:sp>
      <p:sp>
        <p:nvSpPr>
          <p:cNvPr id="55" name="Text Box 43"/>
          <p:cNvSpPr txBox="1">
            <a:spLocks noChangeArrowheads="1"/>
          </p:cNvSpPr>
          <p:nvPr/>
        </p:nvSpPr>
        <p:spPr bwMode="auto">
          <a:xfrm>
            <a:off x="2207230" y="2549660"/>
            <a:ext cx="124082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vi-VN" altLang="en-US" sz="2400" dirty="0" smtClean="0">
                <a:solidFill>
                  <a:srgbClr val="0033CC"/>
                </a:solidFill>
                <a:latin typeface=".VnTime" panose="020B7200000000000000" pitchFamily="34" charset="0"/>
              </a:rPr>
              <a:t>2</a:t>
            </a:r>
            <a:r>
              <a:rPr lang="vi-VN" altLang="en-US" sz="2400" b="1" dirty="0" smtClean="0">
                <a:solidFill>
                  <a:srgbClr val="0033CC"/>
                </a:solidFill>
                <a:latin typeface=".VnTime" panose="020B7200000000000000" pitchFamily="34" charset="0"/>
              </a:rPr>
              <a:t>. </a:t>
            </a:r>
            <a:r>
              <a:rPr lang="vi-VN" altLang="en-US" sz="2400" b="1" dirty="0" smtClean="0">
                <a:solidFill>
                  <a:srgbClr val="0033CC"/>
                </a:solidFill>
                <a:latin typeface="Times New Roman" panose="02020603050405020304" pitchFamily="18" charset="0"/>
                <a:cs typeface="Times New Roman" panose="02020603050405020304" pitchFamily="18" charset="0"/>
              </a:rPr>
              <a:t>Tính</a:t>
            </a:r>
            <a:endParaRPr lang="en-US" altLang="en-US" sz="2400" dirty="0">
              <a:solidFill>
                <a:srgbClr val="0033CC"/>
              </a:solidFill>
              <a:latin typeface="Times New Roman" panose="02020603050405020304" pitchFamily="18" charset="0"/>
              <a:cs typeface="Times New Roman" panose="02020603050405020304" pitchFamily="18" charset="0"/>
            </a:endParaRPr>
          </a:p>
        </p:txBody>
      </p:sp>
      <p:sp>
        <p:nvSpPr>
          <p:cNvPr id="56" name="Text Box 9"/>
          <p:cNvSpPr txBox="1">
            <a:spLocks noChangeArrowheads="1"/>
          </p:cNvSpPr>
          <p:nvPr/>
        </p:nvSpPr>
        <p:spPr bwMode="auto">
          <a:xfrm>
            <a:off x="2280150" y="1780037"/>
            <a:ext cx="649098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vi-VN" altLang="en-US" sz="3600" b="1" dirty="0" smtClean="0">
                <a:solidFill>
                  <a:srgbClr val="FF0000"/>
                </a:solidFill>
                <a:latin typeface="Arial" panose="020B0604020202020204" pitchFamily="34" charset="0"/>
              </a:rPr>
              <a:t> </a:t>
            </a:r>
            <a:r>
              <a:rPr lang="en-US" altLang="en-US" sz="3600" b="1" dirty="0" smtClean="0">
                <a:solidFill>
                  <a:srgbClr val="FF0000"/>
                </a:solidFill>
                <a:latin typeface="Arial" panose="020B0604020202020204" pitchFamily="34" charset="0"/>
              </a:rPr>
              <a:t>              </a:t>
            </a:r>
            <a:r>
              <a:rPr lang="vi-VN" altLang="en-US" sz="3600" b="1" dirty="0" smtClean="0">
                <a:solidFill>
                  <a:srgbClr val="FF0000"/>
                </a:solidFill>
                <a:latin typeface="Arial" panose="020B0604020202020204" pitchFamily="34" charset="0"/>
              </a:rPr>
              <a:t>25 x 53 =  ?</a:t>
            </a:r>
            <a:r>
              <a:rPr lang="en-US" altLang="en-US" sz="3600" b="1" dirty="0" smtClean="0">
                <a:solidFill>
                  <a:srgbClr val="FF0000"/>
                </a:solidFill>
                <a:latin typeface="Arial" panose="020B0604020202020204" pitchFamily="34" charset="0"/>
              </a:rPr>
              <a:t>    </a:t>
            </a:r>
            <a:endParaRPr lang="en-US" altLang="en-US" sz="3600" b="1" dirty="0">
              <a:solidFill>
                <a:srgbClr val="FF0000"/>
              </a:solidFill>
              <a:latin typeface="Arial" panose="020B0604020202020204" pitchFamily="34" charset="0"/>
            </a:endParaRPr>
          </a:p>
        </p:txBody>
      </p:sp>
      <p:sp>
        <p:nvSpPr>
          <p:cNvPr id="49" name="Text Box 52"/>
          <p:cNvSpPr txBox="1">
            <a:spLocks noChangeArrowheads="1"/>
          </p:cNvSpPr>
          <p:nvPr/>
        </p:nvSpPr>
        <p:spPr bwMode="auto">
          <a:xfrm>
            <a:off x="7130756" y="4387520"/>
            <a:ext cx="330200" cy="4572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en-US" altLang="en-US" sz="2400" dirty="0">
                <a:solidFill>
                  <a:srgbClr val="FFFF00"/>
                </a:solidFill>
                <a:latin typeface="Arial" panose="020B0604020202020204" pitchFamily="34" charset="0"/>
              </a:rPr>
              <a:t>1</a:t>
            </a:r>
            <a:endParaRPr lang="en-US" altLang="en-US" sz="2400" dirty="0">
              <a:solidFill>
                <a:srgbClr val="FFFF00"/>
              </a:solidFill>
              <a:latin typeface="Arial" panose="020B0604020202020204" pitchFamily="34" charset="0"/>
            </a:endParaRPr>
          </a:p>
        </p:txBody>
      </p:sp>
      <p:sp>
        <p:nvSpPr>
          <p:cNvPr id="50" name="Text Box 51"/>
          <p:cNvSpPr txBox="1">
            <a:spLocks noChangeArrowheads="1"/>
          </p:cNvSpPr>
          <p:nvPr/>
        </p:nvSpPr>
        <p:spPr bwMode="auto">
          <a:xfrm>
            <a:off x="5719536" y="3148295"/>
            <a:ext cx="914400" cy="4572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en-US" altLang="en-US" sz="2400" dirty="0" err="1">
                <a:solidFill>
                  <a:srgbClr val="FF0000"/>
                </a:solidFill>
                <a:latin typeface="Arial" panose="020B0604020202020204" pitchFamily="34" charset="0"/>
              </a:rPr>
              <a:t>Nhớ</a:t>
            </a:r>
            <a:endParaRPr lang="en-US" altLang="en-US" sz="2400" dirty="0">
              <a:solidFill>
                <a:srgbClr val="FF0000"/>
              </a:solidFill>
              <a:latin typeface="Arial" panose="020B0604020202020204" pitchFamily="34" charset="0"/>
            </a:endParaRPr>
          </a:p>
        </p:txBody>
      </p:sp>
      <p:sp>
        <p:nvSpPr>
          <p:cNvPr id="35" name="AutoShape 74"/>
          <p:cNvSpPr>
            <a:spLocks noChangeArrowheads="1"/>
          </p:cNvSpPr>
          <p:nvPr/>
        </p:nvSpPr>
        <p:spPr bwMode="auto">
          <a:xfrm>
            <a:off x="6035040" y="3491230"/>
            <a:ext cx="3584575" cy="533400"/>
          </a:xfrm>
          <a:prstGeom prst="wedgeRectCallout">
            <a:avLst>
              <a:gd name="adj1" fmla="val -74792"/>
              <a:gd name="adj2" fmla="val 58630"/>
            </a:avLst>
          </a:prstGeom>
          <a:solidFill>
            <a:srgbClr val="CCFFFF"/>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0"/>
              </a:spcBef>
              <a:buFontTx/>
              <a:buNone/>
            </a:pPr>
            <a:endParaRPr lang="en-US" altLang="en-US" sz="2000">
              <a:solidFill>
                <a:srgbClr val="FF3300"/>
              </a:solidFill>
              <a:latin typeface=".VnTime" panose="020B7200000000000000" pitchFamily="34" charset="0"/>
            </a:endParaRPr>
          </a:p>
        </p:txBody>
      </p:sp>
      <p:sp>
        <p:nvSpPr>
          <p:cNvPr id="38" name="Text Box 76"/>
          <p:cNvSpPr txBox="1">
            <a:spLocks noChangeArrowheads="1"/>
          </p:cNvSpPr>
          <p:nvPr/>
        </p:nvSpPr>
        <p:spPr bwMode="auto">
          <a:xfrm>
            <a:off x="5950585" y="3564890"/>
            <a:ext cx="367855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400" dirty="0" err="1">
                <a:solidFill>
                  <a:srgbClr val="FF0000"/>
                </a:solidFill>
                <a:latin typeface=".VnTime" panose="020B7200000000000000" pitchFamily="34" charset="0"/>
              </a:rPr>
              <a:t>TÝch</a:t>
            </a:r>
            <a:r>
              <a:rPr lang="en-US" altLang="en-US" sz="2400" dirty="0">
                <a:solidFill>
                  <a:srgbClr val="FF0000"/>
                </a:solidFill>
                <a:latin typeface=".VnTime" panose="020B7200000000000000" pitchFamily="34" charset="0"/>
              </a:rPr>
              <a:t> </a:t>
            </a:r>
            <a:r>
              <a:rPr lang="en-US" altLang="en-US" sz="2400" dirty="0" err="1">
                <a:solidFill>
                  <a:srgbClr val="FF0000"/>
                </a:solidFill>
                <a:latin typeface=".VnTime" panose="020B7200000000000000" pitchFamily="34" charset="0"/>
              </a:rPr>
              <a:t>riªng</a:t>
            </a:r>
            <a:r>
              <a:rPr lang="en-US" altLang="en-US" sz="2400" dirty="0">
                <a:solidFill>
                  <a:srgbClr val="FF0000"/>
                </a:solidFill>
                <a:latin typeface=".VnTime" panose="020B7200000000000000" pitchFamily="34" charset="0"/>
              </a:rPr>
              <a:t> </a:t>
            </a:r>
            <a:r>
              <a:rPr lang="en-US" altLang="en-US" sz="2400" dirty="0" err="1" smtClean="0">
                <a:solidFill>
                  <a:srgbClr val="FF0000"/>
                </a:solidFill>
                <a:latin typeface="Times New Roman" panose="02020603050405020304" pitchFamily="18" charset="0"/>
                <a:cs typeface="Times New Roman" panose="02020603050405020304" pitchFamily="18" charset="0"/>
              </a:rPr>
              <a:t>thứ</a:t>
            </a:r>
            <a:r>
              <a:rPr lang="en-US"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dirty="0" err="1" smtClean="0">
                <a:solidFill>
                  <a:srgbClr val="FF0000"/>
                </a:solidFill>
                <a:latin typeface="Times New Roman" panose="02020603050405020304" pitchFamily="18" charset="0"/>
                <a:cs typeface="Times New Roman" panose="02020603050405020304" pitchFamily="18" charset="0"/>
              </a:rPr>
              <a:t>nhất</a:t>
            </a:r>
            <a:endParaRPr lang="en-US" altLang="en-US" sz="2400" dirty="0">
              <a:solidFill>
                <a:srgbClr val="FF0000"/>
              </a:solidFill>
              <a:latin typeface="Times New Roman" panose="02020603050405020304" pitchFamily="18" charset="0"/>
              <a:cs typeface="Times New Roman" panose="02020603050405020304" pitchFamily="18" charset="0"/>
            </a:endParaRPr>
          </a:p>
        </p:txBody>
      </p:sp>
      <p:sp>
        <p:nvSpPr>
          <p:cNvPr id="39" name="AutoShape 72"/>
          <p:cNvSpPr>
            <a:spLocks noChangeArrowheads="1"/>
          </p:cNvSpPr>
          <p:nvPr/>
        </p:nvSpPr>
        <p:spPr bwMode="auto">
          <a:xfrm>
            <a:off x="5864225" y="4105910"/>
            <a:ext cx="3755390" cy="533400"/>
          </a:xfrm>
          <a:prstGeom prst="wedgeRectCallout">
            <a:avLst>
              <a:gd name="adj1" fmla="val -76389"/>
              <a:gd name="adj2" fmla="val 15477"/>
            </a:avLst>
          </a:prstGeom>
          <a:solidFill>
            <a:srgbClr val="CCFFFF"/>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0"/>
              </a:spcBef>
              <a:buFontTx/>
              <a:buNone/>
            </a:pPr>
            <a:endParaRPr lang="en-US" altLang="en-US" sz="2000">
              <a:solidFill>
                <a:srgbClr val="FF3300"/>
              </a:solidFill>
              <a:latin typeface=".VnTime" panose="020B7200000000000000" pitchFamily="34" charset="0"/>
            </a:endParaRPr>
          </a:p>
        </p:txBody>
      </p:sp>
      <p:sp>
        <p:nvSpPr>
          <p:cNvPr id="45" name="AutoShape 73"/>
          <p:cNvSpPr>
            <a:spLocks noChangeArrowheads="1"/>
          </p:cNvSpPr>
          <p:nvPr/>
        </p:nvSpPr>
        <p:spPr bwMode="auto">
          <a:xfrm>
            <a:off x="5950585" y="4737735"/>
            <a:ext cx="3669030" cy="533400"/>
          </a:xfrm>
          <a:prstGeom prst="wedgeRectCallout">
            <a:avLst>
              <a:gd name="adj1" fmla="val -68657"/>
              <a:gd name="adj2" fmla="val -24704"/>
            </a:avLst>
          </a:prstGeom>
          <a:solidFill>
            <a:srgbClr val="CCFFFF"/>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0"/>
              </a:spcBef>
              <a:buFontTx/>
              <a:buNone/>
            </a:pPr>
            <a:endParaRPr lang="en-US" altLang="en-US" sz="2000">
              <a:solidFill>
                <a:srgbClr val="FF3300"/>
              </a:solidFill>
              <a:latin typeface=".VnTime" panose="020B7200000000000000" pitchFamily="34" charset="0"/>
            </a:endParaRPr>
          </a:p>
        </p:txBody>
      </p:sp>
      <p:sp>
        <p:nvSpPr>
          <p:cNvPr id="47" name="Text Box 79"/>
          <p:cNvSpPr txBox="1">
            <a:spLocks noChangeArrowheads="1"/>
          </p:cNvSpPr>
          <p:nvPr/>
        </p:nvSpPr>
        <p:spPr bwMode="auto">
          <a:xfrm>
            <a:off x="6633726" y="4819636"/>
            <a:ext cx="16764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400" dirty="0" err="1">
                <a:solidFill>
                  <a:srgbClr val="FF0000"/>
                </a:solidFill>
                <a:latin typeface=".VnTime" panose="020B7200000000000000" pitchFamily="34" charset="0"/>
              </a:rPr>
              <a:t>TÝch</a:t>
            </a:r>
            <a:r>
              <a:rPr lang="en-US" altLang="en-US" sz="2400" dirty="0">
                <a:solidFill>
                  <a:srgbClr val="FF0000"/>
                </a:solidFill>
                <a:latin typeface=".VnTime" panose="020B7200000000000000" pitchFamily="34" charset="0"/>
              </a:rPr>
              <a:t> </a:t>
            </a:r>
            <a:r>
              <a:rPr lang="en-US" altLang="en-US" sz="2400" dirty="0" err="1">
                <a:solidFill>
                  <a:srgbClr val="FF0000"/>
                </a:solidFill>
                <a:latin typeface=".VnTime" panose="020B7200000000000000" pitchFamily="34" charset="0"/>
              </a:rPr>
              <a:t>chung</a:t>
            </a:r>
            <a:endParaRPr lang="en-US" altLang="en-US" sz="2400" dirty="0">
              <a:solidFill>
                <a:srgbClr val="FF0000"/>
              </a:solidFill>
              <a:latin typeface=".VnTime" panose="020B7200000000000000" pitchFamily="34" charset="0"/>
            </a:endParaRPr>
          </a:p>
        </p:txBody>
      </p:sp>
      <p:sp>
        <p:nvSpPr>
          <p:cNvPr id="48" name="Text Box 77"/>
          <p:cNvSpPr txBox="1">
            <a:spLocks noChangeArrowheads="1"/>
          </p:cNvSpPr>
          <p:nvPr/>
        </p:nvSpPr>
        <p:spPr bwMode="auto">
          <a:xfrm>
            <a:off x="6035040" y="4181475"/>
            <a:ext cx="345313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400" dirty="0" err="1">
                <a:solidFill>
                  <a:srgbClr val="FF0000"/>
                </a:solidFill>
                <a:latin typeface=".VnTime" panose="020B7200000000000000" pitchFamily="34" charset="0"/>
              </a:rPr>
              <a:t>TÝch</a:t>
            </a:r>
            <a:r>
              <a:rPr lang="en-US" altLang="en-US" sz="2400" dirty="0">
                <a:solidFill>
                  <a:srgbClr val="FF0000"/>
                </a:solidFill>
                <a:latin typeface=".VnTime" panose="020B7200000000000000" pitchFamily="34" charset="0"/>
              </a:rPr>
              <a:t> </a:t>
            </a:r>
            <a:r>
              <a:rPr lang="en-US" altLang="en-US" sz="2400" dirty="0" err="1">
                <a:solidFill>
                  <a:srgbClr val="FF0000"/>
                </a:solidFill>
                <a:latin typeface=".VnTime" panose="020B7200000000000000" pitchFamily="34" charset="0"/>
              </a:rPr>
              <a:t>riªng</a:t>
            </a:r>
            <a:r>
              <a:rPr lang="en-US" altLang="en-US" sz="2400" dirty="0">
                <a:solidFill>
                  <a:srgbClr val="FF0000"/>
                </a:solidFill>
                <a:latin typeface=".VnTime" panose="020B7200000000000000" pitchFamily="34" charset="0"/>
              </a:rPr>
              <a:t> </a:t>
            </a:r>
            <a:r>
              <a:rPr lang="vi-VN" altLang="en-US" sz="2400" dirty="0" smtClean="0">
                <a:solidFill>
                  <a:srgbClr val="FF0000"/>
                </a:solidFill>
                <a:latin typeface="Times New Roman" panose="02020603050405020304" pitchFamily="18" charset="0"/>
                <a:cs typeface="Times New Roman" panose="02020603050405020304" pitchFamily="18" charset="0"/>
              </a:rPr>
              <a:t>thứ hai</a:t>
            </a:r>
            <a:endParaRPr lang="en-US" altLang="en-US" sz="2400" dirty="0">
              <a:solidFill>
                <a:srgbClr val="FF0000"/>
              </a:solidFill>
              <a:latin typeface="Times New Roman" panose="02020603050405020304" pitchFamily="18" charset="0"/>
              <a:cs typeface="Times New Roman" panose="02020603050405020304" pitchFamily="18" charset="0"/>
            </a:endParaRPr>
          </a:p>
        </p:txBody>
      </p:sp>
      <p:sp>
        <p:nvSpPr>
          <p:cNvPr id="42" name="Text Box 35"/>
          <p:cNvSpPr txBox="1">
            <a:spLocks noChangeArrowheads="1"/>
          </p:cNvSpPr>
          <p:nvPr/>
        </p:nvSpPr>
        <p:spPr bwMode="auto">
          <a:xfrm>
            <a:off x="5944969" y="5256682"/>
            <a:ext cx="1828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en-US" altLang="en-US" sz="2800" dirty="0" smtClean="0">
                <a:solidFill>
                  <a:srgbClr val="FF0000"/>
                </a:solidFill>
                <a:latin typeface="Arial" panose="020B0604020202020204" pitchFamily="34" charset="0"/>
              </a:rPr>
              <a:t>1325</a:t>
            </a:r>
            <a:endParaRPr lang="en-US" altLang="en-US" sz="2800" dirty="0">
              <a:solidFill>
                <a:srgbClr val="FF0000"/>
              </a:solidFill>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1000" fill="hold"/>
                                        <p:tgtEl>
                                          <p:spTgt spid="54"/>
                                        </p:tgtEl>
                                        <p:attrNameLst>
                                          <p:attrName>ppt_x</p:attrName>
                                        </p:attrNameLst>
                                      </p:cBhvr>
                                      <p:tavLst>
                                        <p:tav tm="0">
                                          <p:val>
                                            <p:strVal val="#ppt_x-.2"/>
                                          </p:val>
                                        </p:tav>
                                        <p:tav tm="100000">
                                          <p:val>
                                            <p:strVal val="#ppt_x"/>
                                          </p:val>
                                        </p:tav>
                                      </p:tavLst>
                                    </p:anim>
                                    <p:anim calcmode="lin" valueType="num">
                                      <p:cBhvr>
                                        <p:cTn id="8" dur="1000" fill="hold"/>
                                        <p:tgtEl>
                                          <p:spTgt spid="54"/>
                                        </p:tgtEl>
                                        <p:attrNameLst>
                                          <p:attrName>ppt_y</p:attrName>
                                        </p:attrNameLst>
                                      </p:cBhvr>
                                      <p:tavLst>
                                        <p:tav tm="0">
                                          <p:val>
                                            <p:strVal val="#ppt_y"/>
                                          </p:val>
                                        </p:tav>
                                        <p:tav tm="100000">
                                          <p:val>
                                            <p:strVal val="#ppt_y"/>
                                          </p:val>
                                        </p:tav>
                                      </p:tavLst>
                                    </p:anim>
                                    <p:animEffect transition="in" filter="wipe(right)" prLst="gradientSize: 0.1">
                                      <p:cBhvr>
                                        <p:cTn id="9" dur="1000"/>
                                        <p:tgtEl>
                                          <p:spTgt spid="54"/>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3" fill="hold" grpId="0" nodeType="clickEffect">
                                  <p:stCondLst>
                                    <p:cond delay="0"/>
                                  </p:stCondLst>
                                  <p:childTnLst>
                                    <p:set>
                                      <p:cBhvr>
                                        <p:cTn id="13" dur="1" fill="hold">
                                          <p:stCondLst>
                                            <p:cond delay="0"/>
                                          </p:stCondLst>
                                        </p:cTn>
                                        <p:tgtEl>
                                          <p:spTgt spid="100396"/>
                                        </p:tgtEl>
                                        <p:attrNameLst>
                                          <p:attrName>style.visibility</p:attrName>
                                        </p:attrNameLst>
                                      </p:cBhvr>
                                      <p:to>
                                        <p:strVal val="visible"/>
                                      </p:to>
                                    </p:set>
                                    <p:animEffect transition="in" filter="strips(upRight)">
                                      <p:cBhvr>
                                        <p:cTn id="14" dur="500"/>
                                        <p:tgtEl>
                                          <p:spTgt spid="100396"/>
                                        </p:tgtEl>
                                      </p:cBhvr>
                                    </p:animEffect>
                                  </p:childTnLst>
                                </p:cTn>
                              </p:par>
                            </p:childTnLst>
                          </p:cTn>
                        </p:par>
                        <p:par>
                          <p:cTn id="15" fill="hold">
                            <p:stCondLst>
                              <p:cond delay="500"/>
                            </p:stCondLst>
                            <p:childTnLst>
                              <p:par>
                                <p:cTn id="16" presetID="18" presetClass="entr" presetSubtype="3" fill="hold" grpId="0" nodeType="afterEffect">
                                  <p:stCondLst>
                                    <p:cond delay="0"/>
                                  </p:stCondLst>
                                  <p:childTnLst>
                                    <p:set>
                                      <p:cBhvr>
                                        <p:cTn id="17" dur="1" fill="hold">
                                          <p:stCondLst>
                                            <p:cond delay="0"/>
                                          </p:stCondLst>
                                        </p:cTn>
                                        <p:tgtEl>
                                          <p:spTgt spid="100397"/>
                                        </p:tgtEl>
                                        <p:attrNameLst>
                                          <p:attrName>style.visibility</p:attrName>
                                        </p:attrNameLst>
                                      </p:cBhvr>
                                      <p:to>
                                        <p:strVal val="visible"/>
                                      </p:to>
                                    </p:set>
                                    <p:animEffect transition="in" filter="strips(upRight)">
                                      <p:cBhvr>
                                        <p:cTn id="18" dur="500"/>
                                        <p:tgtEl>
                                          <p:spTgt spid="100397"/>
                                        </p:tgtEl>
                                      </p:cBhvr>
                                    </p:animEffect>
                                  </p:childTnLst>
                                </p:cTn>
                              </p:par>
                            </p:childTnLst>
                          </p:cTn>
                        </p:par>
                        <p:par>
                          <p:cTn id="19" fill="hold">
                            <p:stCondLst>
                              <p:cond delay="1000"/>
                            </p:stCondLst>
                            <p:childTnLst>
                              <p:par>
                                <p:cTn id="20" presetID="18" presetClass="entr" presetSubtype="3" fill="hold" grpId="0" nodeType="afterEffect">
                                  <p:stCondLst>
                                    <p:cond delay="0"/>
                                  </p:stCondLst>
                                  <p:childTnLst>
                                    <p:set>
                                      <p:cBhvr>
                                        <p:cTn id="21" dur="1" fill="hold">
                                          <p:stCondLst>
                                            <p:cond delay="0"/>
                                          </p:stCondLst>
                                        </p:cTn>
                                        <p:tgtEl>
                                          <p:spTgt spid="100399"/>
                                        </p:tgtEl>
                                        <p:attrNameLst>
                                          <p:attrName>style.visibility</p:attrName>
                                        </p:attrNameLst>
                                      </p:cBhvr>
                                      <p:to>
                                        <p:strVal val="visible"/>
                                      </p:to>
                                    </p:set>
                                    <p:animEffect transition="in" filter="strips(upRight)">
                                      <p:cBhvr>
                                        <p:cTn id="22" dur="500"/>
                                        <p:tgtEl>
                                          <p:spTgt spid="100399"/>
                                        </p:tgtEl>
                                      </p:cBhvr>
                                    </p:animEffect>
                                  </p:childTnLst>
                                </p:cTn>
                              </p:par>
                            </p:childTnLst>
                          </p:cTn>
                        </p:par>
                        <p:par>
                          <p:cTn id="23" fill="hold">
                            <p:stCondLst>
                              <p:cond delay="1500"/>
                            </p:stCondLst>
                            <p:childTnLst>
                              <p:par>
                                <p:cTn id="24" presetID="18" presetClass="entr" presetSubtype="3" fill="hold" grpId="0" nodeType="afterEffect">
                                  <p:stCondLst>
                                    <p:cond delay="0"/>
                                  </p:stCondLst>
                                  <p:childTnLst>
                                    <p:set>
                                      <p:cBhvr>
                                        <p:cTn id="25" dur="1" fill="hold">
                                          <p:stCondLst>
                                            <p:cond delay="0"/>
                                          </p:stCondLst>
                                        </p:cTn>
                                        <p:tgtEl>
                                          <p:spTgt spid="100400"/>
                                        </p:tgtEl>
                                        <p:attrNameLst>
                                          <p:attrName>style.visibility</p:attrName>
                                        </p:attrNameLst>
                                      </p:cBhvr>
                                      <p:to>
                                        <p:strVal val="visible"/>
                                      </p:to>
                                    </p:set>
                                    <p:animEffect transition="in" filter="strips(upRight)">
                                      <p:cBhvr>
                                        <p:cTn id="26" dur="500"/>
                                        <p:tgtEl>
                                          <p:spTgt spid="100400"/>
                                        </p:tgtEl>
                                      </p:cBhvr>
                                    </p:animEffect>
                                  </p:childTnLst>
                                </p:cTn>
                              </p:par>
                            </p:childTnLst>
                          </p:cTn>
                        </p:par>
                        <p:par>
                          <p:cTn id="27" fill="hold">
                            <p:stCondLst>
                              <p:cond delay="2000"/>
                            </p:stCondLst>
                            <p:childTnLst>
                              <p:par>
                                <p:cTn id="28" presetID="18" presetClass="entr" presetSubtype="3" fill="hold" nodeType="afterEffect">
                                  <p:stCondLst>
                                    <p:cond delay="0"/>
                                  </p:stCondLst>
                                  <p:childTnLst>
                                    <p:set>
                                      <p:cBhvr>
                                        <p:cTn id="29" dur="1" fill="hold">
                                          <p:stCondLst>
                                            <p:cond delay="0"/>
                                          </p:stCondLst>
                                        </p:cTn>
                                        <p:tgtEl>
                                          <p:spTgt spid="100398"/>
                                        </p:tgtEl>
                                        <p:attrNameLst>
                                          <p:attrName>style.visibility</p:attrName>
                                        </p:attrNameLst>
                                      </p:cBhvr>
                                      <p:to>
                                        <p:strVal val="visible"/>
                                      </p:to>
                                    </p:set>
                                    <p:animEffect transition="in" filter="strips(upRight)">
                                      <p:cBhvr>
                                        <p:cTn id="30" dur="500"/>
                                        <p:tgtEl>
                                          <p:spTgt spid="100398"/>
                                        </p:tgtEl>
                                      </p:cBhvr>
                                    </p:animEffect>
                                  </p:childTnLst>
                                </p:cTn>
                              </p:par>
                            </p:childTnLst>
                          </p:cTn>
                        </p:par>
                        <p:par>
                          <p:cTn id="31" fill="hold">
                            <p:stCondLst>
                              <p:cond delay="2500"/>
                            </p:stCondLst>
                            <p:childTnLst>
                              <p:par>
                                <p:cTn id="32" presetID="18" presetClass="entr" presetSubtype="3" fill="hold" nodeType="afterEffect">
                                  <p:stCondLst>
                                    <p:cond delay="0"/>
                                  </p:stCondLst>
                                  <p:childTnLst>
                                    <p:set>
                                      <p:cBhvr>
                                        <p:cTn id="33" dur="1" fill="hold">
                                          <p:stCondLst>
                                            <p:cond delay="0"/>
                                          </p:stCondLst>
                                        </p:cTn>
                                        <p:tgtEl>
                                          <p:spTgt spid="100401"/>
                                        </p:tgtEl>
                                        <p:attrNameLst>
                                          <p:attrName>style.visibility</p:attrName>
                                        </p:attrNameLst>
                                      </p:cBhvr>
                                      <p:to>
                                        <p:strVal val="visible"/>
                                      </p:to>
                                    </p:set>
                                    <p:animEffect transition="in" filter="strips(upRight)">
                                      <p:cBhvr>
                                        <p:cTn id="34" dur="500"/>
                                        <p:tgtEl>
                                          <p:spTgt spid="100401"/>
                                        </p:tgtEl>
                                      </p:cBhvr>
                                    </p:animEffect>
                                  </p:childTnLst>
                                </p:cTn>
                              </p:par>
                            </p:childTnLst>
                          </p:cTn>
                        </p:par>
                      </p:childTnLst>
                    </p:cTn>
                  </p:par>
                  <p:par>
                    <p:cTn id="35" fill="hold">
                      <p:stCondLst>
                        <p:cond delay="indefinite"/>
                      </p:stCondLst>
                      <p:childTnLst>
                        <p:par>
                          <p:cTn id="36" fill="hold">
                            <p:stCondLst>
                              <p:cond delay="0"/>
                            </p:stCondLst>
                            <p:childTnLst>
                              <p:par>
                                <p:cTn id="37" presetID="35" presetClass="emph" presetSubtype="0" repeatCount="2000" fill="hold" grpId="1" nodeType="clickEffect">
                                  <p:stCondLst>
                                    <p:cond delay="0"/>
                                  </p:stCondLst>
                                  <p:childTnLst>
                                    <p:anim calcmode="discrete" valueType="str">
                                      <p:cBhvr>
                                        <p:cTn id="38" dur="1000" fill="hold"/>
                                        <p:tgtEl>
                                          <p:spTgt spid="100397"/>
                                        </p:tgtEl>
                                        <p:attrNameLst>
                                          <p:attrName>style.visibility</p:attrName>
                                        </p:attrNameLst>
                                      </p:cBhvr>
                                      <p:tavLst>
                                        <p:tav tm="0">
                                          <p:val>
                                            <p:strVal val="hidden"/>
                                          </p:val>
                                        </p:tav>
                                        <p:tav tm="50000">
                                          <p:val>
                                            <p:strVal val="visible"/>
                                          </p:val>
                                        </p:tav>
                                      </p:tavLst>
                                    </p:anim>
                                  </p:childTnLst>
                                </p:cTn>
                              </p:par>
                              <p:par>
                                <p:cTn id="39" presetID="35" presetClass="emph" presetSubtype="0" repeatCount="2000" fill="hold" grpId="1" nodeType="withEffect">
                                  <p:stCondLst>
                                    <p:cond delay="0"/>
                                  </p:stCondLst>
                                  <p:childTnLst>
                                    <p:anim calcmode="discrete" valueType="str">
                                      <p:cBhvr>
                                        <p:cTn id="40" dur="1000" fill="hold"/>
                                        <p:tgtEl>
                                          <p:spTgt spid="100400"/>
                                        </p:tgtEl>
                                        <p:attrNameLst>
                                          <p:attrName>style.visibility</p:attrName>
                                        </p:attrNameLst>
                                      </p:cBhvr>
                                      <p:tavLst>
                                        <p:tav tm="0">
                                          <p:val>
                                            <p:strVal val="hidden"/>
                                          </p:val>
                                        </p:tav>
                                        <p:tav tm="50000">
                                          <p:val>
                                            <p:strVal val="visible"/>
                                          </p:val>
                                        </p:tav>
                                      </p:tavLst>
                                    </p:anim>
                                  </p:childTnLst>
                                </p:cTn>
                              </p:par>
                            </p:childTnLst>
                          </p:cTn>
                        </p:par>
                      </p:childTnLst>
                    </p:cTn>
                  </p:par>
                  <p:par>
                    <p:cTn id="41" fill="hold">
                      <p:stCondLst>
                        <p:cond delay="indefinite"/>
                      </p:stCondLst>
                      <p:childTnLst>
                        <p:par>
                          <p:cTn id="42" fill="hold">
                            <p:stCondLst>
                              <p:cond delay="0"/>
                            </p:stCondLst>
                            <p:childTnLst>
                              <p:par>
                                <p:cTn id="43" presetID="35" presetClass="emph" presetSubtype="0" repeatCount="2000" fill="hold" grpId="1" nodeType="clickEffect">
                                  <p:stCondLst>
                                    <p:cond delay="0"/>
                                  </p:stCondLst>
                                  <p:childTnLst>
                                    <p:anim calcmode="discrete" valueType="str">
                                      <p:cBhvr>
                                        <p:cTn id="44" dur="1000" fill="hold"/>
                                        <p:tgtEl>
                                          <p:spTgt spid="100396"/>
                                        </p:tgtEl>
                                        <p:attrNameLst>
                                          <p:attrName>style.visibility</p:attrName>
                                        </p:attrNameLst>
                                      </p:cBhvr>
                                      <p:tavLst>
                                        <p:tav tm="0">
                                          <p:val>
                                            <p:strVal val="hidden"/>
                                          </p:val>
                                        </p:tav>
                                        <p:tav tm="50000">
                                          <p:val>
                                            <p:strVal val="visible"/>
                                          </p:val>
                                        </p:tav>
                                      </p:tavLst>
                                    </p:anim>
                                  </p:childTnLst>
                                </p:cTn>
                              </p:par>
                              <p:par>
                                <p:cTn id="45" presetID="35" presetClass="emph" presetSubtype="0" repeatCount="2000" fill="hold" grpId="1" nodeType="withEffect">
                                  <p:stCondLst>
                                    <p:cond delay="0"/>
                                  </p:stCondLst>
                                  <p:childTnLst>
                                    <p:anim calcmode="discrete" valueType="str">
                                      <p:cBhvr>
                                        <p:cTn id="46" dur="1000" fill="hold"/>
                                        <p:tgtEl>
                                          <p:spTgt spid="100399"/>
                                        </p:tgtEl>
                                        <p:attrNameLst>
                                          <p:attrName>style.visibility</p:attrName>
                                        </p:attrNameLst>
                                      </p:cBhvr>
                                      <p:tavLst>
                                        <p:tav tm="0">
                                          <p:val>
                                            <p:strVal val="hidden"/>
                                          </p:val>
                                        </p:tav>
                                        <p:tav tm="50000">
                                          <p:val>
                                            <p:strVal val="visible"/>
                                          </p:val>
                                        </p:tav>
                                      </p:tavLst>
                                    </p:anim>
                                  </p:childTnLst>
                                </p:cTn>
                              </p:par>
                            </p:childTnLst>
                          </p:cTn>
                        </p:par>
                      </p:childTnLst>
                    </p:cTn>
                  </p:par>
                  <p:par>
                    <p:cTn id="47" fill="hold">
                      <p:stCondLst>
                        <p:cond delay="indefinite"/>
                      </p:stCondLst>
                      <p:childTnLst>
                        <p:par>
                          <p:cTn id="48" fill="hold">
                            <p:stCondLst>
                              <p:cond delay="0"/>
                            </p:stCondLst>
                            <p:childTnLst>
                              <p:par>
                                <p:cTn id="49" presetID="29" presetClass="entr" presetSubtype="0" fill="hold" grpId="0" nodeType="clickEffect">
                                  <p:stCondLst>
                                    <p:cond delay="0"/>
                                  </p:stCondLst>
                                  <p:childTnLst>
                                    <p:set>
                                      <p:cBhvr>
                                        <p:cTn id="50" dur="1" fill="hold">
                                          <p:stCondLst>
                                            <p:cond delay="0"/>
                                          </p:stCondLst>
                                        </p:cTn>
                                        <p:tgtEl>
                                          <p:spTgt spid="55"/>
                                        </p:tgtEl>
                                        <p:attrNameLst>
                                          <p:attrName>style.visibility</p:attrName>
                                        </p:attrNameLst>
                                      </p:cBhvr>
                                      <p:to>
                                        <p:strVal val="visible"/>
                                      </p:to>
                                    </p:set>
                                    <p:anim calcmode="lin" valueType="num">
                                      <p:cBhvr>
                                        <p:cTn id="51" dur="1000" fill="hold"/>
                                        <p:tgtEl>
                                          <p:spTgt spid="55"/>
                                        </p:tgtEl>
                                        <p:attrNameLst>
                                          <p:attrName>ppt_x</p:attrName>
                                        </p:attrNameLst>
                                      </p:cBhvr>
                                      <p:tavLst>
                                        <p:tav tm="0">
                                          <p:val>
                                            <p:strVal val="#ppt_x-.2"/>
                                          </p:val>
                                        </p:tav>
                                        <p:tav tm="100000">
                                          <p:val>
                                            <p:strVal val="#ppt_x"/>
                                          </p:val>
                                        </p:tav>
                                      </p:tavLst>
                                    </p:anim>
                                    <p:anim calcmode="lin" valueType="num">
                                      <p:cBhvr>
                                        <p:cTn id="52" dur="1000" fill="hold"/>
                                        <p:tgtEl>
                                          <p:spTgt spid="55"/>
                                        </p:tgtEl>
                                        <p:attrNameLst>
                                          <p:attrName>ppt_y</p:attrName>
                                        </p:attrNameLst>
                                      </p:cBhvr>
                                      <p:tavLst>
                                        <p:tav tm="0">
                                          <p:val>
                                            <p:strVal val="#ppt_y"/>
                                          </p:val>
                                        </p:tav>
                                        <p:tav tm="100000">
                                          <p:val>
                                            <p:strVal val="#ppt_y"/>
                                          </p:val>
                                        </p:tav>
                                      </p:tavLst>
                                    </p:anim>
                                    <p:animEffect transition="in" filter="wipe(right)" prLst="gradientSize: 0.1">
                                      <p:cBhvr>
                                        <p:cTn id="53" dur="1000"/>
                                        <p:tgtEl>
                                          <p:spTgt spid="55"/>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mph" presetSubtype="0" fill="hold" grpId="2" nodeType="clickEffect">
                                  <p:stCondLst>
                                    <p:cond delay="0"/>
                                  </p:stCondLst>
                                  <p:childTnLst>
                                    <p:animClr clrSpc="hsl" dir="cw">
                                      <p:cBhvr override="childStyle">
                                        <p:cTn id="57" dur="500" fill="hold"/>
                                        <p:tgtEl>
                                          <p:spTgt spid="100400"/>
                                        </p:tgtEl>
                                        <p:attrNameLst>
                                          <p:attrName>style.color</p:attrName>
                                        </p:attrNameLst>
                                      </p:cBhvr>
                                      <p:by>
                                        <p:hsl h="7200000" s="0" l="0"/>
                                      </p:by>
                                    </p:animClr>
                                    <p:animClr clrSpc="hsl" dir="cw">
                                      <p:cBhvr>
                                        <p:cTn id="58" dur="500" fill="hold"/>
                                        <p:tgtEl>
                                          <p:spTgt spid="100400"/>
                                        </p:tgtEl>
                                        <p:attrNameLst>
                                          <p:attrName>fillcolor</p:attrName>
                                        </p:attrNameLst>
                                      </p:cBhvr>
                                      <p:by>
                                        <p:hsl h="7200000" s="0" l="0"/>
                                      </p:by>
                                    </p:animClr>
                                    <p:animClr clrSpc="hsl" dir="cw">
                                      <p:cBhvr>
                                        <p:cTn id="59" dur="500" fill="hold"/>
                                        <p:tgtEl>
                                          <p:spTgt spid="100400"/>
                                        </p:tgtEl>
                                        <p:attrNameLst>
                                          <p:attrName>stroke.color</p:attrName>
                                        </p:attrNameLst>
                                      </p:cBhvr>
                                      <p:by>
                                        <p:hsl h="7200000" s="0" l="0"/>
                                      </p:by>
                                    </p:animClr>
                                    <p:set>
                                      <p:cBhvr>
                                        <p:cTn id="60" dur="500" fill="hold"/>
                                        <p:tgtEl>
                                          <p:spTgt spid="100400"/>
                                        </p:tgtEl>
                                        <p:attrNameLst>
                                          <p:attrName>fill.type</p:attrName>
                                        </p:attrNameLst>
                                      </p:cBhvr>
                                      <p:to>
                                        <p:strVal val="solid"/>
                                      </p:to>
                                    </p:set>
                                  </p:childTnLst>
                                </p:cTn>
                              </p:par>
                              <p:par>
                                <p:cTn id="61" presetID="35" presetClass="emph" presetSubtype="0" repeatCount="2000" fill="hold" grpId="2" nodeType="withEffect">
                                  <p:stCondLst>
                                    <p:cond delay="0"/>
                                  </p:stCondLst>
                                  <p:childTnLst>
                                    <p:anim calcmode="discrete" valueType="str">
                                      <p:cBhvr>
                                        <p:cTn id="62" dur="1000" fill="hold"/>
                                        <p:tgtEl>
                                          <p:spTgt spid="100397"/>
                                        </p:tgtEl>
                                        <p:attrNameLst>
                                          <p:attrName>style.visibility</p:attrName>
                                        </p:attrNameLst>
                                      </p:cBhvr>
                                      <p:tavLst>
                                        <p:tav tm="0">
                                          <p:val>
                                            <p:strVal val="hidden"/>
                                          </p:val>
                                        </p:tav>
                                        <p:tav tm="50000">
                                          <p:val>
                                            <p:strVal val="visible"/>
                                          </p:val>
                                        </p:tav>
                                      </p:tavLst>
                                    </p:anim>
                                  </p:childTnLst>
                                </p:cTn>
                              </p:par>
                            </p:childTnLst>
                          </p:cTn>
                        </p:par>
                        <p:par>
                          <p:cTn id="63" fill="hold">
                            <p:stCondLst>
                              <p:cond delay="500"/>
                            </p:stCondLst>
                            <p:childTnLst>
                              <p:par>
                                <p:cTn id="64" presetID="53" presetClass="entr" presetSubtype="16" fill="hold" grpId="0" nodeType="afterEffect">
                                  <p:stCondLst>
                                    <p:cond delay="0"/>
                                  </p:stCondLst>
                                  <p:childTnLst>
                                    <p:set>
                                      <p:cBhvr>
                                        <p:cTn id="65" dur="1" fill="hold">
                                          <p:stCondLst>
                                            <p:cond delay="0"/>
                                          </p:stCondLst>
                                        </p:cTn>
                                        <p:tgtEl>
                                          <p:spTgt spid="100402"/>
                                        </p:tgtEl>
                                        <p:attrNameLst>
                                          <p:attrName>style.visibility</p:attrName>
                                        </p:attrNameLst>
                                      </p:cBhvr>
                                      <p:to>
                                        <p:strVal val="visible"/>
                                      </p:to>
                                    </p:set>
                                    <p:anim calcmode="lin" valueType="num">
                                      <p:cBhvr>
                                        <p:cTn id="66" dur="500" fill="hold"/>
                                        <p:tgtEl>
                                          <p:spTgt spid="100402"/>
                                        </p:tgtEl>
                                        <p:attrNameLst>
                                          <p:attrName>ppt_w</p:attrName>
                                        </p:attrNameLst>
                                      </p:cBhvr>
                                      <p:tavLst>
                                        <p:tav tm="0">
                                          <p:val>
                                            <p:fltVal val="0"/>
                                          </p:val>
                                        </p:tav>
                                        <p:tav tm="100000">
                                          <p:val>
                                            <p:strVal val="#ppt_w"/>
                                          </p:val>
                                        </p:tav>
                                      </p:tavLst>
                                    </p:anim>
                                    <p:anim calcmode="lin" valueType="num">
                                      <p:cBhvr>
                                        <p:cTn id="67" dur="500" fill="hold"/>
                                        <p:tgtEl>
                                          <p:spTgt spid="100402"/>
                                        </p:tgtEl>
                                        <p:attrNameLst>
                                          <p:attrName>ppt_h</p:attrName>
                                        </p:attrNameLst>
                                      </p:cBhvr>
                                      <p:tavLst>
                                        <p:tav tm="0">
                                          <p:val>
                                            <p:fltVal val="0"/>
                                          </p:val>
                                        </p:tav>
                                        <p:tav tm="100000">
                                          <p:val>
                                            <p:strVal val="#ppt_h"/>
                                          </p:val>
                                        </p:tav>
                                      </p:tavLst>
                                    </p:anim>
                                    <p:animEffect transition="in" filter="fade">
                                      <p:cBhvr>
                                        <p:cTn id="68" dur="500"/>
                                        <p:tgtEl>
                                          <p:spTgt spid="100402"/>
                                        </p:tgtEl>
                                      </p:cBhvr>
                                    </p:animEffect>
                                  </p:childTnLst>
                                </p:cTn>
                              </p:par>
                              <p:par>
                                <p:cTn id="69" presetID="42" presetClass="path" presetSubtype="0" accel="50000" decel="50000" fill="hold" grpId="1" nodeType="withEffect">
                                  <p:stCondLst>
                                    <p:cond delay="0"/>
                                  </p:stCondLst>
                                  <p:childTnLst>
                                    <p:animMotion origin="layout" path="M -3.54167E-6 -0.00023 L -3.54167E-6 2.59259E-6 " pathEditMode="relative" rAng="0" ptsTypes="AA">
                                      <p:cBhvr>
                                        <p:cTn id="70" dur="1000" fill="hold"/>
                                        <p:tgtEl>
                                          <p:spTgt spid="100402"/>
                                        </p:tgtEl>
                                        <p:attrNameLst>
                                          <p:attrName>ppt_x</p:attrName>
                                          <p:attrName>ppt_y</p:attrName>
                                        </p:attrNameLst>
                                      </p:cBhvr>
                                      <p:rCtr x="0" y="0"/>
                                    </p:animMotion>
                                  </p:childTnLst>
                                </p:cTn>
                              </p:par>
                            </p:childTnLst>
                          </p:cTn>
                        </p:par>
                        <p:par>
                          <p:cTn id="71" fill="hold">
                            <p:stCondLst>
                              <p:cond delay="1000"/>
                            </p:stCondLst>
                            <p:childTnLst>
                              <p:par>
                                <p:cTn id="72" presetID="53" presetClass="entr" presetSubtype="16" fill="hold" grpId="0" nodeType="afterEffect">
                                  <p:stCondLst>
                                    <p:cond delay="0"/>
                                  </p:stCondLst>
                                  <p:childTnLst>
                                    <p:set>
                                      <p:cBhvr>
                                        <p:cTn id="73" dur="1" fill="hold">
                                          <p:stCondLst>
                                            <p:cond delay="0"/>
                                          </p:stCondLst>
                                        </p:cTn>
                                        <p:tgtEl>
                                          <p:spTgt spid="100403"/>
                                        </p:tgtEl>
                                        <p:attrNameLst>
                                          <p:attrName>style.visibility</p:attrName>
                                        </p:attrNameLst>
                                      </p:cBhvr>
                                      <p:to>
                                        <p:strVal val="visible"/>
                                      </p:to>
                                    </p:set>
                                    <p:anim calcmode="lin" valueType="num">
                                      <p:cBhvr>
                                        <p:cTn id="74" dur="500" fill="hold"/>
                                        <p:tgtEl>
                                          <p:spTgt spid="100403"/>
                                        </p:tgtEl>
                                        <p:attrNameLst>
                                          <p:attrName>ppt_w</p:attrName>
                                        </p:attrNameLst>
                                      </p:cBhvr>
                                      <p:tavLst>
                                        <p:tav tm="0">
                                          <p:val>
                                            <p:fltVal val="0"/>
                                          </p:val>
                                        </p:tav>
                                        <p:tav tm="100000">
                                          <p:val>
                                            <p:strVal val="#ppt_w"/>
                                          </p:val>
                                        </p:tav>
                                      </p:tavLst>
                                    </p:anim>
                                    <p:anim calcmode="lin" valueType="num">
                                      <p:cBhvr>
                                        <p:cTn id="75" dur="500" fill="hold"/>
                                        <p:tgtEl>
                                          <p:spTgt spid="100403"/>
                                        </p:tgtEl>
                                        <p:attrNameLst>
                                          <p:attrName>ppt_h</p:attrName>
                                        </p:attrNameLst>
                                      </p:cBhvr>
                                      <p:tavLst>
                                        <p:tav tm="0">
                                          <p:val>
                                            <p:fltVal val="0"/>
                                          </p:val>
                                        </p:tav>
                                        <p:tav tm="100000">
                                          <p:val>
                                            <p:strVal val="#ppt_h"/>
                                          </p:val>
                                        </p:tav>
                                      </p:tavLst>
                                    </p:anim>
                                    <p:animEffect transition="in" filter="fade">
                                      <p:cBhvr>
                                        <p:cTn id="76" dur="500"/>
                                        <p:tgtEl>
                                          <p:spTgt spid="100403"/>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100404"/>
                                        </p:tgtEl>
                                        <p:attrNameLst>
                                          <p:attrName>style.visibility</p:attrName>
                                        </p:attrNameLst>
                                      </p:cBhvr>
                                      <p:to>
                                        <p:strVal val="visible"/>
                                      </p:to>
                                    </p:set>
                                    <p:anim calcmode="lin" valueType="num">
                                      <p:cBhvr>
                                        <p:cTn id="79" dur="3000" fill="hold"/>
                                        <p:tgtEl>
                                          <p:spTgt spid="100404"/>
                                        </p:tgtEl>
                                        <p:attrNameLst>
                                          <p:attrName>ppt_w</p:attrName>
                                        </p:attrNameLst>
                                      </p:cBhvr>
                                      <p:tavLst>
                                        <p:tav tm="0">
                                          <p:val>
                                            <p:fltVal val="0"/>
                                          </p:val>
                                        </p:tav>
                                        <p:tav tm="100000">
                                          <p:val>
                                            <p:strVal val="#ppt_w"/>
                                          </p:val>
                                        </p:tav>
                                      </p:tavLst>
                                    </p:anim>
                                    <p:anim calcmode="lin" valueType="num">
                                      <p:cBhvr>
                                        <p:cTn id="80" dur="3000" fill="hold"/>
                                        <p:tgtEl>
                                          <p:spTgt spid="100404"/>
                                        </p:tgtEl>
                                        <p:attrNameLst>
                                          <p:attrName>ppt_h</p:attrName>
                                        </p:attrNameLst>
                                      </p:cBhvr>
                                      <p:tavLst>
                                        <p:tav tm="0">
                                          <p:val>
                                            <p:fltVal val="0"/>
                                          </p:val>
                                        </p:tav>
                                        <p:tav tm="100000">
                                          <p:val>
                                            <p:strVal val="#ppt_h"/>
                                          </p:val>
                                        </p:tav>
                                      </p:tavLst>
                                    </p:anim>
                                    <p:animEffect transition="in" filter="fade">
                                      <p:cBhvr>
                                        <p:cTn id="81" dur="3000"/>
                                        <p:tgtEl>
                                          <p:spTgt spid="100404"/>
                                        </p:tgtEl>
                                      </p:cBhvr>
                                    </p:animEffect>
                                  </p:childTnLst>
                                </p:cTn>
                              </p:par>
                              <p:par>
                                <p:cTn id="82" presetID="63" presetClass="path" presetSubtype="0" accel="50000" decel="50000" fill="hold" grpId="1" nodeType="withEffect">
                                  <p:stCondLst>
                                    <p:cond delay="0"/>
                                  </p:stCondLst>
                                  <p:childTnLst>
                                    <p:animMotion origin="layout" path="M -0.1257 0.0963 L 0.00325 -0.0037 " pathEditMode="relative" rAng="0" ptsTypes="AA">
                                      <p:cBhvr>
                                        <p:cTn id="83" dur="3000" fill="hold"/>
                                        <p:tgtEl>
                                          <p:spTgt spid="100404"/>
                                        </p:tgtEl>
                                        <p:attrNameLst>
                                          <p:attrName>ppt_x</p:attrName>
                                          <p:attrName>ppt_y</p:attrName>
                                        </p:attrNameLst>
                                      </p:cBhvr>
                                      <p:rCtr x="6448" y="-5000"/>
                                    </p:animMotion>
                                  </p:childTnLst>
                                </p:cTn>
                              </p:par>
                            </p:childTnLst>
                          </p:cTn>
                        </p:par>
                      </p:childTnLst>
                    </p:cTn>
                  </p:par>
                  <p:par>
                    <p:cTn id="84" fill="hold">
                      <p:stCondLst>
                        <p:cond delay="indefinite"/>
                      </p:stCondLst>
                      <p:childTnLst>
                        <p:par>
                          <p:cTn id="85" fill="hold">
                            <p:stCondLst>
                              <p:cond delay="0"/>
                            </p:stCondLst>
                            <p:childTnLst>
                              <p:par>
                                <p:cTn id="86" presetID="35" presetClass="emph" presetSubtype="0" repeatCount="2000" fill="hold" grpId="2" nodeType="clickEffect">
                                  <p:stCondLst>
                                    <p:cond delay="0"/>
                                  </p:stCondLst>
                                  <p:childTnLst>
                                    <p:anim calcmode="discrete" valueType="str">
                                      <p:cBhvr>
                                        <p:cTn id="87" dur="500" fill="hold"/>
                                        <p:tgtEl>
                                          <p:spTgt spid="100396"/>
                                        </p:tgtEl>
                                        <p:attrNameLst>
                                          <p:attrName>style.visibility</p:attrName>
                                        </p:attrNameLst>
                                      </p:cBhvr>
                                      <p:tavLst>
                                        <p:tav tm="0">
                                          <p:val>
                                            <p:strVal val="hidden"/>
                                          </p:val>
                                        </p:tav>
                                        <p:tav tm="50000">
                                          <p:val>
                                            <p:strVal val="visible"/>
                                          </p:val>
                                        </p:tav>
                                      </p:tavLst>
                                    </p:anim>
                                  </p:childTnLst>
                                </p:cTn>
                              </p:par>
                            </p:childTnLst>
                          </p:cTn>
                        </p:par>
                      </p:childTnLst>
                    </p:cTn>
                  </p:par>
                  <p:par>
                    <p:cTn id="88" fill="hold">
                      <p:stCondLst>
                        <p:cond delay="indefinite"/>
                      </p:stCondLst>
                      <p:childTnLst>
                        <p:par>
                          <p:cTn id="89" fill="hold">
                            <p:stCondLst>
                              <p:cond delay="0"/>
                            </p:stCondLst>
                            <p:childTnLst>
                              <p:par>
                                <p:cTn id="90" presetID="53" presetClass="exit" presetSubtype="16" fill="hold" grpId="2" nodeType="clickEffect">
                                  <p:stCondLst>
                                    <p:cond delay="0"/>
                                  </p:stCondLst>
                                  <p:childTnLst>
                                    <p:anim calcmode="lin" valueType="num">
                                      <p:cBhvr>
                                        <p:cTn id="91" dur="3000"/>
                                        <p:tgtEl>
                                          <p:spTgt spid="100404"/>
                                        </p:tgtEl>
                                        <p:attrNameLst>
                                          <p:attrName>ppt_w</p:attrName>
                                        </p:attrNameLst>
                                      </p:cBhvr>
                                      <p:tavLst>
                                        <p:tav tm="0">
                                          <p:val>
                                            <p:strVal val="ppt_w"/>
                                          </p:val>
                                        </p:tav>
                                        <p:tav tm="100000">
                                          <p:val>
                                            <p:fltVal val="0"/>
                                          </p:val>
                                        </p:tav>
                                      </p:tavLst>
                                    </p:anim>
                                    <p:anim calcmode="lin" valueType="num">
                                      <p:cBhvr>
                                        <p:cTn id="92" dur="3000"/>
                                        <p:tgtEl>
                                          <p:spTgt spid="100404"/>
                                        </p:tgtEl>
                                        <p:attrNameLst>
                                          <p:attrName>ppt_h</p:attrName>
                                        </p:attrNameLst>
                                      </p:cBhvr>
                                      <p:tavLst>
                                        <p:tav tm="0">
                                          <p:val>
                                            <p:strVal val="ppt_h"/>
                                          </p:val>
                                        </p:tav>
                                        <p:tav tm="100000">
                                          <p:val>
                                            <p:fltVal val="0"/>
                                          </p:val>
                                        </p:tav>
                                      </p:tavLst>
                                    </p:anim>
                                    <p:animEffect transition="out" filter="fade">
                                      <p:cBhvr>
                                        <p:cTn id="93" dur="3000"/>
                                        <p:tgtEl>
                                          <p:spTgt spid="100404"/>
                                        </p:tgtEl>
                                      </p:cBhvr>
                                    </p:animEffect>
                                    <p:set>
                                      <p:cBhvr>
                                        <p:cTn id="94" dur="1" fill="hold">
                                          <p:stCondLst>
                                            <p:cond delay="2999"/>
                                          </p:stCondLst>
                                        </p:cTn>
                                        <p:tgtEl>
                                          <p:spTgt spid="100404"/>
                                        </p:tgtEl>
                                        <p:attrNameLst>
                                          <p:attrName>style.visibility</p:attrName>
                                        </p:attrNameLst>
                                      </p:cBhvr>
                                      <p:to>
                                        <p:strVal val="hidden"/>
                                      </p:to>
                                    </p:set>
                                  </p:childTnLst>
                                </p:cTn>
                              </p:par>
                              <p:par>
                                <p:cTn id="95" presetID="53" presetClass="entr" presetSubtype="16" fill="hold" grpId="0" nodeType="withEffect">
                                  <p:stCondLst>
                                    <p:cond delay="0"/>
                                  </p:stCondLst>
                                  <p:childTnLst>
                                    <p:set>
                                      <p:cBhvr>
                                        <p:cTn id="96" dur="1" fill="hold">
                                          <p:stCondLst>
                                            <p:cond delay="0"/>
                                          </p:stCondLst>
                                        </p:cTn>
                                        <p:tgtEl>
                                          <p:spTgt spid="100406"/>
                                        </p:tgtEl>
                                        <p:attrNameLst>
                                          <p:attrName>style.visibility</p:attrName>
                                        </p:attrNameLst>
                                      </p:cBhvr>
                                      <p:to>
                                        <p:strVal val="visible"/>
                                      </p:to>
                                    </p:set>
                                    <p:anim calcmode="lin" valueType="num">
                                      <p:cBhvr>
                                        <p:cTn id="97" dur="3000" fill="hold"/>
                                        <p:tgtEl>
                                          <p:spTgt spid="100406"/>
                                        </p:tgtEl>
                                        <p:attrNameLst>
                                          <p:attrName>ppt_w</p:attrName>
                                        </p:attrNameLst>
                                      </p:cBhvr>
                                      <p:tavLst>
                                        <p:tav tm="0">
                                          <p:val>
                                            <p:fltVal val="0"/>
                                          </p:val>
                                        </p:tav>
                                        <p:tav tm="100000">
                                          <p:val>
                                            <p:strVal val="#ppt_w"/>
                                          </p:val>
                                        </p:tav>
                                      </p:tavLst>
                                    </p:anim>
                                    <p:anim calcmode="lin" valueType="num">
                                      <p:cBhvr>
                                        <p:cTn id="98" dur="3000" fill="hold"/>
                                        <p:tgtEl>
                                          <p:spTgt spid="100406"/>
                                        </p:tgtEl>
                                        <p:attrNameLst>
                                          <p:attrName>ppt_h</p:attrName>
                                        </p:attrNameLst>
                                      </p:cBhvr>
                                      <p:tavLst>
                                        <p:tav tm="0">
                                          <p:val>
                                            <p:fltVal val="0"/>
                                          </p:val>
                                        </p:tav>
                                        <p:tav tm="100000">
                                          <p:val>
                                            <p:strVal val="#ppt_h"/>
                                          </p:val>
                                        </p:tav>
                                      </p:tavLst>
                                    </p:anim>
                                    <p:animEffect transition="in" filter="fade">
                                      <p:cBhvr>
                                        <p:cTn id="99" dur="3000"/>
                                        <p:tgtEl>
                                          <p:spTgt spid="100406"/>
                                        </p:tgtEl>
                                      </p:cBhvr>
                                    </p:animEffect>
                                  </p:childTnLst>
                                </p:cTn>
                              </p:par>
                              <p:par>
                                <p:cTn id="100" presetID="42" presetClass="path" presetSubtype="0" accel="50000" decel="50000" fill="hold" grpId="1" nodeType="withEffect">
                                  <p:stCondLst>
                                    <p:cond delay="0"/>
                                  </p:stCondLst>
                                  <p:childTnLst>
                                    <p:animMotion origin="layout" path="M -2.70833E-6 4.44444E-6 L 0.00144 0.00231 " pathEditMode="relative" rAng="0" ptsTypes="AA">
                                      <p:cBhvr>
                                        <p:cTn id="101" dur="1000" fill="hold"/>
                                        <p:tgtEl>
                                          <p:spTgt spid="100406"/>
                                        </p:tgtEl>
                                        <p:attrNameLst>
                                          <p:attrName>ppt_x</p:attrName>
                                          <p:attrName>ppt_y</p:attrName>
                                        </p:attrNameLst>
                                      </p:cBhvr>
                                      <p:rCtr x="65" y="116"/>
                                    </p:animMotion>
                                  </p:childTnLst>
                                </p:cTn>
                              </p:par>
                            </p:childTnLst>
                          </p:cTn>
                        </p:par>
                      </p:childTnLst>
                    </p:cTn>
                  </p:par>
                  <p:par>
                    <p:cTn id="102" fill="hold">
                      <p:stCondLst>
                        <p:cond delay="indefinite"/>
                      </p:stCondLst>
                      <p:childTnLst>
                        <p:par>
                          <p:cTn id="103" fill="hold">
                            <p:stCondLst>
                              <p:cond delay="0"/>
                            </p:stCondLst>
                            <p:childTnLst>
                              <p:par>
                                <p:cTn id="104" presetID="21" presetClass="emph" presetSubtype="0" fill="hold" grpId="2" nodeType="clickEffect">
                                  <p:stCondLst>
                                    <p:cond delay="0"/>
                                  </p:stCondLst>
                                  <p:childTnLst>
                                    <p:animClr clrSpc="hsl" dir="cw">
                                      <p:cBhvr override="childStyle">
                                        <p:cTn id="105" dur="500" fill="hold"/>
                                        <p:tgtEl>
                                          <p:spTgt spid="100399"/>
                                        </p:tgtEl>
                                        <p:attrNameLst>
                                          <p:attrName>style.color</p:attrName>
                                        </p:attrNameLst>
                                      </p:cBhvr>
                                      <p:by>
                                        <p:hsl h="7200000" s="0" l="0"/>
                                      </p:by>
                                    </p:animClr>
                                    <p:animClr clrSpc="hsl" dir="cw">
                                      <p:cBhvr>
                                        <p:cTn id="106" dur="500" fill="hold"/>
                                        <p:tgtEl>
                                          <p:spTgt spid="100399"/>
                                        </p:tgtEl>
                                        <p:attrNameLst>
                                          <p:attrName>fillcolor</p:attrName>
                                        </p:attrNameLst>
                                      </p:cBhvr>
                                      <p:by>
                                        <p:hsl h="7200000" s="0" l="0"/>
                                      </p:by>
                                    </p:animClr>
                                    <p:animClr clrSpc="hsl" dir="cw">
                                      <p:cBhvr>
                                        <p:cTn id="107" dur="500" fill="hold"/>
                                        <p:tgtEl>
                                          <p:spTgt spid="100399"/>
                                        </p:tgtEl>
                                        <p:attrNameLst>
                                          <p:attrName>stroke.color</p:attrName>
                                        </p:attrNameLst>
                                      </p:cBhvr>
                                      <p:by>
                                        <p:hsl h="7200000" s="0" l="0"/>
                                      </p:by>
                                    </p:animClr>
                                    <p:set>
                                      <p:cBhvr>
                                        <p:cTn id="108" dur="500" fill="hold"/>
                                        <p:tgtEl>
                                          <p:spTgt spid="100399"/>
                                        </p:tgtEl>
                                        <p:attrNameLst>
                                          <p:attrName>fill.type</p:attrName>
                                        </p:attrNameLst>
                                      </p:cBhvr>
                                      <p:to>
                                        <p:strVal val="solid"/>
                                      </p:to>
                                    </p:set>
                                  </p:childTnLst>
                                </p:cTn>
                              </p:par>
                            </p:childTnLst>
                          </p:cTn>
                        </p:par>
                        <p:par>
                          <p:cTn id="109" fill="hold">
                            <p:stCondLst>
                              <p:cond delay="500"/>
                            </p:stCondLst>
                            <p:childTnLst>
                              <p:par>
                                <p:cTn id="110" presetID="35" presetClass="emph" presetSubtype="0" repeatCount="2000" fill="hold" grpId="3" nodeType="afterEffect">
                                  <p:stCondLst>
                                    <p:cond delay="0"/>
                                  </p:stCondLst>
                                  <p:childTnLst>
                                    <p:anim calcmode="discrete" valueType="str">
                                      <p:cBhvr>
                                        <p:cTn id="111" dur="1000" fill="hold"/>
                                        <p:tgtEl>
                                          <p:spTgt spid="100397"/>
                                        </p:tgtEl>
                                        <p:attrNameLst>
                                          <p:attrName>style.visibility</p:attrName>
                                        </p:attrNameLst>
                                      </p:cBhvr>
                                      <p:tavLst>
                                        <p:tav tm="0">
                                          <p:val>
                                            <p:strVal val="hidden"/>
                                          </p:val>
                                        </p:tav>
                                        <p:tav tm="50000">
                                          <p:val>
                                            <p:strVal val="visible"/>
                                          </p:val>
                                        </p:tav>
                                      </p:tavLst>
                                    </p:anim>
                                  </p:childTnLst>
                                </p:cTn>
                              </p:par>
                            </p:childTnLst>
                          </p:cTn>
                        </p:par>
                        <p:par>
                          <p:cTn id="112" fill="hold">
                            <p:stCondLst>
                              <p:cond delay="1500"/>
                            </p:stCondLst>
                            <p:childTnLst>
                              <p:par>
                                <p:cTn id="113" presetID="53" presetClass="entr" presetSubtype="16" fill="hold" grpId="0" nodeType="afterEffect">
                                  <p:stCondLst>
                                    <p:cond delay="0"/>
                                  </p:stCondLst>
                                  <p:childTnLst>
                                    <p:set>
                                      <p:cBhvr>
                                        <p:cTn id="114" dur="1" fill="hold">
                                          <p:stCondLst>
                                            <p:cond delay="0"/>
                                          </p:stCondLst>
                                        </p:cTn>
                                        <p:tgtEl>
                                          <p:spTgt spid="100408"/>
                                        </p:tgtEl>
                                        <p:attrNameLst>
                                          <p:attrName>style.visibility</p:attrName>
                                        </p:attrNameLst>
                                      </p:cBhvr>
                                      <p:to>
                                        <p:strVal val="visible"/>
                                      </p:to>
                                    </p:set>
                                    <p:anim calcmode="lin" valueType="num">
                                      <p:cBhvr>
                                        <p:cTn id="115" dur="500" fill="hold"/>
                                        <p:tgtEl>
                                          <p:spTgt spid="100408"/>
                                        </p:tgtEl>
                                        <p:attrNameLst>
                                          <p:attrName>ppt_w</p:attrName>
                                        </p:attrNameLst>
                                      </p:cBhvr>
                                      <p:tavLst>
                                        <p:tav tm="0">
                                          <p:val>
                                            <p:fltVal val="0"/>
                                          </p:val>
                                        </p:tav>
                                        <p:tav tm="100000">
                                          <p:val>
                                            <p:strVal val="#ppt_w"/>
                                          </p:val>
                                        </p:tav>
                                      </p:tavLst>
                                    </p:anim>
                                    <p:anim calcmode="lin" valueType="num">
                                      <p:cBhvr>
                                        <p:cTn id="116" dur="500" fill="hold"/>
                                        <p:tgtEl>
                                          <p:spTgt spid="100408"/>
                                        </p:tgtEl>
                                        <p:attrNameLst>
                                          <p:attrName>ppt_h</p:attrName>
                                        </p:attrNameLst>
                                      </p:cBhvr>
                                      <p:tavLst>
                                        <p:tav tm="0">
                                          <p:val>
                                            <p:fltVal val="0"/>
                                          </p:val>
                                        </p:tav>
                                        <p:tav tm="100000">
                                          <p:val>
                                            <p:strVal val="#ppt_h"/>
                                          </p:val>
                                        </p:tav>
                                      </p:tavLst>
                                    </p:anim>
                                    <p:animEffect transition="in" filter="fade">
                                      <p:cBhvr>
                                        <p:cTn id="117" dur="500"/>
                                        <p:tgtEl>
                                          <p:spTgt spid="100408"/>
                                        </p:tgtEl>
                                      </p:cBhvr>
                                    </p:animEffect>
                                  </p:childTnLst>
                                </p:cTn>
                              </p:par>
                              <p:par>
                                <p:cTn id="118" presetID="42" presetClass="path" presetSubtype="0" accel="50000" decel="50000" fill="hold" grpId="1" nodeType="withEffect">
                                  <p:stCondLst>
                                    <p:cond delay="0"/>
                                  </p:stCondLst>
                                  <p:childTnLst>
                                    <p:animMotion origin="layout" path="M 2.08333E-7 -4.07407E-6 L 2.08333E-7 0.00024 " pathEditMode="relative" rAng="0" ptsTypes="AA">
                                      <p:cBhvr>
                                        <p:cTn id="119" dur="1000" fill="hold"/>
                                        <p:tgtEl>
                                          <p:spTgt spid="100408"/>
                                        </p:tgtEl>
                                        <p:attrNameLst>
                                          <p:attrName>ppt_x</p:attrName>
                                          <p:attrName>ppt_y</p:attrName>
                                        </p:attrNameLst>
                                      </p:cBhvr>
                                      <p:rCtr x="0" y="0"/>
                                    </p:animMotion>
                                  </p:childTnLst>
                                </p:cTn>
                              </p:par>
                            </p:childTnLst>
                          </p:cTn>
                        </p:par>
                        <p:par>
                          <p:cTn id="120" fill="hold">
                            <p:stCondLst>
                              <p:cond delay="2000"/>
                            </p:stCondLst>
                            <p:childTnLst>
                              <p:par>
                                <p:cTn id="121" presetID="53" presetClass="entr" presetSubtype="16" fill="hold" grpId="0" nodeType="afterEffect">
                                  <p:stCondLst>
                                    <p:cond delay="0"/>
                                  </p:stCondLst>
                                  <p:childTnLst>
                                    <p:set>
                                      <p:cBhvr>
                                        <p:cTn id="122" dur="1" fill="hold">
                                          <p:stCondLst>
                                            <p:cond delay="0"/>
                                          </p:stCondLst>
                                        </p:cTn>
                                        <p:tgtEl>
                                          <p:spTgt spid="100409"/>
                                        </p:tgtEl>
                                        <p:attrNameLst>
                                          <p:attrName>style.visibility</p:attrName>
                                        </p:attrNameLst>
                                      </p:cBhvr>
                                      <p:to>
                                        <p:strVal val="visible"/>
                                      </p:to>
                                    </p:set>
                                    <p:anim calcmode="lin" valueType="num">
                                      <p:cBhvr>
                                        <p:cTn id="123" dur="500" fill="hold"/>
                                        <p:tgtEl>
                                          <p:spTgt spid="100409"/>
                                        </p:tgtEl>
                                        <p:attrNameLst>
                                          <p:attrName>ppt_w</p:attrName>
                                        </p:attrNameLst>
                                      </p:cBhvr>
                                      <p:tavLst>
                                        <p:tav tm="0">
                                          <p:val>
                                            <p:fltVal val="0"/>
                                          </p:val>
                                        </p:tav>
                                        <p:tav tm="100000">
                                          <p:val>
                                            <p:strVal val="#ppt_w"/>
                                          </p:val>
                                        </p:tav>
                                      </p:tavLst>
                                    </p:anim>
                                    <p:anim calcmode="lin" valueType="num">
                                      <p:cBhvr>
                                        <p:cTn id="124" dur="500" fill="hold"/>
                                        <p:tgtEl>
                                          <p:spTgt spid="100409"/>
                                        </p:tgtEl>
                                        <p:attrNameLst>
                                          <p:attrName>ppt_h</p:attrName>
                                        </p:attrNameLst>
                                      </p:cBhvr>
                                      <p:tavLst>
                                        <p:tav tm="0">
                                          <p:val>
                                            <p:fltVal val="0"/>
                                          </p:val>
                                        </p:tav>
                                        <p:tav tm="100000">
                                          <p:val>
                                            <p:strVal val="#ppt_h"/>
                                          </p:val>
                                        </p:tav>
                                      </p:tavLst>
                                    </p:anim>
                                    <p:animEffect transition="in" filter="fade">
                                      <p:cBhvr>
                                        <p:cTn id="125" dur="500"/>
                                        <p:tgtEl>
                                          <p:spTgt spid="100409"/>
                                        </p:tgtEl>
                                      </p:cBhvr>
                                    </p:animEffect>
                                  </p:childTnLst>
                                </p:cTn>
                              </p:par>
                              <p:par>
                                <p:cTn id="126" presetID="63" presetClass="path" presetSubtype="0" accel="50000" decel="50000" fill="hold" grpId="1" nodeType="withEffect">
                                  <p:stCondLst>
                                    <p:cond delay="0"/>
                                  </p:stCondLst>
                                  <p:childTnLst>
                                    <p:animMotion origin="layout" path="M -0.14218 0.04838 L 0.00586 -0.1051 " pathEditMode="relative" rAng="0" ptsTypes="AA">
                                      <p:cBhvr>
                                        <p:cTn id="127" dur="3000" fill="hold"/>
                                        <p:tgtEl>
                                          <p:spTgt spid="100409"/>
                                        </p:tgtEl>
                                        <p:attrNameLst>
                                          <p:attrName>ppt_x</p:attrName>
                                          <p:attrName>ppt_y</p:attrName>
                                        </p:attrNameLst>
                                      </p:cBhvr>
                                      <p:rCtr x="7227" y="-8079"/>
                                    </p:animMotion>
                                  </p:childTnLst>
                                </p:cTn>
                              </p:par>
                            </p:childTnLst>
                          </p:cTn>
                        </p:par>
                      </p:childTnLst>
                    </p:cTn>
                  </p:par>
                  <p:par>
                    <p:cTn id="128" fill="hold">
                      <p:stCondLst>
                        <p:cond delay="indefinite"/>
                      </p:stCondLst>
                      <p:childTnLst>
                        <p:par>
                          <p:cTn id="129" fill="hold">
                            <p:stCondLst>
                              <p:cond delay="0"/>
                            </p:stCondLst>
                            <p:childTnLst>
                              <p:par>
                                <p:cTn id="130" presetID="35" presetClass="emph" presetSubtype="0" repeatCount="3000" fill="hold" grpId="3" nodeType="clickEffect">
                                  <p:stCondLst>
                                    <p:cond delay="900"/>
                                  </p:stCondLst>
                                  <p:childTnLst>
                                    <p:anim calcmode="discrete" valueType="str">
                                      <p:cBhvr>
                                        <p:cTn id="131" dur="1000" fill="hold"/>
                                        <p:tgtEl>
                                          <p:spTgt spid="100396"/>
                                        </p:tgtEl>
                                        <p:attrNameLst>
                                          <p:attrName>style.visibility</p:attrName>
                                        </p:attrNameLst>
                                      </p:cBhvr>
                                      <p:tavLst>
                                        <p:tav tm="0">
                                          <p:val>
                                            <p:strVal val="hidden"/>
                                          </p:val>
                                        </p:tav>
                                        <p:tav tm="50000">
                                          <p:val>
                                            <p:strVal val="visible"/>
                                          </p:val>
                                        </p:tav>
                                      </p:tavLst>
                                    </p:anim>
                                  </p:childTnLst>
                                </p:cTn>
                              </p:par>
                            </p:childTnLst>
                          </p:cTn>
                        </p:par>
                      </p:childTnLst>
                    </p:cTn>
                  </p:par>
                  <p:par>
                    <p:cTn id="132" fill="hold">
                      <p:stCondLst>
                        <p:cond delay="indefinite"/>
                      </p:stCondLst>
                      <p:childTnLst>
                        <p:par>
                          <p:cTn id="133" fill="hold">
                            <p:stCondLst>
                              <p:cond delay="0"/>
                            </p:stCondLst>
                            <p:childTnLst>
                              <p:par>
                                <p:cTn id="134" presetID="53" presetClass="entr" presetSubtype="16" fill="hold" grpId="0" nodeType="clickEffect">
                                  <p:stCondLst>
                                    <p:cond delay="0"/>
                                  </p:stCondLst>
                                  <p:childTnLst>
                                    <p:set>
                                      <p:cBhvr>
                                        <p:cTn id="135" dur="1" fill="hold">
                                          <p:stCondLst>
                                            <p:cond delay="0"/>
                                          </p:stCondLst>
                                        </p:cTn>
                                        <p:tgtEl>
                                          <p:spTgt spid="100412"/>
                                        </p:tgtEl>
                                        <p:attrNameLst>
                                          <p:attrName>style.visibility</p:attrName>
                                        </p:attrNameLst>
                                      </p:cBhvr>
                                      <p:to>
                                        <p:strVal val="visible"/>
                                      </p:to>
                                    </p:set>
                                    <p:anim calcmode="lin" valueType="num">
                                      <p:cBhvr>
                                        <p:cTn id="136" dur="3000" fill="hold"/>
                                        <p:tgtEl>
                                          <p:spTgt spid="100412"/>
                                        </p:tgtEl>
                                        <p:attrNameLst>
                                          <p:attrName>ppt_w</p:attrName>
                                        </p:attrNameLst>
                                      </p:cBhvr>
                                      <p:tavLst>
                                        <p:tav tm="0">
                                          <p:val>
                                            <p:fltVal val="0"/>
                                          </p:val>
                                        </p:tav>
                                        <p:tav tm="100000">
                                          <p:val>
                                            <p:strVal val="#ppt_w"/>
                                          </p:val>
                                        </p:tav>
                                      </p:tavLst>
                                    </p:anim>
                                    <p:anim calcmode="lin" valueType="num">
                                      <p:cBhvr>
                                        <p:cTn id="137" dur="3000" fill="hold"/>
                                        <p:tgtEl>
                                          <p:spTgt spid="100412"/>
                                        </p:tgtEl>
                                        <p:attrNameLst>
                                          <p:attrName>ppt_h</p:attrName>
                                        </p:attrNameLst>
                                      </p:cBhvr>
                                      <p:tavLst>
                                        <p:tav tm="0">
                                          <p:val>
                                            <p:fltVal val="0"/>
                                          </p:val>
                                        </p:tav>
                                        <p:tav tm="100000">
                                          <p:val>
                                            <p:strVal val="#ppt_h"/>
                                          </p:val>
                                        </p:tav>
                                      </p:tavLst>
                                    </p:anim>
                                    <p:animEffect transition="in" filter="fade">
                                      <p:cBhvr>
                                        <p:cTn id="138" dur="3000"/>
                                        <p:tgtEl>
                                          <p:spTgt spid="100412"/>
                                        </p:tgtEl>
                                      </p:cBhvr>
                                    </p:animEffect>
                                  </p:childTnLst>
                                </p:cTn>
                              </p:par>
                              <p:par>
                                <p:cTn id="139" presetID="53" presetClass="exit" presetSubtype="16" fill="hold" grpId="2" nodeType="withEffect">
                                  <p:stCondLst>
                                    <p:cond delay="0"/>
                                  </p:stCondLst>
                                  <p:childTnLst>
                                    <p:anim calcmode="lin" valueType="num">
                                      <p:cBhvr>
                                        <p:cTn id="140" dur="3000"/>
                                        <p:tgtEl>
                                          <p:spTgt spid="100409"/>
                                        </p:tgtEl>
                                        <p:attrNameLst>
                                          <p:attrName>ppt_w</p:attrName>
                                        </p:attrNameLst>
                                      </p:cBhvr>
                                      <p:tavLst>
                                        <p:tav tm="0">
                                          <p:val>
                                            <p:strVal val="ppt_w"/>
                                          </p:val>
                                        </p:tav>
                                        <p:tav tm="100000">
                                          <p:val>
                                            <p:fltVal val="0"/>
                                          </p:val>
                                        </p:tav>
                                      </p:tavLst>
                                    </p:anim>
                                    <p:anim calcmode="lin" valueType="num">
                                      <p:cBhvr>
                                        <p:cTn id="141" dur="3000"/>
                                        <p:tgtEl>
                                          <p:spTgt spid="100409"/>
                                        </p:tgtEl>
                                        <p:attrNameLst>
                                          <p:attrName>ppt_h</p:attrName>
                                        </p:attrNameLst>
                                      </p:cBhvr>
                                      <p:tavLst>
                                        <p:tav tm="0">
                                          <p:val>
                                            <p:strVal val="ppt_h"/>
                                          </p:val>
                                        </p:tav>
                                        <p:tav tm="100000">
                                          <p:val>
                                            <p:fltVal val="0"/>
                                          </p:val>
                                        </p:tav>
                                      </p:tavLst>
                                    </p:anim>
                                    <p:animEffect transition="out" filter="fade">
                                      <p:cBhvr>
                                        <p:cTn id="142" dur="3000"/>
                                        <p:tgtEl>
                                          <p:spTgt spid="100409"/>
                                        </p:tgtEl>
                                      </p:cBhvr>
                                    </p:animEffect>
                                    <p:set>
                                      <p:cBhvr>
                                        <p:cTn id="143" dur="1" fill="hold">
                                          <p:stCondLst>
                                            <p:cond delay="2999"/>
                                          </p:stCondLst>
                                        </p:cTn>
                                        <p:tgtEl>
                                          <p:spTgt spid="100409"/>
                                        </p:tgtEl>
                                        <p:attrNameLst>
                                          <p:attrName>style.visibility</p:attrName>
                                        </p:attrNameLst>
                                      </p:cBhvr>
                                      <p:to>
                                        <p:strVal val="hidden"/>
                                      </p:to>
                                    </p:set>
                                  </p:childTnLst>
                                </p:cTn>
                              </p:par>
                              <p:par>
                                <p:cTn id="144" presetID="42" presetClass="path" presetSubtype="0" accel="50000" decel="50000" fill="hold" grpId="1" nodeType="withEffect">
                                  <p:stCondLst>
                                    <p:cond delay="0"/>
                                  </p:stCondLst>
                                  <p:childTnLst>
                                    <p:animMotion origin="layout" path="M -1.875E-6 1.85185E-6 L -1.875E-6 0.00023 " pathEditMode="relative" rAng="0" ptsTypes="AA">
                                      <p:cBhvr>
                                        <p:cTn id="145" dur="3000" fill="hold"/>
                                        <p:tgtEl>
                                          <p:spTgt spid="100412"/>
                                        </p:tgtEl>
                                        <p:attrNameLst>
                                          <p:attrName>ppt_x</p:attrName>
                                          <p:attrName>ppt_y</p:attrName>
                                        </p:attrNameLst>
                                      </p:cBhvr>
                                      <p:rCtr x="0" y="0"/>
                                    </p:animMotion>
                                  </p:childTnLst>
                                </p:cTn>
                              </p:par>
                            </p:childTnLst>
                          </p:cTn>
                        </p:par>
                      </p:childTnLst>
                    </p:cTn>
                  </p:par>
                  <p:par>
                    <p:cTn id="146" fill="hold">
                      <p:stCondLst>
                        <p:cond delay="indefinite"/>
                      </p:stCondLst>
                      <p:childTnLst>
                        <p:par>
                          <p:cTn id="147" fill="hold">
                            <p:stCondLst>
                              <p:cond delay="0"/>
                            </p:stCondLst>
                            <p:childTnLst>
                              <p:par>
                                <p:cTn id="148" presetID="18" presetClass="entr" presetSubtype="3" fill="hold" nodeType="clickEffect">
                                  <p:stCondLst>
                                    <p:cond delay="0"/>
                                  </p:stCondLst>
                                  <p:childTnLst>
                                    <p:set>
                                      <p:cBhvr>
                                        <p:cTn id="149" dur="1" fill="hold">
                                          <p:stCondLst>
                                            <p:cond delay="0"/>
                                          </p:stCondLst>
                                        </p:cTn>
                                        <p:tgtEl>
                                          <p:spTgt spid="100413"/>
                                        </p:tgtEl>
                                        <p:attrNameLst>
                                          <p:attrName>style.visibility</p:attrName>
                                        </p:attrNameLst>
                                      </p:cBhvr>
                                      <p:to>
                                        <p:strVal val="visible"/>
                                      </p:to>
                                    </p:set>
                                    <p:animEffect transition="in" filter="strips(upRight)">
                                      <p:cBhvr>
                                        <p:cTn id="150" dur="500"/>
                                        <p:tgtEl>
                                          <p:spTgt spid="100413"/>
                                        </p:tgtEl>
                                      </p:cBhvr>
                                    </p:animEffect>
                                  </p:childTnLst>
                                </p:cTn>
                              </p:par>
                              <p:par>
                                <p:cTn id="151" presetID="53" presetClass="exit" presetSubtype="16" fill="hold" grpId="1" nodeType="withEffect">
                                  <p:stCondLst>
                                    <p:cond delay="0"/>
                                  </p:stCondLst>
                                  <p:childTnLst>
                                    <p:anim calcmode="lin" valueType="num">
                                      <p:cBhvr>
                                        <p:cTn id="152" dur="500"/>
                                        <p:tgtEl>
                                          <p:spTgt spid="100403"/>
                                        </p:tgtEl>
                                        <p:attrNameLst>
                                          <p:attrName>ppt_w</p:attrName>
                                        </p:attrNameLst>
                                      </p:cBhvr>
                                      <p:tavLst>
                                        <p:tav tm="0">
                                          <p:val>
                                            <p:strVal val="ppt_w"/>
                                          </p:val>
                                        </p:tav>
                                        <p:tav tm="100000">
                                          <p:val>
                                            <p:fltVal val="0"/>
                                          </p:val>
                                        </p:tav>
                                      </p:tavLst>
                                    </p:anim>
                                    <p:anim calcmode="lin" valueType="num">
                                      <p:cBhvr>
                                        <p:cTn id="153" dur="500"/>
                                        <p:tgtEl>
                                          <p:spTgt spid="100403"/>
                                        </p:tgtEl>
                                        <p:attrNameLst>
                                          <p:attrName>ppt_h</p:attrName>
                                        </p:attrNameLst>
                                      </p:cBhvr>
                                      <p:tavLst>
                                        <p:tav tm="0">
                                          <p:val>
                                            <p:strVal val="ppt_h"/>
                                          </p:val>
                                        </p:tav>
                                        <p:tav tm="100000">
                                          <p:val>
                                            <p:fltVal val="0"/>
                                          </p:val>
                                        </p:tav>
                                      </p:tavLst>
                                    </p:anim>
                                    <p:animEffect transition="out" filter="fade">
                                      <p:cBhvr>
                                        <p:cTn id="154" dur="500"/>
                                        <p:tgtEl>
                                          <p:spTgt spid="100403"/>
                                        </p:tgtEl>
                                      </p:cBhvr>
                                    </p:animEffect>
                                    <p:set>
                                      <p:cBhvr>
                                        <p:cTn id="155" dur="1" fill="hold">
                                          <p:stCondLst>
                                            <p:cond delay="499"/>
                                          </p:stCondLst>
                                        </p:cTn>
                                        <p:tgtEl>
                                          <p:spTgt spid="100403"/>
                                        </p:tgtEl>
                                        <p:attrNameLst>
                                          <p:attrName>style.visibility</p:attrName>
                                        </p:attrNameLst>
                                      </p:cBhvr>
                                      <p:to>
                                        <p:strVal val="hidden"/>
                                      </p:to>
                                    </p:set>
                                  </p:childTnLst>
                                </p:cTn>
                              </p:par>
                            </p:childTnLst>
                          </p:cTn>
                        </p:par>
                      </p:childTnLst>
                    </p:cTn>
                  </p:par>
                  <p:par>
                    <p:cTn id="156" fill="hold">
                      <p:stCondLst>
                        <p:cond delay="indefinite"/>
                      </p:stCondLst>
                      <p:childTnLst>
                        <p:par>
                          <p:cTn id="157" fill="hold">
                            <p:stCondLst>
                              <p:cond delay="0"/>
                            </p:stCondLst>
                            <p:childTnLst>
                              <p:par>
                                <p:cTn id="158" presetID="53" presetClass="entr" presetSubtype="16" fill="hold" grpId="0" nodeType="clickEffect">
                                  <p:stCondLst>
                                    <p:cond delay="0"/>
                                  </p:stCondLst>
                                  <p:childTnLst>
                                    <p:set>
                                      <p:cBhvr>
                                        <p:cTn id="159" dur="1" fill="hold">
                                          <p:stCondLst>
                                            <p:cond delay="0"/>
                                          </p:stCondLst>
                                        </p:cTn>
                                        <p:tgtEl>
                                          <p:spTgt spid="100415"/>
                                        </p:tgtEl>
                                        <p:attrNameLst>
                                          <p:attrName>style.visibility</p:attrName>
                                        </p:attrNameLst>
                                      </p:cBhvr>
                                      <p:to>
                                        <p:strVal val="visible"/>
                                      </p:to>
                                    </p:set>
                                    <p:anim calcmode="lin" valueType="num">
                                      <p:cBhvr>
                                        <p:cTn id="160" dur="500" fill="hold"/>
                                        <p:tgtEl>
                                          <p:spTgt spid="100415"/>
                                        </p:tgtEl>
                                        <p:attrNameLst>
                                          <p:attrName>ppt_w</p:attrName>
                                        </p:attrNameLst>
                                      </p:cBhvr>
                                      <p:tavLst>
                                        <p:tav tm="0">
                                          <p:val>
                                            <p:fltVal val="0"/>
                                          </p:val>
                                        </p:tav>
                                        <p:tav tm="100000">
                                          <p:val>
                                            <p:strVal val="#ppt_w"/>
                                          </p:val>
                                        </p:tav>
                                      </p:tavLst>
                                    </p:anim>
                                    <p:anim calcmode="lin" valueType="num">
                                      <p:cBhvr>
                                        <p:cTn id="161" dur="500" fill="hold"/>
                                        <p:tgtEl>
                                          <p:spTgt spid="100415"/>
                                        </p:tgtEl>
                                        <p:attrNameLst>
                                          <p:attrName>ppt_h</p:attrName>
                                        </p:attrNameLst>
                                      </p:cBhvr>
                                      <p:tavLst>
                                        <p:tav tm="0">
                                          <p:val>
                                            <p:fltVal val="0"/>
                                          </p:val>
                                        </p:tav>
                                        <p:tav tm="100000">
                                          <p:val>
                                            <p:strVal val="#ppt_h"/>
                                          </p:val>
                                        </p:tav>
                                      </p:tavLst>
                                    </p:anim>
                                    <p:animEffect transition="in" filter="fade">
                                      <p:cBhvr>
                                        <p:cTn id="162" dur="500"/>
                                        <p:tgtEl>
                                          <p:spTgt spid="100415"/>
                                        </p:tgtEl>
                                      </p:cBhvr>
                                    </p:animEffect>
                                  </p:childTnLst>
                                </p:cTn>
                              </p:par>
                              <p:par>
                                <p:cTn id="163" presetID="42" presetClass="path" presetSubtype="0" accel="50000" decel="50000" fill="hold" grpId="1" nodeType="withEffect">
                                  <p:stCondLst>
                                    <p:cond delay="0"/>
                                  </p:stCondLst>
                                  <p:childTnLst>
                                    <p:animMotion origin="layout" path="M 3.95833E-6 -0.11041 L 3.95833E-6 -2.96296E-6 " pathEditMode="relative" rAng="0" ptsTypes="AA">
                                      <p:cBhvr>
                                        <p:cTn id="164" dur="1000" fill="hold"/>
                                        <p:tgtEl>
                                          <p:spTgt spid="100415"/>
                                        </p:tgtEl>
                                        <p:attrNameLst>
                                          <p:attrName>ppt_x</p:attrName>
                                          <p:attrName>ppt_y</p:attrName>
                                        </p:attrNameLst>
                                      </p:cBhvr>
                                      <p:rCtr x="0" y="5509"/>
                                    </p:animMotion>
                                  </p:childTnLst>
                                </p:cTn>
                              </p:par>
                            </p:childTnLst>
                          </p:cTn>
                        </p:par>
                      </p:childTnLst>
                    </p:cTn>
                  </p:par>
                  <p:par>
                    <p:cTn id="165" fill="hold">
                      <p:stCondLst>
                        <p:cond delay="indefinite"/>
                      </p:stCondLst>
                      <p:childTnLst>
                        <p:par>
                          <p:cTn id="166" fill="hold">
                            <p:stCondLst>
                              <p:cond delay="0"/>
                            </p:stCondLst>
                            <p:childTnLst>
                              <p:par>
                                <p:cTn id="167" presetID="53" presetClass="entr" presetSubtype="16" fill="hold" grpId="0" nodeType="clickEffect">
                                  <p:stCondLst>
                                    <p:cond delay="0"/>
                                  </p:stCondLst>
                                  <p:childTnLst>
                                    <p:set>
                                      <p:cBhvr>
                                        <p:cTn id="168" dur="1" fill="hold">
                                          <p:stCondLst>
                                            <p:cond delay="0"/>
                                          </p:stCondLst>
                                        </p:cTn>
                                        <p:tgtEl>
                                          <p:spTgt spid="51"/>
                                        </p:tgtEl>
                                        <p:attrNameLst>
                                          <p:attrName>style.visibility</p:attrName>
                                        </p:attrNameLst>
                                      </p:cBhvr>
                                      <p:to>
                                        <p:strVal val="visible"/>
                                      </p:to>
                                    </p:set>
                                    <p:anim calcmode="lin" valueType="num">
                                      <p:cBhvr>
                                        <p:cTn id="169" dur="500" fill="hold"/>
                                        <p:tgtEl>
                                          <p:spTgt spid="51"/>
                                        </p:tgtEl>
                                        <p:attrNameLst>
                                          <p:attrName>ppt_w</p:attrName>
                                        </p:attrNameLst>
                                      </p:cBhvr>
                                      <p:tavLst>
                                        <p:tav tm="0">
                                          <p:val>
                                            <p:fltVal val="0"/>
                                          </p:val>
                                        </p:tav>
                                        <p:tav tm="100000">
                                          <p:val>
                                            <p:strVal val="#ppt_w"/>
                                          </p:val>
                                        </p:tav>
                                      </p:tavLst>
                                    </p:anim>
                                    <p:anim calcmode="lin" valueType="num">
                                      <p:cBhvr>
                                        <p:cTn id="170" dur="500" fill="hold"/>
                                        <p:tgtEl>
                                          <p:spTgt spid="51"/>
                                        </p:tgtEl>
                                        <p:attrNameLst>
                                          <p:attrName>ppt_h</p:attrName>
                                        </p:attrNameLst>
                                      </p:cBhvr>
                                      <p:tavLst>
                                        <p:tav tm="0">
                                          <p:val>
                                            <p:fltVal val="0"/>
                                          </p:val>
                                        </p:tav>
                                        <p:tav tm="100000">
                                          <p:val>
                                            <p:strVal val="#ppt_h"/>
                                          </p:val>
                                        </p:tav>
                                      </p:tavLst>
                                    </p:anim>
                                    <p:animEffect transition="in" filter="fade">
                                      <p:cBhvr>
                                        <p:cTn id="171" dur="500"/>
                                        <p:tgtEl>
                                          <p:spTgt spid="51"/>
                                        </p:tgtEl>
                                      </p:cBhvr>
                                    </p:animEffect>
                                  </p:childTnLst>
                                </p:cTn>
                              </p:par>
                              <p:par>
                                <p:cTn id="172" presetID="42" presetClass="path" presetSubtype="0" accel="50000" decel="50000" fill="hold" grpId="1" nodeType="withEffect">
                                  <p:stCondLst>
                                    <p:cond delay="0"/>
                                  </p:stCondLst>
                                  <p:childTnLst>
                                    <p:animMotion origin="layout" path="M -3.125E-6 -0.11042 L -3.125E-6 4.07407E-6 " pathEditMode="relative" rAng="0" ptsTypes="AA">
                                      <p:cBhvr>
                                        <p:cTn id="173" dur="1000" fill="hold"/>
                                        <p:tgtEl>
                                          <p:spTgt spid="51"/>
                                        </p:tgtEl>
                                        <p:attrNameLst>
                                          <p:attrName>ppt_x</p:attrName>
                                          <p:attrName>ppt_y</p:attrName>
                                        </p:attrNameLst>
                                      </p:cBhvr>
                                      <p:rCtr x="0" y="5509"/>
                                    </p:animMotion>
                                  </p:childTnLst>
                                </p:cTn>
                              </p:par>
                              <p:par>
                                <p:cTn id="174" presetID="53" presetClass="entr" presetSubtype="16" fill="hold" grpId="0" nodeType="withEffect">
                                  <p:stCondLst>
                                    <p:cond delay="0"/>
                                  </p:stCondLst>
                                  <p:childTnLst>
                                    <p:set>
                                      <p:cBhvr>
                                        <p:cTn id="175" dur="1" fill="hold">
                                          <p:stCondLst>
                                            <p:cond delay="0"/>
                                          </p:stCondLst>
                                        </p:cTn>
                                        <p:tgtEl>
                                          <p:spTgt spid="50"/>
                                        </p:tgtEl>
                                        <p:attrNameLst>
                                          <p:attrName>style.visibility</p:attrName>
                                        </p:attrNameLst>
                                      </p:cBhvr>
                                      <p:to>
                                        <p:strVal val="visible"/>
                                      </p:to>
                                    </p:set>
                                    <p:anim calcmode="lin" valueType="num">
                                      <p:cBhvr>
                                        <p:cTn id="176" dur="500" fill="hold"/>
                                        <p:tgtEl>
                                          <p:spTgt spid="50"/>
                                        </p:tgtEl>
                                        <p:attrNameLst>
                                          <p:attrName>ppt_w</p:attrName>
                                        </p:attrNameLst>
                                      </p:cBhvr>
                                      <p:tavLst>
                                        <p:tav tm="0">
                                          <p:val>
                                            <p:fltVal val="0"/>
                                          </p:val>
                                        </p:tav>
                                        <p:tav tm="100000">
                                          <p:val>
                                            <p:strVal val="#ppt_w"/>
                                          </p:val>
                                        </p:tav>
                                      </p:tavLst>
                                    </p:anim>
                                    <p:anim calcmode="lin" valueType="num">
                                      <p:cBhvr>
                                        <p:cTn id="177" dur="500" fill="hold"/>
                                        <p:tgtEl>
                                          <p:spTgt spid="50"/>
                                        </p:tgtEl>
                                        <p:attrNameLst>
                                          <p:attrName>ppt_h</p:attrName>
                                        </p:attrNameLst>
                                      </p:cBhvr>
                                      <p:tavLst>
                                        <p:tav tm="0">
                                          <p:val>
                                            <p:fltVal val="0"/>
                                          </p:val>
                                        </p:tav>
                                        <p:tav tm="100000">
                                          <p:val>
                                            <p:strVal val="#ppt_h"/>
                                          </p:val>
                                        </p:tav>
                                      </p:tavLst>
                                    </p:anim>
                                    <p:animEffect transition="in" filter="fade">
                                      <p:cBhvr>
                                        <p:cTn id="178" dur="500"/>
                                        <p:tgtEl>
                                          <p:spTgt spid="50"/>
                                        </p:tgtEl>
                                      </p:cBhvr>
                                    </p:animEffect>
                                  </p:childTnLst>
                                </p:cTn>
                              </p:par>
                              <p:par>
                                <p:cTn id="179" presetID="53" presetClass="entr" presetSubtype="16" fill="hold" grpId="0" nodeType="withEffect">
                                  <p:stCondLst>
                                    <p:cond delay="0"/>
                                  </p:stCondLst>
                                  <p:childTnLst>
                                    <p:set>
                                      <p:cBhvr>
                                        <p:cTn id="180" dur="1" fill="hold">
                                          <p:stCondLst>
                                            <p:cond delay="0"/>
                                          </p:stCondLst>
                                        </p:cTn>
                                        <p:tgtEl>
                                          <p:spTgt spid="49"/>
                                        </p:tgtEl>
                                        <p:attrNameLst>
                                          <p:attrName>style.visibility</p:attrName>
                                        </p:attrNameLst>
                                      </p:cBhvr>
                                      <p:to>
                                        <p:strVal val="visible"/>
                                      </p:to>
                                    </p:set>
                                    <p:anim calcmode="lin" valueType="num">
                                      <p:cBhvr>
                                        <p:cTn id="181" dur="500" fill="hold"/>
                                        <p:tgtEl>
                                          <p:spTgt spid="49"/>
                                        </p:tgtEl>
                                        <p:attrNameLst>
                                          <p:attrName>ppt_w</p:attrName>
                                        </p:attrNameLst>
                                      </p:cBhvr>
                                      <p:tavLst>
                                        <p:tav tm="0">
                                          <p:val>
                                            <p:fltVal val="0"/>
                                          </p:val>
                                        </p:tav>
                                        <p:tav tm="100000">
                                          <p:val>
                                            <p:strVal val="#ppt_w"/>
                                          </p:val>
                                        </p:tav>
                                      </p:tavLst>
                                    </p:anim>
                                    <p:anim calcmode="lin" valueType="num">
                                      <p:cBhvr>
                                        <p:cTn id="182" dur="500" fill="hold"/>
                                        <p:tgtEl>
                                          <p:spTgt spid="49"/>
                                        </p:tgtEl>
                                        <p:attrNameLst>
                                          <p:attrName>ppt_h</p:attrName>
                                        </p:attrNameLst>
                                      </p:cBhvr>
                                      <p:tavLst>
                                        <p:tav tm="0">
                                          <p:val>
                                            <p:fltVal val="0"/>
                                          </p:val>
                                        </p:tav>
                                        <p:tav tm="100000">
                                          <p:val>
                                            <p:strVal val="#ppt_h"/>
                                          </p:val>
                                        </p:tav>
                                      </p:tavLst>
                                    </p:anim>
                                    <p:animEffect transition="in" filter="fade">
                                      <p:cBhvr>
                                        <p:cTn id="183" dur="500"/>
                                        <p:tgtEl>
                                          <p:spTgt spid="49"/>
                                        </p:tgtEl>
                                      </p:cBhvr>
                                    </p:animEffect>
                                  </p:childTnLst>
                                </p:cTn>
                              </p:par>
                              <p:par>
                                <p:cTn id="184" presetID="63" presetClass="path" presetSubtype="0" accel="50000" decel="50000" fill="hold" grpId="1" nodeType="withEffect">
                                  <p:stCondLst>
                                    <p:cond delay="0"/>
                                  </p:stCondLst>
                                  <p:childTnLst>
                                    <p:animMotion origin="layout" path="M -0.18399 0.04028 L -0.04037 -0.1831 " pathEditMode="relative" rAng="0" ptsTypes="AA">
                                      <p:cBhvr>
                                        <p:cTn id="185" dur="1000" fill="hold"/>
                                        <p:tgtEl>
                                          <p:spTgt spid="49"/>
                                        </p:tgtEl>
                                        <p:attrNameLst>
                                          <p:attrName>ppt_x</p:attrName>
                                          <p:attrName>ppt_y</p:attrName>
                                        </p:attrNameLst>
                                      </p:cBhvr>
                                      <p:rCtr x="7174" y="-11181"/>
                                    </p:animMotion>
                                  </p:childTnLst>
                                </p:cTn>
                              </p:par>
                            </p:childTnLst>
                          </p:cTn>
                        </p:par>
                      </p:childTnLst>
                    </p:cTn>
                  </p:par>
                  <p:par>
                    <p:cTn id="186" fill="hold">
                      <p:stCondLst>
                        <p:cond delay="indefinite"/>
                      </p:stCondLst>
                      <p:childTnLst>
                        <p:par>
                          <p:cTn id="187" fill="hold">
                            <p:stCondLst>
                              <p:cond delay="0"/>
                            </p:stCondLst>
                            <p:childTnLst>
                              <p:par>
                                <p:cTn id="188" presetID="53" presetClass="entr" presetSubtype="16" fill="hold" grpId="0" nodeType="clickEffect">
                                  <p:stCondLst>
                                    <p:cond delay="0"/>
                                  </p:stCondLst>
                                  <p:childTnLst>
                                    <p:set>
                                      <p:cBhvr>
                                        <p:cTn id="189" dur="1" fill="hold">
                                          <p:stCondLst>
                                            <p:cond delay="0"/>
                                          </p:stCondLst>
                                        </p:cTn>
                                        <p:tgtEl>
                                          <p:spTgt spid="100419"/>
                                        </p:tgtEl>
                                        <p:attrNameLst>
                                          <p:attrName>style.visibility</p:attrName>
                                        </p:attrNameLst>
                                      </p:cBhvr>
                                      <p:to>
                                        <p:strVal val="visible"/>
                                      </p:to>
                                    </p:set>
                                    <p:anim calcmode="lin" valueType="num">
                                      <p:cBhvr>
                                        <p:cTn id="190" dur="500" fill="hold"/>
                                        <p:tgtEl>
                                          <p:spTgt spid="100419"/>
                                        </p:tgtEl>
                                        <p:attrNameLst>
                                          <p:attrName>ppt_w</p:attrName>
                                        </p:attrNameLst>
                                      </p:cBhvr>
                                      <p:tavLst>
                                        <p:tav tm="0">
                                          <p:val>
                                            <p:fltVal val="0"/>
                                          </p:val>
                                        </p:tav>
                                        <p:tav tm="100000">
                                          <p:val>
                                            <p:strVal val="#ppt_w"/>
                                          </p:val>
                                        </p:tav>
                                      </p:tavLst>
                                    </p:anim>
                                    <p:anim calcmode="lin" valueType="num">
                                      <p:cBhvr>
                                        <p:cTn id="191" dur="500" fill="hold"/>
                                        <p:tgtEl>
                                          <p:spTgt spid="100419"/>
                                        </p:tgtEl>
                                        <p:attrNameLst>
                                          <p:attrName>ppt_h</p:attrName>
                                        </p:attrNameLst>
                                      </p:cBhvr>
                                      <p:tavLst>
                                        <p:tav tm="0">
                                          <p:val>
                                            <p:fltVal val="0"/>
                                          </p:val>
                                        </p:tav>
                                        <p:tav tm="100000">
                                          <p:val>
                                            <p:strVal val="#ppt_h"/>
                                          </p:val>
                                        </p:tav>
                                      </p:tavLst>
                                    </p:anim>
                                    <p:animEffect transition="in" filter="fade">
                                      <p:cBhvr>
                                        <p:cTn id="192" dur="500"/>
                                        <p:tgtEl>
                                          <p:spTgt spid="100419"/>
                                        </p:tgtEl>
                                      </p:cBhvr>
                                    </p:animEffect>
                                  </p:childTnLst>
                                </p:cTn>
                              </p:par>
                              <p:par>
                                <p:cTn id="193" presetID="42" presetClass="path" presetSubtype="0" accel="50000" decel="50000" fill="hold" grpId="1" nodeType="withEffect">
                                  <p:stCondLst>
                                    <p:cond delay="0"/>
                                  </p:stCondLst>
                                  <p:childTnLst>
                                    <p:animMotion origin="layout" path="M 0.00039 -0.06458 L -2.91667E-6 -3.7037E-6 " pathEditMode="relative" rAng="0" ptsTypes="AA">
                                      <p:cBhvr>
                                        <p:cTn id="194" dur="1000" fill="hold"/>
                                        <p:tgtEl>
                                          <p:spTgt spid="100419"/>
                                        </p:tgtEl>
                                        <p:attrNameLst>
                                          <p:attrName>ppt_x</p:attrName>
                                          <p:attrName>ppt_y</p:attrName>
                                        </p:attrNameLst>
                                      </p:cBhvr>
                                      <p:rCtr x="13" y="3403"/>
                                    </p:animMotion>
                                  </p:childTnLst>
                                </p:cTn>
                              </p:par>
                            </p:childTnLst>
                          </p:cTn>
                        </p:par>
                        <p:par>
                          <p:cTn id="195" fill="hold">
                            <p:stCondLst>
                              <p:cond delay="500"/>
                            </p:stCondLst>
                            <p:childTnLst>
                              <p:par>
                                <p:cTn id="196" presetID="53" presetClass="exit" presetSubtype="16" fill="hold" grpId="2" nodeType="afterEffect">
                                  <p:stCondLst>
                                    <p:cond delay="0"/>
                                  </p:stCondLst>
                                  <p:childTnLst>
                                    <p:anim calcmode="lin" valueType="num">
                                      <p:cBhvr>
                                        <p:cTn id="197" dur="500"/>
                                        <p:tgtEl>
                                          <p:spTgt spid="49"/>
                                        </p:tgtEl>
                                        <p:attrNameLst>
                                          <p:attrName>ppt_w</p:attrName>
                                        </p:attrNameLst>
                                      </p:cBhvr>
                                      <p:tavLst>
                                        <p:tav tm="0">
                                          <p:val>
                                            <p:strVal val="ppt_w"/>
                                          </p:val>
                                        </p:tav>
                                        <p:tav tm="100000">
                                          <p:val>
                                            <p:fltVal val="0"/>
                                          </p:val>
                                        </p:tav>
                                      </p:tavLst>
                                    </p:anim>
                                    <p:anim calcmode="lin" valueType="num">
                                      <p:cBhvr>
                                        <p:cTn id="198" dur="500"/>
                                        <p:tgtEl>
                                          <p:spTgt spid="49"/>
                                        </p:tgtEl>
                                        <p:attrNameLst>
                                          <p:attrName>ppt_h</p:attrName>
                                        </p:attrNameLst>
                                      </p:cBhvr>
                                      <p:tavLst>
                                        <p:tav tm="0">
                                          <p:val>
                                            <p:strVal val="ppt_h"/>
                                          </p:val>
                                        </p:tav>
                                        <p:tav tm="100000">
                                          <p:val>
                                            <p:fltVal val="0"/>
                                          </p:val>
                                        </p:tav>
                                      </p:tavLst>
                                    </p:anim>
                                    <p:animEffect transition="out" filter="fade">
                                      <p:cBhvr>
                                        <p:cTn id="199" dur="500"/>
                                        <p:tgtEl>
                                          <p:spTgt spid="49"/>
                                        </p:tgtEl>
                                      </p:cBhvr>
                                    </p:animEffect>
                                    <p:set>
                                      <p:cBhvr>
                                        <p:cTn id="200" dur="1" fill="hold">
                                          <p:stCondLst>
                                            <p:cond delay="499"/>
                                          </p:stCondLst>
                                        </p:cTn>
                                        <p:tgtEl>
                                          <p:spTgt spid="49"/>
                                        </p:tgtEl>
                                        <p:attrNameLst>
                                          <p:attrName>style.visibility</p:attrName>
                                        </p:attrNameLst>
                                      </p:cBhvr>
                                      <p:to>
                                        <p:strVal val="hidden"/>
                                      </p:to>
                                    </p:set>
                                  </p:childTnLst>
                                </p:cTn>
                              </p:par>
                              <p:par>
                                <p:cTn id="201" presetID="53" presetClass="exit" presetSubtype="16" fill="hold" grpId="1" nodeType="withEffect">
                                  <p:stCondLst>
                                    <p:cond delay="0"/>
                                  </p:stCondLst>
                                  <p:childTnLst>
                                    <p:anim calcmode="lin" valueType="num">
                                      <p:cBhvr>
                                        <p:cTn id="202" dur="500"/>
                                        <p:tgtEl>
                                          <p:spTgt spid="50"/>
                                        </p:tgtEl>
                                        <p:attrNameLst>
                                          <p:attrName>ppt_w</p:attrName>
                                        </p:attrNameLst>
                                      </p:cBhvr>
                                      <p:tavLst>
                                        <p:tav tm="0">
                                          <p:val>
                                            <p:strVal val="ppt_w"/>
                                          </p:val>
                                        </p:tav>
                                        <p:tav tm="100000">
                                          <p:val>
                                            <p:fltVal val="0"/>
                                          </p:val>
                                        </p:tav>
                                      </p:tavLst>
                                    </p:anim>
                                    <p:anim calcmode="lin" valueType="num">
                                      <p:cBhvr>
                                        <p:cTn id="203" dur="500"/>
                                        <p:tgtEl>
                                          <p:spTgt spid="50"/>
                                        </p:tgtEl>
                                        <p:attrNameLst>
                                          <p:attrName>ppt_h</p:attrName>
                                        </p:attrNameLst>
                                      </p:cBhvr>
                                      <p:tavLst>
                                        <p:tav tm="0">
                                          <p:val>
                                            <p:strVal val="ppt_h"/>
                                          </p:val>
                                        </p:tav>
                                        <p:tav tm="100000">
                                          <p:val>
                                            <p:fltVal val="0"/>
                                          </p:val>
                                        </p:tav>
                                      </p:tavLst>
                                    </p:anim>
                                    <p:animEffect transition="out" filter="fade">
                                      <p:cBhvr>
                                        <p:cTn id="204" dur="500"/>
                                        <p:tgtEl>
                                          <p:spTgt spid="50"/>
                                        </p:tgtEl>
                                      </p:cBhvr>
                                    </p:animEffect>
                                    <p:set>
                                      <p:cBhvr>
                                        <p:cTn id="205" dur="1" fill="hold">
                                          <p:stCondLst>
                                            <p:cond delay="499"/>
                                          </p:stCondLst>
                                        </p:cTn>
                                        <p:tgtEl>
                                          <p:spTgt spid="50"/>
                                        </p:tgtEl>
                                        <p:attrNameLst>
                                          <p:attrName>style.visibility</p:attrName>
                                        </p:attrNameLst>
                                      </p:cBhvr>
                                      <p:to>
                                        <p:strVal val="hidden"/>
                                      </p:to>
                                    </p:set>
                                  </p:childTnLst>
                                </p:cTn>
                              </p:par>
                            </p:childTnLst>
                          </p:cTn>
                        </p:par>
                      </p:childTnLst>
                    </p:cTn>
                  </p:par>
                  <p:par>
                    <p:cTn id="206" fill="hold">
                      <p:stCondLst>
                        <p:cond delay="indefinite"/>
                      </p:stCondLst>
                      <p:childTnLst>
                        <p:par>
                          <p:cTn id="207" fill="hold">
                            <p:stCondLst>
                              <p:cond delay="0"/>
                            </p:stCondLst>
                            <p:childTnLst>
                              <p:par>
                                <p:cTn id="208" presetID="53" presetClass="entr" presetSubtype="16" fill="hold" grpId="0" nodeType="clickEffect">
                                  <p:stCondLst>
                                    <p:cond delay="0"/>
                                  </p:stCondLst>
                                  <p:childTnLst>
                                    <p:set>
                                      <p:cBhvr>
                                        <p:cTn id="209" dur="1" fill="hold">
                                          <p:stCondLst>
                                            <p:cond delay="0"/>
                                          </p:stCondLst>
                                        </p:cTn>
                                        <p:tgtEl>
                                          <p:spTgt spid="53"/>
                                        </p:tgtEl>
                                        <p:attrNameLst>
                                          <p:attrName>style.visibility</p:attrName>
                                        </p:attrNameLst>
                                      </p:cBhvr>
                                      <p:to>
                                        <p:strVal val="visible"/>
                                      </p:to>
                                    </p:set>
                                    <p:anim calcmode="lin" valueType="num">
                                      <p:cBhvr>
                                        <p:cTn id="210" dur="500" fill="hold"/>
                                        <p:tgtEl>
                                          <p:spTgt spid="53"/>
                                        </p:tgtEl>
                                        <p:attrNameLst>
                                          <p:attrName>ppt_w</p:attrName>
                                        </p:attrNameLst>
                                      </p:cBhvr>
                                      <p:tavLst>
                                        <p:tav tm="0">
                                          <p:val>
                                            <p:fltVal val="0"/>
                                          </p:val>
                                        </p:tav>
                                        <p:tav tm="100000">
                                          <p:val>
                                            <p:strVal val="#ppt_w"/>
                                          </p:val>
                                        </p:tav>
                                      </p:tavLst>
                                    </p:anim>
                                    <p:anim calcmode="lin" valueType="num">
                                      <p:cBhvr>
                                        <p:cTn id="211" dur="500" fill="hold"/>
                                        <p:tgtEl>
                                          <p:spTgt spid="53"/>
                                        </p:tgtEl>
                                        <p:attrNameLst>
                                          <p:attrName>ppt_h</p:attrName>
                                        </p:attrNameLst>
                                      </p:cBhvr>
                                      <p:tavLst>
                                        <p:tav tm="0">
                                          <p:val>
                                            <p:fltVal val="0"/>
                                          </p:val>
                                        </p:tav>
                                        <p:tav tm="100000">
                                          <p:val>
                                            <p:strVal val="#ppt_h"/>
                                          </p:val>
                                        </p:tav>
                                      </p:tavLst>
                                    </p:anim>
                                    <p:animEffect transition="in" filter="fade">
                                      <p:cBhvr>
                                        <p:cTn id="212" dur="500"/>
                                        <p:tgtEl>
                                          <p:spTgt spid="53"/>
                                        </p:tgtEl>
                                      </p:cBhvr>
                                    </p:animEffect>
                                  </p:childTnLst>
                                </p:cTn>
                              </p:par>
                              <p:par>
                                <p:cTn id="213" presetID="42" presetClass="path" presetSubtype="0" accel="50000" decel="50000" fill="hold" grpId="1" nodeType="withEffect">
                                  <p:stCondLst>
                                    <p:cond delay="0"/>
                                  </p:stCondLst>
                                  <p:childTnLst>
                                    <p:animMotion origin="layout" path="M 0.03622 -0.12477 L 0.03622 -0.01435 " pathEditMode="relative" rAng="0" ptsTypes="AA">
                                      <p:cBhvr>
                                        <p:cTn id="214" dur="1000" fill="hold"/>
                                        <p:tgtEl>
                                          <p:spTgt spid="53"/>
                                        </p:tgtEl>
                                        <p:attrNameLst>
                                          <p:attrName>ppt_x</p:attrName>
                                          <p:attrName>ppt_y</p:attrName>
                                        </p:attrNameLst>
                                      </p:cBhvr>
                                      <p:rCtr x="0" y="5509"/>
                                    </p:animMotion>
                                  </p:childTnLst>
                                </p:cTn>
                              </p:par>
                            </p:childTnLst>
                          </p:cTn>
                        </p:par>
                      </p:childTnLst>
                    </p:cTn>
                  </p:par>
                  <p:par>
                    <p:cTn id="215" fill="hold">
                      <p:stCondLst>
                        <p:cond delay="indefinite"/>
                      </p:stCondLst>
                      <p:childTnLst>
                        <p:par>
                          <p:cTn id="216" fill="hold">
                            <p:stCondLst>
                              <p:cond delay="0"/>
                            </p:stCondLst>
                            <p:childTnLst>
                              <p:par>
                                <p:cTn id="217" presetID="5" presetClass="entr" presetSubtype="10" fill="hold" grpId="0" nodeType="clickEffect">
                                  <p:stCondLst>
                                    <p:cond delay="0"/>
                                  </p:stCondLst>
                                  <p:childTnLst>
                                    <p:set>
                                      <p:cBhvr>
                                        <p:cTn id="218" dur="1" fill="hold">
                                          <p:stCondLst>
                                            <p:cond delay="0"/>
                                          </p:stCondLst>
                                        </p:cTn>
                                        <p:tgtEl>
                                          <p:spTgt spid="35"/>
                                        </p:tgtEl>
                                        <p:attrNameLst>
                                          <p:attrName>style.visibility</p:attrName>
                                        </p:attrNameLst>
                                      </p:cBhvr>
                                      <p:to>
                                        <p:strVal val="visible"/>
                                      </p:to>
                                    </p:set>
                                    <p:animEffect transition="in" filter="checkerboard(across)">
                                      <p:cBhvr>
                                        <p:cTn id="219" dur="500"/>
                                        <p:tgtEl>
                                          <p:spTgt spid="35"/>
                                        </p:tgtEl>
                                      </p:cBhvr>
                                    </p:animEffect>
                                  </p:childTnLst>
                                </p:cTn>
                              </p:par>
                            </p:childTnLst>
                          </p:cTn>
                        </p:par>
                      </p:childTnLst>
                    </p:cTn>
                  </p:par>
                  <p:par>
                    <p:cTn id="220" fill="hold">
                      <p:stCondLst>
                        <p:cond delay="indefinite"/>
                      </p:stCondLst>
                      <p:childTnLst>
                        <p:par>
                          <p:cTn id="221" fill="hold">
                            <p:stCondLst>
                              <p:cond delay="0"/>
                            </p:stCondLst>
                            <p:childTnLst>
                              <p:par>
                                <p:cTn id="222" presetID="18" presetClass="entr" presetSubtype="3" fill="hold" grpId="0" nodeType="clickEffect">
                                  <p:stCondLst>
                                    <p:cond delay="0"/>
                                  </p:stCondLst>
                                  <p:childTnLst>
                                    <p:set>
                                      <p:cBhvr>
                                        <p:cTn id="223" dur="1" fill="hold">
                                          <p:stCondLst>
                                            <p:cond delay="0"/>
                                          </p:stCondLst>
                                        </p:cTn>
                                        <p:tgtEl>
                                          <p:spTgt spid="38"/>
                                        </p:tgtEl>
                                        <p:attrNameLst>
                                          <p:attrName>style.visibility</p:attrName>
                                        </p:attrNameLst>
                                      </p:cBhvr>
                                      <p:to>
                                        <p:strVal val="visible"/>
                                      </p:to>
                                    </p:set>
                                    <p:animEffect transition="in" filter="strips(upRight)">
                                      <p:cBhvr>
                                        <p:cTn id="224" dur="500"/>
                                        <p:tgtEl>
                                          <p:spTgt spid="38"/>
                                        </p:tgtEl>
                                      </p:cBhvr>
                                    </p:animEffect>
                                  </p:childTnLst>
                                </p:cTn>
                              </p:par>
                            </p:childTnLst>
                          </p:cTn>
                        </p:par>
                      </p:childTnLst>
                    </p:cTn>
                  </p:par>
                  <p:par>
                    <p:cTn id="225" fill="hold">
                      <p:stCondLst>
                        <p:cond delay="indefinite"/>
                      </p:stCondLst>
                      <p:childTnLst>
                        <p:par>
                          <p:cTn id="226" fill="hold">
                            <p:stCondLst>
                              <p:cond delay="0"/>
                            </p:stCondLst>
                            <p:childTnLst>
                              <p:par>
                                <p:cTn id="227" presetID="5" presetClass="entr" presetSubtype="10" fill="hold" grpId="0" nodeType="clickEffect">
                                  <p:stCondLst>
                                    <p:cond delay="0"/>
                                  </p:stCondLst>
                                  <p:childTnLst>
                                    <p:set>
                                      <p:cBhvr>
                                        <p:cTn id="228" dur="1" fill="hold">
                                          <p:stCondLst>
                                            <p:cond delay="0"/>
                                          </p:stCondLst>
                                        </p:cTn>
                                        <p:tgtEl>
                                          <p:spTgt spid="39"/>
                                        </p:tgtEl>
                                        <p:attrNameLst>
                                          <p:attrName>style.visibility</p:attrName>
                                        </p:attrNameLst>
                                      </p:cBhvr>
                                      <p:to>
                                        <p:strVal val="visible"/>
                                      </p:to>
                                    </p:set>
                                    <p:animEffect transition="in" filter="checkerboard(across)">
                                      <p:cBhvr>
                                        <p:cTn id="229" dur="500"/>
                                        <p:tgtEl>
                                          <p:spTgt spid="39"/>
                                        </p:tgtEl>
                                      </p:cBhvr>
                                    </p:animEffect>
                                  </p:childTnLst>
                                </p:cTn>
                              </p:par>
                            </p:childTnLst>
                          </p:cTn>
                        </p:par>
                      </p:childTnLst>
                    </p:cTn>
                  </p:par>
                  <p:par>
                    <p:cTn id="230" fill="hold">
                      <p:stCondLst>
                        <p:cond delay="indefinite"/>
                      </p:stCondLst>
                      <p:childTnLst>
                        <p:par>
                          <p:cTn id="231" fill="hold">
                            <p:stCondLst>
                              <p:cond delay="0"/>
                            </p:stCondLst>
                            <p:childTnLst>
                              <p:par>
                                <p:cTn id="232" presetID="18" presetClass="entr" presetSubtype="3" fill="hold" grpId="0" nodeType="clickEffect">
                                  <p:stCondLst>
                                    <p:cond delay="0"/>
                                  </p:stCondLst>
                                  <p:childTnLst>
                                    <p:set>
                                      <p:cBhvr>
                                        <p:cTn id="233" dur="1" fill="hold">
                                          <p:stCondLst>
                                            <p:cond delay="0"/>
                                          </p:stCondLst>
                                        </p:cTn>
                                        <p:tgtEl>
                                          <p:spTgt spid="48"/>
                                        </p:tgtEl>
                                        <p:attrNameLst>
                                          <p:attrName>style.visibility</p:attrName>
                                        </p:attrNameLst>
                                      </p:cBhvr>
                                      <p:to>
                                        <p:strVal val="visible"/>
                                      </p:to>
                                    </p:set>
                                    <p:animEffect transition="in" filter="strips(upRight)">
                                      <p:cBhvr>
                                        <p:cTn id="234" dur="500"/>
                                        <p:tgtEl>
                                          <p:spTgt spid="48"/>
                                        </p:tgtEl>
                                      </p:cBhvr>
                                    </p:animEffect>
                                  </p:childTnLst>
                                </p:cTn>
                              </p:par>
                              <p:par>
                                <p:cTn id="235" presetID="5" presetClass="entr" presetSubtype="10" fill="hold" grpId="0" nodeType="withEffect">
                                  <p:stCondLst>
                                    <p:cond delay="0"/>
                                  </p:stCondLst>
                                  <p:childTnLst>
                                    <p:set>
                                      <p:cBhvr>
                                        <p:cTn id="236" dur="1" fill="hold">
                                          <p:stCondLst>
                                            <p:cond delay="0"/>
                                          </p:stCondLst>
                                        </p:cTn>
                                        <p:tgtEl>
                                          <p:spTgt spid="45"/>
                                        </p:tgtEl>
                                        <p:attrNameLst>
                                          <p:attrName>style.visibility</p:attrName>
                                        </p:attrNameLst>
                                      </p:cBhvr>
                                      <p:to>
                                        <p:strVal val="visible"/>
                                      </p:to>
                                    </p:set>
                                    <p:animEffect transition="in" filter="checkerboard(across)">
                                      <p:cBhvr>
                                        <p:cTn id="237" dur="500"/>
                                        <p:tgtEl>
                                          <p:spTgt spid="45"/>
                                        </p:tgtEl>
                                      </p:cBhvr>
                                    </p:animEffect>
                                  </p:childTnLst>
                                </p:cTn>
                              </p:par>
                            </p:childTnLst>
                          </p:cTn>
                        </p:par>
                      </p:childTnLst>
                    </p:cTn>
                  </p:par>
                  <p:par>
                    <p:cTn id="238" fill="hold">
                      <p:stCondLst>
                        <p:cond delay="indefinite"/>
                      </p:stCondLst>
                      <p:childTnLst>
                        <p:par>
                          <p:cTn id="239" fill="hold">
                            <p:stCondLst>
                              <p:cond delay="0"/>
                            </p:stCondLst>
                            <p:childTnLst>
                              <p:par>
                                <p:cTn id="240" presetID="18" presetClass="entr" presetSubtype="3" fill="hold" nodeType="clickEffect">
                                  <p:stCondLst>
                                    <p:cond delay="0"/>
                                  </p:stCondLst>
                                  <p:childTnLst>
                                    <p:set>
                                      <p:cBhvr>
                                        <p:cTn id="241" dur="1" fill="hold">
                                          <p:stCondLst>
                                            <p:cond delay="0"/>
                                          </p:stCondLst>
                                        </p:cTn>
                                        <p:tgtEl>
                                          <p:spTgt spid="47"/>
                                        </p:tgtEl>
                                        <p:attrNameLst>
                                          <p:attrName>style.visibility</p:attrName>
                                        </p:attrNameLst>
                                      </p:cBhvr>
                                      <p:to>
                                        <p:strVal val="visible"/>
                                      </p:to>
                                    </p:set>
                                    <p:animEffect transition="in" filter="strips(upRight)">
                                      <p:cBhvr>
                                        <p:cTn id="242" dur="500"/>
                                        <p:tgtEl>
                                          <p:spTgt spid="47"/>
                                        </p:tgtEl>
                                      </p:cBhvr>
                                    </p:animEffect>
                                  </p:childTnLst>
                                </p:cTn>
                              </p:par>
                            </p:childTnLst>
                          </p:cTn>
                        </p:par>
                      </p:childTnLst>
                    </p:cTn>
                  </p:par>
                  <p:par>
                    <p:cTn id="243" fill="hold">
                      <p:stCondLst>
                        <p:cond delay="indefinite"/>
                      </p:stCondLst>
                      <p:childTnLst>
                        <p:par>
                          <p:cTn id="244" fill="hold">
                            <p:stCondLst>
                              <p:cond delay="0"/>
                            </p:stCondLst>
                            <p:childTnLst>
                              <p:par>
                                <p:cTn id="245" presetID="18" presetClass="entr" presetSubtype="3" fill="hold" grpId="0" nodeType="clickEffect">
                                  <p:stCondLst>
                                    <p:cond delay="0"/>
                                  </p:stCondLst>
                                  <p:childTnLst>
                                    <p:set>
                                      <p:cBhvr>
                                        <p:cTn id="246" dur="1" fill="hold">
                                          <p:stCondLst>
                                            <p:cond delay="0"/>
                                          </p:stCondLst>
                                        </p:cTn>
                                        <p:tgtEl>
                                          <p:spTgt spid="100420"/>
                                        </p:tgtEl>
                                        <p:attrNameLst>
                                          <p:attrName>style.visibility</p:attrName>
                                        </p:attrNameLst>
                                      </p:cBhvr>
                                      <p:to>
                                        <p:strVal val="visible"/>
                                      </p:to>
                                    </p:set>
                                    <p:animEffect transition="in" filter="strips(upRight)">
                                      <p:cBhvr>
                                        <p:cTn id="247" dur="500"/>
                                        <p:tgtEl>
                                          <p:spTgt spid="100420"/>
                                        </p:tgtEl>
                                      </p:cBhvr>
                                    </p:animEffect>
                                  </p:childTnLst>
                                </p:cTn>
                              </p:par>
                              <p:par>
                                <p:cTn id="248" presetID="18" presetClass="entr" presetSubtype="3" fill="hold" grpId="0" nodeType="withEffect">
                                  <p:stCondLst>
                                    <p:cond delay="0"/>
                                  </p:stCondLst>
                                  <p:childTnLst>
                                    <p:set>
                                      <p:cBhvr>
                                        <p:cTn id="249" dur="1" fill="hold">
                                          <p:stCondLst>
                                            <p:cond delay="0"/>
                                          </p:stCondLst>
                                        </p:cTn>
                                        <p:tgtEl>
                                          <p:spTgt spid="100421"/>
                                        </p:tgtEl>
                                        <p:attrNameLst>
                                          <p:attrName>style.visibility</p:attrName>
                                        </p:attrNameLst>
                                      </p:cBhvr>
                                      <p:to>
                                        <p:strVal val="visible"/>
                                      </p:to>
                                    </p:set>
                                    <p:animEffect transition="in" filter="strips(upRight)">
                                      <p:cBhvr>
                                        <p:cTn id="250" dur="500"/>
                                        <p:tgtEl>
                                          <p:spTgt spid="100421"/>
                                        </p:tgtEl>
                                      </p:cBhvr>
                                    </p:animEffect>
                                  </p:childTnLst>
                                </p:cTn>
                              </p:par>
                            </p:childTnLst>
                          </p:cTn>
                        </p:par>
                      </p:childTnLst>
                    </p:cTn>
                  </p:par>
                  <p:par>
                    <p:cTn id="251" fill="hold">
                      <p:stCondLst>
                        <p:cond delay="indefinite"/>
                      </p:stCondLst>
                      <p:childTnLst>
                        <p:par>
                          <p:cTn id="252" fill="hold">
                            <p:stCondLst>
                              <p:cond delay="0"/>
                            </p:stCondLst>
                            <p:childTnLst>
                              <p:par>
                                <p:cTn id="253" presetID="5" presetClass="entr" presetSubtype="10" fill="hold" grpId="2" nodeType="clickEffect">
                                  <p:stCondLst>
                                    <p:cond delay="0"/>
                                  </p:stCondLst>
                                  <p:childTnLst>
                                    <p:set>
                                      <p:cBhvr>
                                        <p:cTn id="254" dur="1" fill="hold">
                                          <p:stCondLst>
                                            <p:cond delay="0"/>
                                          </p:stCondLst>
                                        </p:cTn>
                                        <p:tgtEl>
                                          <p:spTgt spid="42"/>
                                        </p:tgtEl>
                                        <p:attrNameLst>
                                          <p:attrName>style.visibility</p:attrName>
                                        </p:attrNameLst>
                                      </p:cBhvr>
                                      <p:to>
                                        <p:strVal val="visible"/>
                                      </p:to>
                                    </p:set>
                                    <p:animEffect transition="in" filter="checkerboard(across)">
                                      <p:cBhvr>
                                        <p:cTn id="255" dur="500"/>
                                        <p:tgtEl>
                                          <p:spTgt spid="42"/>
                                        </p:tgtEl>
                                      </p:cBhvr>
                                    </p:animEffect>
                                  </p:childTnLst>
                                </p:cTn>
                              </p:par>
                              <p:par>
                                <p:cTn id="256" presetID="18" presetClass="entr" presetSubtype="3" fill="hold" grpId="0" nodeType="withEffect">
                                  <p:stCondLst>
                                    <p:cond delay="0"/>
                                  </p:stCondLst>
                                  <p:childTnLst>
                                    <p:set>
                                      <p:cBhvr>
                                        <p:cTn id="257" dur="1" fill="hold">
                                          <p:stCondLst>
                                            <p:cond delay="0"/>
                                          </p:stCondLst>
                                        </p:cTn>
                                        <p:tgtEl>
                                          <p:spTgt spid="42"/>
                                        </p:tgtEl>
                                        <p:attrNameLst>
                                          <p:attrName>style.visibility</p:attrName>
                                        </p:attrNameLst>
                                      </p:cBhvr>
                                      <p:to>
                                        <p:strVal val="visible"/>
                                      </p:to>
                                    </p:set>
                                    <p:animEffect transition="in" filter="strips(upRight)">
                                      <p:cBhvr>
                                        <p:cTn id="25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96" grpId="0"/>
      <p:bldP spid="100396" grpId="1"/>
      <p:bldP spid="100396" grpId="2"/>
      <p:bldP spid="100396" grpId="3"/>
      <p:bldP spid="100397" grpId="0" bldLvl="0" animBg="1"/>
      <p:bldP spid="100397" grpId="1" bldLvl="0" animBg="1"/>
      <p:bldP spid="100397" grpId="2" bldLvl="0" animBg="1"/>
      <p:bldP spid="100397" grpId="3" bldLvl="0" animBg="1"/>
      <p:bldP spid="100399" grpId="0"/>
      <p:bldP spid="100399" grpId="1"/>
      <p:bldP spid="100399" grpId="2"/>
      <p:bldP spid="100400" grpId="0" bldLvl="0" animBg="1"/>
      <p:bldP spid="100400" grpId="1" bldLvl="0" animBg="1"/>
      <p:bldP spid="100400" grpId="2" bldLvl="0" animBg="1"/>
      <p:bldP spid="100402" grpId="0"/>
      <p:bldP spid="100402" grpId="1"/>
      <p:bldP spid="100403" grpId="0" animBg="1"/>
      <p:bldP spid="100403" grpId="1" animBg="1"/>
      <p:bldP spid="100404" grpId="0" animBg="1"/>
      <p:bldP spid="100404" grpId="1" animBg="1"/>
      <p:bldP spid="100404" grpId="2" animBg="1"/>
      <p:bldP spid="100406" grpId="0"/>
      <p:bldP spid="100406" grpId="1"/>
      <p:bldP spid="100408" grpId="0"/>
      <p:bldP spid="100408" grpId="1"/>
      <p:bldP spid="100409" grpId="0" animBg="1"/>
      <p:bldP spid="100409" grpId="1" animBg="1"/>
      <p:bldP spid="100409" grpId="2" animBg="1"/>
      <p:bldP spid="100412" grpId="0"/>
      <p:bldP spid="100412" grpId="1"/>
      <p:bldP spid="100415" grpId="0"/>
      <p:bldP spid="100415" grpId="1"/>
      <p:bldP spid="100419" grpId="0"/>
      <p:bldP spid="100419" grpId="1"/>
      <p:bldP spid="100420" grpId="0"/>
      <p:bldP spid="100421" grpId="0"/>
      <p:bldP spid="51" grpId="0"/>
      <p:bldP spid="51" grpId="1"/>
      <p:bldP spid="53" grpId="0"/>
      <p:bldP spid="53" grpId="1"/>
      <p:bldP spid="54" grpId="0" bldLvl="0" animBg="1"/>
      <p:bldP spid="55" grpId="0" bldLvl="0" animBg="1"/>
      <p:bldP spid="49" grpId="0" animBg="1"/>
      <p:bldP spid="49" grpId="1" animBg="1"/>
      <p:bldP spid="49" grpId="2" animBg="1"/>
      <p:bldP spid="50" grpId="0" animBg="1"/>
      <p:bldP spid="50" grpId="1" animBg="1"/>
      <p:bldP spid="35" grpId="0" bldLvl="0" animBg="1"/>
      <p:bldP spid="38" grpId="0" bldLvl="0" animBg="1"/>
      <p:bldP spid="39" grpId="0" bldLvl="0" animBg="1"/>
      <p:bldP spid="45" grpId="0" bldLvl="0" animBg="1"/>
      <p:bldP spid="48" grpId="0" bldLvl="0" animBg="1"/>
      <p:bldP spid="42" grpId="0"/>
      <p:bldP spid="42" grpId="2"/>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grpSp>
        <p:nvGrpSpPr>
          <p:cNvPr id="106498" name="Group 2"/>
          <p:cNvGrpSpPr/>
          <p:nvPr/>
        </p:nvGrpSpPr>
        <p:grpSpPr bwMode="auto">
          <a:xfrm>
            <a:off x="1338580" y="1646555"/>
            <a:ext cx="1981200" cy="1782445"/>
            <a:chOff x="1008" y="2592"/>
            <a:chExt cx="1248" cy="672"/>
          </a:xfrm>
        </p:grpSpPr>
        <p:sp>
          <p:nvSpPr>
            <p:cNvPr id="9260" name="AutoShape 3"/>
            <p:cNvSpPr>
              <a:spLocks noChangeArrowheads="1"/>
            </p:cNvSpPr>
            <p:nvPr/>
          </p:nvSpPr>
          <p:spPr bwMode="auto">
            <a:xfrm>
              <a:off x="1008" y="2592"/>
              <a:ext cx="1248" cy="672"/>
            </a:xfrm>
            <a:prstGeom prst="irregularSeal1">
              <a:avLst/>
            </a:prstGeom>
            <a:solidFill>
              <a:srgbClr val="FFFF00"/>
            </a:solidFill>
            <a:ln w="9525">
              <a:solidFill>
                <a:srgbClr val="00CC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eaLnBrk="1" hangingPunct="1"/>
              <a:endParaRPr lang="en-US" altLang="en-US"/>
            </a:p>
          </p:txBody>
        </p:sp>
        <p:sp>
          <p:nvSpPr>
            <p:cNvPr id="9261" name="Text Box 4"/>
            <p:cNvSpPr txBox="1">
              <a:spLocks noChangeArrowheads="1"/>
            </p:cNvSpPr>
            <p:nvPr/>
          </p:nvSpPr>
          <p:spPr bwMode="auto">
            <a:xfrm>
              <a:off x="1313" y="2793"/>
              <a:ext cx="778" cy="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eaLnBrk="1" hangingPunct="1"/>
              <a:r>
                <a:rPr lang="vi-VN" altLang="en-US" sz="2800" b="1" dirty="0" smtClean="0">
                  <a:solidFill>
                    <a:schemeClr val="tx1"/>
                  </a:solidFill>
                  <a:latin typeface="+mj-lt"/>
                </a:rPr>
                <a:t>Ví dụ</a:t>
              </a:r>
              <a:r>
                <a:rPr lang="en-US" altLang="en-US" sz="2800" b="1" dirty="0" smtClean="0">
                  <a:solidFill>
                    <a:schemeClr val="tx1"/>
                  </a:solidFill>
                  <a:latin typeface="+mj-lt"/>
                </a:rPr>
                <a:t> </a:t>
              </a:r>
              <a:endParaRPr lang="en-US" altLang="en-US" sz="2800" b="1" dirty="0">
                <a:solidFill>
                  <a:schemeClr val="tx1"/>
                </a:solidFill>
              </a:endParaRPr>
            </a:p>
          </p:txBody>
        </p:sp>
      </p:grpSp>
      <p:sp>
        <p:nvSpPr>
          <p:cNvPr id="106501" name="Text Box 5"/>
          <p:cNvSpPr txBox="1">
            <a:spLocks noChangeArrowheads="1"/>
          </p:cNvSpPr>
          <p:nvPr/>
        </p:nvSpPr>
        <p:spPr bwMode="auto">
          <a:xfrm>
            <a:off x="4420870" y="2328545"/>
            <a:ext cx="4264660" cy="829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eaLnBrk="1" hangingPunct="1"/>
            <a:r>
              <a:rPr lang="en-US" altLang="en-US" sz="4800" dirty="0" err="1">
                <a:solidFill>
                  <a:schemeClr val="tx1"/>
                </a:solidFill>
                <a:latin typeface="Times New Roman" panose="02020603050405020304" pitchFamily="18" charset="0"/>
                <a:cs typeface="Times New Roman" panose="02020603050405020304" pitchFamily="18" charset="0"/>
              </a:rPr>
              <a:t>Đ</a:t>
            </a:r>
            <a:r>
              <a:rPr lang="en-US" altLang="en-US" sz="4800" dirty="0" err="1">
                <a:solidFill>
                  <a:schemeClr val="tx1"/>
                </a:solidFill>
              </a:rPr>
              <a:t>Æt</a:t>
            </a:r>
            <a:r>
              <a:rPr lang="en-US" altLang="en-US" sz="4800" dirty="0">
                <a:solidFill>
                  <a:schemeClr val="tx1"/>
                </a:solidFill>
              </a:rPr>
              <a:t> </a:t>
            </a:r>
            <a:r>
              <a:rPr lang="en-US" altLang="en-US" sz="4800" dirty="0" err="1">
                <a:solidFill>
                  <a:schemeClr val="tx1"/>
                </a:solidFill>
              </a:rPr>
              <a:t>tÝnh</a:t>
            </a:r>
            <a:r>
              <a:rPr lang="en-US" altLang="en-US" sz="4800" dirty="0">
                <a:solidFill>
                  <a:schemeClr val="tx1"/>
                </a:solidFill>
              </a:rPr>
              <a:t> </a:t>
            </a:r>
            <a:r>
              <a:rPr lang="en-US" altLang="en-US" sz="4800" dirty="0" err="1">
                <a:solidFill>
                  <a:schemeClr val="tx1"/>
                </a:solidFill>
              </a:rPr>
              <a:t>råi</a:t>
            </a:r>
            <a:r>
              <a:rPr lang="en-US" altLang="en-US" sz="4800" dirty="0">
                <a:solidFill>
                  <a:schemeClr val="tx1"/>
                </a:solidFill>
              </a:rPr>
              <a:t> </a:t>
            </a:r>
            <a:r>
              <a:rPr lang="en-US" altLang="en-US" sz="4800" dirty="0" err="1">
                <a:solidFill>
                  <a:schemeClr val="tx1"/>
                </a:solidFill>
              </a:rPr>
              <a:t>tÝnh</a:t>
            </a:r>
            <a:r>
              <a:rPr lang="en-US" altLang="en-US" sz="4800" dirty="0">
                <a:solidFill>
                  <a:schemeClr val="tx1"/>
                </a:solidFill>
              </a:rPr>
              <a:t>:</a:t>
            </a:r>
            <a:endParaRPr lang="en-US" altLang="en-US" sz="4800" dirty="0">
              <a:solidFill>
                <a:schemeClr val="tx1"/>
              </a:solidFill>
            </a:endParaRPr>
          </a:p>
        </p:txBody>
      </p:sp>
      <p:sp>
        <p:nvSpPr>
          <p:cNvPr id="106503" name="Text Box 7"/>
          <p:cNvSpPr txBox="1">
            <a:spLocks noChangeArrowheads="1"/>
          </p:cNvSpPr>
          <p:nvPr/>
        </p:nvSpPr>
        <p:spPr bwMode="auto">
          <a:xfrm>
            <a:off x="3990340" y="3564255"/>
            <a:ext cx="5125720" cy="1198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eaLnBrk="1" hangingPunct="1"/>
            <a:r>
              <a:rPr lang="en-US" altLang="en-US" sz="2800" dirty="0" smtClean="0">
                <a:solidFill>
                  <a:srgbClr val="CC00FF"/>
                </a:solidFill>
              </a:rPr>
              <a:t> </a:t>
            </a:r>
            <a:r>
              <a:rPr lang="en-US" altLang="en-US" sz="7200" dirty="0" smtClean="0">
                <a:solidFill>
                  <a:schemeClr val="tx1"/>
                </a:solidFill>
              </a:rPr>
              <a:t>133 </a:t>
            </a:r>
            <a:r>
              <a:rPr lang="en-US" altLang="en-US" sz="7200" dirty="0">
                <a:solidFill>
                  <a:schemeClr val="tx1"/>
                </a:solidFill>
              </a:rPr>
              <a:t>x </a:t>
            </a:r>
            <a:r>
              <a:rPr lang="en-US" altLang="en-US" sz="7200" dirty="0" smtClean="0">
                <a:solidFill>
                  <a:schemeClr val="tx1"/>
                </a:solidFill>
              </a:rPr>
              <a:t>44  =  ?</a:t>
            </a:r>
            <a:endParaRPr lang="en-US" altLang="en-US" sz="7200" dirty="0">
              <a:solidFill>
                <a:schemeClr val="tx1"/>
              </a:solidFill>
            </a:endParaRPr>
          </a:p>
        </p:txBody>
      </p:sp>
      <p:sp>
        <p:nvSpPr>
          <p:cNvPr id="23" name="Rectangle 71"/>
          <p:cNvSpPr>
            <a:spLocks noGrp="1" noChangeArrowheads="1"/>
          </p:cNvSpPr>
          <p:nvPr>
            <p:ph/>
          </p:nvPr>
        </p:nvSpPr>
        <p:spPr bwMode="auto">
          <a:xfrm>
            <a:off x="375920" y="0"/>
            <a:ext cx="11991975"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vi-VN" altLang="en-US" sz="2400" b="1" i="1" dirty="0" smtClean="0">
                <a:latin typeface=".VnTime" panose="020B7200000000000000" pitchFamily="34" charset="0"/>
              </a:rPr>
              <a:t>                                                </a:t>
            </a:r>
            <a:r>
              <a:rPr lang="en-US" altLang="en-US" sz="2400" b="1" i="1" dirty="0" err="1" smtClean="0">
                <a:latin typeface=".VnTime" panose="020B7200000000000000" pitchFamily="34" charset="0"/>
              </a:rPr>
              <a:t>Th</a:t>
            </a:r>
            <a:r>
              <a:rPr lang="vi-VN" altLang="en-US" sz="2400" b="1" i="1" dirty="0" smtClean="0">
                <a:latin typeface="+mj-lt"/>
              </a:rPr>
              <a:t>ứ </a:t>
            </a:r>
            <a:r>
              <a:rPr lang="en-US" altLang="vi-VN" sz="2400" b="1" i="1" dirty="0" smtClean="0">
                <a:latin typeface="Times New Roman" panose="02020603050405020304" pitchFamily="18" charset="0"/>
                <a:cs typeface="Times New Roman" panose="02020603050405020304" pitchFamily="18" charset="0"/>
              </a:rPr>
              <a:t>Tư </a:t>
            </a:r>
            <a:r>
              <a:rPr lang="en-US" altLang="en-US" sz="2400" b="1" i="1" dirty="0" err="1" smtClean="0">
                <a:latin typeface=".VnTime" panose="020B7200000000000000" pitchFamily="34" charset="0"/>
              </a:rPr>
              <a:t>ngµy</a:t>
            </a:r>
            <a:r>
              <a:rPr lang="en-US" altLang="en-US" sz="2400" b="1" i="1" dirty="0" smtClean="0">
                <a:latin typeface=".VnTime" panose="020B7200000000000000" pitchFamily="34" charset="0"/>
              </a:rPr>
              <a:t> 1</a:t>
            </a:r>
            <a:r>
              <a:rPr lang="vi-VN" altLang="en-US" sz="2400" b="1" i="1" dirty="0" smtClean="0">
                <a:latin typeface=".VnTime" panose="020B7200000000000000" pitchFamily="34" charset="0"/>
              </a:rPr>
              <a:t>1</a:t>
            </a:r>
            <a:r>
              <a:rPr lang="en-US" altLang="en-US" sz="2400" b="1" i="1" dirty="0" smtClean="0">
                <a:latin typeface=".VnTime" panose="020B7200000000000000" pitchFamily="34" charset="0"/>
              </a:rPr>
              <a:t> </a:t>
            </a:r>
            <a:r>
              <a:rPr lang="en-US" altLang="en-US" sz="2400" b="1" i="1" dirty="0" err="1">
                <a:latin typeface=".VnTime" panose="020B7200000000000000" pitchFamily="34" charset="0"/>
              </a:rPr>
              <a:t>th¸ng</a:t>
            </a:r>
            <a:r>
              <a:rPr lang="en-US" altLang="en-US" sz="2400" b="1" i="1" dirty="0">
                <a:latin typeface=".VnTime" panose="020B7200000000000000" pitchFamily="34" charset="0"/>
              </a:rPr>
              <a:t> 11 </a:t>
            </a:r>
            <a:r>
              <a:rPr lang="en-US" altLang="en-US" sz="2400" b="1" i="1" dirty="0" err="1">
                <a:latin typeface=".VnTime" panose="020B7200000000000000" pitchFamily="34" charset="0"/>
              </a:rPr>
              <a:t>n¨m</a:t>
            </a:r>
            <a:r>
              <a:rPr lang="en-US" altLang="en-US" sz="2400" b="1" i="1" dirty="0">
                <a:latin typeface=".VnTime" panose="020B7200000000000000" pitchFamily="34" charset="0"/>
              </a:rPr>
              <a:t> </a:t>
            </a:r>
            <a:r>
              <a:rPr lang="en-US" altLang="en-US" sz="2400" b="1" i="1" dirty="0" smtClean="0">
                <a:latin typeface=".VnTime" panose="020B7200000000000000" pitchFamily="34" charset="0"/>
              </a:rPr>
              <a:t>20</a:t>
            </a:r>
            <a:r>
              <a:rPr lang="vi-VN" altLang="en-US" sz="2400" b="1" i="1" dirty="0" smtClean="0">
                <a:latin typeface=".VnTime" panose="020B7200000000000000" pitchFamily="34" charset="0"/>
              </a:rPr>
              <a:t>23</a:t>
            </a:r>
            <a:endParaRPr lang="vi-VN" altLang="en-US" sz="2400" b="1" i="1" dirty="0" smtClean="0">
              <a:latin typeface=".VnTime" panose="020B7200000000000000" pitchFamily="34" charset="0"/>
            </a:endParaRPr>
          </a:p>
          <a:p>
            <a:pPr eaLnBrk="1" hangingPunct="1">
              <a:spcBef>
                <a:spcPct val="50000"/>
              </a:spcBef>
              <a:buFontTx/>
              <a:buNone/>
            </a:pPr>
            <a:r>
              <a:rPr lang="vi-VN" altLang="en-US" sz="2800" b="1" i="1" dirty="0" smtClean="0">
                <a:latin typeface="Times New Roman" panose="02020603050405020304" pitchFamily="18" charset="0"/>
                <a:cs typeface="Times New Roman" panose="02020603050405020304" pitchFamily="18" charset="0"/>
              </a:rPr>
              <a:t>                            </a:t>
            </a:r>
            <a:r>
              <a:rPr lang="en-US" altLang="vi-VN" sz="2800" b="1" i="1" dirty="0" smtClean="0">
                <a:latin typeface="Times New Roman" panose="02020603050405020304" pitchFamily="18" charset="0"/>
                <a:cs typeface="Times New Roman" panose="02020603050405020304" pitchFamily="18" charset="0"/>
              </a:rPr>
              <a:t>                               </a:t>
            </a:r>
            <a:r>
              <a:rPr lang="vi-VN" altLang="en-US" sz="2800" b="1" i="1" dirty="0" smtClean="0">
                <a:latin typeface="Times New Roman" panose="02020603050405020304" pitchFamily="18" charset="0"/>
                <a:cs typeface="Times New Roman" panose="02020603050405020304" pitchFamily="18" charset="0"/>
              </a:rPr>
              <a:t> Toán</a:t>
            </a:r>
            <a:endParaRPr lang="vi-VN" altLang="en-US" sz="2800" b="1" i="1" u="sng" dirty="0" smtClean="0">
              <a:latin typeface="Times New Roman" panose="02020603050405020304" pitchFamily="18" charset="0"/>
              <a:cs typeface="Times New Roman" panose="02020603050405020304" pitchFamily="18" charset="0"/>
            </a:endParaRPr>
          </a:p>
          <a:p>
            <a:pPr eaLnBrk="1" hangingPunct="1">
              <a:spcBef>
                <a:spcPct val="50000"/>
              </a:spcBef>
              <a:buFontTx/>
              <a:buNone/>
            </a:pPr>
            <a:r>
              <a:rPr lang="vi-VN" altLang="en-US" sz="2400" b="1" i="1" dirty="0" smtClean="0">
                <a:latin typeface="Times New Roman" panose="02020603050405020304" pitchFamily="18" charset="0"/>
                <a:cs typeface="Times New Roman" panose="02020603050405020304" pitchFamily="18" charset="0"/>
              </a:rPr>
              <a:t> </a:t>
            </a:r>
            <a:r>
              <a:rPr lang="en-US" altLang="vi-VN" sz="2400" b="1" i="1" dirty="0" smtClean="0">
                <a:latin typeface="Times New Roman" panose="02020603050405020304" pitchFamily="18" charset="0"/>
                <a:cs typeface="Times New Roman" panose="02020603050405020304" pitchFamily="18" charset="0"/>
              </a:rPr>
              <a:t>                                          </a:t>
            </a:r>
            <a:r>
              <a:rPr lang="vi-VN" altLang="en-US" sz="2400" b="1" i="1" dirty="0" smtClean="0">
                <a:latin typeface="Times New Roman" panose="02020603050405020304" pitchFamily="18" charset="0"/>
                <a:cs typeface="Times New Roman" panose="02020603050405020304" pitchFamily="18" charset="0"/>
              </a:rPr>
              <a:t>NHÂN VỚI SỐ CÓ HAI CHỮ SỐ ( </a:t>
            </a:r>
            <a:r>
              <a:rPr lang="en-US" altLang="vi-VN" sz="2400" b="1" i="1" dirty="0" smtClean="0">
                <a:latin typeface="Times New Roman" panose="02020603050405020304" pitchFamily="18" charset="0"/>
                <a:cs typeface="Times New Roman" panose="02020603050405020304" pitchFamily="18" charset="0"/>
              </a:rPr>
              <a:t>T</a:t>
            </a:r>
            <a:r>
              <a:rPr lang="vi-VN" altLang="en-US" sz="2400" b="1" i="1" dirty="0" smtClean="0">
                <a:latin typeface="Times New Roman" panose="02020603050405020304" pitchFamily="18" charset="0"/>
                <a:cs typeface="Times New Roman" panose="02020603050405020304" pitchFamily="18" charset="0"/>
              </a:rPr>
              <a:t>iết 1)</a:t>
            </a:r>
            <a:endParaRPr lang="en-US" altLang="en-US" sz="24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06498"/>
                                        </p:tgtEl>
                                        <p:attrNameLst>
                                          <p:attrName>style.visibility</p:attrName>
                                        </p:attrNameLst>
                                      </p:cBhvr>
                                      <p:to>
                                        <p:strVal val="visible"/>
                                      </p:to>
                                    </p:set>
                                  </p:childTnLst>
                                </p:cTn>
                              </p:par>
                            </p:childTnLst>
                          </p:cTn>
                        </p:par>
                        <p:par>
                          <p:cTn id="7" fill="hold">
                            <p:stCondLst>
                              <p:cond delay="500"/>
                            </p:stCondLst>
                            <p:childTnLst>
                              <p:par>
                                <p:cTn id="8" presetID="12" presetClass="entr" presetSubtype="4" fill="hold" grpId="0" nodeType="afterEffect">
                                  <p:stCondLst>
                                    <p:cond delay="0"/>
                                  </p:stCondLst>
                                  <p:childTnLst>
                                    <p:set>
                                      <p:cBhvr>
                                        <p:cTn id="9" dur="1" fill="hold">
                                          <p:stCondLst>
                                            <p:cond delay="0"/>
                                          </p:stCondLst>
                                        </p:cTn>
                                        <p:tgtEl>
                                          <p:spTgt spid="106501"/>
                                        </p:tgtEl>
                                        <p:attrNameLst>
                                          <p:attrName>style.visibility</p:attrName>
                                        </p:attrNameLst>
                                      </p:cBhvr>
                                      <p:to>
                                        <p:strVal val="visible"/>
                                      </p:to>
                                    </p:set>
                                    <p:animEffect transition="in" filter="slide(fromBottom)">
                                      <p:cBhvr>
                                        <p:cTn id="10" dur="500"/>
                                        <p:tgtEl>
                                          <p:spTgt spid="106501"/>
                                        </p:tgtEl>
                                      </p:cBhvr>
                                    </p:animEffect>
                                  </p:childTnLst>
                                </p:cTn>
                              </p:par>
                              <p:par>
                                <p:cTn id="11" presetID="23" presetClass="entr" presetSubtype="16" fill="hold" grpId="0" nodeType="withEffect">
                                  <p:stCondLst>
                                    <p:cond delay="0"/>
                                  </p:stCondLst>
                                  <p:childTnLst>
                                    <p:set>
                                      <p:cBhvr>
                                        <p:cTn id="12" dur="1" fill="hold">
                                          <p:stCondLst>
                                            <p:cond delay="0"/>
                                          </p:stCondLst>
                                        </p:cTn>
                                        <p:tgtEl>
                                          <p:spTgt spid="106503"/>
                                        </p:tgtEl>
                                        <p:attrNameLst>
                                          <p:attrName>style.visibility</p:attrName>
                                        </p:attrNameLst>
                                      </p:cBhvr>
                                      <p:to>
                                        <p:strVal val="visible"/>
                                      </p:to>
                                    </p:set>
                                    <p:anim calcmode="lin" valueType="num">
                                      <p:cBhvr>
                                        <p:cTn id="13" dur="500" fill="hold"/>
                                        <p:tgtEl>
                                          <p:spTgt spid="106503"/>
                                        </p:tgtEl>
                                        <p:attrNameLst>
                                          <p:attrName>ppt_w</p:attrName>
                                        </p:attrNameLst>
                                      </p:cBhvr>
                                      <p:tavLst>
                                        <p:tav tm="0">
                                          <p:val>
                                            <p:fltVal val="0"/>
                                          </p:val>
                                        </p:tav>
                                        <p:tav tm="100000">
                                          <p:val>
                                            <p:strVal val="#ppt_w"/>
                                          </p:val>
                                        </p:tav>
                                      </p:tavLst>
                                    </p:anim>
                                    <p:anim calcmode="lin" valueType="num">
                                      <p:cBhvr>
                                        <p:cTn id="14" dur="500" fill="hold"/>
                                        <p:tgtEl>
                                          <p:spTgt spid="10650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1" grpId="0" bldLvl="0" animBg="1" autoUpdateAnimBg="0"/>
      <p:bldP spid="106503" grpId="0" bldLvl="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Content Placeholder 1"/>
          <p:cNvSpPr>
            <a:spLocks noGrp="1"/>
          </p:cNvSpPr>
          <p:nvPr>
            <p:ph/>
          </p:nvPr>
        </p:nvSpPr>
        <p:spPr/>
        <p:txBody>
          <a:bodyPr/>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gradFill>
          <a:gsLst>
            <a:gs pos="37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47" name="Rectangle 71"/>
          <p:cNvSpPr>
            <a:spLocks noGrp="1" noChangeArrowheads="1"/>
          </p:cNvSpPr>
          <p:nvPr>
            <p:ph/>
          </p:nvPr>
        </p:nvSpPr>
        <p:spPr bwMode="auto">
          <a:xfrm>
            <a:off x="745490" y="158115"/>
            <a:ext cx="10972800" cy="1150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vi-VN" altLang="en-US" sz="2000" b="1" i="1" dirty="0" smtClean="0">
                <a:latin typeface=".VnTime" panose="020B7200000000000000" pitchFamily="34" charset="0"/>
              </a:rPr>
              <a:t>                                        </a:t>
            </a:r>
            <a:r>
              <a:rPr lang="en-US" altLang="en-US" sz="2000" b="1" i="1" dirty="0" smtClean="0">
                <a:latin typeface=".VnTime" panose="020B7200000000000000" pitchFamily="34" charset="0"/>
              </a:rPr>
              <a:t>                 </a:t>
            </a:r>
            <a:r>
              <a:rPr lang="vi-VN" altLang="en-US" sz="2000" b="1" i="1" dirty="0" smtClean="0">
                <a:latin typeface=".VnTime" panose="020B7200000000000000" pitchFamily="34" charset="0"/>
              </a:rPr>
              <a:t> </a:t>
            </a:r>
            <a:r>
              <a:rPr lang="en-US" altLang="en-US" sz="2000" b="1" i="1" dirty="0" err="1" smtClean="0">
                <a:latin typeface=".VnTime" panose="020B7200000000000000" pitchFamily="34" charset="0"/>
              </a:rPr>
              <a:t>Th</a:t>
            </a:r>
            <a:r>
              <a:rPr lang="vi-VN" altLang="en-US" sz="2000" b="1" i="1" dirty="0" smtClean="0">
                <a:latin typeface="+mj-lt"/>
              </a:rPr>
              <a:t>ứ </a:t>
            </a:r>
            <a:r>
              <a:rPr lang="en-US" altLang="vi-VN" sz="2000" b="1" i="1" dirty="0" smtClean="0">
                <a:latin typeface="+mj-lt"/>
              </a:rPr>
              <a:t>Tư</a:t>
            </a:r>
            <a:r>
              <a:rPr lang="vi-VN" altLang="en-US" sz="2000" b="1" i="1" dirty="0" smtClean="0">
                <a:latin typeface=".VnTime" panose="020B7200000000000000" pitchFamily="34" charset="0"/>
              </a:rPr>
              <a:t> </a:t>
            </a:r>
            <a:r>
              <a:rPr lang="en-US" altLang="en-US" sz="2000" b="1" i="1" dirty="0" err="1" smtClean="0">
                <a:latin typeface=".VnTime" panose="020B7200000000000000" pitchFamily="34" charset="0"/>
              </a:rPr>
              <a:t>ngµy</a:t>
            </a:r>
            <a:r>
              <a:rPr lang="en-US" altLang="en-US" sz="2000" b="1" i="1" dirty="0" smtClean="0">
                <a:latin typeface=".VnTime" panose="020B7200000000000000" pitchFamily="34" charset="0"/>
              </a:rPr>
              <a:t> 15 </a:t>
            </a:r>
            <a:r>
              <a:rPr lang="en-US" altLang="en-US" sz="2000" b="1" i="1" dirty="0" err="1">
                <a:latin typeface=".VnTime" panose="020B7200000000000000" pitchFamily="34" charset="0"/>
              </a:rPr>
              <a:t>th¸ng</a:t>
            </a:r>
            <a:r>
              <a:rPr lang="en-US" altLang="en-US" sz="2000" b="1" i="1" dirty="0">
                <a:latin typeface=".VnTime" panose="020B7200000000000000" pitchFamily="34" charset="0"/>
              </a:rPr>
              <a:t> 11 </a:t>
            </a:r>
            <a:r>
              <a:rPr lang="en-US" altLang="en-US" sz="2000" b="1" i="1" dirty="0" err="1">
                <a:latin typeface=".VnTime" panose="020B7200000000000000" pitchFamily="34" charset="0"/>
              </a:rPr>
              <a:t>n</a:t>
            </a:r>
            <a:r>
              <a:rPr lang="en-US" altLang="en-US" sz="2000" b="1" i="1" dirty="0" err="1">
                <a:latin typeface="Times New Roman" panose="02020603050405020304" pitchFamily="18" charset="0"/>
                <a:cs typeface="Times New Roman" panose="02020603050405020304" pitchFamily="18" charset="0"/>
              </a:rPr>
              <a:t>ă</a:t>
            </a:r>
            <a:r>
              <a:rPr lang="en-US" altLang="en-US" sz="2000" b="1" i="1" dirty="0" err="1">
                <a:latin typeface=".VnTime" panose="020B7200000000000000" pitchFamily="34" charset="0"/>
              </a:rPr>
              <a:t>m</a:t>
            </a:r>
            <a:r>
              <a:rPr lang="en-US" altLang="en-US" sz="2000" b="1" i="1" dirty="0">
                <a:latin typeface=".VnTime" panose="020B7200000000000000" pitchFamily="34" charset="0"/>
              </a:rPr>
              <a:t> </a:t>
            </a:r>
            <a:r>
              <a:rPr lang="en-US" altLang="en-US" sz="2000" b="1" i="1" dirty="0" smtClean="0">
                <a:latin typeface=".VnTime" panose="020B7200000000000000" pitchFamily="34" charset="0"/>
              </a:rPr>
              <a:t>20</a:t>
            </a:r>
            <a:r>
              <a:rPr lang="vi-VN" altLang="en-US" sz="2000" b="1" i="1" dirty="0" smtClean="0">
                <a:latin typeface=".VnTime" panose="020B7200000000000000" pitchFamily="34" charset="0"/>
              </a:rPr>
              <a:t>23</a:t>
            </a:r>
            <a:endParaRPr lang="vi-VN" altLang="en-US" sz="2000" b="1" i="1" dirty="0" smtClean="0">
              <a:latin typeface=".VnTime" panose="020B7200000000000000" pitchFamily="34" charset="0"/>
            </a:endParaRPr>
          </a:p>
          <a:p>
            <a:pPr eaLnBrk="1" hangingPunct="1">
              <a:spcBef>
                <a:spcPct val="50000"/>
              </a:spcBef>
              <a:buFontTx/>
              <a:buNone/>
            </a:pPr>
            <a:r>
              <a:rPr lang="vi-VN" altLang="en-US" sz="2800" b="1" i="1" dirty="0" smtClean="0">
                <a:latin typeface="Times New Roman" panose="02020603050405020304" pitchFamily="18" charset="0"/>
                <a:cs typeface="Times New Roman" panose="02020603050405020304" pitchFamily="18" charset="0"/>
              </a:rPr>
              <a:t>                     </a:t>
            </a:r>
            <a:r>
              <a:rPr lang="en-US" altLang="vi-VN" sz="2800" b="1" i="1" dirty="0" smtClean="0">
                <a:latin typeface="Times New Roman" panose="02020603050405020304" pitchFamily="18" charset="0"/>
                <a:cs typeface="Times New Roman" panose="02020603050405020304" pitchFamily="18" charset="0"/>
              </a:rPr>
              <a:t>                                  </a:t>
            </a:r>
            <a:r>
              <a:rPr lang="vi-VN" altLang="en-US" sz="2800" b="1" i="1" dirty="0" smtClean="0">
                <a:latin typeface="Times New Roman" panose="02020603050405020304" pitchFamily="18" charset="0"/>
                <a:cs typeface="Times New Roman" panose="02020603050405020304" pitchFamily="18" charset="0"/>
              </a:rPr>
              <a:t>Toán</a:t>
            </a:r>
            <a:endParaRPr lang="vi-VN" altLang="en-US" sz="2800" b="1" i="1" dirty="0" smtClean="0">
              <a:latin typeface="Times New Roman" panose="02020603050405020304" pitchFamily="18" charset="0"/>
              <a:cs typeface="Times New Roman" panose="02020603050405020304" pitchFamily="18" charset="0"/>
            </a:endParaRPr>
          </a:p>
          <a:p>
            <a:pPr eaLnBrk="1" hangingPunct="1">
              <a:spcBef>
                <a:spcPct val="50000"/>
              </a:spcBef>
              <a:buFontTx/>
              <a:buNone/>
            </a:pPr>
            <a:r>
              <a:rPr lang="vi-VN" altLang="en-US" sz="2800" b="1" i="1" dirty="0" smtClean="0">
                <a:latin typeface="Times New Roman" panose="02020603050405020304" pitchFamily="18" charset="0"/>
                <a:cs typeface="Times New Roman" panose="02020603050405020304" pitchFamily="18" charset="0"/>
              </a:rPr>
              <a:t> </a:t>
            </a:r>
            <a:r>
              <a:rPr lang="en-US" altLang="vi-VN" sz="2800" b="1" i="1" dirty="0" smtClean="0">
                <a:latin typeface="Times New Roman" panose="02020603050405020304" pitchFamily="18" charset="0"/>
                <a:cs typeface="Times New Roman" panose="02020603050405020304" pitchFamily="18" charset="0"/>
              </a:rPr>
              <a:t>                         </a:t>
            </a:r>
            <a:r>
              <a:rPr lang="vi-VN" altLang="en-US" sz="2800" b="1" i="1" dirty="0" smtClean="0">
                <a:latin typeface="Times New Roman" panose="02020603050405020304" pitchFamily="18" charset="0"/>
                <a:cs typeface="Times New Roman" panose="02020603050405020304" pitchFamily="18" charset="0"/>
              </a:rPr>
              <a:t>NHÂN VỚI SỐ CÓ HAI CHỮ SỐ ( </a:t>
            </a:r>
            <a:r>
              <a:rPr lang="en-US" altLang="vi-VN" sz="2800" b="1" i="1" dirty="0" smtClean="0">
                <a:latin typeface="Times New Roman" panose="02020603050405020304" pitchFamily="18" charset="0"/>
                <a:cs typeface="Times New Roman" panose="02020603050405020304" pitchFamily="18" charset="0"/>
              </a:rPr>
              <a:t>T</a:t>
            </a:r>
            <a:r>
              <a:rPr lang="vi-VN" altLang="en-US" sz="2800" b="1" i="1" dirty="0" smtClean="0">
                <a:latin typeface="Times New Roman" panose="02020603050405020304" pitchFamily="18" charset="0"/>
                <a:cs typeface="Times New Roman" panose="02020603050405020304" pitchFamily="18" charset="0"/>
              </a:rPr>
              <a:t>iết 1)</a:t>
            </a:r>
            <a:endParaRPr lang="en-US" altLang="en-US" sz="2800" b="1" dirty="0">
              <a:latin typeface="Times New Roman" panose="02020603050405020304" pitchFamily="18" charset="0"/>
              <a:cs typeface="Times New Roman" panose="02020603050405020304" pitchFamily="18" charset="0"/>
            </a:endParaRPr>
          </a:p>
        </p:txBody>
      </p:sp>
      <p:sp>
        <p:nvSpPr>
          <p:cNvPr id="42" name="Rectangle 31"/>
          <p:cNvSpPr>
            <a:spLocks noChangeArrowheads="1"/>
          </p:cNvSpPr>
          <p:nvPr/>
        </p:nvSpPr>
        <p:spPr bwMode="auto">
          <a:xfrm>
            <a:off x="10153721" y="3044113"/>
            <a:ext cx="3898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endParaRPr lang="en-US" altLang="en-US" dirty="0">
              <a:solidFill>
                <a:srgbClr val="E56147"/>
              </a:solidFill>
              <a:latin typeface=".VnTime" panose="020B7200000000000000" pitchFamily="34" charset="0"/>
            </a:endParaRPr>
          </a:p>
          <a:p>
            <a:pPr eaLnBrk="1" hangingPunct="1">
              <a:spcBef>
                <a:spcPct val="0"/>
              </a:spcBef>
              <a:buFontTx/>
              <a:buNone/>
            </a:pPr>
            <a:r>
              <a:rPr lang="en-US" altLang="en-US" dirty="0">
                <a:solidFill>
                  <a:srgbClr val="E56147"/>
                </a:solidFill>
                <a:latin typeface=".VnTime" panose="020B7200000000000000" pitchFamily="34" charset="0"/>
              </a:rPr>
              <a:t>  </a:t>
            </a:r>
            <a:endParaRPr lang="en-US" altLang="en-US" dirty="0">
              <a:solidFill>
                <a:srgbClr val="E56147"/>
              </a:solidFill>
              <a:latin typeface="Arial" panose="020B0604020202020204" pitchFamily="34" charset="0"/>
            </a:endParaRPr>
          </a:p>
        </p:txBody>
      </p:sp>
      <p:grpSp>
        <p:nvGrpSpPr>
          <p:cNvPr id="87" name="Group 17"/>
          <p:cNvGrpSpPr/>
          <p:nvPr/>
        </p:nvGrpSpPr>
        <p:grpSpPr bwMode="auto">
          <a:xfrm>
            <a:off x="3811583" y="2045710"/>
            <a:ext cx="1019808" cy="1200329"/>
            <a:chOff x="609600" y="1261943"/>
            <a:chExt cx="1297512" cy="1199556"/>
          </a:xfrm>
        </p:grpSpPr>
        <p:sp>
          <p:nvSpPr>
            <p:cNvPr id="88" name="Rectangle 18"/>
            <p:cNvSpPr>
              <a:spLocks noChangeArrowheads="1"/>
            </p:cNvSpPr>
            <p:nvPr/>
          </p:nvSpPr>
          <p:spPr bwMode="auto">
            <a:xfrm>
              <a:off x="856353" y="1261943"/>
              <a:ext cx="1050759" cy="1199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sz="3600" dirty="0" smtClean="0">
                  <a:solidFill>
                    <a:srgbClr val="3718F0"/>
                  </a:solidFill>
                  <a:latin typeface="Arial" panose="020B0604020202020204" pitchFamily="34" charset="0"/>
                  <a:cs typeface="Arial" panose="020B0604020202020204" pitchFamily="34" charset="0"/>
                </a:rPr>
                <a:t> </a:t>
              </a:r>
              <a:r>
                <a:rPr lang="vi-VN" altLang="en-US" sz="3600" dirty="0" smtClean="0">
                  <a:solidFill>
                    <a:srgbClr val="3718F0"/>
                  </a:solidFill>
                  <a:latin typeface="Arial" panose="020B0604020202020204" pitchFamily="34" charset="0"/>
                  <a:cs typeface="Arial" panose="020B0604020202020204" pitchFamily="34" charset="0"/>
                </a:rPr>
                <a:t>2</a:t>
              </a:r>
              <a:r>
                <a:rPr lang="en-US" altLang="en-US" sz="3600" dirty="0">
                  <a:solidFill>
                    <a:srgbClr val="3718F0"/>
                  </a:solidFill>
                  <a:latin typeface="Arial" panose="020B0604020202020204" pitchFamily="34" charset="0"/>
                  <a:cs typeface="Arial" panose="020B0604020202020204" pitchFamily="34" charset="0"/>
                </a:rPr>
                <a:t>5</a:t>
              </a:r>
              <a:endParaRPr lang="en-US" altLang="en-US" sz="3600" dirty="0">
                <a:solidFill>
                  <a:srgbClr val="3718F0"/>
                </a:solidFill>
                <a:latin typeface="Arial" panose="020B0604020202020204" pitchFamily="34" charset="0"/>
                <a:cs typeface="Arial" panose="020B0604020202020204" pitchFamily="34" charset="0"/>
              </a:endParaRPr>
            </a:p>
            <a:p>
              <a:pPr eaLnBrk="1" hangingPunct="1">
                <a:spcBef>
                  <a:spcPct val="0"/>
                </a:spcBef>
                <a:buFontTx/>
                <a:buNone/>
              </a:pPr>
              <a:r>
                <a:rPr lang="en-US" altLang="en-US" sz="3600" dirty="0" smtClean="0">
                  <a:solidFill>
                    <a:srgbClr val="3718F0"/>
                  </a:solidFill>
                  <a:latin typeface="Arial" panose="020B0604020202020204" pitchFamily="34" charset="0"/>
                </a:rPr>
                <a:t> </a:t>
              </a:r>
              <a:r>
                <a:rPr lang="en-US" altLang="en-US" sz="3600" dirty="0" smtClean="0">
                  <a:solidFill>
                    <a:srgbClr val="3718F0"/>
                  </a:solidFill>
                  <a:latin typeface="Arial" panose="020B0604020202020204" pitchFamily="34" charset="0"/>
                  <a:cs typeface="Arial" panose="020B0604020202020204" pitchFamily="34" charset="0"/>
                </a:rPr>
                <a:t>53</a:t>
              </a:r>
              <a:endParaRPr lang="en-US" altLang="en-US" sz="3600" dirty="0">
                <a:solidFill>
                  <a:srgbClr val="3718F0"/>
                </a:solidFill>
                <a:latin typeface="Arial" panose="020B0604020202020204" pitchFamily="34" charset="0"/>
                <a:cs typeface="Arial" panose="020B0604020202020204" pitchFamily="34" charset="0"/>
              </a:endParaRPr>
            </a:p>
          </p:txBody>
        </p:sp>
        <p:sp>
          <p:nvSpPr>
            <p:cNvPr id="89" name="Rectangle 19"/>
            <p:cNvSpPr>
              <a:spLocks noChangeArrowheads="1"/>
            </p:cNvSpPr>
            <p:nvPr/>
          </p:nvSpPr>
          <p:spPr bwMode="auto">
            <a:xfrm>
              <a:off x="609600" y="1489713"/>
              <a:ext cx="532721" cy="64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sz="3600" dirty="0">
                  <a:solidFill>
                    <a:srgbClr val="3718F0"/>
                  </a:solidFill>
                  <a:latin typeface=".VnTime" panose="020B7200000000000000" pitchFamily="34" charset="0"/>
                </a:rPr>
                <a:t>x</a:t>
              </a:r>
              <a:endParaRPr lang="en-US" altLang="en-US" sz="3600" dirty="0">
                <a:solidFill>
                  <a:srgbClr val="3718F0"/>
                </a:solidFill>
                <a:latin typeface=".VnTime" panose="020B7200000000000000" pitchFamily="34" charset="0"/>
              </a:endParaRPr>
            </a:p>
          </p:txBody>
        </p:sp>
        <p:cxnSp>
          <p:nvCxnSpPr>
            <p:cNvPr id="90" name="Straight Connector 89"/>
            <p:cNvCxnSpPr/>
            <p:nvPr/>
          </p:nvCxnSpPr>
          <p:spPr>
            <a:xfrm>
              <a:off x="805001" y="2346369"/>
              <a:ext cx="1094249" cy="0"/>
            </a:xfrm>
            <a:prstGeom prst="line">
              <a:avLst/>
            </a:prstGeom>
          </p:spPr>
          <p:style>
            <a:lnRef idx="2">
              <a:schemeClr val="dk1"/>
            </a:lnRef>
            <a:fillRef idx="0">
              <a:schemeClr val="dk1"/>
            </a:fillRef>
            <a:effectRef idx="1">
              <a:schemeClr val="dk1"/>
            </a:effectRef>
            <a:fontRef idx="minor">
              <a:schemeClr val="tx1"/>
            </a:fontRef>
          </p:style>
        </p:cxnSp>
      </p:grpSp>
      <p:sp>
        <p:nvSpPr>
          <p:cNvPr id="102" name="Line 35"/>
          <p:cNvSpPr>
            <a:spLocks noChangeShapeType="1"/>
          </p:cNvSpPr>
          <p:nvPr/>
        </p:nvSpPr>
        <p:spPr bwMode="auto">
          <a:xfrm flipV="1">
            <a:off x="3674745" y="4444365"/>
            <a:ext cx="1108710" cy="635"/>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lIns="121917" tIns="60958" rIns="121917" bIns="60958"/>
          <a:lstStyle/>
          <a:p>
            <a:endParaRPr lang="x-none"/>
          </a:p>
        </p:txBody>
      </p:sp>
      <p:sp>
        <p:nvSpPr>
          <p:cNvPr id="103" name="Line 35"/>
          <p:cNvSpPr>
            <a:spLocks noChangeShapeType="1"/>
          </p:cNvSpPr>
          <p:nvPr/>
        </p:nvSpPr>
        <p:spPr bwMode="auto">
          <a:xfrm>
            <a:off x="6393180" y="4486275"/>
            <a:ext cx="1223645" cy="7620"/>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lIns="121917" tIns="60958" rIns="121917" bIns="60958"/>
          <a:lstStyle/>
          <a:p>
            <a:endParaRPr lang="x-none"/>
          </a:p>
        </p:txBody>
      </p:sp>
      <p:sp>
        <p:nvSpPr>
          <p:cNvPr id="106" name="Rectangle 21"/>
          <p:cNvSpPr>
            <a:spLocks noChangeArrowheads="1"/>
          </p:cNvSpPr>
          <p:nvPr/>
        </p:nvSpPr>
        <p:spPr bwMode="auto">
          <a:xfrm>
            <a:off x="3311732" y="3737132"/>
            <a:ext cx="17404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sz="2400" dirty="0" smtClean="0">
                <a:solidFill>
                  <a:srgbClr val="3718F0"/>
                </a:solidFill>
                <a:latin typeface="Arial" panose="020B0604020202020204" pitchFamily="34" charset="0"/>
                <a:cs typeface="Arial" panose="020B0604020202020204" pitchFamily="34" charset="0"/>
              </a:rPr>
              <a:t>   </a:t>
            </a:r>
            <a:r>
              <a:rPr lang="en-US" altLang="en-US" sz="3600" dirty="0" smtClean="0">
                <a:solidFill>
                  <a:srgbClr val="3718F0"/>
                </a:solidFill>
                <a:latin typeface="Arial" panose="020B0604020202020204" pitchFamily="34" charset="0"/>
                <a:cs typeface="Arial" panose="020B0604020202020204" pitchFamily="34" charset="0"/>
              </a:rPr>
              <a:t>125</a:t>
            </a:r>
            <a:r>
              <a:rPr lang="en-US" altLang="en-US" sz="3600" dirty="0" smtClean="0">
                <a:solidFill>
                  <a:srgbClr val="3718F0"/>
                </a:solidFill>
                <a:latin typeface="Times New Roman" panose="02020603050405020304" pitchFamily="18" charset="0"/>
                <a:cs typeface="Times New Roman" panose="02020603050405020304" pitchFamily="18" charset="0"/>
              </a:rPr>
              <a:t> </a:t>
            </a:r>
            <a:r>
              <a:rPr lang="en-US" altLang="en-US" dirty="0" smtClean="0">
                <a:solidFill>
                  <a:srgbClr val="3718F0"/>
                </a:solidFill>
                <a:latin typeface="Times New Roman" panose="02020603050405020304" pitchFamily="18" charset="0"/>
                <a:cs typeface="Times New Roman" panose="02020603050405020304" pitchFamily="18" charset="0"/>
              </a:rPr>
              <a:t> </a:t>
            </a:r>
            <a:endParaRPr lang="en-US" altLang="en-US" dirty="0">
              <a:solidFill>
                <a:srgbClr val="3718F0"/>
              </a:solidFill>
              <a:latin typeface="Times New Roman" panose="02020603050405020304" pitchFamily="18" charset="0"/>
              <a:cs typeface="Times New Roman" panose="02020603050405020304" pitchFamily="18" charset="0"/>
            </a:endParaRPr>
          </a:p>
        </p:txBody>
      </p:sp>
      <p:sp>
        <p:nvSpPr>
          <p:cNvPr id="107" name="Rectangle 21"/>
          <p:cNvSpPr>
            <a:spLocks noChangeArrowheads="1"/>
          </p:cNvSpPr>
          <p:nvPr/>
        </p:nvSpPr>
        <p:spPr bwMode="auto">
          <a:xfrm>
            <a:off x="4005546" y="3155774"/>
            <a:ext cx="11140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sz="3600" dirty="0" smtClean="0">
                <a:solidFill>
                  <a:srgbClr val="3718F0"/>
                </a:solidFill>
                <a:latin typeface="Arial" panose="020B0604020202020204" pitchFamily="34" charset="0"/>
                <a:cs typeface="Arial" panose="020B0604020202020204" pitchFamily="34" charset="0"/>
              </a:rPr>
              <a:t> </a:t>
            </a:r>
            <a:r>
              <a:rPr lang="en-US" altLang="en-US" sz="3600" dirty="0">
                <a:solidFill>
                  <a:srgbClr val="3718F0"/>
                </a:solidFill>
                <a:latin typeface="Arial" panose="020B0604020202020204" pitchFamily="34" charset="0"/>
                <a:cs typeface="Arial" panose="020B0604020202020204" pitchFamily="34" charset="0"/>
              </a:rPr>
              <a:t>7</a:t>
            </a:r>
            <a:r>
              <a:rPr lang="en-US" altLang="en-US" sz="3600" dirty="0" smtClean="0">
                <a:solidFill>
                  <a:srgbClr val="3718F0"/>
                </a:solidFill>
                <a:latin typeface="Arial" panose="020B0604020202020204" pitchFamily="34" charset="0"/>
                <a:cs typeface="Arial" panose="020B0604020202020204" pitchFamily="34" charset="0"/>
              </a:rPr>
              <a:t>5</a:t>
            </a:r>
            <a:r>
              <a:rPr lang="en-US" altLang="en-US" sz="3600" dirty="0" smtClean="0">
                <a:solidFill>
                  <a:srgbClr val="3718F0"/>
                </a:solidFill>
                <a:latin typeface="Times New Roman" panose="02020603050405020304" pitchFamily="18" charset="0"/>
                <a:cs typeface="Times New Roman" panose="02020603050405020304" pitchFamily="18" charset="0"/>
              </a:rPr>
              <a:t>  </a:t>
            </a:r>
            <a:endParaRPr lang="en-US" altLang="en-US" sz="3600" dirty="0">
              <a:solidFill>
                <a:srgbClr val="3718F0"/>
              </a:solidFill>
              <a:latin typeface="Times New Roman" panose="02020603050405020304" pitchFamily="18" charset="0"/>
              <a:cs typeface="Times New Roman" panose="02020603050405020304" pitchFamily="18" charset="0"/>
            </a:endParaRPr>
          </a:p>
        </p:txBody>
      </p:sp>
      <p:sp>
        <p:nvSpPr>
          <p:cNvPr id="108" name="Rectangle 21"/>
          <p:cNvSpPr>
            <a:spLocks noChangeArrowheads="1"/>
          </p:cNvSpPr>
          <p:nvPr/>
        </p:nvSpPr>
        <p:spPr bwMode="auto">
          <a:xfrm>
            <a:off x="3539994" y="4486356"/>
            <a:ext cx="13776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sz="3600" dirty="0" smtClean="0">
                <a:solidFill>
                  <a:srgbClr val="3718F0"/>
                </a:solidFill>
                <a:latin typeface="Arial" panose="020B0604020202020204" pitchFamily="34" charset="0"/>
                <a:cs typeface="Arial" panose="020B0604020202020204" pitchFamily="34" charset="0"/>
              </a:rPr>
              <a:t>1325</a:t>
            </a:r>
            <a:r>
              <a:rPr lang="en-US" altLang="en-US" dirty="0" smtClean="0">
                <a:solidFill>
                  <a:srgbClr val="3718F0"/>
                </a:solidFill>
                <a:latin typeface="Times New Roman" panose="02020603050405020304" pitchFamily="18" charset="0"/>
                <a:cs typeface="Times New Roman" panose="02020603050405020304" pitchFamily="18" charset="0"/>
              </a:rPr>
              <a:t>  </a:t>
            </a:r>
            <a:endParaRPr lang="en-US" altLang="en-US" dirty="0">
              <a:solidFill>
                <a:srgbClr val="3718F0"/>
              </a:solidFill>
              <a:latin typeface="Times New Roman" panose="02020603050405020304" pitchFamily="18" charset="0"/>
              <a:cs typeface="Times New Roman" panose="02020603050405020304" pitchFamily="18" charset="0"/>
            </a:endParaRPr>
          </a:p>
        </p:txBody>
      </p:sp>
      <p:sp>
        <p:nvSpPr>
          <p:cNvPr id="65" name="Rectangle 18"/>
          <p:cNvSpPr>
            <a:spLocks noChangeArrowheads="1"/>
          </p:cNvSpPr>
          <p:nvPr/>
        </p:nvSpPr>
        <p:spPr bwMode="auto">
          <a:xfrm>
            <a:off x="6750050" y="2045970"/>
            <a:ext cx="954405" cy="70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sz="3600" dirty="0" smtClean="0">
                <a:solidFill>
                  <a:srgbClr val="3718F0"/>
                </a:solidFill>
                <a:latin typeface="Arial" panose="020B0604020202020204" pitchFamily="34" charset="0"/>
              </a:rPr>
              <a:t>133</a:t>
            </a:r>
            <a:endParaRPr lang="en-US" altLang="en-US" sz="3600" dirty="0">
              <a:solidFill>
                <a:srgbClr val="3718F0"/>
              </a:solidFill>
              <a:latin typeface="Arial" panose="020B0604020202020204" pitchFamily="34" charset="0"/>
            </a:endParaRPr>
          </a:p>
          <a:p>
            <a:pPr eaLnBrk="1" hangingPunct="1">
              <a:spcBef>
                <a:spcPct val="0"/>
              </a:spcBef>
              <a:buFontTx/>
              <a:buNone/>
            </a:pPr>
            <a:r>
              <a:rPr lang="en-US" altLang="en-US" sz="3600" dirty="0" smtClean="0">
                <a:latin typeface="Arial" panose="020B0604020202020204" pitchFamily="34" charset="0"/>
              </a:rPr>
              <a:t>  </a:t>
            </a:r>
            <a:r>
              <a:rPr lang="en-US" altLang="en-US" sz="3600" dirty="0" smtClean="0">
                <a:solidFill>
                  <a:srgbClr val="3718F0"/>
                </a:solidFill>
                <a:latin typeface="Arial" panose="020B0604020202020204" pitchFamily="34" charset="0"/>
              </a:rPr>
              <a:t>44</a:t>
            </a:r>
            <a:endParaRPr lang="en-US" altLang="en-US" sz="3600" dirty="0">
              <a:solidFill>
                <a:srgbClr val="3718F0"/>
              </a:solidFill>
              <a:latin typeface="Arial" panose="020B0604020202020204" pitchFamily="34" charset="0"/>
            </a:endParaRPr>
          </a:p>
        </p:txBody>
      </p:sp>
      <p:sp>
        <p:nvSpPr>
          <p:cNvPr id="66" name="Rectangle 19"/>
          <p:cNvSpPr>
            <a:spLocks noChangeArrowheads="1"/>
          </p:cNvSpPr>
          <p:nvPr/>
        </p:nvSpPr>
        <p:spPr bwMode="auto">
          <a:xfrm>
            <a:off x="6393909" y="2273931"/>
            <a:ext cx="4187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sz="3600" dirty="0">
                <a:solidFill>
                  <a:srgbClr val="3718F0"/>
                </a:solidFill>
                <a:latin typeface=".VnTime" panose="020B7200000000000000" pitchFamily="34" charset="0"/>
              </a:rPr>
              <a:t>x</a:t>
            </a:r>
            <a:endParaRPr lang="en-US" altLang="en-US" sz="3600" dirty="0">
              <a:solidFill>
                <a:srgbClr val="3718F0"/>
              </a:solidFill>
              <a:latin typeface=".VnTime" panose="020B7200000000000000" pitchFamily="34" charset="0"/>
            </a:endParaRPr>
          </a:p>
        </p:txBody>
      </p:sp>
      <p:cxnSp>
        <p:nvCxnSpPr>
          <p:cNvPr id="67" name="Straight Connector 66"/>
          <p:cNvCxnSpPr/>
          <p:nvPr/>
        </p:nvCxnSpPr>
        <p:spPr bwMode="auto">
          <a:xfrm flipV="1">
            <a:off x="6961258" y="3161489"/>
            <a:ext cx="655606" cy="1586"/>
          </a:xfrm>
          <a:prstGeom prst="line">
            <a:avLst/>
          </a:prstGeom>
        </p:spPr>
        <p:style>
          <a:lnRef idx="2">
            <a:schemeClr val="dk1"/>
          </a:lnRef>
          <a:fillRef idx="0">
            <a:schemeClr val="dk1"/>
          </a:fillRef>
          <a:effectRef idx="1">
            <a:schemeClr val="dk1"/>
          </a:effectRef>
          <a:fontRef idx="minor">
            <a:schemeClr val="tx1"/>
          </a:fontRef>
        </p:style>
      </p:cxnSp>
      <p:sp>
        <p:nvSpPr>
          <p:cNvPr id="70" name="Rectangle 21"/>
          <p:cNvSpPr>
            <a:spLocks noChangeArrowheads="1"/>
          </p:cNvSpPr>
          <p:nvPr/>
        </p:nvSpPr>
        <p:spPr bwMode="auto">
          <a:xfrm>
            <a:off x="6449043" y="4045344"/>
            <a:ext cx="1223169"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dirty="0" smtClean="0">
                <a:solidFill>
                  <a:srgbClr val="339933"/>
                </a:solidFill>
                <a:latin typeface=".VnTime" panose="020B7200000000000000" pitchFamily="34" charset="0"/>
              </a:rPr>
              <a:t>  </a:t>
            </a:r>
            <a:r>
              <a:rPr lang="en-US" altLang="en-US" sz="3600" dirty="0" smtClean="0">
                <a:solidFill>
                  <a:srgbClr val="3718F0"/>
                </a:solidFill>
                <a:latin typeface="Arial" panose="020B0604020202020204" pitchFamily="34" charset="0"/>
                <a:cs typeface="Arial" panose="020B0604020202020204" pitchFamily="34" charset="0"/>
              </a:rPr>
              <a:t>5852</a:t>
            </a:r>
            <a:endParaRPr lang="en-US" altLang="en-US" sz="3600" dirty="0">
              <a:solidFill>
                <a:srgbClr val="3718F0"/>
              </a:solidFill>
              <a:latin typeface="Arial" panose="020B0604020202020204" pitchFamily="34" charset="0"/>
              <a:cs typeface="Arial" panose="020B0604020202020204" pitchFamily="34" charset="0"/>
            </a:endParaRPr>
          </a:p>
        </p:txBody>
      </p:sp>
      <p:sp>
        <p:nvSpPr>
          <p:cNvPr id="76" name="Rectangle 21"/>
          <p:cNvSpPr>
            <a:spLocks noChangeArrowheads="1"/>
          </p:cNvSpPr>
          <p:nvPr/>
        </p:nvSpPr>
        <p:spPr bwMode="auto">
          <a:xfrm>
            <a:off x="6319468" y="3791409"/>
            <a:ext cx="11140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sz="3600" dirty="0" smtClean="0">
                <a:solidFill>
                  <a:srgbClr val="3718F0"/>
                </a:solidFill>
                <a:latin typeface="Arial" panose="020B0604020202020204" pitchFamily="34" charset="0"/>
                <a:cs typeface="Arial" panose="020B0604020202020204" pitchFamily="34" charset="0"/>
              </a:rPr>
              <a:t> 532</a:t>
            </a:r>
            <a:r>
              <a:rPr lang="en-US" altLang="en-US" sz="3600" dirty="0" smtClean="0">
                <a:solidFill>
                  <a:srgbClr val="3718F0"/>
                </a:solidFill>
                <a:latin typeface="Times New Roman" panose="02020603050405020304" pitchFamily="18" charset="0"/>
                <a:cs typeface="Times New Roman" panose="02020603050405020304" pitchFamily="18" charset="0"/>
              </a:rPr>
              <a:t>  </a:t>
            </a:r>
            <a:endParaRPr lang="en-US" altLang="en-US" sz="3600" dirty="0">
              <a:solidFill>
                <a:srgbClr val="3718F0"/>
              </a:solidFill>
              <a:latin typeface="Times New Roman" panose="02020603050405020304" pitchFamily="18" charset="0"/>
              <a:cs typeface="Times New Roman" panose="02020603050405020304" pitchFamily="18" charset="0"/>
            </a:endParaRPr>
          </a:p>
        </p:txBody>
      </p:sp>
      <p:sp>
        <p:nvSpPr>
          <p:cNvPr id="77" name="Rectangle 21"/>
          <p:cNvSpPr>
            <a:spLocks noChangeArrowheads="1"/>
          </p:cNvSpPr>
          <p:nvPr/>
        </p:nvSpPr>
        <p:spPr bwMode="auto">
          <a:xfrm>
            <a:off x="6601950" y="3155802"/>
            <a:ext cx="11140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sz="3600" dirty="0" smtClean="0">
                <a:solidFill>
                  <a:srgbClr val="3718F0"/>
                </a:solidFill>
                <a:latin typeface="Arial" panose="020B0604020202020204" pitchFamily="34" charset="0"/>
                <a:cs typeface="Arial" panose="020B0604020202020204" pitchFamily="34" charset="0"/>
              </a:rPr>
              <a:t> 532</a:t>
            </a:r>
            <a:r>
              <a:rPr lang="en-US" altLang="en-US" sz="3600" dirty="0" smtClean="0">
                <a:solidFill>
                  <a:srgbClr val="3718F0"/>
                </a:solidFill>
                <a:latin typeface="Times New Roman" panose="02020603050405020304" pitchFamily="18" charset="0"/>
                <a:cs typeface="Times New Roman" panose="02020603050405020304" pitchFamily="18" charset="0"/>
              </a:rPr>
              <a:t>  </a:t>
            </a:r>
            <a:endParaRPr lang="en-US" altLang="en-US" sz="3600" dirty="0">
              <a:solidFill>
                <a:srgbClr val="3718F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499"/>
                                          </p:stCondLst>
                                        </p:cTn>
                                        <p:tgtEl>
                                          <p:spTgt spid="87"/>
                                        </p:tgtEl>
                                        <p:attrNameLst>
                                          <p:attrName>style.visibility</p:attrName>
                                        </p:attrNameLst>
                                      </p:cBhvr>
                                      <p:to>
                                        <p:strVal val="visible"/>
                                      </p:to>
                                    </p:set>
                                  </p:childTnLst>
                                </p:cTn>
                              </p:par>
                              <p:par>
                                <p:cTn id="7" presetID="5" presetClass="entr" presetSubtype="10" fill="hold" grpId="0" nodeType="withEffect">
                                  <p:stCondLst>
                                    <p:cond delay="0"/>
                                  </p:stCondLst>
                                  <p:childTnLst>
                                    <p:set>
                                      <p:cBhvr>
                                        <p:cTn id="8" dur="1" fill="hold">
                                          <p:stCondLst>
                                            <p:cond delay="0"/>
                                          </p:stCondLst>
                                        </p:cTn>
                                        <p:tgtEl>
                                          <p:spTgt spid="70"/>
                                        </p:tgtEl>
                                        <p:attrNameLst>
                                          <p:attrName>style.visibility</p:attrName>
                                        </p:attrNameLst>
                                      </p:cBhvr>
                                      <p:to>
                                        <p:strVal val="visible"/>
                                      </p:to>
                                    </p:set>
                                    <p:animEffect transition="in" filter="checkerboard(across)">
                                      <p:cBhvr>
                                        <p:cTn id="9" dur="500"/>
                                        <p:tgtEl>
                                          <p:spTgt spid="70"/>
                                        </p:tgtEl>
                                      </p:cBhvr>
                                    </p:animEffect>
                                  </p:childTnLst>
                                </p:cTn>
                              </p:par>
                              <p:par>
                                <p:cTn id="10" presetID="5" presetClass="entr" presetSubtype="10" fill="hold" nodeType="with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checkerboard(across)">
                                      <p:cBhvr>
                                        <p:cTn id="12" dur="500"/>
                                        <p:tgtEl>
                                          <p:spTgt spid="67"/>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checkerboard(across)">
                                      <p:cBhvr>
                                        <p:cTn id="15" dur="500"/>
                                        <p:tgtEl>
                                          <p:spTgt spid="66"/>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checkerboard(across)">
                                      <p:cBhvr>
                                        <p:cTn id="18" dur="500"/>
                                        <p:tgtEl>
                                          <p:spTgt spid="65"/>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06"/>
                                        </p:tgtEl>
                                        <p:attrNameLst>
                                          <p:attrName>style.visibility</p:attrName>
                                        </p:attrNameLst>
                                      </p:cBhvr>
                                      <p:to>
                                        <p:strVal val="visible"/>
                                      </p:to>
                                    </p:set>
                                    <p:animEffect transition="in" filter="checkerboard(across)">
                                      <p:cBhvr>
                                        <p:cTn id="21" dur="500"/>
                                        <p:tgtEl>
                                          <p:spTgt spid="106"/>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07"/>
                                        </p:tgtEl>
                                        <p:attrNameLst>
                                          <p:attrName>style.visibility</p:attrName>
                                        </p:attrNameLst>
                                      </p:cBhvr>
                                      <p:to>
                                        <p:strVal val="visible"/>
                                      </p:to>
                                    </p:set>
                                    <p:animEffect transition="in" filter="checkerboard(across)">
                                      <p:cBhvr>
                                        <p:cTn id="24" dur="500"/>
                                        <p:tgtEl>
                                          <p:spTgt spid="107"/>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checkerboard(across)">
                                      <p:cBhvr>
                                        <p:cTn id="27" dur="500"/>
                                        <p:tgtEl>
                                          <p:spTgt spid="108"/>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102"/>
                                        </p:tgtEl>
                                        <p:attrNameLst>
                                          <p:attrName>style.visibility</p:attrName>
                                        </p:attrNameLst>
                                      </p:cBhvr>
                                      <p:to>
                                        <p:strVal val="visible"/>
                                      </p:to>
                                    </p:set>
                                    <p:animEffect transition="in" filter="checkerboard(across)">
                                      <p:cBhvr>
                                        <p:cTn id="30" dur="250"/>
                                        <p:tgtEl>
                                          <p:spTgt spid="102"/>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103"/>
                                        </p:tgtEl>
                                        <p:attrNameLst>
                                          <p:attrName>style.visibility</p:attrName>
                                        </p:attrNameLst>
                                      </p:cBhvr>
                                      <p:to>
                                        <p:strVal val="visible"/>
                                      </p:to>
                                    </p:set>
                                    <p:animEffect transition="in" filter="checkerboard(across)">
                                      <p:cBhvr>
                                        <p:cTn id="33" dur="250"/>
                                        <p:tgtEl>
                                          <p:spTgt spid="103"/>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76"/>
                                        </p:tgtEl>
                                        <p:attrNameLst>
                                          <p:attrName>style.visibility</p:attrName>
                                        </p:attrNameLst>
                                      </p:cBhvr>
                                      <p:to>
                                        <p:strVal val="visible"/>
                                      </p:to>
                                    </p:set>
                                    <p:animEffect transition="in" filter="checkerboard(across)">
                                      <p:cBhvr>
                                        <p:cTn id="36" dur="500"/>
                                        <p:tgtEl>
                                          <p:spTgt spid="76"/>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77"/>
                                        </p:tgtEl>
                                        <p:attrNameLst>
                                          <p:attrName>style.visibility</p:attrName>
                                        </p:attrNameLst>
                                      </p:cBhvr>
                                      <p:to>
                                        <p:strVal val="visible"/>
                                      </p:to>
                                    </p:set>
                                    <p:animEffect transition="in" filter="checkerboard(across)">
                                      <p:cBhvr>
                                        <p:cTn id="39"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ldLvl="0" animBg="1"/>
      <p:bldP spid="103" grpId="0" bldLvl="0" animBg="1"/>
      <p:bldP spid="106" grpId="0"/>
      <p:bldP spid="107" grpId="0"/>
      <p:bldP spid="108" grpId="0"/>
      <p:bldP spid="65" grpId="0"/>
      <p:bldP spid="66" grpId="0"/>
      <p:bldP spid="70" grpId="0"/>
      <p:bldP spid="76" grpId="0"/>
      <p:bldP spid="7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37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p:sp>
        <p:nvSpPr>
          <p:cNvPr id="10" name="AutoShape 3"/>
          <p:cNvSpPr>
            <a:spLocks noChangeArrowheads="1"/>
          </p:cNvSpPr>
          <p:nvPr/>
        </p:nvSpPr>
        <p:spPr bwMode="auto">
          <a:xfrm>
            <a:off x="2853690" y="1692275"/>
            <a:ext cx="6088380" cy="3661410"/>
          </a:xfrm>
          <a:prstGeom prst="irregularSeal1">
            <a:avLst/>
          </a:prstGeom>
          <a:solidFill>
            <a:srgbClr val="FFFF00"/>
          </a:solidFill>
          <a:ln w="9525">
            <a:solidFill>
              <a:srgbClr val="00CC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endParaRPr lang="en-US" altLang="en-US" sz="2400">
              <a:solidFill>
                <a:schemeClr val="hlink"/>
              </a:solidFill>
              <a:latin typeface=".VnTime" panose="020B7200000000000000" pitchFamily="34" charset="0"/>
            </a:endParaRPr>
          </a:p>
        </p:txBody>
      </p:sp>
      <p:pic>
        <p:nvPicPr>
          <p:cNvPr id="4" name="Picture 3"/>
          <p:cNvPicPr>
            <a:picLocks noChangeAspect="1"/>
          </p:cNvPicPr>
          <p:nvPr/>
        </p:nvPicPr>
        <p:blipFill>
          <a:blip r:embed="rId1"/>
          <a:stretch>
            <a:fillRect/>
          </a:stretch>
        </p:blipFill>
        <p:spPr>
          <a:xfrm>
            <a:off x="3747770" y="3143250"/>
            <a:ext cx="4102100" cy="438150"/>
          </a:xfrm>
          <a:prstGeom prst="rect">
            <a:avLst/>
          </a:prstGeom>
        </p:spPr>
      </p:pic>
      <p:sp>
        <p:nvSpPr>
          <p:cNvPr id="6" name="Rectangle 71"/>
          <p:cNvSpPr>
            <a:spLocks noChangeArrowheads="1"/>
          </p:cNvSpPr>
          <p:nvPr/>
        </p:nvSpPr>
        <p:spPr bwMode="auto">
          <a:xfrm>
            <a:off x="2363707" y="159270"/>
            <a:ext cx="7897511" cy="166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vi-VN" altLang="en-US" sz="2400" b="1" i="1" dirty="0" smtClean="0">
                <a:latin typeface=".VnTime" panose="020B7200000000000000" pitchFamily="34" charset="0"/>
              </a:rPr>
              <a:t>                </a:t>
            </a:r>
            <a:r>
              <a:rPr lang="en-US" altLang="en-US" sz="2400" b="1" i="1" dirty="0" err="1" smtClean="0">
                <a:latin typeface=".VnTime" panose="020B7200000000000000" pitchFamily="34" charset="0"/>
              </a:rPr>
              <a:t>Th</a:t>
            </a:r>
            <a:r>
              <a:rPr lang="vi-VN" altLang="en-US" sz="2400" b="1" i="1" dirty="0" smtClean="0">
                <a:latin typeface="+mj-lt"/>
              </a:rPr>
              <a:t>ứ </a:t>
            </a:r>
            <a:r>
              <a:rPr lang="en-US" altLang="vi-VN" sz="2400" b="1" i="1" dirty="0" smtClean="0">
                <a:latin typeface="Times New Roman" panose="02020603050405020304" pitchFamily="18" charset="0"/>
                <a:cs typeface="Times New Roman" panose="02020603050405020304" pitchFamily="18" charset="0"/>
              </a:rPr>
              <a:t>Tư</a:t>
            </a:r>
            <a:r>
              <a:rPr lang="vi-VN" altLang="en-US" sz="2400" b="1" i="1" dirty="0" smtClean="0">
                <a:latin typeface=".VnTime" panose="020B7200000000000000" pitchFamily="34" charset="0"/>
              </a:rPr>
              <a:t> </a:t>
            </a:r>
            <a:r>
              <a:rPr lang="en-US" altLang="en-US" sz="2400" b="1" i="1" dirty="0" err="1" smtClean="0">
                <a:latin typeface=".VnTime" panose="020B7200000000000000" pitchFamily="34" charset="0"/>
              </a:rPr>
              <a:t>ngµy</a:t>
            </a:r>
            <a:r>
              <a:rPr lang="en-US" altLang="en-US" sz="2400" b="1" i="1" dirty="0" smtClean="0">
                <a:latin typeface=".VnTime" panose="020B7200000000000000" pitchFamily="34" charset="0"/>
              </a:rPr>
              <a:t> 15 </a:t>
            </a:r>
            <a:r>
              <a:rPr lang="en-US" altLang="en-US" sz="2400" b="1" i="1" dirty="0" err="1">
                <a:latin typeface=".VnTime" panose="020B7200000000000000" pitchFamily="34" charset="0"/>
              </a:rPr>
              <a:t>th¸ng</a:t>
            </a:r>
            <a:r>
              <a:rPr lang="en-US" altLang="en-US" sz="2400" b="1" i="1" dirty="0">
                <a:latin typeface=".VnTime" panose="020B7200000000000000" pitchFamily="34" charset="0"/>
              </a:rPr>
              <a:t> 11 </a:t>
            </a:r>
            <a:r>
              <a:rPr lang="en-US" altLang="en-US" sz="2400" b="1" i="1" dirty="0" err="1">
                <a:latin typeface=".VnTime" panose="020B7200000000000000" pitchFamily="34" charset="0"/>
              </a:rPr>
              <a:t>n</a:t>
            </a:r>
            <a:r>
              <a:rPr lang="en-US" altLang="en-US" sz="2400" b="1" i="1" dirty="0" err="1">
                <a:latin typeface="Times New Roman" panose="02020603050405020304" pitchFamily="18" charset="0"/>
                <a:cs typeface="Times New Roman" panose="02020603050405020304" pitchFamily="18" charset="0"/>
              </a:rPr>
              <a:t>ă</a:t>
            </a:r>
            <a:r>
              <a:rPr lang="en-US" altLang="en-US" sz="2400" b="1" i="1" dirty="0" err="1">
                <a:latin typeface=".VnTime" panose="020B7200000000000000" pitchFamily="34" charset="0"/>
              </a:rPr>
              <a:t>m</a:t>
            </a:r>
            <a:r>
              <a:rPr lang="en-US" altLang="en-US" sz="2400" b="1" i="1" dirty="0">
                <a:latin typeface=".VnTime" panose="020B7200000000000000" pitchFamily="34" charset="0"/>
              </a:rPr>
              <a:t> </a:t>
            </a:r>
            <a:r>
              <a:rPr lang="en-US" altLang="en-US" sz="2400" b="1" i="1" dirty="0" smtClean="0">
                <a:latin typeface=".VnTime" panose="020B7200000000000000" pitchFamily="34" charset="0"/>
              </a:rPr>
              <a:t>20</a:t>
            </a:r>
            <a:r>
              <a:rPr lang="vi-VN" altLang="en-US" sz="2400" b="1" i="1" dirty="0" smtClean="0">
                <a:latin typeface=".VnTime" panose="020B7200000000000000" pitchFamily="34" charset="0"/>
              </a:rPr>
              <a:t>23</a:t>
            </a:r>
            <a:endParaRPr lang="vi-VN" altLang="en-US" sz="2400" b="1" i="1" dirty="0" smtClean="0">
              <a:latin typeface=".VnTime" panose="020B7200000000000000" pitchFamily="34" charset="0"/>
            </a:endParaRPr>
          </a:p>
          <a:p>
            <a:pPr eaLnBrk="1" hangingPunct="1">
              <a:spcBef>
                <a:spcPct val="50000"/>
              </a:spcBef>
              <a:buFontTx/>
              <a:buNone/>
            </a:pPr>
            <a:r>
              <a:rPr lang="en-US" altLang="vi-VN" sz="2800" b="1" i="1" dirty="0" smtClean="0">
                <a:latin typeface="Times New Roman" panose="02020603050405020304" pitchFamily="18" charset="0"/>
                <a:cs typeface="Times New Roman" panose="02020603050405020304" pitchFamily="18" charset="0"/>
              </a:rPr>
              <a:t>                                   </a:t>
            </a:r>
            <a:r>
              <a:rPr lang="vi-VN" altLang="en-US" sz="2800" b="1" i="1" dirty="0" smtClean="0">
                <a:latin typeface="Times New Roman" panose="02020603050405020304" pitchFamily="18" charset="0"/>
                <a:cs typeface="Times New Roman" panose="02020603050405020304" pitchFamily="18" charset="0"/>
              </a:rPr>
              <a:t>Toán</a:t>
            </a:r>
            <a:endParaRPr lang="vi-VN" altLang="en-US" sz="2800" b="1" i="1" dirty="0" smtClean="0">
              <a:latin typeface="Times New Roman" panose="02020603050405020304" pitchFamily="18" charset="0"/>
              <a:cs typeface="Times New Roman" panose="02020603050405020304" pitchFamily="18" charset="0"/>
            </a:endParaRPr>
          </a:p>
          <a:p>
            <a:pPr eaLnBrk="1" hangingPunct="1">
              <a:spcBef>
                <a:spcPct val="50000"/>
              </a:spcBef>
              <a:buFontTx/>
              <a:buNone/>
            </a:pPr>
            <a:r>
              <a:rPr lang="en-US" altLang="vi-VN" sz="2400" b="1" i="1" dirty="0" smtClean="0">
                <a:latin typeface="Times New Roman" panose="02020603050405020304" pitchFamily="18" charset="0"/>
                <a:cs typeface="Times New Roman" panose="02020603050405020304" pitchFamily="18" charset="0"/>
              </a:rPr>
              <a:t>           </a:t>
            </a:r>
            <a:r>
              <a:rPr lang="vi-VN" altLang="en-US" sz="2400" b="1" i="1" dirty="0" smtClean="0">
                <a:latin typeface="Times New Roman" panose="02020603050405020304" pitchFamily="18" charset="0"/>
                <a:cs typeface="Times New Roman" panose="02020603050405020304" pitchFamily="18" charset="0"/>
              </a:rPr>
              <a:t>NHÂN VỚI SỐ CÓ HAI CHỮ SỐ ( </a:t>
            </a:r>
            <a:r>
              <a:rPr lang="en-US" altLang="vi-VN" sz="2400" b="1" i="1" dirty="0" smtClean="0">
                <a:latin typeface="Times New Roman" panose="02020603050405020304" pitchFamily="18" charset="0"/>
                <a:cs typeface="Times New Roman" panose="02020603050405020304" pitchFamily="18" charset="0"/>
              </a:rPr>
              <a:t>T</a:t>
            </a:r>
            <a:r>
              <a:rPr lang="vi-VN" altLang="en-US" sz="2400" b="1" i="1" dirty="0" smtClean="0">
                <a:latin typeface="Times New Roman" panose="02020603050405020304" pitchFamily="18" charset="0"/>
                <a:cs typeface="Times New Roman" panose="02020603050405020304" pitchFamily="18" charset="0"/>
              </a:rPr>
              <a:t>iết 1)</a:t>
            </a:r>
            <a:endParaRPr lang="en-US" altLang="en-US" sz="24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
            <a:extLst>
              <a:ext uri="{28A0092B-C50C-407E-A947-70E740481C1C}">
                <a14:useLocalDpi xmlns:a14="http://schemas.microsoft.com/office/drawing/2010/main" val="0"/>
              </a:ext>
            </a:extLst>
          </a:blip>
          <a:srcRect l="16371" t="43079" r="42421"/>
          <a:stretch>
            <a:fillRect/>
          </a:stretch>
        </p:blipFill>
        <p:spPr>
          <a:xfrm>
            <a:off x="710315" y="2559690"/>
            <a:ext cx="5602147" cy="2113992"/>
          </a:xfrm>
          <a:prstGeom prst="rect">
            <a:avLst/>
          </a:prstGeom>
        </p:spPr>
      </p:pic>
      <p:sp>
        <p:nvSpPr>
          <p:cNvPr id="9" name="TextBox 8"/>
          <p:cNvSpPr txBox="1"/>
          <p:nvPr/>
        </p:nvSpPr>
        <p:spPr>
          <a:xfrm>
            <a:off x="710315" y="1897445"/>
            <a:ext cx="2660015" cy="583565"/>
          </a:xfrm>
          <a:prstGeom prst="rect">
            <a:avLst/>
          </a:prstGeom>
          <a:noFill/>
        </p:spPr>
        <p:txBody>
          <a:bodyPr wrap="none" rtlCol="0">
            <a:spAutoFit/>
          </a:bodyPr>
          <a:lstStyle/>
          <a:p>
            <a:r>
              <a:rPr lang="x-none" sz="3200" b="1" u="sng" dirty="0" smtClean="0">
                <a:latin typeface="Times New Roman" panose="02020603050405020304" pitchFamily="18" charset="0"/>
                <a:cs typeface="Times New Roman" panose="02020603050405020304" pitchFamily="18" charset="0"/>
              </a:rPr>
              <a:t>Bài </a:t>
            </a:r>
            <a:r>
              <a:rPr lang="x-none" sz="3200" b="1" u="sng" dirty="0">
                <a:latin typeface="Times New Roman" panose="02020603050405020304" pitchFamily="18" charset="0"/>
                <a:cs typeface="Times New Roman" panose="02020603050405020304" pitchFamily="18" charset="0"/>
              </a:rPr>
              <a:t>1</a:t>
            </a:r>
            <a:r>
              <a:rPr lang="en-US" altLang="x-none" sz="3200" b="1" u="sng" dirty="0">
                <a:latin typeface="Times New Roman" panose="02020603050405020304" pitchFamily="18" charset="0"/>
                <a:cs typeface="Times New Roman" panose="02020603050405020304" pitchFamily="18" charset="0"/>
              </a:rPr>
              <a:t>/78</a:t>
            </a:r>
            <a:r>
              <a:rPr lang="x-none" sz="3200" b="1" dirty="0">
                <a:latin typeface="Times New Roman" panose="02020603050405020304" pitchFamily="18" charset="0"/>
                <a:cs typeface="Times New Roman" panose="02020603050405020304" pitchFamily="18" charset="0"/>
              </a:rPr>
              <a:t>: Tính</a:t>
            </a:r>
            <a:endParaRPr lang="x-none" sz="32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1">
            <a:extLst>
              <a:ext uri="{28A0092B-C50C-407E-A947-70E740481C1C}">
                <a14:useLocalDpi xmlns:a14="http://schemas.microsoft.com/office/drawing/2010/main" val="0"/>
              </a:ext>
            </a:extLst>
          </a:blip>
          <a:srcRect l="53399" t="43079" r="10166"/>
          <a:stretch>
            <a:fillRect/>
          </a:stretch>
        </p:blipFill>
        <p:spPr>
          <a:xfrm>
            <a:off x="5137950" y="2559690"/>
            <a:ext cx="5280098" cy="2113992"/>
          </a:xfrm>
          <a:prstGeom prst="rect">
            <a:avLst/>
          </a:prstGeom>
        </p:spPr>
      </p:pic>
      <p:sp>
        <p:nvSpPr>
          <p:cNvPr id="6" name="Rectangle 71"/>
          <p:cNvSpPr>
            <a:spLocks noChangeArrowheads="1"/>
          </p:cNvSpPr>
          <p:nvPr/>
        </p:nvSpPr>
        <p:spPr bwMode="auto">
          <a:xfrm>
            <a:off x="2363707" y="159270"/>
            <a:ext cx="7897511" cy="166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vi-VN" altLang="en-US" sz="2400" b="1" i="1" dirty="0" smtClean="0">
                <a:latin typeface=".VnTime" panose="020B7200000000000000" pitchFamily="34" charset="0"/>
              </a:rPr>
              <a:t>                </a:t>
            </a:r>
            <a:r>
              <a:rPr lang="en-US" altLang="en-US" sz="2400" b="1" i="1" dirty="0" err="1" smtClean="0">
                <a:latin typeface=".VnTime" panose="020B7200000000000000" pitchFamily="34" charset="0"/>
              </a:rPr>
              <a:t>Th</a:t>
            </a:r>
            <a:r>
              <a:rPr lang="vi-VN" altLang="en-US" sz="2400" b="1" i="1" dirty="0" smtClean="0">
                <a:latin typeface="+mj-lt"/>
              </a:rPr>
              <a:t>ứ </a:t>
            </a:r>
            <a:r>
              <a:rPr lang="en-US" altLang="vi-VN" sz="2400" b="1" i="1" dirty="0" smtClean="0">
                <a:latin typeface="Times New Roman" panose="02020603050405020304" pitchFamily="18" charset="0"/>
                <a:cs typeface="Times New Roman" panose="02020603050405020304" pitchFamily="18" charset="0"/>
              </a:rPr>
              <a:t>Tư</a:t>
            </a:r>
            <a:r>
              <a:rPr lang="vi-VN" altLang="en-US" sz="2400" b="1" i="1" dirty="0" smtClean="0">
                <a:latin typeface=".VnTime" panose="020B7200000000000000" pitchFamily="34" charset="0"/>
              </a:rPr>
              <a:t> </a:t>
            </a:r>
            <a:r>
              <a:rPr lang="en-US" altLang="en-US" sz="2400" b="1" i="1" dirty="0" err="1" smtClean="0">
                <a:latin typeface=".VnTime" panose="020B7200000000000000" pitchFamily="34" charset="0"/>
              </a:rPr>
              <a:t>ngµy</a:t>
            </a:r>
            <a:r>
              <a:rPr lang="en-US" altLang="en-US" sz="2400" b="1" i="1" dirty="0" smtClean="0">
                <a:latin typeface=".VnTime" panose="020B7200000000000000" pitchFamily="34" charset="0"/>
              </a:rPr>
              <a:t> 15 </a:t>
            </a:r>
            <a:r>
              <a:rPr lang="en-US" altLang="en-US" sz="2400" b="1" i="1" dirty="0" err="1">
                <a:latin typeface=".VnTime" panose="020B7200000000000000" pitchFamily="34" charset="0"/>
              </a:rPr>
              <a:t>th¸ng</a:t>
            </a:r>
            <a:r>
              <a:rPr lang="en-US" altLang="en-US" sz="2400" b="1" i="1" dirty="0">
                <a:latin typeface=".VnTime" panose="020B7200000000000000" pitchFamily="34" charset="0"/>
              </a:rPr>
              <a:t> 11 </a:t>
            </a:r>
            <a:r>
              <a:rPr lang="en-US" altLang="en-US" sz="2400" b="1" i="1" dirty="0" err="1">
                <a:latin typeface=".VnTime" panose="020B7200000000000000" pitchFamily="34" charset="0"/>
              </a:rPr>
              <a:t>n</a:t>
            </a:r>
            <a:r>
              <a:rPr lang="en-US" altLang="en-US" sz="2400" b="1" i="1" dirty="0" err="1">
                <a:latin typeface="Times New Roman" panose="02020603050405020304" pitchFamily="18" charset="0"/>
                <a:cs typeface="Times New Roman" panose="02020603050405020304" pitchFamily="18" charset="0"/>
              </a:rPr>
              <a:t>ă</a:t>
            </a:r>
            <a:r>
              <a:rPr lang="en-US" altLang="en-US" sz="2400" b="1" i="1" dirty="0" err="1">
                <a:latin typeface=".VnTime" panose="020B7200000000000000" pitchFamily="34" charset="0"/>
              </a:rPr>
              <a:t>m</a:t>
            </a:r>
            <a:r>
              <a:rPr lang="en-US" altLang="en-US" sz="2400" b="1" i="1" dirty="0">
                <a:latin typeface=".VnTime" panose="020B7200000000000000" pitchFamily="34" charset="0"/>
              </a:rPr>
              <a:t> </a:t>
            </a:r>
            <a:r>
              <a:rPr lang="en-US" altLang="en-US" sz="2400" b="1" i="1" dirty="0" smtClean="0">
                <a:latin typeface=".VnTime" panose="020B7200000000000000" pitchFamily="34" charset="0"/>
              </a:rPr>
              <a:t>20</a:t>
            </a:r>
            <a:r>
              <a:rPr lang="vi-VN" altLang="en-US" sz="2400" b="1" i="1" dirty="0" smtClean="0">
                <a:latin typeface=".VnTime" panose="020B7200000000000000" pitchFamily="34" charset="0"/>
              </a:rPr>
              <a:t>23</a:t>
            </a:r>
            <a:endParaRPr lang="vi-VN" altLang="en-US" sz="2400" b="1" i="1" dirty="0" smtClean="0">
              <a:latin typeface=".VnTime" panose="020B7200000000000000" pitchFamily="34" charset="0"/>
            </a:endParaRPr>
          </a:p>
          <a:p>
            <a:pPr eaLnBrk="1" hangingPunct="1">
              <a:spcBef>
                <a:spcPct val="50000"/>
              </a:spcBef>
              <a:buFontTx/>
              <a:buNone/>
            </a:pPr>
            <a:r>
              <a:rPr lang="en-US" altLang="vi-VN" sz="2800" b="1" i="1" dirty="0" smtClean="0">
                <a:latin typeface="Times New Roman" panose="02020603050405020304" pitchFamily="18" charset="0"/>
                <a:cs typeface="Times New Roman" panose="02020603050405020304" pitchFamily="18" charset="0"/>
              </a:rPr>
              <a:t>                                   </a:t>
            </a:r>
            <a:r>
              <a:rPr lang="vi-VN" altLang="en-US" sz="2800" b="1" i="1" dirty="0" smtClean="0">
                <a:latin typeface="Times New Roman" panose="02020603050405020304" pitchFamily="18" charset="0"/>
                <a:cs typeface="Times New Roman" panose="02020603050405020304" pitchFamily="18" charset="0"/>
              </a:rPr>
              <a:t>Toán</a:t>
            </a:r>
            <a:endParaRPr lang="vi-VN" altLang="en-US" sz="2800" b="1" i="1" dirty="0" smtClean="0">
              <a:latin typeface="Times New Roman" panose="02020603050405020304" pitchFamily="18" charset="0"/>
              <a:cs typeface="Times New Roman" panose="02020603050405020304" pitchFamily="18" charset="0"/>
            </a:endParaRPr>
          </a:p>
          <a:p>
            <a:pPr eaLnBrk="1" hangingPunct="1">
              <a:spcBef>
                <a:spcPct val="50000"/>
              </a:spcBef>
              <a:buFontTx/>
              <a:buNone/>
            </a:pPr>
            <a:r>
              <a:rPr lang="en-US" altLang="vi-VN" sz="2400" b="1" i="1" dirty="0" smtClean="0">
                <a:latin typeface="Times New Roman" panose="02020603050405020304" pitchFamily="18" charset="0"/>
                <a:cs typeface="Times New Roman" panose="02020603050405020304" pitchFamily="18" charset="0"/>
              </a:rPr>
              <a:t>           </a:t>
            </a:r>
            <a:r>
              <a:rPr lang="vi-VN" altLang="en-US" sz="2400" b="1" i="1" dirty="0" smtClean="0">
                <a:latin typeface="Times New Roman" panose="02020603050405020304" pitchFamily="18" charset="0"/>
                <a:cs typeface="Times New Roman" panose="02020603050405020304" pitchFamily="18" charset="0"/>
              </a:rPr>
              <a:t>NHÂN VỚI SỐ CÓ HAI CHỮ SỐ ( tiết 1)</a:t>
            </a:r>
            <a:endParaRPr lang="en-US" altLang="en-US" sz="2400" b="1" dirty="0">
              <a:latin typeface="Times New Roman" panose="02020603050405020304" pitchFamily="18" charset="0"/>
              <a:cs typeface="Times New Roman" panose="02020603050405020304" pitchFamily="18" charset="0"/>
            </a:endParaRPr>
          </a:p>
        </p:txBody>
      </p:sp>
      <p:sp>
        <p:nvSpPr>
          <p:cNvPr id="2" name="TextBox 8"/>
          <p:cNvSpPr txBox="1"/>
          <p:nvPr/>
        </p:nvSpPr>
        <p:spPr>
          <a:xfrm>
            <a:off x="837315" y="4493325"/>
            <a:ext cx="4665345" cy="583565"/>
          </a:xfrm>
          <a:prstGeom prst="rect">
            <a:avLst/>
          </a:prstGeom>
          <a:noFill/>
        </p:spPr>
        <p:txBody>
          <a:bodyPr wrap="none" rtlCol="0">
            <a:spAutoFit/>
          </a:bodyPr>
          <a:p>
            <a:r>
              <a:rPr lang="x-none" sz="3200" b="1" u="sng" dirty="0" smtClean="0">
                <a:latin typeface="Times New Roman" panose="02020603050405020304" pitchFamily="18" charset="0"/>
                <a:cs typeface="Times New Roman" panose="02020603050405020304" pitchFamily="18" charset="0"/>
              </a:rPr>
              <a:t>Bài </a:t>
            </a:r>
            <a:r>
              <a:rPr lang="en-US" altLang="x-none" sz="3200" b="1" u="sng" dirty="0" smtClean="0">
                <a:latin typeface="Times New Roman" panose="02020603050405020304" pitchFamily="18" charset="0"/>
                <a:cs typeface="Times New Roman" panose="02020603050405020304" pitchFamily="18" charset="0"/>
              </a:rPr>
              <a:t>2/79</a:t>
            </a:r>
            <a:r>
              <a:rPr lang="x-none" sz="3200" b="1" dirty="0">
                <a:latin typeface="Times New Roman" panose="02020603050405020304" pitchFamily="18" charset="0"/>
                <a:cs typeface="Times New Roman" panose="02020603050405020304" pitchFamily="18" charset="0"/>
              </a:rPr>
              <a:t>: </a:t>
            </a:r>
            <a:r>
              <a:rPr lang="en-US" altLang="x-none" sz="3200" b="1" dirty="0">
                <a:latin typeface="Times New Roman" panose="02020603050405020304" pitchFamily="18" charset="0"/>
                <a:cs typeface="Times New Roman" panose="02020603050405020304" pitchFamily="18" charset="0"/>
              </a:rPr>
              <a:t>Đặt t</a:t>
            </a:r>
            <a:r>
              <a:rPr lang="x-none" sz="3200" b="1" dirty="0">
                <a:latin typeface="Times New Roman" panose="02020603050405020304" pitchFamily="18" charset="0"/>
                <a:cs typeface="Times New Roman" panose="02020603050405020304" pitchFamily="18" charset="0"/>
              </a:rPr>
              <a:t>ính</a:t>
            </a:r>
            <a:r>
              <a:rPr lang="en-US" altLang="x-none" sz="3200" b="1" dirty="0">
                <a:latin typeface="Times New Roman" panose="02020603050405020304" pitchFamily="18" charset="0"/>
                <a:cs typeface="Times New Roman" panose="02020603050405020304" pitchFamily="18" charset="0"/>
              </a:rPr>
              <a:t> rồi tính</a:t>
            </a:r>
            <a:endParaRPr lang="en-US" altLang="x-none" sz="3200" b="1" dirty="0">
              <a:latin typeface="Times New Roman" panose="02020603050405020304" pitchFamily="18" charset="0"/>
              <a:cs typeface="Times New Roman" panose="02020603050405020304" pitchFamily="18" charset="0"/>
            </a:endParaRPr>
          </a:p>
        </p:txBody>
      </p:sp>
      <p:sp>
        <p:nvSpPr>
          <p:cNvPr id="3" name="TextBox 8"/>
          <p:cNvSpPr txBox="1"/>
          <p:nvPr/>
        </p:nvSpPr>
        <p:spPr>
          <a:xfrm>
            <a:off x="950345" y="5413440"/>
            <a:ext cx="10723880" cy="706755"/>
          </a:xfrm>
          <a:prstGeom prst="rect">
            <a:avLst/>
          </a:prstGeom>
          <a:noFill/>
        </p:spPr>
        <p:txBody>
          <a:bodyPr wrap="none" rtlCol="0">
            <a:spAutoFit/>
          </a:bodyPr>
          <a:p>
            <a:r>
              <a:rPr lang="en-US" sz="4000" b="1" dirty="0" smtClean="0">
                <a:latin typeface="Times New Roman" panose="02020603050405020304" pitchFamily="18" charset="0"/>
                <a:cs typeface="Times New Roman" panose="02020603050405020304" pitchFamily="18" charset="0"/>
              </a:rPr>
              <a:t>369 x 12        218 x 34          412 x 21         785 x 23</a:t>
            </a:r>
            <a:endParaRPr lang="en-US" sz="4000" b="1" dirty="0" smtClean="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Picturemicky1"/>
          <p:cNvPicPr>
            <a:picLocks noChangeAspect="1" noChangeArrowheads="1" noCrop="1"/>
          </p:cNvPicPr>
          <p:nvPr/>
        </p:nvPicPr>
        <p:blipFill>
          <a:blip r:embed="rId1"/>
          <a:srcRect/>
          <a:stretch>
            <a:fillRect/>
          </a:stretch>
        </p:blipFill>
        <p:spPr bwMode="auto">
          <a:xfrm>
            <a:off x="-229476" y="5225654"/>
            <a:ext cx="2566276" cy="1326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30" descr="firew1"/>
          <p:cNvPicPr>
            <a:picLocks noChangeAspect="1" noChangeArrowheads="1" noCrop="1"/>
          </p:cNvPicPr>
          <p:nvPr/>
        </p:nvPicPr>
        <p:blipFill>
          <a:blip r:embed="rId2"/>
          <a:srcRect/>
          <a:stretch>
            <a:fillRect/>
          </a:stretch>
        </p:blipFill>
        <p:spPr bwMode="auto">
          <a:xfrm>
            <a:off x="8128000" y="457200"/>
            <a:ext cx="2271184"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7" descr="Picturemicky1"/>
          <p:cNvPicPr>
            <a:picLocks noChangeAspect="1" noChangeArrowheads="1" noCrop="1"/>
          </p:cNvPicPr>
          <p:nvPr/>
        </p:nvPicPr>
        <p:blipFill>
          <a:blip r:embed="rId1"/>
          <a:srcRect/>
          <a:stretch>
            <a:fillRect/>
          </a:stretch>
        </p:blipFill>
        <p:spPr bwMode="auto">
          <a:xfrm>
            <a:off x="10088326" y="4848334"/>
            <a:ext cx="185493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9" descr="kt"/>
          <p:cNvPicPr>
            <a:picLocks noChangeAspect="1" noChangeArrowheads="1" noCrop="1"/>
          </p:cNvPicPr>
          <p:nvPr/>
        </p:nvPicPr>
        <p:blipFill>
          <a:blip r:embed="rId3">
            <a:lum contrast="36000"/>
          </a:blip>
          <a:srcRect/>
          <a:stretch>
            <a:fillRect/>
          </a:stretch>
        </p:blipFill>
        <p:spPr bwMode="auto">
          <a:xfrm>
            <a:off x="2235200" y="196848"/>
            <a:ext cx="8636000" cy="867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10" descr="Firewrk8"/>
          <p:cNvPicPr>
            <a:picLocks noChangeAspect="1" noChangeArrowheads="1"/>
          </p:cNvPicPr>
          <p:nvPr/>
        </p:nvPicPr>
        <p:blipFill>
          <a:blip r:embed="rId4" cstate="print">
            <a:lum bright="6000" contrast="30000"/>
            <a:extLst>
              <a:ext uri="{28A0092B-C50C-407E-A947-70E740481C1C}">
                <a14:useLocalDpi xmlns:a14="http://schemas.microsoft.com/office/drawing/2010/main" val="0"/>
              </a:ext>
            </a:extLst>
          </a:blip>
          <a:srcRect/>
          <a:stretch>
            <a:fillRect/>
          </a:stretch>
        </p:blipFill>
        <p:spPr bwMode="auto">
          <a:xfrm>
            <a:off x="10261600" y="0"/>
            <a:ext cx="1930400" cy="186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11" descr="Firewrk8"/>
          <p:cNvPicPr>
            <a:picLocks noChangeAspect="1" noChangeArrowheads="1"/>
          </p:cNvPicPr>
          <p:nvPr/>
        </p:nvPicPr>
        <p:blipFill>
          <a:blip r:embed="rId4" cstate="print">
            <a:lum bright="6000" contrast="30000"/>
            <a:extLst>
              <a:ext uri="{28A0092B-C50C-407E-A947-70E740481C1C}">
                <a14:useLocalDpi xmlns:a14="http://schemas.microsoft.com/office/drawing/2010/main" val="0"/>
              </a:ext>
            </a:extLst>
          </a:blip>
          <a:srcRect/>
          <a:stretch>
            <a:fillRect/>
          </a:stretch>
        </p:blipFill>
        <p:spPr bwMode="auto">
          <a:xfrm>
            <a:off x="-203200" y="0"/>
            <a:ext cx="2540000" cy="186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12" descr="20070910013147918"/>
          <p:cNvPicPr>
            <a:picLocks noChangeAspect="1" noChangeArrowheads="1" noCrop="1"/>
          </p:cNvPicPr>
          <p:nvPr/>
        </p:nvPicPr>
        <p:blipFill>
          <a:blip r:embed="rId5"/>
          <a:srcRect/>
          <a:stretch>
            <a:fillRect/>
          </a:stretch>
        </p:blipFill>
        <p:spPr bwMode="auto">
          <a:xfrm>
            <a:off x="1" y="-296845"/>
            <a:ext cx="1602364" cy="1949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Picture 13" descr="20070910013014324"/>
          <p:cNvPicPr>
            <a:picLocks noChangeAspect="1" noChangeArrowheads="1" noCrop="1"/>
          </p:cNvPicPr>
          <p:nvPr/>
        </p:nvPicPr>
        <p:blipFill>
          <a:blip r:embed="rId6"/>
          <a:srcRect/>
          <a:stretch>
            <a:fillRect/>
          </a:stretch>
        </p:blipFill>
        <p:spPr bwMode="auto">
          <a:xfrm>
            <a:off x="11226800" y="0"/>
            <a:ext cx="965200" cy="1652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Lớp Chúng Ta Đoàn Kết - Tốp Ca Thiếu Nhi - Nhac.vn">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9584267" y="6305551"/>
            <a:ext cx="495300" cy="495300"/>
          </a:xfrm>
          <a:prstGeom prst="rect">
            <a:avLst/>
          </a:prstGeom>
        </p:spPr>
      </p:pic>
      <p:sp>
        <p:nvSpPr>
          <p:cNvPr id="4" name="Rectangle 3"/>
          <p:cNvSpPr/>
          <p:nvPr/>
        </p:nvSpPr>
        <p:spPr>
          <a:xfrm>
            <a:off x="3220881" y="2553508"/>
            <a:ext cx="6611036" cy="1144905"/>
          </a:xfrm>
          <a:prstGeom prst="rect">
            <a:avLst/>
          </a:prstGeom>
          <a:noFill/>
        </p:spPr>
        <p:txBody>
          <a:bodyPr wrap="none" lIns="91440" tIns="45720" rIns="91440" bIns="45720">
            <a:prstTxWarp prst="textPlain">
              <a:avLst/>
            </a:prstTxWarp>
            <a:spAutoFit/>
          </a:bodyPr>
          <a:lstStyle/>
          <a:p>
            <a:pPr algn="ctr"/>
            <a:r>
              <a:rPr lang="en-US" sz="5400" b="1" cap="none" spc="50" dirty="0" err="1">
                <a:ln w="28575" cmpd="sng">
                  <a:solidFill>
                    <a:srgbClr val="00B050"/>
                  </a:solidFill>
                  <a:prstDash val="solid"/>
                </a:ln>
                <a:solidFill>
                  <a:schemeClr val="accent1">
                    <a:lumMod val="75000"/>
                  </a:schemeClr>
                </a:solidFill>
                <a:effectLst>
                  <a:glow rad="38100">
                    <a:schemeClr val="accent1">
                      <a:alpha val="40000"/>
                    </a:schemeClr>
                  </a:glow>
                </a:effectLst>
                <a:latin typeface="VNI-Thufap1" panose="00000400000000000000" pitchFamily="2" charset="0"/>
              </a:rPr>
              <a:t>Chuùc</a:t>
            </a:r>
            <a:r>
              <a:rPr lang="en-US" sz="5400" b="1" cap="none" spc="50" dirty="0">
                <a:ln w="28575" cmpd="sng">
                  <a:solidFill>
                    <a:srgbClr val="00B050"/>
                  </a:solidFill>
                  <a:prstDash val="solid"/>
                </a:ln>
                <a:solidFill>
                  <a:schemeClr val="accent1">
                    <a:lumMod val="75000"/>
                  </a:schemeClr>
                </a:solidFill>
                <a:effectLst>
                  <a:glow rad="38100">
                    <a:schemeClr val="accent1">
                      <a:alpha val="40000"/>
                    </a:schemeClr>
                  </a:glow>
                </a:effectLst>
                <a:latin typeface="VNI-Thufap1" panose="00000400000000000000" pitchFamily="2" charset="0"/>
              </a:rPr>
              <a:t> </a:t>
            </a:r>
            <a:r>
              <a:rPr lang="en-US" sz="5400" b="1" cap="none" spc="50" dirty="0" err="1">
                <a:ln w="28575" cmpd="sng">
                  <a:solidFill>
                    <a:srgbClr val="00B050"/>
                  </a:solidFill>
                  <a:prstDash val="solid"/>
                </a:ln>
                <a:solidFill>
                  <a:schemeClr val="accent1">
                    <a:lumMod val="75000"/>
                  </a:schemeClr>
                </a:solidFill>
                <a:effectLst>
                  <a:glow rad="38100">
                    <a:schemeClr val="accent1">
                      <a:alpha val="40000"/>
                    </a:schemeClr>
                  </a:glow>
                </a:effectLst>
                <a:latin typeface="VNI-Thufap1" panose="00000400000000000000" pitchFamily="2" charset="0"/>
              </a:rPr>
              <a:t>caùc</a:t>
            </a:r>
            <a:r>
              <a:rPr lang="en-US" sz="5400" b="1" cap="none" spc="50" dirty="0">
                <a:ln w="28575" cmpd="sng">
                  <a:solidFill>
                    <a:srgbClr val="00B050"/>
                  </a:solidFill>
                  <a:prstDash val="solid"/>
                </a:ln>
                <a:solidFill>
                  <a:schemeClr val="accent1">
                    <a:lumMod val="75000"/>
                  </a:schemeClr>
                </a:solidFill>
                <a:effectLst>
                  <a:glow rad="38100">
                    <a:schemeClr val="accent1">
                      <a:alpha val="40000"/>
                    </a:schemeClr>
                  </a:glow>
                </a:effectLst>
                <a:latin typeface="VNI-Thufap1" panose="00000400000000000000" pitchFamily="2" charset="0"/>
              </a:rPr>
              <a:t> </a:t>
            </a:r>
            <a:r>
              <a:rPr lang="en-US" sz="5400" b="1" cap="none" spc="50" dirty="0" err="1">
                <a:ln w="28575" cmpd="sng">
                  <a:solidFill>
                    <a:srgbClr val="00B050"/>
                  </a:solidFill>
                  <a:prstDash val="solid"/>
                </a:ln>
                <a:solidFill>
                  <a:schemeClr val="accent1">
                    <a:lumMod val="75000"/>
                  </a:schemeClr>
                </a:solidFill>
                <a:effectLst>
                  <a:glow rad="38100">
                    <a:schemeClr val="accent1">
                      <a:alpha val="40000"/>
                    </a:schemeClr>
                  </a:glow>
                </a:effectLst>
                <a:latin typeface="VNI-Thufap1" panose="00000400000000000000" pitchFamily="2" charset="0"/>
              </a:rPr>
              <a:t>em</a:t>
            </a:r>
            <a:r>
              <a:rPr lang="en-US" sz="5400" b="1" cap="none" spc="50" dirty="0">
                <a:ln w="28575" cmpd="sng">
                  <a:solidFill>
                    <a:srgbClr val="00B050"/>
                  </a:solidFill>
                  <a:prstDash val="solid"/>
                </a:ln>
                <a:solidFill>
                  <a:schemeClr val="accent1">
                    <a:lumMod val="75000"/>
                  </a:schemeClr>
                </a:solidFill>
                <a:effectLst>
                  <a:glow rad="38100">
                    <a:schemeClr val="accent1">
                      <a:alpha val="40000"/>
                    </a:schemeClr>
                  </a:glow>
                </a:effectLst>
                <a:latin typeface="VNI-Thufap1" panose="00000400000000000000" pitchFamily="2" charset="0"/>
              </a:rPr>
              <a:t> </a:t>
            </a:r>
            <a:r>
              <a:rPr lang="en-US" sz="5400" b="1" cap="none" spc="50" dirty="0" err="1">
                <a:ln w="28575" cmpd="sng">
                  <a:solidFill>
                    <a:srgbClr val="00B050"/>
                  </a:solidFill>
                  <a:prstDash val="solid"/>
                </a:ln>
                <a:solidFill>
                  <a:schemeClr val="accent1">
                    <a:lumMod val="75000"/>
                  </a:schemeClr>
                </a:solidFill>
                <a:effectLst>
                  <a:glow rad="38100">
                    <a:schemeClr val="accent1">
                      <a:alpha val="40000"/>
                    </a:schemeClr>
                  </a:glow>
                </a:effectLst>
                <a:latin typeface="VNI-Thufap1" panose="00000400000000000000" pitchFamily="2" charset="0"/>
              </a:rPr>
              <a:t>chaêm</a:t>
            </a:r>
            <a:r>
              <a:rPr lang="en-US" sz="5400" b="1" cap="none" spc="50" dirty="0">
                <a:ln w="28575" cmpd="sng">
                  <a:solidFill>
                    <a:srgbClr val="00B050"/>
                  </a:solidFill>
                  <a:prstDash val="solid"/>
                </a:ln>
                <a:solidFill>
                  <a:schemeClr val="accent1">
                    <a:lumMod val="75000"/>
                  </a:schemeClr>
                </a:solidFill>
                <a:effectLst>
                  <a:glow rad="38100">
                    <a:schemeClr val="accent1">
                      <a:alpha val="40000"/>
                    </a:schemeClr>
                  </a:glow>
                </a:effectLst>
                <a:latin typeface="VNI-Thufap1" panose="00000400000000000000" pitchFamily="2" charset="0"/>
              </a:rPr>
              <a:t> </a:t>
            </a:r>
            <a:r>
              <a:rPr lang="en-US" sz="5400" b="1" cap="none" spc="50" dirty="0" err="1">
                <a:ln w="28575" cmpd="sng">
                  <a:solidFill>
                    <a:srgbClr val="00B050"/>
                  </a:solidFill>
                  <a:prstDash val="solid"/>
                </a:ln>
                <a:solidFill>
                  <a:schemeClr val="accent1">
                    <a:lumMod val="75000"/>
                  </a:schemeClr>
                </a:solidFill>
                <a:effectLst>
                  <a:glow rad="38100">
                    <a:schemeClr val="accent1">
                      <a:alpha val="40000"/>
                    </a:schemeClr>
                  </a:glow>
                </a:effectLst>
                <a:latin typeface="VNI-Thufap1" panose="00000400000000000000" pitchFamily="2" charset="0"/>
              </a:rPr>
              <a:t>ngoan</a:t>
            </a:r>
            <a:r>
              <a:rPr lang="en-US" sz="5400" b="1" cap="none" spc="50" dirty="0">
                <a:ln w="28575" cmpd="sng">
                  <a:solidFill>
                    <a:srgbClr val="00B050"/>
                  </a:solidFill>
                  <a:prstDash val="solid"/>
                </a:ln>
                <a:solidFill>
                  <a:schemeClr val="accent1">
                    <a:lumMod val="75000"/>
                  </a:schemeClr>
                </a:solidFill>
                <a:effectLst>
                  <a:glow rad="38100">
                    <a:schemeClr val="accent1">
                      <a:alpha val="40000"/>
                    </a:schemeClr>
                  </a:glow>
                </a:effectLst>
                <a:latin typeface="VNI-Thufap1" panose="00000400000000000000" pitchFamily="2" charset="0"/>
              </a:rPr>
              <a:t>, </a:t>
            </a:r>
            <a:r>
              <a:rPr lang="en-US" sz="5400" b="1" cap="none" spc="50" dirty="0" err="1">
                <a:ln w="28575" cmpd="sng">
                  <a:solidFill>
                    <a:srgbClr val="00B050"/>
                  </a:solidFill>
                  <a:prstDash val="solid"/>
                </a:ln>
                <a:solidFill>
                  <a:schemeClr val="accent1">
                    <a:lumMod val="75000"/>
                  </a:schemeClr>
                </a:solidFill>
                <a:effectLst>
                  <a:glow rad="38100">
                    <a:schemeClr val="accent1">
                      <a:alpha val="40000"/>
                    </a:schemeClr>
                  </a:glow>
                </a:effectLst>
                <a:latin typeface="VNI-Thufap1" panose="00000400000000000000" pitchFamily="2" charset="0"/>
              </a:rPr>
              <a:t>hoïc</a:t>
            </a:r>
            <a:r>
              <a:rPr lang="en-US" sz="5400" b="1" cap="none" spc="50" dirty="0">
                <a:ln w="28575" cmpd="sng">
                  <a:solidFill>
                    <a:srgbClr val="00B050"/>
                  </a:solidFill>
                  <a:prstDash val="solid"/>
                </a:ln>
                <a:solidFill>
                  <a:schemeClr val="accent1">
                    <a:lumMod val="75000"/>
                  </a:schemeClr>
                </a:solidFill>
                <a:effectLst>
                  <a:glow rad="38100">
                    <a:schemeClr val="accent1">
                      <a:alpha val="40000"/>
                    </a:schemeClr>
                  </a:glow>
                </a:effectLst>
                <a:latin typeface="VNI-Thufap1" panose="00000400000000000000" pitchFamily="2" charset="0"/>
              </a:rPr>
              <a:t> </a:t>
            </a:r>
            <a:r>
              <a:rPr lang="en-US" sz="5400" b="1" cap="none" spc="50" dirty="0" err="1">
                <a:ln w="28575" cmpd="sng">
                  <a:solidFill>
                    <a:srgbClr val="00B050"/>
                  </a:solidFill>
                  <a:prstDash val="solid"/>
                </a:ln>
                <a:solidFill>
                  <a:schemeClr val="accent1">
                    <a:lumMod val="75000"/>
                  </a:schemeClr>
                </a:solidFill>
                <a:effectLst>
                  <a:glow rad="38100">
                    <a:schemeClr val="accent1">
                      <a:alpha val="40000"/>
                    </a:schemeClr>
                  </a:glow>
                </a:effectLst>
                <a:latin typeface="VNI-Thufap1" panose="00000400000000000000" pitchFamily="2" charset="0"/>
              </a:rPr>
              <a:t>gioûi</a:t>
            </a:r>
            <a:r>
              <a:rPr lang="en-US" sz="5400" b="1" cap="none" spc="50" dirty="0">
                <a:ln w="28575" cmpd="sng">
                  <a:solidFill>
                    <a:srgbClr val="00B050"/>
                  </a:solidFill>
                  <a:prstDash val="solid"/>
                </a:ln>
                <a:solidFill>
                  <a:schemeClr val="accent1">
                    <a:lumMod val="75000"/>
                  </a:schemeClr>
                </a:solidFill>
                <a:effectLst>
                  <a:glow rad="38100">
                    <a:schemeClr val="accent1">
                      <a:alpha val="40000"/>
                    </a:schemeClr>
                  </a:glow>
                </a:effectLst>
                <a:latin typeface="VNI-Thufap1" panose="00000400000000000000" pitchFamily="2" charset="0"/>
              </a:rPr>
              <a:t>!</a:t>
            </a:r>
            <a:endParaRPr lang="en-US" sz="5400" b="1" cap="none" spc="50" dirty="0">
              <a:ln w="28575" cmpd="sng">
                <a:solidFill>
                  <a:srgbClr val="00B050"/>
                </a:solidFill>
                <a:prstDash val="solid"/>
              </a:ln>
              <a:solidFill>
                <a:schemeClr val="accent1">
                  <a:lumMod val="75000"/>
                </a:schemeClr>
              </a:solidFill>
              <a:effectLst>
                <a:glow rad="38100">
                  <a:schemeClr val="accent1">
                    <a:alpha val="40000"/>
                  </a:schemeClr>
                </a:glow>
              </a:effectLst>
              <a:latin typeface="VNI-Thufap1" panose="00000400000000000000" pitchFamily="2" charset="0"/>
            </a:endParaRPr>
          </a:p>
        </p:txBody>
      </p:sp>
      <p:pic>
        <p:nvPicPr>
          <p:cNvPr id="5" name="Lớp Chúng Ta Đoàn Kết-Tốp Ca Thiếu Nhi (mp3cut.net)">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9"/>
          <a:stretch>
            <a:fillRect/>
          </a:stretch>
        </p:blipFill>
        <p:spPr>
          <a:xfrm>
            <a:off x="5892800" y="3225800"/>
            <a:ext cx="406400" cy="406400"/>
          </a:xfrm>
          <a:prstGeom prst="rect">
            <a:avLst/>
          </a:prstGeom>
        </p:spPr>
      </p:pic>
      <p:pic>
        <p:nvPicPr>
          <p:cNvPr id="15" name="Picture 2" descr="F:\1-原创素材\1_mm1102\PPT\PPT_014\materaials\pageimg_g21.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36800" y="3261317"/>
            <a:ext cx="7627007" cy="3539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3462046" y="4451285"/>
            <a:ext cx="5843587" cy="1476375"/>
          </a:xfrm>
          <a:prstGeom prst="rect">
            <a:avLst/>
          </a:prstGeom>
          <a:noFill/>
        </p:spPr>
        <p:txBody>
          <a:bodyPr>
            <a:spAutoFit/>
          </a:bodyPr>
          <a:lstStyle/>
          <a:p>
            <a:pPr algn="ctr">
              <a:lnSpc>
                <a:spcPct val="150000"/>
              </a:lnSpc>
              <a:defRPr/>
            </a:pPr>
            <a:r>
              <a:rPr lang="en-US" altLang="zh-CN" sz="6000" b="1" dirty="0" smtClean="0">
                <a:solidFill>
                  <a:srgbClr val="3718F0"/>
                </a:solidFill>
                <a:latin typeface="Times New Roman" panose="02020603050405020304" pitchFamily="18" charset="0"/>
                <a:ea typeface="华康海报体W12(P)" pitchFamily="82" charset="-122"/>
                <a:cs typeface="Times New Roman" panose="02020603050405020304" pitchFamily="18" charset="0"/>
              </a:rPr>
              <a:t>4A1</a:t>
            </a:r>
            <a:endParaRPr lang="en-US" altLang="zh-CN" sz="6000" b="1" dirty="0">
              <a:solidFill>
                <a:srgbClr val="3718F0"/>
              </a:solidFill>
              <a:latin typeface="Times New Roman" panose="02020603050405020304" pitchFamily="18" charset="0"/>
              <a:ea typeface="华康海报体W12(P)" pitchFamily="82" charset="-122"/>
              <a:cs typeface="Times New Roman" panose="02020603050405020304" pitchFamily="18" charset="0"/>
            </a:endParaRPr>
          </a:p>
        </p:txBody>
      </p:sp>
      <p:pic>
        <p:nvPicPr>
          <p:cNvPr id="17" name="Picture 4" descr="Hình ảnh có liên quan"/>
          <p:cNvPicPr>
            <a:picLocks noChangeAspect="1" noChangeArrowheads="1" noCrop="1"/>
          </p:cNvPicPr>
          <p:nvPr/>
        </p:nvPicPr>
        <p:blipFill>
          <a:blip r:embed="rId13"/>
          <a:srcRect/>
          <a:stretch>
            <a:fillRect/>
          </a:stretch>
        </p:blipFill>
        <p:spPr bwMode="auto">
          <a:xfrm>
            <a:off x="-1092786" y="630765"/>
            <a:ext cx="3787937" cy="352609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ình ảnh có liên quan"/>
          <p:cNvPicPr>
            <a:picLocks noChangeAspect="1" noChangeArrowheads="1" noCrop="1"/>
          </p:cNvPicPr>
          <p:nvPr/>
        </p:nvPicPr>
        <p:blipFill>
          <a:blip r:embed="rId13"/>
          <a:srcRect/>
          <a:stretch>
            <a:fillRect/>
          </a:stretch>
        </p:blipFill>
        <p:spPr bwMode="auto">
          <a:xfrm>
            <a:off x="9121822" y="101736"/>
            <a:ext cx="3787937" cy="352609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ình ảnh có liên quan"/>
          <p:cNvPicPr>
            <a:picLocks noChangeAspect="1" noChangeArrowheads="1" noCrop="1"/>
          </p:cNvPicPr>
          <p:nvPr/>
        </p:nvPicPr>
        <p:blipFill>
          <a:blip r:embed="rId13"/>
          <a:srcRect/>
          <a:stretch>
            <a:fillRect/>
          </a:stretch>
        </p:blipFill>
        <p:spPr bwMode="auto">
          <a:xfrm>
            <a:off x="9121822" y="3102528"/>
            <a:ext cx="3787937" cy="352609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ình ảnh có liên quan"/>
          <p:cNvPicPr>
            <a:picLocks noChangeAspect="1" noChangeArrowheads="1" noCrop="1"/>
          </p:cNvPicPr>
          <p:nvPr/>
        </p:nvPicPr>
        <p:blipFill>
          <a:blip r:embed="rId13"/>
          <a:srcRect/>
          <a:stretch>
            <a:fillRect/>
          </a:stretch>
        </p:blipFill>
        <p:spPr bwMode="auto">
          <a:xfrm>
            <a:off x="8786899" y="-418311"/>
            <a:ext cx="3787937" cy="352609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ình ảnh có liên quan"/>
          <p:cNvPicPr>
            <a:picLocks noChangeAspect="1" noChangeArrowheads="1" noCrop="1"/>
          </p:cNvPicPr>
          <p:nvPr/>
        </p:nvPicPr>
        <p:blipFill>
          <a:blip r:embed="rId13"/>
          <a:srcRect/>
          <a:stretch>
            <a:fillRect/>
          </a:stretch>
        </p:blipFill>
        <p:spPr bwMode="auto">
          <a:xfrm>
            <a:off x="-567056" y="3107785"/>
            <a:ext cx="3787937" cy="352609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ình ảnh có liên quan"/>
          <p:cNvPicPr>
            <a:picLocks noChangeAspect="1" noChangeArrowheads="1" noCrop="1"/>
          </p:cNvPicPr>
          <p:nvPr/>
        </p:nvPicPr>
        <p:blipFill>
          <a:blip r:embed="rId13"/>
          <a:srcRect/>
          <a:stretch>
            <a:fillRect/>
          </a:stretch>
        </p:blipFill>
        <p:spPr bwMode="auto">
          <a:xfrm>
            <a:off x="4290734" y="-1373581"/>
            <a:ext cx="3468769" cy="352609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9" descr="97"/>
          <p:cNvPicPr>
            <a:picLocks noChangeAspect="1" noChangeArrowheads="1" noCrop="1"/>
          </p:cNvPicPr>
          <p:nvPr/>
        </p:nvPicPr>
        <p:blipFill>
          <a:blip r:embed="rId14"/>
          <a:srcRect/>
          <a:stretch>
            <a:fillRect/>
          </a:stretch>
        </p:blipFill>
        <p:spPr bwMode="auto">
          <a:xfrm rot="926565">
            <a:off x="6019998" y="5465222"/>
            <a:ext cx="1110860" cy="154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9" descr="97"/>
          <p:cNvPicPr>
            <a:picLocks noChangeAspect="1" noChangeArrowheads="1" noCrop="1"/>
          </p:cNvPicPr>
          <p:nvPr/>
        </p:nvPicPr>
        <p:blipFill>
          <a:blip r:embed="rId14"/>
          <a:srcRect/>
          <a:stretch>
            <a:fillRect/>
          </a:stretch>
        </p:blipFill>
        <p:spPr bwMode="auto">
          <a:xfrm rot="2646938">
            <a:off x="6274955" y="5471632"/>
            <a:ext cx="1110860" cy="154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9" descr="97"/>
          <p:cNvPicPr>
            <a:picLocks noChangeAspect="1" noChangeArrowheads="1" noCrop="1"/>
          </p:cNvPicPr>
          <p:nvPr/>
        </p:nvPicPr>
        <p:blipFill>
          <a:blip r:embed="rId14"/>
          <a:srcRect/>
          <a:stretch>
            <a:fillRect/>
          </a:stretch>
        </p:blipFill>
        <p:spPr bwMode="auto">
          <a:xfrm rot="21259314">
            <a:off x="5060105" y="5552984"/>
            <a:ext cx="1110860" cy="154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9" descr="97"/>
          <p:cNvPicPr>
            <a:picLocks noChangeAspect="1" noChangeArrowheads="1" noCrop="1"/>
          </p:cNvPicPr>
          <p:nvPr/>
        </p:nvPicPr>
        <p:blipFill>
          <a:blip r:embed="rId14"/>
          <a:srcRect/>
          <a:stretch>
            <a:fillRect/>
          </a:stretch>
        </p:blipFill>
        <p:spPr bwMode="auto">
          <a:xfrm rot="3035366">
            <a:off x="6567684" y="5630245"/>
            <a:ext cx="1110860" cy="164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9" descr="97"/>
          <p:cNvPicPr>
            <a:picLocks noChangeAspect="1" noChangeArrowheads="1" noCrop="1"/>
          </p:cNvPicPr>
          <p:nvPr/>
        </p:nvPicPr>
        <p:blipFill>
          <a:blip r:embed="rId14"/>
          <a:srcRect/>
          <a:stretch>
            <a:fillRect/>
          </a:stretch>
        </p:blipFill>
        <p:spPr bwMode="auto">
          <a:xfrm rot="19575346">
            <a:off x="4851942" y="5779154"/>
            <a:ext cx="1110860" cy="154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9" descr="97"/>
          <p:cNvPicPr>
            <a:picLocks noChangeAspect="1" noChangeArrowheads="1" noCrop="1"/>
          </p:cNvPicPr>
          <p:nvPr/>
        </p:nvPicPr>
        <p:blipFill>
          <a:blip r:embed="rId14"/>
          <a:srcRect/>
          <a:stretch>
            <a:fillRect/>
          </a:stretch>
        </p:blipFill>
        <p:spPr bwMode="auto">
          <a:xfrm rot="21241084">
            <a:off x="5594872" y="5531504"/>
            <a:ext cx="1110860" cy="154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4" descr="Hình ảnh có liên quan"/>
          <p:cNvPicPr>
            <a:picLocks noChangeAspect="1" noChangeArrowheads="1" noCrop="1"/>
          </p:cNvPicPr>
          <p:nvPr/>
        </p:nvPicPr>
        <p:blipFill>
          <a:blip r:embed="rId13"/>
          <a:srcRect/>
          <a:stretch>
            <a:fillRect/>
          </a:stretch>
        </p:blipFill>
        <p:spPr bwMode="auto">
          <a:xfrm>
            <a:off x="-940386" y="783165"/>
            <a:ext cx="3787937" cy="3526096"/>
          </a:xfrm>
          <a:prstGeom prst="rect">
            <a:avLst/>
          </a:prstGeom>
          <a:noFill/>
          <a:extLst>
            <a:ext uri="{909E8E84-426E-40DD-AFC4-6F175D3DCCD1}">
              <a14:hiddenFill xmlns:a14="http://schemas.microsoft.com/office/drawing/2010/main">
                <a:solidFill>
                  <a:srgbClr val="FFFFFF"/>
                </a:solidFill>
              </a14:hiddenFill>
            </a:ext>
          </a:extLst>
        </p:spPr>
      </p:pic>
      <p:sp>
        <p:nvSpPr>
          <p:cNvPr id="32" name="WordArt 5"/>
          <p:cNvSpPr>
            <a:spLocks noChangeArrowheads="1" noChangeShapeType="1" noTextEdit="1"/>
          </p:cNvSpPr>
          <p:nvPr/>
        </p:nvSpPr>
        <p:spPr bwMode="auto">
          <a:xfrm>
            <a:off x="1860331" y="1237468"/>
            <a:ext cx="9155459" cy="6096000"/>
          </a:xfrm>
          <a:prstGeom prst="rect">
            <a:avLst/>
          </a:prstGeom>
        </p:spPr>
        <p:txBody>
          <a:bodyPr spcFirstLastPara="1" wrap="none" fromWordArt="1">
            <a:prstTxWarp prst="textArchUp">
              <a:avLst>
                <a:gd name="adj" fmla="val 10934950"/>
              </a:avLst>
            </a:prstTxWarp>
          </a:bodyPr>
          <a:lstStyle/>
          <a:p>
            <a:pPr algn="ctr"/>
            <a:r>
              <a:rPr lang="en-US" sz="4800" kern="10" dirty="0" err="1">
                <a:ln w="9525">
                  <a:solidFill>
                    <a:srgbClr val="0000FF"/>
                  </a:solidFill>
                  <a:round/>
                </a:ln>
                <a:gradFill rotWithShape="1">
                  <a:gsLst>
                    <a:gs pos="0">
                      <a:srgbClr val="3366FF"/>
                    </a:gs>
                    <a:gs pos="100000">
                      <a:srgbClr val="CC66FF"/>
                    </a:gs>
                  </a:gsLst>
                  <a:lin ang="5400000" scaled="1"/>
                </a:gradFill>
                <a:latin typeface="Times New Roman" panose="02020603050405020304" pitchFamily="18" charset="0"/>
                <a:cs typeface="Times New Roman" panose="02020603050405020304" pitchFamily="18" charset="0"/>
              </a:rPr>
              <a:t>Kính</a:t>
            </a:r>
            <a:r>
              <a:rPr lang="en-US" sz="4800" kern="10" dirty="0">
                <a:ln w="9525">
                  <a:solidFill>
                    <a:srgbClr val="0000FF"/>
                  </a:solidFill>
                  <a:round/>
                </a:ln>
                <a:gradFill rotWithShape="1">
                  <a:gsLst>
                    <a:gs pos="0">
                      <a:srgbClr val="3366FF"/>
                    </a:gs>
                    <a:gs pos="100000">
                      <a:srgbClr val="CC66FF"/>
                    </a:gs>
                  </a:gsLst>
                  <a:lin ang="5400000" scaled="1"/>
                </a:gradFill>
                <a:latin typeface="Times New Roman" panose="02020603050405020304" pitchFamily="18" charset="0"/>
                <a:cs typeface="Times New Roman" panose="02020603050405020304" pitchFamily="18" charset="0"/>
              </a:rPr>
              <a:t> </a:t>
            </a:r>
            <a:r>
              <a:rPr lang="en-US" sz="4800" kern="10" dirty="0" err="1">
                <a:ln w="9525">
                  <a:solidFill>
                    <a:srgbClr val="0000FF"/>
                  </a:solidFill>
                  <a:round/>
                </a:ln>
                <a:gradFill rotWithShape="1">
                  <a:gsLst>
                    <a:gs pos="0">
                      <a:srgbClr val="3366FF"/>
                    </a:gs>
                    <a:gs pos="100000">
                      <a:srgbClr val="CC66FF"/>
                    </a:gs>
                  </a:gsLst>
                  <a:lin ang="5400000" scaled="1"/>
                </a:gradFill>
                <a:latin typeface="Times New Roman" panose="02020603050405020304" pitchFamily="18" charset="0"/>
                <a:cs typeface="Times New Roman" panose="02020603050405020304" pitchFamily="18" charset="0"/>
              </a:rPr>
              <a:t>chúc</a:t>
            </a:r>
            <a:r>
              <a:rPr lang="en-US" sz="4800" kern="10" dirty="0">
                <a:ln w="9525">
                  <a:solidFill>
                    <a:srgbClr val="0000FF"/>
                  </a:solidFill>
                  <a:round/>
                </a:ln>
                <a:gradFill rotWithShape="1">
                  <a:gsLst>
                    <a:gs pos="0">
                      <a:srgbClr val="3366FF"/>
                    </a:gs>
                    <a:gs pos="100000">
                      <a:srgbClr val="CC66FF"/>
                    </a:gs>
                  </a:gsLst>
                  <a:lin ang="5400000" scaled="1"/>
                </a:gradFill>
                <a:latin typeface="Times New Roman" panose="02020603050405020304" pitchFamily="18" charset="0"/>
                <a:cs typeface="Times New Roman" panose="02020603050405020304" pitchFamily="18" charset="0"/>
              </a:rPr>
              <a:t> </a:t>
            </a:r>
            <a:r>
              <a:rPr lang="en-US" sz="4800" kern="10" dirty="0" err="1">
                <a:ln w="9525">
                  <a:solidFill>
                    <a:srgbClr val="0000FF"/>
                  </a:solidFill>
                  <a:round/>
                </a:ln>
                <a:gradFill rotWithShape="1">
                  <a:gsLst>
                    <a:gs pos="0">
                      <a:srgbClr val="3366FF"/>
                    </a:gs>
                    <a:gs pos="100000">
                      <a:srgbClr val="CC66FF"/>
                    </a:gs>
                  </a:gsLst>
                  <a:lin ang="5400000" scaled="1"/>
                </a:gradFill>
                <a:latin typeface="Times New Roman" panose="02020603050405020304" pitchFamily="18" charset="0"/>
                <a:cs typeface="Times New Roman" panose="02020603050405020304" pitchFamily="18" charset="0"/>
              </a:rPr>
              <a:t>quý</a:t>
            </a:r>
            <a:r>
              <a:rPr lang="en-US" sz="4800" kern="10" dirty="0">
                <a:ln w="9525">
                  <a:solidFill>
                    <a:srgbClr val="0000FF"/>
                  </a:solidFill>
                  <a:round/>
                </a:ln>
                <a:gradFill rotWithShape="1">
                  <a:gsLst>
                    <a:gs pos="0">
                      <a:srgbClr val="3366FF"/>
                    </a:gs>
                    <a:gs pos="100000">
                      <a:srgbClr val="CC66FF"/>
                    </a:gs>
                  </a:gsLst>
                  <a:lin ang="5400000" scaled="1"/>
                </a:gradFill>
                <a:latin typeface="Times New Roman" panose="02020603050405020304" pitchFamily="18" charset="0"/>
                <a:cs typeface="Times New Roman" panose="02020603050405020304" pitchFamily="18" charset="0"/>
              </a:rPr>
              <a:t> </a:t>
            </a:r>
            <a:r>
              <a:rPr lang="en-US" sz="4800" kern="10" dirty="0" err="1" smtClean="0">
                <a:ln w="9525">
                  <a:solidFill>
                    <a:srgbClr val="0000FF"/>
                  </a:solidFill>
                  <a:round/>
                </a:ln>
                <a:gradFill rotWithShape="1">
                  <a:gsLst>
                    <a:gs pos="0">
                      <a:srgbClr val="3366FF"/>
                    </a:gs>
                    <a:gs pos="100000">
                      <a:srgbClr val="CC66FF"/>
                    </a:gs>
                  </a:gsLst>
                  <a:lin ang="5400000" scaled="1"/>
                </a:gradFill>
                <a:latin typeface="Times New Roman" panose="02020603050405020304" pitchFamily="18" charset="0"/>
                <a:cs typeface="Times New Roman" panose="02020603050405020304" pitchFamily="18" charset="0"/>
              </a:rPr>
              <a:t>thầy</a:t>
            </a:r>
            <a:r>
              <a:rPr lang="vi-VN" sz="4800" kern="10" dirty="0" smtClean="0">
                <a:ln w="9525">
                  <a:solidFill>
                    <a:srgbClr val="0000FF"/>
                  </a:solidFill>
                  <a:round/>
                </a:ln>
                <a:gradFill rotWithShape="1">
                  <a:gsLst>
                    <a:gs pos="0">
                      <a:srgbClr val="3366FF"/>
                    </a:gs>
                    <a:gs pos="100000">
                      <a:srgbClr val="CC66FF"/>
                    </a:gs>
                  </a:gsLst>
                  <a:lin ang="5400000" scaled="1"/>
                </a:gradFill>
                <a:latin typeface="Times New Roman" panose="02020603050405020304" pitchFamily="18" charset="0"/>
                <a:cs typeface="Times New Roman" panose="02020603050405020304" pitchFamily="18" charset="0"/>
              </a:rPr>
              <a:t>,</a:t>
            </a:r>
            <a:r>
              <a:rPr lang="en-US" sz="4800" kern="10" dirty="0" smtClean="0">
                <a:ln w="9525">
                  <a:solidFill>
                    <a:srgbClr val="0000FF"/>
                  </a:solidFill>
                  <a:round/>
                </a:ln>
                <a:gradFill rotWithShape="1">
                  <a:gsLst>
                    <a:gs pos="0">
                      <a:srgbClr val="3366FF"/>
                    </a:gs>
                    <a:gs pos="100000">
                      <a:srgbClr val="CC66FF"/>
                    </a:gs>
                  </a:gsLst>
                  <a:lin ang="5400000" scaled="1"/>
                </a:gradFill>
                <a:latin typeface="Times New Roman" panose="02020603050405020304" pitchFamily="18" charset="0"/>
                <a:cs typeface="Times New Roman" panose="02020603050405020304" pitchFamily="18" charset="0"/>
              </a:rPr>
              <a:t> </a:t>
            </a:r>
            <a:r>
              <a:rPr lang="en-US" sz="4800" kern="10" dirty="0" err="1">
                <a:ln w="9525">
                  <a:solidFill>
                    <a:srgbClr val="0000FF"/>
                  </a:solidFill>
                  <a:round/>
                </a:ln>
                <a:gradFill rotWithShape="1">
                  <a:gsLst>
                    <a:gs pos="0">
                      <a:srgbClr val="3366FF"/>
                    </a:gs>
                    <a:gs pos="100000">
                      <a:srgbClr val="CC66FF"/>
                    </a:gs>
                  </a:gsLst>
                  <a:lin ang="5400000" scaled="1"/>
                </a:gradFill>
                <a:latin typeface="Times New Roman" panose="02020603050405020304" pitchFamily="18" charset="0"/>
                <a:cs typeface="Times New Roman" panose="02020603050405020304" pitchFamily="18" charset="0"/>
              </a:rPr>
              <a:t>cô</a:t>
            </a:r>
            <a:r>
              <a:rPr lang="en-US" sz="4800" kern="10" dirty="0">
                <a:ln w="9525">
                  <a:solidFill>
                    <a:srgbClr val="0000FF"/>
                  </a:solidFill>
                  <a:round/>
                </a:ln>
                <a:gradFill rotWithShape="1">
                  <a:gsLst>
                    <a:gs pos="0">
                      <a:srgbClr val="3366FF"/>
                    </a:gs>
                    <a:gs pos="100000">
                      <a:srgbClr val="CC66FF"/>
                    </a:gs>
                  </a:gsLst>
                  <a:lin ang="5400000" scaled="1"/>
                </a:gradFill>
                <a:latin typeface="Times New Roman" panose="02020603050405020304" pitchFamily="18" charset="0"/>
                <a:cs typeface="Times New Roman" panose="02020603050405020304" pitchFamily="18" charset="0"/>
              </a:rPr>
              <a:t> </a:t>
            </a:r>
            <a:r>
              <a:rPr lang="en-US" sz="4800" kern="10" dirty="0" err="1">
                <a:ln w="9525">
                  <a:solidFill>
                    <a:srgbClr val="0000FF"/>
                  </a:solidFill>
                  <a:round/>
                </a:ln>
                <a:gradFill rotWithShape="1">
                  <a:gsLst>
                    <a:gs pos="0">
                      <a:srgbClr val="3366FF"/>
                    </a:gs>
                    <a:gs pos="100000">
                      <a:srgbClr val="CC66FF"/>
                    </a:gs>
                  </a:gsLst>
                  <a:lin ang="5400000" scaled="1"/>
                </a:gradFill>
                <a:latin typeface="Times New Roman" panose="02020603050405020304" pitchFamily="18" charset="0"/>
                <a:cs typeface="Times New Roman" panose="02020603050405020304" pitchFamily="18" charset="0"/>
              </a:rPr>
              <a:t>mạnh</a:t>
            </a:r>
            <a:r>
              <a:rPr lang="en-US" sz="4800" kern="10" dirty="0">
                <a:ln w="9525">
                  <a:solidFill>
                    <a:srgbClr val="0000FF"/>
                  </a:solidFill>
                  <a:round/>
                </a:ln>
                <a:gradFill rotWithShape="1">
                  <a:gsLst>
                    <a:gs pos="0">
                      <a:srgbClr val="3366FF"/>
                    </a:gs>
                    <a:gs pos="100000">
                      <a:srgbClr val="CC66FF"/>
                    </a:gs>
                  </a:gsLst>
                  <a:lin ang="5400000" scaled="1"/>
                </a:gradFill>
                <a:latin typeface="Times New Roman" panose="02020603050405020304" pitchFamily="18" charset="0"/>
                <a:cs typeface="Times New Roman" panose="02020603050405020304" pitchFamily="18" charset="0"/>
              </a:rPr>
              <a:t> </a:t>
            </a:r>
            <a:r>
              <a:rPr lang="en-US" sz="4800" kern="10" dirty="0" err="1">
                <a:ln w="9525">
                  <a:solidFill>
                    <a:srgbClr val="0000FF"/>
                  </a:solidFill>
                  <a:round/>
                </a:ln>
                <a:gradFill rotWithShape="1">
                  <a:gsLst>
                    <a:gs pos="0">
                      <a:srgbClr val="3366FF"/>
                    </a:gs>
                    <a:gs pos="100000">
                      <a:srgbClr val="CC66FF"/>
                    </a:gs>
                  </a:gsLst>
                  <a:lin ang="5400000" scaled="1"/>
                </a:gradFill>
                <a:latin typeface="Times New Roman" panose="02020603050405020304" pitchFamily="18" charset="0"/>
                <a:cs typeface="Times New Roman" panose="02020603050405020304" pitchFamily="18" charset="0"/>
              </a:rPr>
              <a:t>khoẻ</a:t>
            </a:r>
            <a:r>
              <a:rPr lang="en-US" sz="4800" kern="10" dirty="0">
                <a:ln w="9525">
                  <a:solidFill>
                    <a:srgbClr val="0000FF"/>
                  </a:solidFill>
                  <a:round/>
                </a:ln>
                <a:gradFill rotWithShape="1">
                  <a:gsLst>
                    <a:gs pos="0">
                      <a:srgbClr val="3366FF"/>
                    </a:gs>
                    <a:gs pos="100000">
                      <a:srgbClr val="CC66FF"/>
                    </a:gs>
                  </a:gsLst>
                  <a:lin ang="5400000" scaled="1"/>
                </a:gradFill>
                <a:latin typeface="Times New Roman" panose="02020603050405020304" pitchFamily="18" charset="0"/>
                <a:cs typeface="Times New Roman" panose="02020603050405020304" pitchFamily="18" charset="0"/>
              </a:rPr>
              <a:t>.</a:t>
            </a:r>
            <a:endParaRPr lang="en-US" sz="4800" kern="10" dirty="0">
              <a:ln w="9525">
                <a:solidFill>
                  <a:srgbClr val="0000FF"/>
                </a:solidFill>
                <a:round/>
              </a:ln>
              <a:gradFill rotWithShape="1">
                <a:gsLst>
                  <a:gs pos="0">
                    <a:srgbClr val="3366FF"/>
                  </a:gs>
                  <a:gs pos="100000">
                    <a:srgbClr val="CC66FF"/>
                  </a:gs>
                </a:gsLst>
                <a:lin ang="5400000" scaled="1"/>
              </a:gra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767" fill="hold"/>
                                        <p:tgtEl>
                                          <p:spTgt spid="5"/>
                                        </p:tgtEl>
                                      </p:cBhvr>
                                    </p:cmd>
                                  </p:childTnLst>
                                </p:cTn>
                              </p:par>
                              <p:par>
                                <p:cTn id="7" presetID="34" presetClass="emph" presetSubtype="0" repeatCount="indefinite" fill="hold" nodeType="withEffect">
                                  <p:stCondLst>
                                    <p:cond delay="0"/>
                                  </p:stCondLst>
                                  <p:endCondLst>
                                    <p:cond evt="onNext" delay="0">
                                      <p:tgtEl>
                                        <p:sldTgt/>
                                      </p:tgtEl>
                                    </p:cond>
                                  </p:endCondLst>
                                  <p:iterate type="lt">
                                    <p:tmPct val="10000"/>
                                  </p:iterate>
                                  <p:childTnLst>
                                    <p:animMotion origin="layout" path="M 1.29347E-6 0.07222 L 1.29347E-6 1.85185E-6 " pathEditMode="relative" rAng="0" ptsTypes="AA">
                                      <p:cBhvr>
                                        <p:cTn id="8" dur="250" accel="50000" decel="50000" autoRev="1" fill="hold">
                                          <p:stCondLst>
                                            <p:cond delay="0"/>
                                          </p:stCondLst>
                                        </p:cTn>
                                        <p:tgtEl>
                                          <p:spTgt spid="4">
                                            <p:txEl>
                                              <p:pRg st="0" end="0"/>
                                            </p:txEl>
                                          </p:spTgt>
                                        </p:tgtEl>
                                        <p:attrNameLst>
                                          <p:attrName>ppt_x</p:attrName>
                                          <p:attrName>ppt_y</p:attrName>
                                        </p:attrNameLst>
                                      </p:cBhvr>
                                      <p:rCtr x="0" y="-3611"/>
                                    </p:animMotion>
                                    <p:animRot by="1500000">
                                      <p:cBhvr>
                                        <p:cTn id="9" dur="125" fill="hold">
                                          <p:stCondLst>
                                            <p:cond delay="0"/>
                                          </p:stCondLst>
                                        </p:cTn>
                                        <p:tgtEl>
                                          <p:spTgt spid="4">
                                            <p:txEl>
                                              <p:pRg st="0" end="0"/>
                                            </p:txEl>
                                          </p:spTgt>
                                        </p:tgtEl>
                                        <p:attrNameLst>
                                          <p:attrName>r</p:attrName>
                                        </p:attrNameLst>
                                      </p:cBhvr>
                                    </p:animRot>
                                    <p:animRot by="-1500000">
                                      <p:cBhvr>
                                        <p:cTn id="10" dur="125" fill="hold">
                                          <p:stCondLst>
                                            <p:cond delay="125"/>
                                          </p:stCondLst>
                                        </p:cTn>
                                        <p:tgtEl>
                                          <p:spTgt spid="4">
                                            <p:txEl>
                                              <p:pRg st="0" end="0"/>
                                            </p:txEl>
                                          </p:spTgt>
                                        </p:tgtEl>
                                        <p:attrNameLst>
                                          <p:attrName>r</p:attrName>
                                        </p:attrNameLst>
                                      </p:cBhvr>
                                    </p:animRot>
                                    <p:animRot by="-1500000">
                                      <p:cBhvr>
                                        <p:cTn id="11" dur="125" fill="hold">
                                          <p:stCondLst>
                                            <p:cond delay="250"/>
                                          </p:stCondLst>
                                        </p:cTn>
                                        <p:tgtEl>
                                          <p:spTgt spid="4">
                                            <p:txEl>
                                              <p:pRg st="0" end="0"/>
                                            </p:txEl>
                                          </p:spTgt>
                                        </p:tgtEl>
                                        <p:attrNameLst>
                                          <p:attrName>r</p:attrName>
                                        </p:attrNameLst>
                                      </p:cBhvr>
                                    </p:animRot>
                                    <p:animRot by="1500000">
                                      <p:cBhvr>
                                        <p:cTn id="12" dur="125" fill="hold">
                                          <p:stCondLst>
                                            <p:cond delay="375"/>
                                          </p:stCondLst>
                                        </p:cTn>
                                        <p:tgtEl>
                                          <p:spTgt spid="4">
                                            <p:txEl>
                                              <p:pRg st="0" end="0"/>
                                            </p:txEl>
                                          </p:spTgt>
                                        </p:tgtEl>
                                        <p:attrNameLst>
                                          <p:attrName>r</p:attrName>
                                        </p:attrNameLst>
                                      </p:cBhvr>
                                    </p:animRot>
                                  </p:childTnLst>
                                </p:cTn>
                              </p:par>
                              <p:par>
                                <p:cTn id="13" presetID="3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1000" fill="hold"/>
                                        <p:tgtEl>
                                          <p:spTgt spid="16"/>
                                        </p:tgtEl>
                                        <p:attrNameLst>
                                          <p:attrName>ppt_w</p:attrName>
                                        </p:attrNameLst>
                                      </p:cBhvr>
                                      <p:tavLst>
                                        <p:tav tm="0">
                                          <p:val>
                                            <p:fltVal val="0"/>
                                          </p:val>
                                        </p:tav>
                                        <p:tav tm="100000">
                                          <p:val>
                                            <p:strVal val="#ppt_w"/>
                                          </p:val>
                                        </p:tav>
                                      </p:tavLst>
                                    </p:anim>
                                    <p:anim calcmode="lin" valueType="num">
                                      <p:cBhvr>
                                        <p:cTn id="16" dur="1000" fill="hold"/>
                                        <p:tgtEl>
                                          <p:spTgt spid="16"/>
                                        </p:tgtEl>
                                        <p:attrNameLst>
                                          <p:attrName>ppt_h</p:attrName>
                                        </p:attrNameLst>
                                      </p:cBhvr>
                                      <p:tavLst>
                                        <p:tav tm="0">
                                          <p:val>
                                            <p:fltVal val="0"/>
                                          </p:val>
                                        </p:tav>
                                        <p:tav tm="100000">
                                          <p:val>
                                            <p:strVal val="#ppt_h"/>
                                          </p:val>
                                        </p:tav>
                                      </p:tavLst>
                                    </p:anim>
                                    <p:anim calcmode="lin" valueType="num">
                                      <p:cBhvr>
                                        <p:cTn id="17" dur="1000" fill="hold"/>
                                        <p:tgtEl>
                                          <p:spTgt spid="16"/>
                                        </p:tgtEl>
                                        <p:attrNameLst>
                                          <p:attrName>style.rotation</p:attrName>
                                        </p:attrNameLst>
                                      </p:cBhvr>
                                      <p:tavLst>
                                        <p:tav tm="0">
                                          <p:val>
                                            <p:fltVal val="90"/>
                                          </p:val>
                                        </p:tav>
                                        <p:tav tm="100000">
                                          <p:val>
                                            <p:fltVal val="0"/>
                                          </p:val>
                                        </p:tav>
                                      </p:tavLst>
                                    </p:anim>
                                    <p:animEffect transition="in" filter="fade">
                                      <p:cBhvr>
                                        <p:cTn id="18" dur="1000"/>
                                        <p:tgtEl>
                                          <p:spTgt spid="16"/>
                                        </p:tgtEl>
                                      </p:cBhvr>
                                    </p:animEffec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
                </p:tgtEl>
              </p:cMediaNode>
            </p:audio>
            <p:audio>
              <p:cMediaNode vol="80000">
                <p:cTn id="34" fill="hold" display="0">
                  <p:stCondLst>
                    <p:cond delay="indefinite"/>
                  </p:stCondLst>
                  <p:endCondLst>
                    <p:cond evt="onStopAudio" delay="0">
                      <p:tgtEl>
                        <p:sldTgt/>
                      </p:tgtEl>
                    </p:cond>
                  </p:endCondLst>
                </p:cTn>
                <p:tgtEl>
                  <p:spTgt spid="5"/>
                </p:tgtEl>
              </p:cMediaNode>
            </p:audio>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343897" y="1746721"/>
            <a:ext cx="1171903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lnSpc>
                <a:spcPct val="125000"/>
              </a:lnSpc>
            </a:pPr>
            <a:r>
              <a:rPr lang="vi-VN" altLang="en-US" sz="3600" dirty="0" smtClean="0">
                <a:solidFill>
                  <a:srgbClr val="0033CC"/>
                </a:solidFill>
                <a:latin typeface="+mj-lt"/>
              </a:rPr>
              <a:t>Vườn dâu tây nhà chị Na có </a:t>
            </a:r>
            <a:r>
              <a:rPr lang="en-US" altLang="en-US" sz="3600" dirty="0" smtClean="0">
                <a:solidFill>
                  <a:srgbClr val="0033CC"/>
                </a:solidFill>
                <a:latin typeface="+mj-lt"/>
              </a:rPr>
              <a:t>31 </a:t>
            </a:r>
            <a:r>
              <a:rPr lang="vi-VN" altLang="en-US" sz="3600" dirty="0" smtClean="0">
                <a:solidFill>
                  <a:srgbClr val="0033CC"/>
                </a:solidFill>
                <a:latin typeface="+mj-lt"/>
              </a:rPr>
              <a:t>luống, mỗi luống có 26 cây. Hỏi vườn dâu tây nhà chị Na có tất cả bao nhiêu cây dâu tây ?</a:t>
            </a:r>
            <a:r>
              <a:rPr lang="en-US" altLang="en-US" sz="3600" dirty="0" smtClean="0">
                <a:solidFill>
                  <a:srgbClr val="0033CC"/>
                </a:solidFill>
                <a:latin typeface="+mj-lt"/>
              </a:rPr>
              <a:t> </a:t>
            </a:r>
            <a:endParaRPr lang="en-US" altLang="en-US" sz="2800" b="1" dirty="0">
              <a:solidFill>
                <a:srgbClr val="0033CC"/>
              </a:solidFill>
              <a:latin typeface="Calibri" panose="020F0502020204030204" charset="0"/>
            </a:endParaRPr>
          </a:p>
        </p:txBody>
      </p:sp>
      <p:sp>
        <p:nvSpPr>
          <p:cNvPr id="6" name="Rectangle 5"/>
          <p:cNvSpPr>
            <a:spLocks noChangeArrowheads="1"/>
          </p:cNvSpPr>
          <p:nvPr/>
        </p:nvSpPr>
        <p:spPr bwMode="auto">
          <a:xfrm>
            <a:off x="4101345" y="3263434"/>
            <a:ext cx="7961587" cy="272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lnSpc>
                <a:spcPct val="150000"/>
              </a:lnSpc>
            </a:pPr>
            <a:endParaRPr lang="vi-VN" altLang="en-US" b="1" u="sng" dirty="0" smtClean="0">
              <a:solidFill>
                <a:srgbClr val="CC00FF"/>
              </a:solidFill>
              <a:latin typeface="Times New Roman" panose="02020603050405020304" pitchFamily="18" charset="0"/>
            </a:endParaRPr>
          </a:p>
          <a:p>
            <a:pPr algn="ctr" eaLnBrk="1" hangingPunct="1">
              <a:lnSpc>
                <a:spcPct val="150000"/>
              </a:lnSpc>
            </a:pPr>
            <a:r>
              <a:rPr lang="vi-VN" altLang="en-US" sz="3200" b="1" dirty="0" smtClean="0">
                <a:solidFill>
                  <a:srgbClr val="0000FF"/>
                </a:solidFill>
                <a:latin typeface="+mj-lt"/>
              </a:rPr>
              <a:t>Vườn dâu tây nhà chị Na có tất cả số cây  là: </a:t>
            </a:r>
            <a:endParaRPr lang="en-US" altLang="en-US" sz="3200" b="1" dirty="0">
              <a:solidFill>
                <a:srgbClr val="0000FF"/>
              </a:solidFill>
              <a:latin typeface="+mj-lt"/>
            </a:endParaRPr>
          </a:p>
          <a:p>
            <a:pPr algn="ctr" eaLnBrk="1" hangingPunct="1">
              <a:lnSpc>
                <a:spcPct val="150000"/>
              </a:lnSpc>
            </a:pPr>
            <a:r>
              <a:rPr lang="en-US" altLang="en-US" sz="3200" b="1" i="1" dirty="0">
                <a:solidFill>
                  <a:srgbClr val="0000FF"/>
                </a:solidFill>
                <a:latin typeface="+mj-lt"/>
              </a:rPr>
              <a:t>	</a:t>
            </a:r>
            <a:r>
              <a:rPr lang="vi-VN" altLang="en-US" sz="3200" b="1" i="1" dirty="0" smtClean="0">
                <a:solidFill>
                  <a:srgbClr val="0000FF"/>
                </a:solidFill>
                <a:latin typeface="+mj-lt"/>
              </a:rPr>
              <a:t>26 </a:t>
            </a:r>
            <a:r>
              <a:rPr lang="en-US" altLang="en-US" sz="3200" b="1" i="1" dirty="0" smtClean="0">
                <a:solidFill>
                  <a:srgbClr val="0000FF"/>
                </a:solidFill>
                <a:latin typeface="+mj-lt"/>
              </a:rPr>
              <a:t> </a:t>
            </a:r>
            <a:r>
              <a:rPr lang="en-US" altLang="en-US" sz="3200" b="1" i="1" dirty="0">
                <a:solidFill>
                  <a:srgbClr val="0000FF"/>
                </a:solidFill>
                <a:latin typeface="+mj-lt"/>
              </a:rPr>
              <a:t>X  </a:t>
            </a:r>
            <a:r>
              <a:rPr lang="vi-VN" altLang="en-US" sz="3200" b="1" i="1" dirty="0" smtClean="0">
                <a:solidFill>
                  <a:srgbClr val="0000FF"/>
                </a:solidFill>
                <a:latin typeface="+mj-lt"/>
              </a:rPr>
              <a:t>31</a:t>
            </a:r>
            <a:r>
              <a:rPr lang="en-US" altLang="en-US" sz="3200" b="1" i="1" dirty="0" smtClean="0">
                <a:solidFill>
                  <a:srgbClr val="0000FF"/>
                </a:solidFill>
                <a:latin typeface="+mj-lt"/>
              </a:rPr>
              <a:t> </a:t>
            </a:r>
            <a:r>
              <a:rPr lang="en-US" altLang="en-US" sz="3200" b="1" i="1" dirty="0">
                <a:solidFill>
                  <a:srgbClr val="0000FF"/>
                </a:solidFill>
                <a:latin typeface="+mj-lt"/>
              </a:rPr>
              <a:t>= </a:t>
            </a:r>
            <a:r>
              <a:rPr lang="vi-VN" altLang="en-US" sz="3200" b="1" i="1" dirty="0" smtClean="0">
                <a:solidFill>
                  <a:srgbClr val="0000FF"/>
                </a:solidFill>
                <a:latin typeface="+mj-lt"/>
              </a:rPr>
              <a:t>806</a:t>
            </a:r>
            <a:r>
              <a:rPr lang="en-US" altLang="en-US" sz="3200" b="1" i="1" dirty="0" smtClean="0">
                <a:solidFill>
                  <a:srgbClr val="0000FF"/>
                </a:solidFill>
                <a:latin typeface="+mj-lt"/>
              </a:rPr>
              <a:t> (</a:t>
            </a:r>
            <a:r>
              <a:rPr lang="vi-VN" altLang="en-US" sz="3200" b="1" i="1" dirty="0" smtClean="0">
                <a:solidFill>
                  <a:srgbClr val="0000FF"/>
                </a:solidFill>
                <a:latin typeface="+mj-lt"/>
              </a:rPr>
              <a:t>cây</a:t>
            </a:r>
            <a:r>
              <a:rPr lang="en-US" altLang="en-US" sz="3200" b="1" i="1" dirty="0" smtClean="0">
                <a:solidFill>
                  <a:srgbClr val="0000FF"/>
                </a:solidFill>
                <a:latin typeface="+mj-lt"/>
              </a:rPr>
              <a:t>)</a:t>
            </a:r>
            <a:endParaRPr lang="en-US" altLang="en-US" sz="3200" b="1" i="1" dirty="0">
              <a:solidFill>
                <a:srgbClr val="0000FF"/>
              </a:solidFill>
              <a:latin typeface="+mj-lt"/>
            </a:endParaRPr>
          </a:p>
          <a:p>
            <a:pPr algn="ctr" eaLnBrk="1" hangingPunct="1">
              <a:lnSpc>
                <a:spcPct val="150000"/>
              </a:lnSpc>
            </a:pPr>
            <a:r>
              <a:rPr lang="en-US" altLang="en-US" sz="3200" b="1" i="1" dirty="0">
                <a:solidFill>
                  <a:srgbClr val="0000FF"/>
                </a:solidFill>
                <a:latin typeface="+mj-lt"/>
              </a:rPr>
              <a:t>	</a:t>
            </a:r>
            <a:r>
              <a:rPr lang="vi-VN" altLang="en-US" sz="3200" b="1" i="1" u="sng" dirty="0" smtClean="0">
                <a:solidFill>
                  <a:srgbClr val="0000FF"/>
                </a:solidFill>
                <a:latin typeface="+mj-lt"/>
              </a:rPr>
              <a:t>Đáp số</a:t>
            </a:r>
            <a:r>
              <a:rPr lang="en-US" altLang="en-US" sz="3200" b="1" i="1" dirty="0" smtClean="0">
                <a:solidFill>
                  <a:srgbClr val="0000FF"/>
                </a:solidFill>
                <a:latin typeface="+mj-lt"/>
              </a:rPr>
              <a:t>: </a:t>
            </a:r>
            <a:r>
              <a:rPr lang="vi-VN" altLang="en-US" sz="3200" b="1" i="1" dirty="0" smtClean="0">
                <a:solidFill>
                  <a:srgbClr val="0000FF"/>
                </a:solidFill>
                <a:latin typeface="+mj-lt"/>
              </a:rPr>
              <a:t>806 cây dâu tây</a:t>
            </a:r>
            <a:endParaRPr lang="en-US" altLang="en-US" sz="3200" b="1" i="1" dirty="0">
              <a:solidFill>
                <a:srgbClr val="0000FF"/>
              </a:solidFill>
              <a:latin typeface="+mj-lt"/>
            </a:endParaRPr>
          </a:p>
        </p:txBody>
      </p:sp>
      <p:sp>
        <p:nvSpPr>
          <p:cNvPr id="107527" name="Text Box 7"/>
          <p:cNvSpPr txBox="1">
            <a:spLocks noChangeArrowheads="1"/>
          </p:cNvSpPr>
          <p:nvPr/>
        </p:nvSpPr>
        <p:spPr bwMode="auto">
          <a:xfrm>
            <a:off x="1422400" y="3362980"/>
            <a:ext cx="2032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eaLnBrk="1" hangingPunct="1">
              <a:spcBef>
                <a:spcPct val="50000"/>
              </a:spcBef>
            </a:pPr>
            <a:r>
              <a:rPr lang="en-US" altLang="en-US" sz="2800" b="1" u="sng" dirty="0" err="1">
                <a:solidFill>
                  <a:srgbClr val="CC00FF"/>
                </a:solidFill>
              </a:rPr>
              <a:t>Tãm</a:t>
            </a:r>
            <a:r>
              <a:rPr lang="en-US" altLang="en-US" sz="2800" b="1" u="sng" dirty="0">
                <a:solidFill>
                  <a:srgbClr val="CC00FF"/>
                </a:solidFill>
              </a:rPr>
              <a:t> t¾t</a:t>
            </a:r>
            <a:endParaRPr lang="en-US" altLang="en-US" sz="2800" b="1" u="sng" dirty="0">
              <a:solidFill>
                <a:srgbClr val="CC00FF"/>
              </a:solidFill>
            </a:endParaRPr>
          </a:p>
        </p:txBody>
      </p:sp>
      <p:sp>
        <p:nvSpPr>
          <p:cNvPr id="107528" name="Text Box 8"/>
          <p:cNvSpPr txBox="1">
            <a:spLocks noChangeArrowheads="1"/>
          </p:cNvSpPr>
          <p:nvPr/>
        </p:nvSpPr>
        <p:spPr bwMode="auto">
          <a:xfrm>
            <a:off x="579821" y="3974812"/>
            <a:ext cx="4368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eaLnBrk="1" hangingPunct="1">
              <a:spcBef>
                <a:spcPct val="50000"/>
              </a:spcBef>
            </a:pPr>
            <a:r>
              <a:rPr lang="vi-VN" altLang="en-US" sz="3200" b="1" dirty="0" smtClean="0">
                <a:latin typeface="+mj-lt"/>
              </a:rPr>
              <a:t>1 luống  </a:t>
            </a:r>
            <a:r>
              <a:rPr lang="en-US" altLang="en-US" sz="3200" b="1" dirty="0" smtClean="0">
                <a:latin typeface="+mj-lt"/>
              </a:rPr>
              <a:t>: </a:t>
            </a:r>
            <a:r>
              <a:rPr lang="vi-VN" altLang="en-US" sz="3200" b="1" dirty="0" smtClean="0">
                <a:latin typeface="+mj-lt"/>
              </a:rPr>
              <a:t>26</a:t>
            </a:r>
            <a:r>
              <a:rPr lang="en-US" altLang="en-US" sz="3200" b="1" dirty="0" smtClean="0">
                <a:latin typeface="+mj-lt"/>
              </a:rPr>
              <a:t> </a:t>
            </a:r>
            <a:r>
              <a:rPr lang="vi-VN" altLang="en-US" sz="3200" b="1" dirty="0" smtClean="0">
                <a:latin typeface="+mj-lt"/>
              </a:rPr>
              <a:t>cây</a:t>
            </a:r>
            <a:endParaRPr lang="en-US" altLang="en-US" sz="3200" b="1" dirty="0">
              <a:latin typeface="+mj-lt"/>
            </a:endParaRPr>
          </a:p>
        </p:txBody>
      </p:sp>
      <p:sp>
        <p:nvSpPr>
          <p:cNvPr id="107529" name="Text Box 9"/>
          <p:cNvSpPr txBox="1">
            <a:spLocks noChangeArrowheads="1"/>
          </p:cNvSpPr>
          <p:nvPr/>
        </p:nvSpPr>
        <p:spPr bwMode="auto">
          <a:xfrm>
            <a:off x="558800" y="4559587"/>
            <a:ext cx="4165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eaLnBrk="1" hangingPunct="1">
              <a:spcBef>
                <a:spcPct val="50000"/>
              </a:spcBef>
            </a:pPr>
            <a:r>
              <a:rPr lang="vi-VN" altLang="en-US" sz="3200" b="1" dirty="0" smtClean="0">
                <a:latin typeface="+mj-lt"/>
              </a:rPr>
              <a:t>31</a:t>
            </a:r>
            <a:r>
              <a:rPr lang="en-US" altLang="en-US" sz="3200" b="1" dirty="0" smtClean="0">
                <a:latin typeface="+mj-lt"/>
              </a:rPr>
              <a:t> </a:t>
            </a:r>
            <a:r>
              <a:rPr lang="vi-VN" altLang="en-US" sz="3200" b="1" dirty="0" smtClean="0">
                <a:latin typeface="+mj-lt"/>
              </a:rPr>
              <a:t>luống</a:t>
            </a:r>
            <a:r>
              <a:rPr lang="en-US" altLang="en-US" sz="3200" b="1" dirty="0" smtClean="0">
                <a:latin typeface="+mj-lt"/>
              </a:rPr>
              <a:t>: </a:t>
            </a:r>
            <a:r>
              <a:rPr lang="en-US" altLang="en-US" sz="3200" b="1" dirty="0">
                <a:latin typeface="+mj-lt"/>
              </a:rPr>
              <a:t>… </a:t>
            </a:r>
            <a:r>
              <a:rPr lang="vi-VN" altLang="en-US" sz="3200" b="1" dirty="0" smtClean="0">
                <a:latin typeface="+mj-lt"/>
              </a:rPr>
              <a:t>cây ?</a:t>
            </a:r>
            <a:endParaRPr lang="en-US" altLang="en-US" sz="3200" b="1" dirty="0">
              <a:latin typeface="+mj-lt"/>
            </a:endParaRPr>
          </a:p>
        </p:txBody>
      </p:sp>
      <p:sp>
        <p:nvSpPr>
          <p:cNvPr id="107530" name="Line 10"/>
          <p:cNvSpPr>
            <a:spLocks noChangeShapeType="1"/>
          </p:cNvSpPr>
          <p:nvPr/>
        </p:nvSpPr>
        <p:spPr bwMode="auto">
          <a:xfrm>
            <a:off x="3817007" y="3624590"/>
            <a:ext cx="0" cy="2209800"/>
          </a:xfrm>
          <a:prstGeom prst="line">
            <a:avLst/>
          </a:prstGeom>
          <a:noFill/>
          <a:ln w="38100">
            <a:solidFill>
              <a:srgbClr val="CC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37" name="Text Box 17"/>
          <p:cNvSpPr txBox="1">
            <a:spLocks noChangeArrowheads="1"/>
          </p:cNvSpPr>
          <p:nvPr/>
        </p:nvSpPr>
        <p:spPr bwMode="auto">
          <a:xfrm>
            <a:off x="7199586" y="3275121"/>
            <a:ext cx="2844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eaLnBrk="1" hangingPunct="1">
              <a:spcBef>
                <a:spcPct val="50000"/>
              </a:spcBef>
            </a:pPr>
            <a:r>
              <a:rPr lang="en-US" altLang="en-US" sz="2800" b="1" u="sng" dirty="0" err="1">
                <a:solidFill>
                  <a:srgbClr val="CC00FF"/>
                </a:solidFill>
                <a:latin typeface="Times New Roman" panose="02020603050405020304" pitchFamily="18" charset="0"/>
              </a:rPr>
              <a:t>Bài</a:t>
            </a:r>
            <a:r>
              <a:rPr lang="en-US" altLang="en-US" sz="2800" b="1" u="sng" dirty="0">
                <a:solidFill>
                  <a:srgbClr val="CC00FF"/>
                </a:solidFill>
                <a:latin typeface="Times New Roman" panose="02020603050405020304" pitchFamily="18" charset="0"/>
              </a:rPr>
              <a:t> </a:t>
            </a:r>
            <a:r>
              <a:rPr lang="en-US" altLang="en-US" sz="2800" b="1" u="sng" dirty="0" err="1">
                <a:solidFill>
                  <a:srgbClr val="CC00FF"/>
                </a:solidFill>
                <a:latin typeface="Times New Roman" panose="02020603050405020304" pitchFamily="18" charset="0"/>
              </a:rPr>
              <a:t>giải</a:t>
            </a:r>
            <a:endParaRPr lang="en-US" altLang="en-US" sz="2800" b="1" u="sng" dirty="0">
              <a:solidFill>
                <a:srgbClr val="CC00FF"/>
              </a:solidFill>
              <a:latin typeface="Times New Roman" panose="02020603050405020304" pitchFamily="18" charset="0"/>
            </a:endParaRPr>
          </a:p>
        </p:txBody>
      </p:sp>
      <p:sp>
        <p:nvSpPr>
          <p:cNvPr id="19" name="Rectangle 71"/>
          <p:cNvSpPr>
            <a:spLocks noChangeArrowheads="1"/>
          </p:cNvSpPr>
          <p:nvPr/>
        </p:nvSpPr>
        <p:spPr bwMode="auto">
          <a:xfrm>
            <a:off x="1901811" y="17376"/>
            <a:ext cx="1021717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vi-VN" altLang="en-US" sz="2400" b="1" i="1" dirty="0" smtClean="0">
                <a:latin typeface=".VnTime" panose="020B7200000000000000" pitchFamily="34" charset="0"/>
              </a:rPr>
              <a:t>                </a:t>
            </a:r>
            <a:r>
              <a:rPr lang="en-US" altLang="en-US" sz="2400" b="1" i="1" dirty="0" err="1" smtClean="0">
                <a:latin typeface=".VnTime" panose="020B7200000000000000" pitchFamily="34" charset="0"/>
              </a:rPr>
              <a:t>Th</a:t>
            </a:r>
            <a:r>
              <a:rPr lang="vi-VN" altLang="en-US" sz="2400" b="1" i="1" dirty="0" smtClean="0">
                <a:latin typeface="+mj-lt"/>
              </a:rPr>
              <a:t>ứ Bảy</a:t>
            </a:r>
            <a:r>
              <a:rPr lang="vi-VN" altLang="en-US" sz="2400" b="1" i="1" dirty="0" smtClean="0">
                <a:latin typeface=".VnTime" panose="020B7200000000000000" pitchFamily="34" charset="0"/>
              </a:rPr>
              <a:t> </a:t>
            </a:r>
            <a:r>
              <a:rPr lang="en-US" altLang="en-US" sz="2400" b="1" i="1" dirty="0" err="1" smtClean="0">
                <a:latin typeface=".VnTime" panose="020B7200000000000000" pitchFamily="34" charset="0"/>
              </a:rPr>
              <a:t>ngµy</a:t>
            </a:r>
            <a:r>
              <a:rPr lang="en-US" altLang="en-US" sz="2400" b="1" i="1" dirty="0" smtClean="0">
                <a:latin typeface=".VnTime" panose="020B7200000000000000" pitchFamily="34" charset="0"/>
              </a:rPr>
              <a:t> 1</a:t>
            </a:r>
            <a:r>
              <a:rPr lang="vi-VN" altLang="en-US" sz="2400" b="1" i="1" dirty="0" smtClean="0">
                <a:latin typeface=".VnTime" panose="020B7200000000000000" pitchFamily="34" charset="0"/>
              </a:rPr>
              <a:t>1</a:t>
            </a:r>
            <a:r>
              <a:rPr lang="en-US" altLang="en-US" sz="2400" b="1" i="1" dirty="0" smtClean="0">
                <a:latin typeface=".VnTime" panose="020B7200000000000000" pitchFamily="34" charset="0"/>
              </a:rPr>
              <a:t> </a:t>
            </a:r>
            <a:r>
              <a:rPr lang="en-US" altLang="en-US" sz="2400" b="1" i="1" dirty="0" err="1">
                <a:latin typeface=".VnTime" panose="020B7200000000000000" pitchFamily="34" charset="0"/>
              </a:rPr>
              <a:t>th¸ng</a:t>
            </a:r>
            <a:r>
              <a:rPr lang="en-US" altLang="en-US" sz="2400" b="1" i="1" dirty="0">
                <a:latin typeface=".VnTime" panose="020B7200000000000000" pitchFamily="34" charset="0"/>
              </a:rPr>
              <a:t> 11 </a:t>
            </a:r>
            <a:r>
              <a:rPr lang="en-US" altLang="en-US" sz="2400" b="1" i="1" dirty="0" err="1">
                <a:latin typeface=".VnTime" panose="020B7200000000000000" pitchFamily="34" charset="0"/>
              </a:rPr>
              <a:t>n¨m</a:t>
            </a:r>
            <a:r>
              <a:rPr lang="en-US" altLang="en-US" sz="2400" b="1" i="1" dirty="0">
                <a:latin typeface=".VnTime" panose="020B7200000000000000" pitchFamily="34" charset="0"/>
              </a:rPr>
              <a:t> </a:t>
            </a:r>
            <a:r>
              <a:rPr lang="en-US" altLang="en-US" sz="2400" b="1" i="1" dirty="0" smtClean="0">
                <a:latin typeface=".VnTime" panose="020B7200000000000000" pitchFamily="34" charset="0"/>
              </a:rPr>
              <a:t>20</a:t>
            </a:r>
            <a:r>
              <a:rPr lang="vi-VN" altLang="en-US" sz="2400" b="1" i="1" dirty="0" smtClean="0">
                <a:latin typeface=".VnTime" panose="020B7200000000000000" pitchFamily="34" charset="0"/>
              </a:rPr>
              <a:t>23</a:t>
            </a:r>
            <a:endParaRPr lang="vi-VN" altLang="en-US" sz="2400" b="1" i="1" dirty="0" smtClean="0">
              <a:latin typeface=".VnTime" panose="020B7200000000000000" pitchFamily="34" charset="0"/>
            </a:endParaRPr>
          </a:p>
          <a:p>
            <a:pPr eaLnBrk="1" hangingPunct="1">
              <a:spcBef>
                <a:spcPct val="50000"/>
              </a:spcBef>
              <a:buFontTx/>
              <a:buNone/>
            </a:pPr>
            <a:r>
              <a:rPr lang="vi-VN" altLang="en-US" b="1" i="1" u="sng" dirty="0" smtClean="0">
                <a:latin typeface="Times New Roman" panose="02020603050405020304" pitchFamily="18" charset="0"/>
                <a:cs typeface="Times New Roman" panose="02020603050405020304" pitchFamily="18" charset="0"/>
              </a:rPr>
              <a:t>Toán</a:t>
            </a:r>
            <a:r>
              <a:rPr lang="vi-VN" altLang="en-US" b="1" i="1" dirty="0" smtClean="0">
                <a:latin typeface="Times New Roman" panose="02020603050405020304" pitchFamily="18" charset="0"/>
                <a:cs typeface="Times New Roman" panose="02020603050405020304" pitchFamily="18" charset="0"/>
              </a:rPr>
              <a:t>: Bài 32 : NHÂN VỚI SỐ CÓ HAI CHỮ SỐ ( tiết 1)</a:t>
            </a:r>
            <a:endParaRPr lang="en-US" altLang="en-US" b="1" dirty="0">
              <a:latin typeface="Times New Roman" panose="02020603050405020304" pitchFamily="18" charset="0"/>
              <a:cs typeface="Times New Roman" panose="02020603050405020304" pitchFamily="18" charset="0"/>
            </a:endParaRPr>
          </a:p>
        </p:txBody>
      </p:sp>
      <p:sp>
        <p:nvSpPr>
          <p:cNvPr id="25" name="Text Box 7"/>
          <p:cNvSpPr txBox="1">
            <a:spLocks noChangeArrowheads="1"/>
          </p:cNvSpPr>
          <p:nvPr/>
        </p:nvSpPr>
        <p:spPr bwMode="auto">
          <a:xfrm>
            <a:off x="609600" y="1485111"/>
            <a:ext cx="2032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eaLnBrk="1" hangingPunct="1">
              <a:spcBef>
                <a:spcPct val="50000"/>
              </a:spcBef>
            </a:pPr>
            <a:r>
              <a:rPr lang="vi-VN" altLang="en-US" sz="2800" b="1" u="sng" dirty="0" smtClean="0">
                <a:solidFill>
                  <a:srgbClr val="CC00FF"/>
                </a:solidFill>
              </a:rPr>
              <a:t>Bài 3:</a:t>
            </a:r>
            <a:endParaRPr lang="en-US" altLang="en-US" sz="2800" b="1" u="sng" dirty="0">
              <a:solidFill>
                <a:srgbClr val="CC00FF"/>
              </a:solidFill>
            </a:endParaRPr>
          </a:p>
        </p:txBody>
      </p:sp>
      <p:sp>
        <p:nvSpPr>
          <p:cNvPr id="27" name="Line 18"/>
          <p:cNvSpPr>
            <a:spLocks noChangeShapeType="1"/>
          </p:cNvSpPr>
          <p:nvPr/>
        </p:nvSpPr>
        <p:spPr bwMode="auto">
          <a:xfrm flipV="1">
            <a:off x="693791" y="2341744"/>
            <a:ext cx="1513379" cy="0"/>
          </a:xfrm>
          <a:prstGeom prst="line">
            <a:avLst/>
          </a:prstGeom>
          <a:noFill/>
          <a:ln w="28575">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Line 18"/>
          <p:cNvSpPr>
            <a:spLocks noChangeShapeType="1"/>
          </p:cNvSpPr>
          <p:nvPr/>
        </p:nvSpPr>
        <p:spPr bwMode="auto">
          <a:xfrm flipV="1">
            <a:off x="5758140" y="2341744"/>
            <a:ext cx="1331089" cy="0"/>
          </a:xfrm>
          <a:prstGeom prst="line">
            <a:avLst/>
          </a:prstGeom>
          <a:noFill/>
          <a:ln w="28575">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18"/>
          <p:cNvSpPr>
            <a:spLocks noChangeShapeType="1"/>
          </p:cNvSpPr>
          <p:nvPr/>
        </p:nvSpPr>
        <p:spPr bwMode="auto">
          <a:xfrm flipV="1">
            <a:off x="10091685" y="2355443"/>
            <a:ext cx="1070303" cy="0"/>
          </a:xfrm>
          <a:prstGeom prst="line">
            <a:avLst/>
          </a:prstGeom>
          <a:noFill/>
          <a:ln w="28575">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18"/>
          <p:cNvSpPr>
            <a:spLocks noChangeShapeType="1"/>
          </p:cNvSpPr>
          <p:nvPr/>
        </p:nvSpPr>
        <p:spPr bwMode="auto">
          <a:xfrm flipV="1">
            <a:off x="5937545" y="3035425"/>
            <a:ext cx="1331089" cy="0"/>
          </a:xfrm>
          <a:prstGeom prst="line">
            <a:avLst/>
          </a:prstGeom>
          <a:noFill/>
          <a:ln w="28575">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18"/>
          <p:cNvSpPr>
            <a:spLocks noChangeShapeType="1"/>
          </p:cNvSpPr>
          <p:nvPr/>
        </p:nvSpPr>
        <p:spPr bwMode="auto">
          <a:xfrm flipV="1">
            <a:off x="10209999" y="3035425"/>
            <a:ext cx="1503779" cy="0"/>
          </a:xfrm>
          <a:prstGeom prst="line">
            <a:avLst/>
          </a:prstGeom>
          <a:noFill/>
          <a:ln w="28575">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Line 18"/>
          <p:cNvSpPr>
            <a:spLocks noChangeShapeType="1"/>
          </p:cNvSpPr>
          <p:nvPr/>
        </p:nvSpPr>
        <p:spPr bwMode="auto">
          <a:xfrm flipV="1">
            <a:off x="1319154" y="3035425"/>
            <a:ext cx="1513379" cy="0"/>
          </a:xfrm>
          <a:prstGeom prst="line">
            <a:avLst/>
          </a:prstGeom>
          <a:noFill/>
          <a:ln w="28575">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checkerboard(across)">
                                      <p:cBhvr>
                                        <p:cTn id="15" dur="500"/>
                                        <p:tgtEl>
                                          <p:spTgt spid="27"/>
                                        </p:tgtEl>
                                      </p:cBhvr>
                                    </p:animEffect>
                                  </p:childTnLst>
                                </p:cTn>
                              </p:par>
                              <p:par>
                                <p:cTn id="16" presetID="5" presetClass="entr" presetSubtype="1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checkerboard(across)">
                                      <p:cBhvr>
                                        <p:cTn id="18" dur="500"/>
                                        <p:tgtEl>
                                          <p:spTgt spid="28"/>
                                        </p:tgtEl>
                                      </p:cBhvr>
                                    </p:animEffect>
                                  </p:childTnLst>
                                </p:cTn>
                              </p:par>
                              <p:par>
                                <p:cTn id="19" presetID="5" presetClass="entr" presetSubtype="1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checkerboard(across)">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checkerboard(across)">
                                      <p:cBhvr>
                                        <p:cTn id="26" dur="500"/>
                                        <p:tgtEl>
                                          <p:spTgt spid="32"/>
                                        </p:tgtEl>
                                      </p:cBhvr>
                                    </p:animEffect>
                                  </p:childTnLst>
                                </p:cTn>
                              </p:par>
                              <p:par>
                                <p:cTn id="27" presetID="5" presetClass="entr" presetSubtype="1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checkerboard(across)">
                                      <p:cBhvr>
                                        <p:cTn id="29" dur="500"/>
                                        <p:tgtEl>
                                          <p:spTgt spid="30"/>
                                        </p:tgtEl>
                                      </p:cBhvr>
                                    </p:animEffect>
                                  </p:childTnLst>
                                </p:cTn>
                              </p:par>
                              <p:par>
                                <p:cTn id="30" presetID="5" presetClass="entr" presetSubtype="10"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checkerboard(across)">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7527"/>
                                        </p:tgtEl>
                                        <p:attrNameLst>
                                          <p:attrName>style.visibility</p:attrName>
                                        </p:attrNameLst>
                                      </p:cBhvr>
                                      <p:to>
                                        <p:strVal val="visible"/>
                                      </p:to>
                                    </p:set>
                                    <p:animEffect transition="in" filter="wipe(down)">
                                      <p:cBhvr>
                                        <p:cTn id="37" dur="500"/>
                                        <p:tgtEl>
                                          <p:spTgt spid="107527"/>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07537"/>
                                        </p:tgtEl>
                                        <p:attrNameLst>
                                          <p:attrName>style.visibility</p:attrName>
                                        </p:attrNameLst>
                                      </p:cBhvr>
                                      <p:to>
                                        <p:strVal val="visible"/>
                                      </p:to>
                                    </p:set>
                                    <p:animEffect transition="in" filter="wipe(down)">
                                      <p:cBhvr>
                                        <p:cTn id="40" dur="500"/>
                                        <p:tgtEl>
                                          <p:spTgt spid="107537"/>
                                        </p:tgtEl>
                                      </p:cBhvr>
                                    </p:animEffect>
                                  </p:childTnLst>
                                </p:cTn>
                              </p:par>
                              <p:par>
                                <p:cTn id="41" presetID="2" presetClass="entr" presetSubtype="8" fill="hold" grpId="0" nodeType="withEffect">
                                  <p:stCondLst>
                                    <p:cond delay="0"/>
                                  </p:stCondLst>
                                  <p:childTnLst>
                                    <p:set>
                                      <p:cBhvr>
                                        <p:cTn id="42" dur="1" fill="hold">
                                          <p:stCondLst>
                                            <p:cond delay="0"/>
                                          </p:stCondLst>
                                        </p:cTn>
                                        <p:tgtEl>
                                          <p:spTgt spid="107528"/>
                                        </p:tgtEl>
                                        <p:attrNameLst>
                                          <p:attrName>style.visibility</p:attrName>
                                        </p:attrNameLst>
                                      </p:cBhvr>
                                      <p:to>
                                        <p:strVal val="visible"/>
                                      </p:to>
                                    </p:set>
                                    <p:anim calcmode="lin" valueType="num">
                                      <p:cBhvr additive="base">
                                        <p:cTn id="43" dur="500" fill="hold"/>
                                        <p:tgtEl>
                                          <p:spTgt spid="107528"/>
                                        </p:tgtEl>
                                        <p:attrNameLst>
                                          <p:attrName>ppt_x</p:attrName>
                                        </p:attrNameLst>
                                      </p:cBhvr>
                                      <p:tavLst>
                                        <p:tav tm="0">
                                          <p:val>
                                            <p:strVal val="0-#ppt_w/2"/>
                                          </p:val>
                                        </p:tav>
                                        <p:tav tm="100000">
                                          <p:val>
                                            <p:strVal val="#ppt_x"/>
                                          </p:val>
                                        </p:tav>
                                      </p:tavLst>
                                    </p:anim>
                                    <p:anim calcmode="lin" valueType="num">
                                      <p:cBhvr additive="base">
                                        <p:cTn id="44" dur="500" fill="hold"/>
                                        <p:tgtEl>
                                          <p:spTgt spid="107528"/>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07529"/>
                                        </p:tgtEl>
                                        <p:attrNameLst>
                                          <p:attrName>style.visibility</p:attrName>
                                        </p:attrNameLst>
                                      </p:cBhvr>
                                      <p:to>
                                        <p:strVal val="visible"/>
                                      </p:to>
                                    </p:set>
                                    <p:anim calcmode="lin" valueType="num">
                                      <p:cBhvr additive="base">
                                        <p:cTn id="47" dur="500" fill="hold"/>
                                        <p:tgtEl>
                                          <p:spTgt spid="107529"/>
                                        </p:tgtEl>
                                        <p:attrNameLst>
                                          <p:attrName>ppt_x</p:attrName>
                                        </p:attrNameLst>
                                      </p:cBhvr>
                                      <p:tavLst>
                                        <p:tav tm="0">
                                          <p:val>
                                            <p:strVal val="0-#ppt_w/2"/>
                                          </p:val>
                                        </p:tav>
                                        <p:tav tm="100000">
                                          <p:val>
                                            <p:strVal val="#ppt_x"/>
                                          </p:val>
                                        </p:tav>
                                      </p:tavLst>
                                    </p:anim>
                                    <p:anim calcmode="lin" valueType="num">
                                      <p:cBhvr additive="base">
                                        <p:cTn id="48" dur="500" fill="hold"/>
                                        <p:tgtEl>
                                          <p:spTgt spid="107529"/>
                                        </p:tgtEl>
                                        <p:attrNameLst>
                                          <p:attrName>ppt_y</p:attrName>
                                        </p:attrNameLst>
                                      </p:cBhvr>
                                      <p:tavLst>
                                        <p:tav tm="0">
                                          <p:val>
                                            <p:strVal val="#ppt_y"/>
                                          </p:val>
                                        </p:tav>
                                        <p:tav tm="100000">
                                          <p:val>
                                            <p:strVal val="#ppt_y"/>
                                          </p:val>
                                        </p:tav>
                                      </p:tavLst>
                                    </p:anim>
                                  </p:childTnLst>
                                </p:cTn>
                              </p:par>
                              <p:par>
                                <p:cTn id="49" presetID="22" presetClass="entr" presetSubtype="1" fill="hold" grpId="0" nodeType="withEffect">
                                  <p:stCondLst>
                                    <p:cond delay="0"/>
                                  </p:stCondLst>
                                  <p:childTnLst>
                                    <p:set>
                                      <p:cBhvr>
                                        <p:cTn id="50" dur="1" fill="hold">
                                          <p:stCondLst>
                                            <p:cond delay="0"/>
                                          </p:stCondLst>
                                        </p:cTn>
                                        <p:tgtEl>
                                          <p:spTgt spid="107530"/>
                                        </p:tgtEl>
                                        <p:attrNameLst>
                                          <p:attrName>style.visibility</p:attrName>
                                        </p:attrNameLst>
                                      </p:cBhvr>
                                      <p:to>
                                        <p:strVal val="visible"/>
                                      </p:to>
                                    </p:set>
                                    <p:animEffect transition="in" filter="wipe(up)">
                                      <p:cBhvr>
                                        <p:cTn id="51" dur="500"/>
                                        <p:tgtEl>
                                          <p:spTgt spid="107530"/>
                                        </p:tgtEl>
                                      </p:cBhvr>
                                    </p:animEffect>
                                  </p:childTnLst>
                                </p:cTn>
                              </p:par>
                              <p:par>
                                <p:cTn id="52" presetID="47" presetClass="entr" presetSubtype="0" fill="hold" nodeType="withEffect">
                                  <p:stCondLst>
                                    <p:cond delay="0"/>
                                  </p:stCondLst>
                                  <p:childTnLst>
                                    <p:set>
                                      <p:cBhvr>
                                        <p:cTn id="53" dur="1" fill="hold">
                                          <p:stCondLst>
                                            <p:cond delay="0"/>
                                          </p:stCondLst>
                                        </p:cTn>
                                        <p:tgtEl>
                                          <p:spTgt spid="6">
                                            <p:txEl>
                                              <p:pRg st="1" end="1"/>
                                            </p:txEl>
                                          </p:spTgt>
                                        </p:tgtEl>
                                        <p:attrNameLst>
                                          <p:attrName>style.visibility</p:attrName>
                                        </p:attrNameLst>
                                      </p:cBhvr>
                                      <p:to>
                                        <p:strVal val="visible"/>
                                      </p:to>
                                    </p:set>
                                    <p:animEffect transition="in" filter="fade">
                                      <p:cBhvr>
                                        <p:cTn id="54" dur="1000"/>
                                        <p:tgtEl>
                                          <p:spTgt spid="6">
                                            <p:txEl>
                                              <p:pRg st="1" end="1"/>
                                            </p:txEl>
                                          </p:spTgt>
                                        </p:tgtEl>
                                      </p:cBhvr>
                                    </p:animEffect>
                                    <p:anim calcmode="lin" valueType="num">
                                      <p:cBhvr>
                                        <p:cTn id="5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56" dur="1000" fill="hold"/>
                                        <p:tgtEl>
                                          <p:spTgt spid="6">
                                            <p:txEl>
                                              <p:pRg st="1" end="1"/>
                                            </p:txEl>
                                          </p:spTgt>
                                        </p:tgtEl>
                                        <p:attrNameLst>
                                          <p:attrName>ppt_y</p:attrName>
                                        </p:attrNameLst>
                                      </p:cBhvr>
                                      <p:tavLst>
                                        <p:tav tm="0">
                                          <p:val>
                                            <p:strVal val="#ppt_y-.1"/>
                                          </p:val>
                                        </p:tav>
                                        <p:tav tm="100000">
                                          <p:val>
                                            <p:strVal val="#ppt_y"/>
                                          </p:val>
                                        </p:tav>
                                      </p:tavLst>
                                    </p:anim>
                                  </p:childTnLst>
                                </p:cTn>
                              </p:par>
                              <p:par>
                                <p:cTn id="57" presetID="12" presetClass="entr" presetSubtype="4" fill="hold" nodeType="withEffect">
                                  <p:stCondLst>
                                    <p:cond delay="0"/>
                                  </p:stCondLst>
                                  <p:childTnLst>
                                    <p:set>
                                      <p:cBhvr>
                                        <p:cTn id="58" dur="1" fill="hold">
                                          <p:stCondLst>
                                            <p:cond delay="0"/>
                                          </p:stCondLst>
                                        </p:cTn>
                                        <p:tgtEl>
                                          <p:spTgt spid="6">
                                            <p:txEl>
                                              <p:pRg st="2" end="2"/>
                                            </p:txEl>
                                          </p:spTgt>
                                        </p:tgtEl>
                                        <p:attrNameLst>
                                          <p:attrName>style.visibility</p:attrName>
                                        </p:attrNameLst>
                                      </p:cBhvr>
                                      <p:to>
                                        <p:strVal val="visible"/>
                                      </p:to>
                                    </p:set>
                                    <p:animEffect transition="in" filter="slide(fromBottom)">
                                      <p:cBhvr>
                                        <p:cTn id="59" dur="500"/>
                                        <p:tgtEl>
                                          <p:spTgt spid="6">
                                            <p:txEl>
                                              <p:pRg st="2" end="2"/>
                                            </p:txEl>
                                          </p:spTgt>
                                        </p:tgtEl>
                                      </p:cBhvr>
                                    </p:animEffect>
                                  </p:childTnLst>
                                </p:cTn>
                              </p:par>
                              <p:par>
                                <p:cTn id="60" presetID="29" presetClass="entr" presetSubtype="0" fill="hold" nodeType="withEffect">
                                  <p:stCondLst>
                                    <p:cond delay="0"/>
                                  </p:stCondLst>
                                  <p:childTnLst>
                                    <p:set>
                                      <p:cBhvr>
                                        <p:cTn id="61" dur="1" fill="hold">
                                          <p:stCondLst>
                                            <p:cond delay="0"/>
                                          </p:stCondLst>
                                        </p:cTn>
                                        <p:tgtEl>
                                          <p:spTgt spid="6">
                                            <p:txEl>
                                              <p:pRg st="3" end="3"/>
                                            </p:txEl>
                                          </p:spTgt>
                                        </p:tgtEl>
                                        <p:attrNameLst>
                                          <p:attrName>style.visibility</p:attrName>
                                        </p:attrNameLst>
                                      </p:cBhvr>
                                      <p:to>
                                        <p:strVal val="visible"/>
                                      </p:to>
                                    </p:set>
                                    <p:anim calcmode="lin" valueType="num">
                                      <p:cBhvr>
                                        <p:cTn id="62" dur="1000" fill="hold"/>
                                        <p:tgtEl>
                                          <p:spTgt spid="6">
                                            <p:txEl>
                                              <p:pRg st="3" end="3"/>
                                            </p:txEl>
                                          </p:spTgt>
                                        </p:tgtEl>
                                        <p:attrNameLst>
                                          <p:attrName>ppt_x</p:attrName>
                                        </p:attrNameLst>
                                      </p:cBhvr>
                                      <p:tavLst>
                                        <p:tav tm="0">
                                          <p:val>
                                            <p:strVal val="#ppt_x-.2"/>
                                          </p:val>
                                        </p:tav>
                                        <p:tav tm="100000">
                                          <p:val>
                                            <p:strVal val="#ppt_x"/>
                                          </p:val>
                                        </p:tav>
                                      </p:tavLst>
                                    </p:anim>
                                    <p:anim calcmode="lin" valueType="num">
                                      <p:cBhvr>
                                        <p:cTn id="63" dur="1000" fill="hold"/>
                                        <p:tgtEl>
                                          <p:spTgt spid="6">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64"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7527" grpId="0"/>
      <p:bldP spid="107528" grpId="0"/>
      <p:bldP spid="107529" grpId="0"/>
      <p:bldP spid="107530" grpId="0" animBg="1"/>
      <p:bldP spid="107537"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59" name="Rectangle 12"/>
          <p:cNvSpPr>
            <a:spLocks noChangeArrowheads="1"/>
          </p:cNvSpPr>
          <p:nvPr/>
        </p:nvSpPr>
        <p:spPr bwMode="auto">
          <a:xfrm>
            <a:off x="2590800" y="914400"/>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FF"/>
                </a:solidFill>
                <a:latin typeface=".VnTime" panose="020B7200000000000000" pitchFamily="34" charset="0"/>
              </a:defRPr>
            </a:lvl1pPr>
            <a:lvl2pPr marL="742950" indent="-285750">
              <a:defRPr sz="2400">
                <a:solidFill>
                  <a:srgbClr val="0000FF"/>
                </a:solidFill>
                <a:latin typeface=".VnTime" panose="020B7200000000000000" pitchFamily="34" charset="0"/>
              </a:defRPr>
            </a:lvl2pPr>
            <a:lvl3pPr marL="1143000" indent="-228600">
              <a:defRPr sz="2400">
                <a:solidFill>
                  <a:srgbClr val="0000FF"/>
                </a:solidFill>
                <a:latin typeface=".VnTime" panose="020B7200000000000000" pitchFamily="34" charset="0"/>
              </a:defRPr>
            </a:lvl3pPr>
            <a:lvl4pPr marL="1600200" indent="-228600">
              <a:defRPr sz="2400">
                <a:solidFill>
                  <a:srgbClr val="0000FF"/>
                </a:solidFill>
                <a:latin typeface=".VnTime" panose="020B7200000000000000" pitchFamily="34" charset="0"/>
              </a:defRPr>
            </a:lvl4pPr>
            <a:lvl5pPr marL="2057400" indent="-228600">
              <a:defRPr sz="2400">
                <a:solidFill>
                  <a:srgbClr val="0000FF"/>
                </a:solidFill>
                <a:latin typeface=".VnTime" panose="020B7200000000000000" pitchFamily="34" charset="0"/>
              </a:defRPr>
            </a:lvl5pPr>
            <a:lvl6pPr marL="2514600" indent="-228600" eaLnBrk="0" fontAlgn="base" hangingPunct="0">
              <a:spcBef>
                <a:spcPct val="0"/>
              </a:spcBef>
              <a:spcAft>
                <a:spcPct val="0"/>
              </a:spcAft>
              <a:defRPr sz="2400">
                <a:solidFill>
                  <a:srgbClr val="0000FF"/>
                </a:solidFill>
                <a:latin typeface=".VnTime" panose="020B7200000000000000" pitchFamily="34" charset="0"/>
              </a:defRPr>
            </a:lvl6pPr>
            <a:lvl7pPr marL="2971800" indent="-228600" eaLnBrk="0" fontAlgn="base" hangingPunct="0">
              <a:spcBef>
                <a:spcPct val="0"/>
              </a:spcBef>
              <a:spcAft>
                <a:spcPct val="0"/>
              </a:spcAft>
              <a:defRPr sz="2400">
                <a:solidFill>
                  <a:srgbClr val="0000FF"/>
                </a:solidFill>
                <a:latin typeface=".VnTime" panose="020B7200000000000000" pitchFamily="34" charset="0"/>
              </a:defRPr>
            </a:lvl7pPr>
            <a:lvl8pPr marL="3429000" indent="-228600" eaLnBrk="0" fontAlgn="base" hangingPunct="0">
              <a:spcBef>
                <a:spcPct val="0"/>
              </a:spcBef>
              <a:spcAft>
                <a:spcPct val="0"/>
              </a:spcAft>
              <a:defRPr sz="2400">
                <a:solidFill>
                  <a:srgbClr val="0000FF"/>
                </a:solidFill>
                <a:latin typeface=".VnTime" panose="020B7200000000000000" pitchFamily="34" charset="0"/>
              </a:defRPr>
            </a:lvl8pPr>
            <a:lvl9pPr marL="3886200" indent="-228600" eaLnBrk="0" fontAlgn="base" hangingPunct="0">
              <a:spcBef>
                <a:spcPct val="0"/>
              </a:spcBef>
              <a:spcAft>
                <a:spcPct val="0"/>
              </a:spcAft>
              <a:defRPr sz="2400">
                <a:solidFill>
                  <a:srgbClr val="0000FF"/>
                </a:solidFill>
                <a:latin typeface=".VnTime" panose="020B7200000000000000" pitchFamily="34" charset="0"/>
              </a:defRPr>
            </a:lvl9pPr>
          </a:lstStyle>
          <a:p>
            <a:pPr algn="ctr" eaLnBrk="1" hangingPunct="1"/>
            <a:r>
              <a:rPr lang="en-US" altLang="en-US" b="1">
                <a:solidFill>
                  <a:srgbClr val="FF0000"/>
                </a:solidFill>
                <a:latin typeface="Times New Roman" panose="02020603050405020304" pitchFamily="18" charset="0"/>
                <a:cs typeface="Times New Roman" panose="02020603050405020304" pitchFamily="18" charset="0"/>
              </a:rPr>
              <a:t>     </a:t>
            </a:r>
            <a:endParaRPr lang="en-US" altLang="en-US" sz="2800" b="1">
              <a:solidFill>
                <a:srgbClr val="FF0000"/>
              </a:solidFill>
              <a:latin typeface="Times New Roman" panose="02020603050405020304" pitchFamily="18" charset="0"/>
              <a:cs typeface="Times New Roman" panose="02020603050405020304" pitchFamily="18" charset="0"/>
            </a:endParaRPr>
          </a:p>
        </p:txBody>
      </p:sp>
      <p:sp>
        <p:nvSpPr>
          <p:cNvPr id="11" name="Rectangle 71"/>
          <p:cNvSpPr>
            <a:spLocks noChangeArrowheads="1"/>
          </p:cNvSpPr>
          <p:nvPr/>
        </p:nvSpPr>
        <p:spPr bwMode="auto">
          <a:xfrm>
            <a:off x="1742996" y="160268"/>
            <a:ext cx="989478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vi-VN" altLang="en-US" sz="2400" b="1" i="1" dirty="0" smtClean="0">
                <a:latin typeface=".VnTime" panose="020B7200000000000000" pitchFamily="34" charset="0"/>
              </a:rPr>
              <a:t>                </a:t>
            </a:r>
            <a:r>
              <a:rPr lang="en-US" altLang="en-US" sz="2400" b="1" i="1" dirty="0" err="1" smtClean="0">
                <a:latin typeface=".VnTime" panose="020B7200000000000000" pitchFamily="34" charset="0"/>
              </a:rPr>
              <a:t>Th</a:t>
            </a:r>
            <a:r>
              <a:rPr lang="vi-VN" altLang="en-US" sz="2400" b="1" i="1" dirty="0" smtClean="0">
                <a:latin typeface="+mj-lt"/>
              </a:rPr>
              <a:t>ứ bảy</a:t>
            </a:r>
            <a:r>
              <a:rPr lang="vi-VN" altLang="en-US" sz="2400" b="1" i="1" dirty="0" smtClean="0">
                <a:latin typeface=".VnTime" panose="020B7200000000000000" pitchFamily="34" charset="0"/>
              </a:rPr>
              <a:t> </a:t>
            </a:r>
            <a:r>
              <a:rPr lang="en-US" altLang="en-US" sz="2400" b="1" i="1" dirty="0" err="1" smtClean="0">
                <a:latin typeface=".VnTime" panose="020B7200000000000000" pitchFamily="34" charset="0"/>
              </a:rPr>
              <a:t>ngµy</a:t>
            </a:r>
            <a:r>
              <a:rPr lang="en-US" altLang="en-US" sz="2400" b="1" i="1" dirty="0" smtClean="0">
                <a:latin typeface=".VnTime" panose="020B7200000000000000" pitchFamily="34" charset="0"/>
              </a:rPr>
              <a:t> 1</a:t>
            </a:r>
            <a:r>
              <a:rPr lang="vi-VN" altLang="en-US" sz="2400" b="1" i="1" dirty="0" smtClean="0">
                <a:latin typeface=".VnTime" panose="020B7200000000000000" pitchFamily="34" charset="0"/>
              </a:rPr>
              <a:t>1</a:t>
            </a:r>
            <a:r>
              <a:rPr lang="en-US" altLang="en-US" sz="2400" b="1" i="1" dirty="0" smtClean="0">
                <a:latin typeface=".VnTime" panose="020B7200000000000000" pitchFamily="34" charset="0"/>
              </a:rPr>
              <a:t> </a:t>
            </a:r>
            <a:r>
              <a:rPr lang="en-US" altLang="en-US" sz="2400" b="1" i="1" dirty="0" err="1">
                <a:latin typeface=".VnTime" panose="020B7200000000000000" pitchFamily="34" charset="0"/>
              </a:rPr>
              <a:t>th¸ng</a:t>
            </a:r>
            <a:r>
              <a:rPr lang="en-US" altLang="en-US" sz="2400" b="1" i="1" dirty="0">
                <a:latin typeface=".VnTime" panose="020B7200000000000000" pitchFamily="34" charset="0"/>
              </a:rPr>
              <a:t> 11 </a:t>
            </a:r>
            <a:r>
              <a:rPr lang="en-US" altLang="en-US" sz="2400" b="1" i="1" dirty="0" err="1">
                <a:latin typeface=".VnTime" panose="020B7200000000000000" pitchFamily="34" charset="0"/>
              </a:rPr>
              <a:t>n¨m</a:t>
            </a:r>
            <a:r>
              <a:rPr lang="en-US" altLang="en-US" sz="2400" b="1" i="1" dirty="0">
                <a:latin typeface=".VnTime" panose="020B7200000000000000" pitchFamily="34" charset="0"/>
              </a:rPr>
              <a:t> </a:t>
            </a:r>
            <a:r>
              <a:rPr lang="en-US" altLang="en-US" sz="2400" b="1" i="1" dirty="0" smtClean="0">
                <a:latin typeface=".VnTime" panose="020B7200000000000000" pitchFamily="34" charset="0"/>
              </a:rPr>
              <a:t>20</a:t>
            </a:r>
            <a:r>
              <a:rPr lang="vi-VN" altLang="en-US" sz="2400" b="1" i="1" dirty="0" smtClean="0">
                <a:latin typeface=".VnTime" panose="020B7200000000000000" pitchFamily="34" charset="0"/>
              </a:rPr>
              <a:t>23</a:t>
            </a:r>
            <a:endParaRPr lang="vi-VN" altLang="en-US" sz="2400" b="1" i="1" dirty="0" smtClean="0">
              <a:latin typeface=".VnTime" panose="020B7200000000000000" pitchFamily="34" charset="0"/>
            </a:endParaRPr>
          </a:p>
          <a:p>
            <a:pPr eaLnBrk="1" hangingPunct="1">
              <a:spcBef>
                <a:spcPct val="50000"/>
              </a:spcBef>
              <a:buFontTx/>
              <a:buNone/>
            </a:pPr>
            <a:r>
              <a:rPr lang="vi-VN" altLang="en-US" b="1" i="1" u="sng" dirty="0" smtClean="0">
                <a:latin typeface="Times New Roman" panose="02020603050405020304" pitchFamily="18" charset="0"/>
                <a:cs typeface="Times New Roman" panose="02020603050405020304" pitchFamily="18" charset="0"/>
              </a:rPr>
              <a:t>Toán</a:t>
            </a:r>
            <a:r>
              <a:rPr lang="vi-VN" altLang="en-US" b="1" i="1" dirty="0" smtClean="0">
                <a:latin typeface="Times New Roman" panose="02020603050405020304" pitchFamily="18" charset="0"/>
                <a:cs typeface="Times New Roman" panose="02020603050405020304" pitchFamily="18" charset="0"/>
              </a:rPr>
              <a:t>: Bài 32 : NHÂN VỚI SỐ CÓ HAI CHỮ SỐ ( tiết 1</a:t>
            </a:r>
            <a:r>
              <a:rPr lang="en-US" altLang="en-US" b="1" i="1" dirty="0" smtClean="0">
                <a:latin typeface="Times New Roman" panose="02020603050405020304" pitchFamily="18" charset="0"/>
                <a:cs typeface="Times New Roman" panose="02020603050405020304" pitchFamily="18" charset="0"/>
              </a:rPr>
              <a:t>)</a:t>
            </a:r>
            <a:endParaRPr lang="en-US" altLang="en-US" b="1" dirty="0">
              <a:latin typeface="Times New Roman" panose="02020603050405020304" pitchFamily="18" charset="0"/>
              <a:cs typeface="Times New Roman" panose="02020603050405020304" pitchFamily="18" charset="0"/>
            </a:endParaRPr>
          </a:p>
        </p:txBody>
      </p:sp>
      <p:sp>
        <p:nvSpPr>
          <p:cNvPr id="13" name="TextBox 12"/>
          <p:cNvSpPr txBox="1">
            <a:spLocks noChangeArrowheads="1"/>
          </p:cNvSpPr>
          <p:nvPr/>
        </p:nvSpPr>
        <p:spPr bwMode="auto">
          <a:xfrm>
            <a:off x="822634" y="1376363"/>
            <a:ext cx="10815145" cy="64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FF"/>
                </a:solidFill>
                <a:latin typeface=".VnTime" panose="020B7200000000000000" pitchFamily="34" charset="0"/>
              </a:defRPr>
            </a:lvl1pPr>
            <a:lvl2pPr marL="742950" indent="-285750">
              <a:defRPr sz="2400">
                <a:solidFill>
                  <a:srgbClr val="0000FF"/>
                </a:solidFill>
                <a:latin typeface=".VnTime" panose="020B7200000000000000" pitchFamily="34" charset="0"/>
              </a:defRPr>
            </a:lvl2pPr>
            <a:lvl3pPr marL="1143000" indent="-228600">
              <a:defRPr sz="2400">
                <a:solidFill>
                  <a:srgbClr val="0000FF"/>
                </a:solidFill>
                <a:latin typeface=".VnTime" panose="020B7200000000000000" pitchFamily="34" charset="0"/>
              </a:defRPr>
            </a:lvl3pPr>
            <a:lvl4pPr marL="1600200" indent="-228600">
              <a:defRPr sz="2400">
                <a:solidFill>
                  <a:srgbClr val="0000FF"/>
                </a:solidFill>
                <a:latin typeface=".VnTime" panose="020B7200000000000000" pitchFamily="34" charset="0"/>
              </a:defRPr>
            </a:lvl4pPr>
            <a:lvl5pPr marL="2057400" indent="-228600">
              <a:defRPr sz="2400">
                <a:solidFill>
                  <a:srgbClr val="0000FF"/>
                </a:solidFill>
                <a:latin typeface=".VnTime" panose="020B7200000000000000" pitchFamily="34" charset="0"/>
              </a:defRPr>
            </a:lvl5pPr>
            <a:lvl6pPr marL="2514600" indent="-228600" eaLnBrk="0" fontAlgn="base" hangingPunct="0">
              <a:spcBef>
                <a:spcPct val="0"/>
              </a:spcBef>
              <a:spcAft>
                <a:spcPct val="0"/>
              </a:spcAft>
              <a:defRPr sz="2400">
                <a:solidFill>
                  <a:srgbClr val="0000FF"/>
                </a:solidFill>
                <a:latin typeface=".VnTime" panose="020B7200000000000000" pitchFamily="34" charset="0"/>
              </a:defRPr>
            </a:lvl6pPr>
            <a:lvl7pPr marL="2971800" indent="-228600" eaLnBrk="0" fontAlgn="base" hangingPunct="0">
              <a:spcBef>
                <a:spcPct val="0"/>
              </a:spcBef>
              <a:spcAft>
                <a:spcPct val="0"/>
              </a:spcAft>
              <a:defRPr sz="2400">
                <a:solidFill>
                  <a:srgbClr val="0000FF"/>
                </a:solidFill>
                <a:latin typeface=".VnTime" panose="020B7200000000000000" pitchFamily="34" charset="0"/>
              </a:defRPr>
            </a:lvl7pPr>
            <a:lvl8pPr marL="3429000" indent="-228600" eaLnBrk="0" fontAlgn="base" hangingPunct="0">
              <a:spcBef>
                <a:spcPct val="0"/>
              </a:spcBef>
              <a:spcAft>
                <a:spcPct val="0"/>
              </a:spcAft>
              <a:defRPr sz="2400">
                <a:solidFill>
                  <a:srgbClr val="0000FF"/>
                </a:solidFill>
                <a:latin typeface=".VnTime" panose="020B7200000000000000" pitchFamily="34" charset="0"/>
              </a:defRPr>
            </a:lvl8pPr>
            <a:lvl9pPr marL="3886200" indent="-228600" eaLnBrk="0" fontAlgn="base" hangingPunct="0">
              <a:spcBef>
                <a:spcPct val="0"/>
              </a:spcBef>
              <a:spcAft>
                <a:spcPct val="0"/>
              </a:spcAft>
              <a:defRPr sz="2400">
                <a:solidFill>
                  <a:srgbClr val="0000FF"/>
                </a:solidFill>
                <a:latin typeface=".VnTime" panose="020B7200000000000000" pitchFamily="34" charset="0"/>
              </a:defRPr>
            </a:lvl9pPr>
          </a:lstStyle>
          <a:p>
            <a:pPr eaLnBrk="1" hangingPunct="1"/>
            <a:r>
              <a:rPr lang="en-US" altLang="en-US" sz="3200" b="1" dirty="0" err="1" smtClean="0">
                <a:solidFill>
                  <a:schemeClr val="tx1"/>
                </a:solidFill>
                <a:latin typeface="Times New Roman" panose="02020603050405020304" pitchFamily="18" charset="0"/>
                <a:cs typeface="Times New Roman" panose="02020603050405020304" pitchFamily="18" charset="0"/>
              </a:rPr>
              <a:t>Khi</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thực</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hiện</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nhân</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với</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số</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có</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hai</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chữ</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số</a:t>
            </a:r>
            <a:r>
              <a:rPr lang="en-US" altLang="en-US" sz="3200" b="1" dirty="0" smtClean="0">
                <a:solidFill>
                  <a:schemeClr val="tx1"/>
                </a:solidFill>
                <a:latin typeface="Times New Roman" panose="02020603050405020304" pitchFamily="18" charset="0"/>
                <a:cs typeface="Times New Roman" panose="02020603050405020304" pitchFamily="18" charset="0"/>
              </a:rPr>
              <a:t> ta </a:t>
            </a:r>
            <a:r>
              <a:rPr lang="en-US" altLang="en-US" sz="3200" b="1" dirty="0" err="1" smtClean="0">
                <a:solidFill>
                  <a:schemeClr val="tx1"/>
                </a:solidFill>
                <a:latin typeface="Times New Roman" panose="02020603050405020304" pitchFamily="18" charset="0"/>
                <a:cs typeface="Times New Roman" panose="02020603050405020304" pitchFamily="18" charset="0"/>
              </a:rPr>
              <a:t>thực</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hiện</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như</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sau</a:t>
            </a:r>
            <a:endParaRPr lang="en-US" altLang="en-US" sz="3200" b="1" dirty="0">
              <a:solidFill>
                <a:schemeClr val="tx1"/>
              </a:solidFill>
              <a:latin typeface="Times New Roman" panose="02020603050405020304" pitchFamily="18" charset="0"/>
              <a:cs typeface="Times New Roman" panose="02020603050405020304" pitchFamily="18" charset="0"/>
            </a:endParaRPr>
          </a:p>
          <a:p>
            <a:pPr eaLnBrk="1" hangingPunct="1"/>
            <a:r>
              <a:rPr lang="en-US" altLang="en-US" sz="3200" b="1" u="sng" dirty="0" err="1" smtClean="0">
                <a:solidFill>
                  <a:srgbClr val="FF0000"/>
                </a:solidFill>
                <a:latin typeface="Times New Roman" panose="02020603050405020304" pitchFamily="18" charset="0"/>
                <a:cs typeface="Times New Roman" panose="02020603050405020304" pitchFamily="18" charset="0"/>
              </a:rPr>
              <a:t>Bước</a:t>
            </a:r>
            <a:r>
              <a:rPr lang="en-US" altLang="en-US" sz="3200" b="1" u="sng" dirty="0" smtClean="0">
                <a:solidFill>
                  <a:srgbClr val="FF0000"/>
                </a:solidFill>
                <a:latin typeface="Times New Roman" panose="02020603050405020304" pitchFamily="18" charset="0"/>
                <a:cs typeface="Times New Roman" panose="02020603050405020304" pitchFamily="18" charset="0"/>
              </a:rPr>
              <a:t> 1</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Đặt</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tính</a:t>
            </a:r>
            <a:r>
              <a:rPr lang="en-US" altLang="en-US" sz="3200" b="1" dirty="0" smtClean="0">
                <a:solidFill>
                  <a:schemeClr val="tx1"/>
                </a:solidFill>
                <a:latin typeface="Times New Roman" panose="02020603050405020304" pitchFamily="18" charset="0"/>
                <a:cs typeface="Times New Roman" panose="02020603050405020304" pitchFamily="18" charset="0"/>
              </a:rPr>
              <a:t>.</a:t>
            </a:r>
            <a:endParaRPr lang="en-US" altLang="en-US" sz="3200" b="1" dirty="0" smtClean="0">
              <a:solidFill>
                <a:schemeClr val="tx1"/>
              </a:solidFill>
              <a:latin typeface="Times New Roman" panose="02020603050405020304" pitchFamily="18" charset="0"/>
              <a:cs typeface="Times New Roman" panose="02020603050405020304" pitchFamily="18" charset="0"/>
            </a:endParaRPr>
          </a:p>
          <a:p>
            <a:pPr eaLnBrk="1" hangingPunct="1"/>
            <a:r>
              <a:rPr lang="en-US" altLang="en-US" sz="3200" b="1" u="sng" dirty="0" err="1" smtClean="0">
                <a:solidFill>
                  <a:srgbClr val="FF0000"/>
                </a:solidFill>
                <a:latin typeface="Times New Roman" panose="02020603050405020304" pitchFamily="18" charset="0"/>
                <a:cs typeface="Times New Roman" panose="02020603050405020304" pitchFamily="18" charset="0"/>
              </a:rPr>
              <a:t>Bước</a:t>
            </a:r>
            <a:r>
              <a:rPr lang="en-US" altLang="en-US" sz="3200" b="1" u="sng" dirty="0" smtClean="0">
                <a:solidFill>
                  <a:srgbClr val="FF0000"/>
                </a:solidFill>
                <a:latin typeface="Times New Roman" panose="02020603050405020304" pitchFamily="18" charset="0"/>
                <a:cs typeface="Times New Roman" panose="02020603050405020304" pitchFamily="18" charset="0"/>
              </a:rPr>
              <a:t> 2</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Tính</a:t>
            </a:r>
            <a:r>
              <a:rPr lang="en-US" altLang="en-US" sz="3200" b="1" dirty="0" smtClean="0">
                <a:solidFill>
                  <a:schemeClr val="tx1"/>
                </a:solidFill>
                <a:latin typeface="Times New Roman" panose="02020603050405020304" pitchFamily="18" charset="0"/>
                <a:cs typeface="Times New Roman" panose="02020603050405020304" pitchFamily="18" charset="0"/>
              </a:rPr>
              <a:t> : </a:t>
            </a:r>
            <a:r>
              <a:rPr lang="en-US" altLang="en-US" sz="3200" b="1" dirty="0" err="1" smtClean="0">
                <a:solidFill>
                  <a:schemeClr val="tx1"/>
                </a:solidFill>
                <a:latin typeface="Times New Roman" panose="02020603050405020304" pitchFamily="18" charset="0"/>
                <a:cs typeface="Times New Roman" panose="02020603050405020304" pitchFamily="18" charset="0"/>
              </a:rPr>
              <a:t>Nhân</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lần</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lượt</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từ</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phải</a:t>
            </a:r>
            <a:r>
              <a:rPr lang="en-US" altLang="en-US" sz="3200" b="1" dirty="0" smtClean="0">
                <a:solidFill>
                  <a:schemeClr val="tx1"/>
                </a:solidFill>
                <a:latin typeface="Times New Roman" panose="02020603050405020304" pitchFamily="18" charset="0"/>
                <a:cs typeface="Times New Roman" panose="02020603050405020304" pitchFamily="18" charset="0"/>
              </a:rPr>
              <a:t>  sang </a:t>
            </a:r>
            <a:r>
              <a:rPr lang="en-US" altLang="en-US" sz="3200" b="1" dirty="0" err="1" smtClean="0">
                <a:solidFill>
                  <a:schemeClr val="tx1"/>
                </a:solidFill>
                <a:latin typeface="Times New Roman" panose="02020603050405020304" pitchFamily="18" charset="0"/>
                <a:cs typeface="Times New Roman" panose="02020603050405020304" pitchFamily="18" charset="0"/>
              </a:rPr>
              <a:t>trái</a:t>
            </a:r>
            <a:r>
              <a:rPr lang="en-US" altLang="en-US" sz="3200" b="1" dirty="0" smtClean="0">
                <a:solidFill>
                  <a:schemeClr val="tx1"/>
                </a:solidFill>
                <a:latin typeface="Times New Roman" panose="02020603050405020304" pitchFamily="18" charset="0"/>
                <a:cs typeface="Times New Roman" panose="02020603050405020304" pitchFamily="18" charset="0"/>
              </a:rPr>
              <a:t>.</a:t>
            </a:r>
            <a:endParaRPr lang="en-US" altLang="en-US" sz="3200" b="1" dirty="0" smtClean="0">
              <a:solidFill>
                <a:schemeClr val="tx1"/>
              </a:solidFill>
              <a:latin typeface="Times New Roman" panose="02020603050405020304" pitchFamily="18" charset="0"/>
              <a:cs typeface="Times New Roman" panose="02020603050405020304" pitchFamily="18" charset="0"/>
            </a:endParaRPr>
          </a:p>
          <a:p>
            <a:pPr marL="457200" indent="-457200" eaLnBrk="1" hangingPunct="1">
              <a:buFontTx/>
              <a:buChar char="-"/>
            </a:pPr>
            <a:r>
              <a:rPr lang="en-US" altLang="en-US" sz="3200" b="1" dirty="0" err="1" smtClean="0">
                <a:solidFill>
                  <a:schemeClr val="tx1"/>
                </a:solidFill>
                <a:latin typeface="Times New Roman" panose="02020603050405020304" pitchFamily="18" charset="0"/>
                <a:cs typeface="Times New Roman" panose="02020603050405020304" pitchFamily="18" charset="0"/>
              </a:rPr>
              <a:t>Tính</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tích</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riêng</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thứ</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nhất</a:t>
            </a:r>
            <a:r>
              <a:rPr lang="en-US" altLang="en-US" sz="3200" b="1" dirty="0" smtClean="0">
                <a:solidFill>
                  <a:schemeClr val="tx1"/>
                </a:solidFill>
                <a:latin typeface="Times New Roman" panose="02020603050405020304" pitchFamily="18" charset="0"/>
                <a:cs typeface="Times New Roman" panose="02020603050405020304" pitchFamily="18" charset="0"/>
              </a:rPr>
              <a:t>.</a:t>
            </a:r>
            <a:endParaRPr lang="en-US" altLang="en-US" sz="3200" b="1" dirty="0" smtClean="0">
              <a:solidFill>
                <a:schemeClr val="tx1"/>
              </a:solidFill>
              <a:latin typeface="Times New Roman" panose="02020603050405020304" pitchFamily="18" charset="0"/>
              <a:cs typeface="Times New Roman" panose="02020603050405020304" pitchFamily="18" charset="0"/>
            </a:endParaRPr>
          </a:p>
          <a:p>
            <a:pPr marL="457200" indent="-457200" eaLnBrk="1" hangingPunct="1">
              <a:buFontTx/>
              <a:buChar char="-"/>
            </a:pPr>
            <a:r>
              <a:rPr lang="en-US" altLang="en-US" sz="3200" b="1" dirty="0" err="1" smtClean="0">
                <a:solidFill>
                  <a:schemeClr val="tx1"/>
                </a:solidFill>
                <a:latin typeface="Times New Roman" panose="02020603050405020304" pitchFamily="18" charset="0"/>
                <a:cs typeface="Times New Roman" panose="02020603050405020304" pitchFamily="18" charset="0"/>
              </a:rPr>
              <a:t>Tính</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tích</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riêng</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thứ</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hai</a:t>
            </a:r>
            <a:r>
              <a:rPr lang="en-US" altLang="en-US" sz="3200" b="1" dirty="0" smtClean="0">
                <a:solidFill>
                  <a:schemeClr val="tx1"/>
                </a:solidFill>
                <a:latin typeface="Times New Roman" panose="02020603050405020304" pitchFamily="18" charset="0"/>
                <a:cs typeface="Times New Roman" panose="02020603050405020304" pitchFamily="18" charset="0"/>
              </a:rPr>
              <a:t> .</a:t>
            </a:r>
            <a:endParaRPr lang="en-US" altLang="en-US" sz="3200" b="1" dirty="0" smtClean="0">
              <a:solidFill>
                <a:schemeClr val="tx1"/>
              </a:solidFill>
              <a:latin typeface="Times New Roman" panose="02020603050405020304" pitchFamily="18" charset="0"/>
              <a:cs typeface="Times New Roman" panose="02020603050405020304" pitchFamily="18" charset="0"/>
            </a:endParaRPr>
          </a:p>
          <a:p>
            <a:pPr marL="457200" indent="-457200" eaLnBrk="1" hangingPunct="1">
              <a:buFontTx/>
              <a:buChar char="-"/>
            </a:pPr>
            <a:r>
              <a:rPr lang="en-US" altLang="en-US" sz="3200" b="1" dirty="0" err="1" smtClean="0">
                <a:solidFill>
                  <a:schemeClr val="tx1"/>
                </a:solidFill>
                <a:latin typeface="Times New Roman" panose="02020603050405020304" pitchFamily="18" charset="0"/>
                <a:cs typeface="Times New Roman" panose="02020603050405020304" pitchFamily="18" charset="0"/>
              </a:rPr>
              <a:t>Tính</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tích</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chung</a:t>
            </a:r>
            <a:r>
              <a:rPr lang="en-US" altLang="en-US" sz="3200" b="1" dirty="0" smtClean="0">
                <a:solidFill>
                  <a:schemeClr val="tx1"/>
                </a:solidFill>
                <a:latin typeface="Times New Roman" panose="02020603050405020304" pitchFamily="18" charset="0"/>
                <a:cs typeface="Times New Roman" panose="02020603050405020304" pitchFamily="18" charset="0"/>
              </a:rPr>
              <a:t>.</a:t>
            </a:r>
            <a:endParaRPr lang="en-US" altLang="en-US" sz="3200" b="1" dirty="0" smtClean="0">
              <a:solidFill>
                <a:schemeClr val="tx1"/>
              </a:solidFill>
              <a:latin typeface="Times New Roman" panose="02020603050405020304" pitchFamily="18" charset="0"/>
              <a:cs typeface="Times New Roman" panose="02020603050405020304" pitchFamily="18" charset="0"/>
            </a:endParaRPr>
          </a:p>
          <a:p>
            <a:pPr eaLnBrk="1" hangingPunct="1"/>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u="sng" dirty="0" err="1" smtClean="0">
                <a:solidFill>
                  <a:srgbClr val="FF0000"/>
                </a:solidFill>
                <a:latin typeface="Times New Roman" panose="02020603050405020304" pitchFamily="18" charset="0"/>
                <a:cs typeface="Times New Roman" panose="02020603050405020304" pitchFamily="18" charset="0"/>
              </a:rPr>
              <a:t>Lưu</a:t>
            </a:r>
            <a:r>
              <a:rPr lang="en-US" altLang="en-US" sz="3200" b="1" u="sng" dirty="0" smtClean="0">
                <a:solidFill>
                  <a:srgbClr val="FF0000"/>
                </a:solidFill>
                <a:latin typeface="Times New Roman" panose="02020603050405020304" pitchFamily="18" charset="0"/>
                <a:cs typeface="Times New Roman" panose="02020603050405020304" pitchFamily="18" charset="0"/>
              </a:rPr>
              <a:t> ý</a:t>
            </a:r>
            <a:r>
              <a:rPr lang="en-US" altLang="en-US" sz="3200" b="1" dirty="0" smtClean="0">
                <a:solidFill>
                  <a:schemeClr val="tx1"/>
                </a:solidFill>
                <a:latin typeface="Times New Roman" panose="02020603050405020304" pitchFamily="18" charset="0"/>
                <a:cs typeface="Times New Roman" panose="02020603050405020304" pitchFamily="18" charset="0"/>
              </a:rPr>
              <a:t>:</a:t>
            </a:r>
            <a:endParaRPr lang="en-US" altLang="en-US" sz="3200" b="1" dirty="0" smtClean="0">
              <a:solidFill>
                <a:schemeClr val="tx1"/>
              </a:solidFill>
              <a:latin typeface="Times New Roman" panose="02020603050405020304" pitchFamily="18" charset="0"/>
              <a:cs typeface="Times New Roman" panose="02020603050405020304" pitchFamily="18" charset="0"/>
            </a:endParaRPr>
          </a:p>
          <a:p>
            <a:pPr eaLnBrk="1" hangingPunct="1"/>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Tích</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riêng</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thứ</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hai</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phải</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viết</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lùi</a:t>
            </a:r>
            <a:r>
              <a:rPr lang="en-US" altLang="en-US" sz="3200" b="1" dirty="0" smtClean="0">
                <a:solidFill>
                  <a:schemeClr val="tx1"/>
                </a:solidFill>
                <a:latin typeface="Times New Roman" panose="02020603050405020304" pitchFamily="18" charset="0"/>
                <a:cs typeface="Times New Roman" panose="02020603050405020304" pitchFamily="18" charset="0"/>
              </a:rPr>
              <a:t> sang </a:t>
            </a:r>
            <a:r>
              <a:rPr lang="en-US" altLang="en-US" sz="3200" b="1" dirty="0" err="1" smtClean="0">
                <a:solidFill>
                  <a:schemeClr val="tx1"/>
                </a:solidFill>
                <a:latin typeface="Times New Roman" panose="02020603050405020304" pitchFamily="18" charset="0"/>
                <a:cs typeface="Times New Roman" panose="02020603050405020304" pitchFamily="18" charset="0"/>
              </a:rPr>
              <a:t>trái</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một</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cột</a:t>
            </a:r>
            <a:r>
              <a:rPr lang="en-US" altLang="en-US" sz="3200" b="1" dirty="0" smtClean="0">
                <a:solidFill>
                  <a:schemeClr val="tx1"/>
                </a:solidFill>
                <a:latin typeface="Times New Roman" panose="02020603050405020304" pitchFamily="18" charset="0"/>
                <a:cs typeface="Times New Roman" panose="02020603050405020304" pitchFamily="18" charset="0"/>
              </a:rPr>
              <a:t> so </a:t>
            </a:r>
            <a:r>
              <a:rPr lang="en-US" altLang="en-US" sz="3200" b="1" dirty="0" err="1" smtClean="0">
                <a:solidFill>
                  <a:schemeClr val="tx1"/>
                </a:solidFill>
                <a:latin typeface="Times New Roman" panose="02020603050405020304" pitchFamily="18" charset="0"/>
                <a:cs typeface="Times New Roman" panose="02020603050405020304" pitchFamily="18" charset="0"/>
              </a:rPr>
              <a:t>với</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tích</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riêng</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thứ</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nhất</a:t>
            </a:r>
            <a:r>
              <a:rPr lang="en-US" altLang="en-US" sz="3200" b="1" dirty="0" smtClean="0">
                <a:solidFill>
                  <a:schemeClr val="tx1"/>
                </a:solidFill>
                <a:latin typeface="Times New Roman" panose="02020603050405020304" pitchFamily="18" charset="0"/>
                <a:cs typeface="Times New Roman" panose="02020603050405020304" pitchFamily="18" charset="0"/>
              </a:rPr>
              <a:t>.</a:t>
            </a:r>
            <a:endParaRPr lang="en-US" altLang="en-US" sz="3200" b="1" dirty="0" smtClean="0">
              <a:solidFill>
                <a:schemeClr val="tx1"/>
              </a:solidFill>
              <a:latin typeface="Times New Roman" panose="02020603050405020304" pitchFamily="18" charset="0"/>
              <a:cs typeface="Times New Roman" panose="02020603050405020304" pitchFamily="18" charset="0"/>
            </a:endParaRPr>
          </a:p>
          <a:p>
            <a:pPr eaLnBrk="1" hangingPunct="1"/>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Nếu</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lượt</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nhân</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nào</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có</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nhớ</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thì</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phải</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thêm</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số</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nhớ</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vào</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kết</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quả</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của</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lượt</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nhân</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liền</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kề</a:t>
            </a:r>
            <a:r>
              <a:rPr lang="en-US" altLang="en-US" sz="3200" b="1" dirty="0" smtClean="0">
                <a:solidFill>
                  <a:schemeClr val="tx1"/>
                </a:solidFill>
                <a:latin typeface="Times New Roman" panose="02020603050405020304" pitchFamily="18" charset="0"/>
                <a:cs typeface="Times New Roman" panose="02020603050405020304" pitchFamily="18" charset="0"/>
              </a:rPr>
              <a:t>.</a:t>
            </a:r>
            <a:endParaRPr lang="en-US" altLang="en-US" sz="3200" b="1" dirty="0" smtClean="0">
              <a:solidFill>
                <a:schemeClr val="tx1"/>
              </a:solidFill>
              <a:latin typeface="Times New Roman" panose="02020603050405020304" pitchFamily="18" charset="0"/>
              <a:cs typeface="Times New Roman" panose="02020603050405020304" pitchFamily="18" charset="0"/>
            </a:endParaRPr>
          </a:p>
          <a:p>
            <a:pPr eaLnBrk="1" hangingPunct="1"/>
            <a:endParaRPr lang="en-US" altLang="en-US" sz="3200" b="1" dirty="0" smtClean="0">
              <a:solidFill>
                <a:srgbClr val="FF0000"/>
              </a:solidFill>
              <a:latin typeface="Times New Roman" panose="02020603050405020304" pitchFamily="18" charset="0"/>
              <a:cs typeface="Times New Roman" panose="02020603050405020304" pitchFamily="18" charset="0"/>
            </a:endParaRPr>
          </a:p>
          <a:p>
            <a:pPr eaLnBrk="1" hangingPunct="1"/>
            <a:endParaRPr lang="vi-VN" altLang="en-US" sz="3200" b="1" dirty="0">
              <a:solidFill>
                <a:srgbClr val="3718F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p:cNvPicPr>
            <a:picLocks noChangeAspect="1"/>
          </p:cNvPicPr>
          <p:nvPr>
            <p:ph idx="1"/>
          </p:nvPr>
        </p:nvPicPr>
        <p:blipFill>
          <a:blip r:embed="rId1"/>
          <a:stretch>
            <a:fillRect/>
          </a:stretch>
        </p:blipFill>
        <p:spPr>
          <a:xfrm>
            <a:off x="0" y="635"/>
            <a:ext cx="12192000" cy="617664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501" name="Text Box 5"/>
          <p:cNvSpPr txBox="1">
            <a:spLocks noChangeArrowheads="1"/>
          </p:cNvSpPr>
          <p:nvPr/>
        </p:nvSpPr>
        <p:spPr bwMode="auto">
          <a:xfrm>
            <a:off x="1114082" y="2259523"/>
            <a:ext cx="222041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u="sng" dirty="0" smtClean="0">
                <a:latin typeface=".VnTime" panose="020B7200000000000000" pitchFamily="34" charset="0"/>
              </a:rPr>
              <a:t>Bài1</a:t>
            </a:r>
            <a:r>
              <a:rPr lang="en-US" altLang="en-US" dirty="0" smtClean="0">
                <a:latin typeface=".VnTime" panose="020B7200000000000000" pitchFamily="34" charset="0"/>
              </a:rPr>
              <a:t>: </a:t>
            </a:r>
            <a:r>
              <a:rPr lang="vi-VN" altLang="en-US" dirty="0" smtClean="0">
                <a:latin typeface=".VnTime" panose="020B7200000000000000" pitchFamily="34" charset="0"/>
              </a:rPr>
              <a:t>T</a:t>
            </a:r>
            <a:r>
              <a:rPr lang="en-US" altLang="en-US" dirty="0" err="1" smtClean="0">
                <a:latin typeface=".VnTime" panose="020B7200000000000000" pitchFamily="34" charset="0"/>
              </a:rPr>
              <a:t>Ýnh</a:t>
            </a:r>
            <a:r>
              <a:rPr lang="en-US" altLang="en-US" dirty="0">
                <a:latin typeface=".VnTime" panose="020B7200000000000000" pitchFamily="34" charset="0"/>
              </a:rPr>
              <a:t>:</a:t>
            </a:r>
            <a:endParaRPr lang="en-US" altLang="en-US" dirty="0">
              <a:latin typeface=".VnTime" panose="020B7200000000000000" pitchFamily="34" charset="0"/>
            </a:endParaRPr>
          </a:p>
        </p:txBody>
      </p:sp>
      <p:grpSp>
        <p:nvGrpSpPr>
          <p:cNvPr id="2" name="Group 3"/>
          <p:cNvGrpSpPr/>
          <p:nvPr/>
        </p:nvGrpSpPr>
        <p:grpSpPr bwMode="auto">
          <a:xfrm>
            <a:off x="2362200" y="2971800"/>
            <a:ext cx="874931" cy="1138773"/>
            <a:chOff x="609600" y="1295400"/>
            <a:chExt cx="874637" cy="1138039"/>
          </a:xfrm>
        </p:grpSpPr>
        <p:sp>
          <p:nvSpPr>
            <p:cNvPr id="7209" name="Rectangle 4"/>
            <p:cNvSpPr>
              <a:spLocks noChangeArrowheads="1"/>
            </p:cNvSpPr>
            <p:nvPr/>
          </p:nvSpPr>
          <p:spPr bwMode="auto">
            <a:xfrm>
              <a:off x="838123" y="1295400"/>
              <a:ext cx="646114" cy="113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vi-VN" altLang="en-US" dirty="0" smtClean="0">
                  <a:solidFill>
                    <a:srgbClr val="3718F0"/>
                  </a:solidFill>
                  <a:latin typeface="+mn-lt"/>
                </a:rPr>
                <a:t>3</a:t>
              </a:r>
              <a:r>
                <a:rPr lang="en-US" altLang="en-US" sz="3600" dirty="0" smtClean="0">
                  <a:solidFill>
                    <a:srgbClr val="3718F0"/>
                  </a:solidFill>
                  <a:latin typeface="+mn-lt"/>
                </a:rPr>
                <a:t>6</a:t>
              </a:r>
              <a:endParaRPr lang="en-US" altLang="en-US" dirty="0">
                <a:solidFill>
                  <a:srgbClr val="3718F0"/>
                </a:solidFill>
                <a:latin typeface="+mn-lt"/>
              </a:endParaRPr>
            </a:p>
            <a:p>
              <a:pPr eaLnBrk="1" hangingPunct="1">
                <a:spcBef>
                  <a:spcPct val="0"/>
                </a:spcBef>
                <a:buFontTx/>
                <a:buNone/>
              </a:pPr>
              <a:r>
                <a:rPr lang="vi-VN" altLang="en-US" dirty="0" smtClean="0">
                  <a:solidFill>
                    <a:srgbClr val="3718F0"/>
                  </a:solidFill>
                  <a:latin typeface="+mn-lt"/>
                </a:rPr>
                <a:t>12</a:t>
              </a:r>
              <a:endParaRPr lang="en-US" altLang="en-US" dirty="0">
                <a:solidFill>
                  <a:srgbClr val="3718F0"/>
                </a:solidFill>
                <a:latin typeface="+mn-lt"/>
              </a:endParaRPr>
            </a:p>
          </p:txBody>
        </p:sp>
        <p:sp>
          <p:nvSpPr>
            <p:cNvPr id="7210" name="Rectangle 5"/>
            <p:cNvSpPr>
              <a:spLocks noChangeArrowheads="1"/>
            </p:cNvSpPr>
            <p:nvPr/>
          </p:nvSpPr>
          <p:spPr bwMode="auto">
            <a:xfrm>
              <a:off x="609600" y="1600004"/>
              <a:ext cx="299936" cy="366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sz="1800" dirty="0">
                  <a:solidFill>
                    <a:srgbClr val="3718F0"/>
                  </a:solidFill>
                  <a:latin typeface=".VnTime" panose="020B7200000000000000" pitchFamily="34" charset="0"/>
                </a:rPr>
                <a:t>x</a:t>
              </a:r>
              <a:endParaRPr lang="en-US" altLang="en-US" sz="1800" dirty="0">
                <a:solidFill>
                  <a:srgbClr val="3718F0"/>
                </a:solidFill>
                <a:latin typeface=".VnTime" panose="020B7200000000000000" pitchFamily="34" charset="0"/>
              </a:endParaRPr>
            </a:p>
          </p:txBody>
        </p:sp>
        <p:cxnSp>
          <p:nvCxnSpPr>
            <p:cNvPr id="7" name="Straight Connector 6"/>
            <p:cNvCxnSpPr/>
            <p:nvPr/>
          </p:nvCxnSpPr>
          <p:spPr>
            <a:xfrm>
              <a:off x="914297" y="2285362"/>
              <a:ext cx="533220" cy="1587"/>
            </a:xfrm>
            <a:prstGeom prst="line">
              <a:avLst/>
            </a:prstGeom>
          </p:spPr>
          <p:style>
            <a:lnRef idx="2">
              <a:schemeClr val="dk1"/>
            </a:lnRef>
            <a:fillRef idx="0">
              <a:schemeClr val="dk1"/>
            </a:fillRef>
            <a:effectRef idx="1">
              <a:schemeClr val="dk1"/>
            </a:effectRef>
            <a:fontRef idx="minor">
              <a:schemeClr val="tx1"/>
            </a:fontRef>
          </p:style>
        </p:cxnSp>
      </p:grpSp>
      <p:sp>
        <p:nvSpPr>
          <p:cNvPr id="8" name="Rectangle 7"/>
          <p:cNvSpPr>
            <a:spLocks noChangeArrowheads="1"/>
          </p:cNvSpPr>
          <p:nvPr/>
        </p:nvSpPr>
        <p:spPr bwMode="auto">
          <a:xfrm>
            <a:off x="2791777" y="3962400"/>
            <a:ext cx="4122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vi-VN" altLang="en-US" dirty="0" smtClean="0">
                <a:solidFill>
                  <a:srgbClr val="3718F0"/>
                </a:solidFill>
                <a:latin typeface="+mn-lt"/>
              </a:rPr>
              <a:t>2</a:t>
            </a:r>
            <a:endParaRPr lang="en-US" altLang="en-US" dirty="0">
              <a:solidFill>
                <a:srgbClr val="3718F0"/>
              </a:solidFill>
              <a:latin typeface="+mn-lt"/>
            </a:endParaRPr>
          </a:p>
        </p:txBody>
      </p:sp>
      <p:sp>
        <p:nvSpPr>
          <p:cNvPr id="9" name="Rectangle 8"/>
          <p:cNvSpPr>
            <a:spLocks noChangeArrowheads="1"/>
          </p:cNvSpPr>
          <p:nvPr/>
        </p:nvSpPr>
        <p:spPr bwMode="auto">
          <a:xfrm>
            <a:off x="2457434" y="3962400"/>
            <a:ext cx="60785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dirty="0" smtClean="0">
                <a:solidFill>
                  <a:srgbClr val="E56147"/>
                </a:solidFill>
                <a:latin typeface=".VnTime" panose="020B7200000000000000" pitchFamily="34" charset="0"/>
              </a:rPr>
              <a:t> </a:t>
            </a:r>
            <a:r>
              <a:rPr lang="vi-VN" altLang="en-US" dirty="0" smtClean="0">
                <a:solidFill>
                  <a:srgbClr val="3718F0"/>
                </a:solidFill>
                <a:latin typeface="+mn-lt"/>
              </a:rPr>
              <a:t>7</a:t>
            </a:r>
            <a:r>
              <a:rPr lang="en-US" altLang="en-US" dirty="0" smtClean="0">
                <a:solidFill>
                  <a:srgbClr val="3718F0"/>
                </a:solidFill>
                <a:latin typeface="+mn-lt"/>
              </a:rPr>
              <a:t> </a:t>
            </a:r>
            <a:endParaRPr lang="en-US" altLang="en-US" dirty="0">
              <a:solidFill>
                <a:srgbClr val="3718F0"/>
              </a:solidFill>
              <a:latin typeface="+mn-lt"/>
            </a:endParaRPr>
          </a:p>
        </p:txBody>
      </p:sp>
      <p:sp>
        <p:nvSpPr>
          <p:cNvPr id="10" name="Rectangle 9"/>
          <p:cNvSpPr>
            <a:spLocks noChangeArrowheads="1"/>
          </p:cNvSpPr>
          <p:nvPr/>
        </p:nvSpPr>
        <p:spPr bwMode="auto">
          <a:xfrm>
            <a:off x="1985963" y="4343400"/>
            <a:ext cx="9476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vi-VN" altLang="en-US" dirty="0" smtClean="0">
                <a:solidFill>
                  <a:srgbClr val="E56147"/>
                </a:solidFill>
                <a:latin typeface=".VnTime" panose="020B7200000000000000" pitchFamily="34" charset="0"/>
              </a:rPr>
              <a:t>  </a:t>
            </a:r>
            <a:r>
              <a:rPr lang="en-US" altLang="en-US" dirty="0" smtClean="0">
                <a:solidFill>
                  <a:srgbClr val="E56147"/>
                </a:solidFill>
                <a:latin typeface=".VnTime" panose="020B7200000000000000" pitchFamily="34" charset="0"/>
              </a:rPr>
              <a:t> </a:t>
            </a:r>
            <a:r>
              <a:rPr lang="en-US" altLang="en-US" dirty="0" smtClean="0">
                <a:solidFill>
                  <a:srgbClr val="3718F0"/>
                </a:solidFill>
                <a:latin typeface="Arial" panose="020B0604020202020204" pitchFamily="34" charset="0"/>
                <a:cs typeface="Arial" panose="020B0604020202020204" pitchFamily="34" charset="0"/>
              </a:rPr>
              <a:t>3</a:t>
            </a:r>
            <a:r>
              <a:rPr lang="vi-VN" altLang="en-US" dirty="0" smtClean="0">
                <a:solidFill>
                  <a:srgbClr val="3718F0"/>
                </a:solidFill>
                <a:latin typeface="Arial" panose="020B0604020202020204" pitchFamily="34" charset="0"/>
                <a:cs typeface="Arial" panose="020B0604020202020204" pitchFamily="34" charset="0"/>
              </a:rPr>
              <a:t>6</a:t>
            </a:r>
            <a:endParaRPr lang="en-US" altLang="en-US" dirty="0">
              <a:solidFill>
                <a:srgbClr val="3718F0"/>
              </a:solidFill>
              <a:latin typeface="Arial" panose="020B0604020202020204" pitchFamily="34" charset="0"/>
              <a:cs typeface="Arial" panose="020B0604020202020204" pitchFamily="34" charset="0"/>
            </a:endParaRPr>
          </a:p>
        </p:txBody>
      </p:sp>
      <p:cxnSp>
        <p:nvCxnSpPr>
          <p:cNvPr id="12" name="Straight Connector 11"/>
          <p:cNvCxnSpPr/>
          <p:nvPr/>
        </p:nvCxnSpPr>
        <p:spPr>
          <a:xfrm>
            <a:off x="2147888" y="4876800"/>
            <a:ext cx="1066800" cy="1588"/>
          </a:xfrm>
          <a:prstGeom prst="line">
            <a:avLst/>
          </a:prstGeom>
        </p:spPr>
        <p:style>
          <a:lnRef idx="2">
            <a:schemeClr val="dk1"/>
          </a:lnRef>
          <a:fillRef idx="0">
            <a:schemeClr val="dk1"/>
          </a:fillRef>
          <a:effectRef idx="1">
            <a:schemeClr val="dk1"/>
          </a:effectRef>
          <a:fontRef idx="minor">
            <a:schemeClr val="tx1"/>
          </a:fontRef>
        </p:style>
      </p:cxnSp>
      <p:sp>
        <p:nvSpPr>
          <p:cNvPr id="13" name="Rectangle 12"/>
          <p:cNvSpPr>
            <a:spLocks noChangeArrowheads="1"/>
          </p:cNvSpPr>
          <p:nvPr/>
        </p:nvSpPr>
        <p:spPr bwMode="auto">
          <a:xfrm>
            <a:off x="2747963" y="4745359"/>
            <a:ext cx="4122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vi-VN" altLang="en-US" dirty="0" smtClean="0">
                <a:solidFill>
                  <a:srgbClr val="3718F0"/>
                </a:solidFill>
                <a:latin typeface="Arial" panose="020B0604020202020204" pitchFamily="34" charset="0"/>
                <a:cs typeface="Arial" panose="020B0604020202020204" pitchFamily="34" charset="0"/>
              </a:rPr>
              <a:t>2</a:t>
            </a:r>
            <a:endParaRPr lang="en-US" altLang="en-US" dirty="0">
              <a:solidFill>
                <a:srgbClr val="3718F0"/>
              </a:solidFill>
              <a:latin typeface="Arial" panose="020B0604020202020204" pitchFamily="34" charset="0"/>
              <a:cs typeface="Arial" panose="020B0604020202020204" pitchFamily="34" charset="0"/>
            </a:endParaRPr>
          </a:p>
        </p:txBody>
      </p:sp>
      <p:sp>
        <p:nvSpPr>
          <p:cNvPr id="14" name="Rectangle 13"/>
          <p:cNvSpPr>
            <a:spLocks noChangeArrowheads="1"/>
          </p:cNvSpPr>
          <p:nvPr/>
        </p:nvSpPr>
        <p:spPr bwMode="auto">
          <a:xfrm>
            <a:off x="2498925" y="4743311"/>
            <a:ext cx="4122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vi-VN" altLang="en-US" dirty="0" smtClean="0">
                <a:solidFill>
                  <a:srgbClr val="3718F0"/>
                </a:solidFill>
                <a:latin typeface="Arial" panose="020B0604020202020204" pitchFamily="34" charset="0"/>
                <a:cs typeface="Arial" panose="020B0604020202020204" pitchFamily="34" charset="0"/>
              </a:rPr>
              <a:t>3</a:t>
            </a:r>
            <a:endParaRPr lang="en-US" altLang="en-US" dirty="0">
              <a:solidFill>
                <a:srgbClr val="3718F0"/>
              </a:solidFill>
              <a:latin typeface="Arial" panose="020B0604020202020204" pitchFamily="34" charset="0"/>
              <a:cs typeface="Arial" panose="020B0604020202020204" pitchFamily="34" charset="0"/>
            </a:endParaRPr>
          </a:p>
        </p:txBody>
      </p:sp>
      <p:sp>
        <p:nvSpPr>
          <p:cNvPr id="17" name="Rectangle 16"/>
          <p:cNvSpPr>
            <a:spLocks noChangeArrowheads="1"/>
          </p:cNvSpPr>
          <p:nvPr/>
        </p:nvSpPr>
        <p:spPr bwMode="auto">
          <a:xfrm>
            <a:off x="2224288" y="4740048"/>
            <a:ext cx="4122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dirty="0">
                <a:solidFill>
                  <a:srgbClr val="3718F0"/>
                </a:solidFill>
                <a:latin typeface="Arial" panose="020B0604020202020204" pitchFamily="34" charset="0"/>
                <a:cs typeface="Arial" panose="020B0604020202020204" pitchFamily="34" charset="0"/>
              </a:rPr>
              <a:t>4</a:t>
            </a:r>
            <a:endParaRPr lang="en-US" altLang="en-US" dirty="0">
              <a:solidFill>
                <a:srgbClr val="3718F0"/>
              </a:solidFill>
              <a:latin typeface="Arial" panose="020B0604020202020204" pitchFamily="34" charset="0"/>
              <a:cs typeface="Arial" panose="020B0604020202020204" pitchFamily="34" charset="0"/>
            </a:endParaRPr>
          </a:p>
        </p:txBody>
      </p:sp>
      <p:grpSp>
        <p:nvGrpSpPr>
          <p:cNvPr id="4" name="Group 17"/>
          <p:cNvGrpSpPr/>
          <p:nvPr/>
        </p:nvGrpSpPr>
        <p:grpSpPr bwMode="auto">
          <a:xfrm>
            <a:off x="4792493" y="2982218"/>
            <a:ext cx="863600" cy="1066800"/>
            <a:chOff x="609600" y="1295400"/>
            <a:chExt cx="863600" cy="1066113"/>
          </a:xfrm>
        </p:grpSpPr>
        <p:sp>
          <p:nvSpPr>
            <p:cNvPr id="7206" name="Rectangle 18"/>
            <p:cNvSpPr>
              <a:spLocks noChangeArrowheads="1"/>
            </p:cNvSpPr>
            <p:nvPr/>
          </p:nvSpPr>
          <p:spPr bwMode="auto">
            <a:xfrm>
              <a:off x="838200" y="1295400"/>
              <a:ext cx="635000" cy="106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vi-VN" altLang="en-US" dirty="0" smtClean="0">
                  <a:solidFill>
                    <a:srgbClr val="3718F0"/>
                  </a:solidFill>
                  <a:latin typeface="Arial" panose="020B0604020202020204" pitchFamily="34" charset="0"/>
                </a:rPr>
                <a:t>24</a:t>
              </a:r>
              <a:endParaRPr lang="en-US" altLang="en-US" dirty="0">
                <a:solidFill>
                  <a:srgbClr val="3718F0"/>
                </a:solidFill>
                <a:latin typeface="Arial" panose="020B0604020202020204" pitchFamily="34" charset="0"/>
              </a:endParaRPr>
            </a:p>
            <a:p>
              <a:pPr eaLnBrk="1" hangingPunct="1">
                <a:spcBef>
                  <a:spcPct val="0"/>
                </a:spcBef>
                <a:buFontTx/>
                <a:buNone/>
              </a:pPr>
              <a:r>
                <a:rPr lang="en-US" altLang="en-US" dirty="0" smtClean="0">
                  <a:solidFill>
                    <a:srgbClr val="3718F0"/>
                  </a:solidFill>
                  <a:latin typeface="Arial" panose="020B0604020202020204" pitchFamily="34" charset="0"/>
                </a:rPr>
                <a:t>4</a:t>
              </a:r>
              <a:r>
                <a:rPr lang="vi-VN" altLang="en-US" dirty="0" smtClean="0">
                  <a:solidFill>
                    <a:srgbClr val="3718F0"/>
                  </a:solidFill>
                  <a:latin typeface="Arial" panose="020B0604020202020204" pitchFamily="34" charset="0"/>
                </a:rPr>
                <a:t>9</a:t>
              </a:r>
              <a:endParaRPr lang="en-US" altLang="en-US" dirty="0">
                <a:solidFill>
                  <a:srgbClr val="3718F0"/>
                </a:solidFill>
                <a:latin typeface="Arial" panose="020B0604020202020204" pitchFamily="34" charset="0"/>
              </a:endParaRPr>
            </a:p>
          </p:txBody>
        </p:sp>
        <p:sp>
          <p:nvSpPr>
            <p:cNvPr id="7207" name="Rectangle 19"/>
            <p:cNvSpPr>
              <a:spLocks noChangeArrowheads="1"/>
            </p:cNvSpPr>
            <p:nvPr/>
          </p:nvSpPr>
          <p:spPr bwMode="auto">
            <a:xfrm>
              <a:off x="609600" y="1600004"/>
              <a:ext cx="299936" cy="366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sz="1800" dirty="0">
                  <a:solidFill>
                    <a:srgbClr val="3718F0"/>
                  </a:solidFill>
                  <a:latin typeface=".VnTime" panose="020B7200000000000000" pitchFamily="34" charset="0"/>
                </a:rPr>
                <a:t>x</a:t>
              </a:r>
              <a:endParaRPr lang="en-US" altLang="en-US" sz="1800" dirty="0">
                <a:solidFill>
                  <a:srgbClr val="3718F0"/>
                </a:solidFill>
                <a:latin typeface=".VnTime" panose="020B7200000000000000" pitchFamily="34" charset="0"/>
              </a:endParaRPr>
            </a:p>
          </p:txBody>
        </p:sp>
        <p:cxnSp>
          <p:nvCxnSpPr>
            <p:cNvPr id="21" name="Straight Connector 20"/>
            <p:cNvCxnSpPr/>
            <p:nvPr/>
          </p:nvCxnSpPr>
          <p:spPr>
            <a:xfrm>
              <a:off x="733532" y="2267591"/>
              <a:ext cx="714268" cy="19359"/>
            </a:xfrm>
            <a:prstGeom prst="line">
              <a:avLst/>
            </a:prstGeom>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4495800" y="4876800"/>
            <a:ext cx="1066800" cy="1588"/>
          </a:xfrm>
          <a:prstGeom prst="line">
            <a:avLst/>
          </a:prstGeom>
        </p:spPr>
        <p:style>
          <a:lnRef idx="2">
            <a:schemeClr val="dk1"/>
          </a:lnRef>
          <a:fillRef idx="0">
            <a:schemeClr val="dk1"/>
          </a:fillRef>
          <a:effectRef idx="1">
            <a:schemeClr val="dk1"/>
          </a:effectRef>
          <a:fontRef idx="minor">
            <a:schemeClr val="tx1"/>
          </a:fontRef>
        </p:style>
      </p:cxnSp>
      <p:grpSp>
        <p:nvGrpSpPr>
          <p:cNvPr id="16" name="Group 30"/>
          <p:cNvGrpSpPr/>
          <p:nvPr/>
        </p:nvGrpSpPr>
        <p:grpSpPr bwMode="auto">
          <a:xfrm>
            <a:off x="7076624" y="2895600"/>
            <a:ext cx="1204515" cy="1077218"/>
            <a:chOff x="624285" y="1295400"/>
            <a:chExt cx="1204515" cy="1076524"/>
          </a:xfrm>
        </p:grpSpPr>
        <p:sp>
          <p:nvSpPr>
            <p:cNvPr id="7203" name="Rectangle 31"/>
            <p:cNvSpPr>
              <a:spLocks noChangeArrowheads="1"/>
            </p:cNvSpPr>
            <p:nvPr/>
          </p:nvSpPr>
          <p:spPr bwMode="auto">
            <a:xfrm>
              <a:off x="710461" y="1295400"/>
              <a:ext cx="947695" cy="1076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endParaRPr lang="en-US" altLang="en-US" dirty="0">
                <a:solidFill>
                  <a:srgbClr val="E56147"/>
                </a:solidFill>
                <a:latin typeface=".VnTime" panose="020B7200000000000000" pitchFamily="34" charset="0"/>
              </a:endParaRPr>
            </a:p>
            <a:p>
              <a:pPr eaLnBrk="1" hangingPunct="1">
                <a:spcBef>
                  <a:spcPct val="0"/>
                </a:spcBef>
                <a:buFontTx/>
                <a:buNone/>
              </a:pPr>
              <a:r>
                <a:rPr lang="en-US" altLang="en-US" dirty="0">
                  <a:solidFill>
                    <a:srgbClr val="E56147"/>
                  </a:solidFill>
                  <a:latin typeface=".VnTime" panose="020B7200000000000000" pitchFamily="34" charset="0"/>
                </a:rPr>
                <a:t>   </a:t>
              </a:r>
              <a:r>
                <a:rPr lang="en-US" altLang="en-US" dirty="0" smtClean="0">
                  <a:solidFill>
                    <a:srgbClr val="3718F0"/>
                  </a:solidFill>
                  <a:latin typeface="Arial" panose="020B0604020202020204" pitchFamily="34" charset="0"/>
                </a:rPr>
                <a:t>61</a:t>
              </a:r>
              <a:endParaRPr lang="en-US" altLang="en-US" dirty="0">
                <a:solidFill>
                  <a:srgbClr val="3718F0"/>
                </a:solidFill>
                <a:latin typeface="Arial" panose="020B0604020202020204" pitchFamily="34" charset="0"/>
              </a:endParaRPr>
            </a:p>
          </p:txBody>
        </p:sp>
        <p:sp>
          <p:nvSpPr>
            <p:cNvPr id="7204" name="Rectangle 32"/>
            <p:cNvSpPr>
              <a:spLocks noChangeArrowheads="1"/>
            </p:cNvSpPr>
            <p:nvPr/>
          </p:nvSpPr>
          <p:spPr bwMode="auto">
            <a:xfrm>
              <a:off x="624285" y="1600004"/>
              <a:ext cx="285306" cy="366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sz="1800" dirty="0">
                  <a:solidFill>
                    <a:srgbClr val="3718F0"/>
                  </a:solidFill>
                  <a:latin typeface=".VnTime" panose="020B7200000000000000" pitchFamily="34" charset="0"/>
                </a:rPr>
                <a:t>x</a:t>
              </a:r>
              <a:endParaRPr lang="en-US" altLang="en-US" sz="1800" dirty="0">
                <a:solidFill>
                  <a:srgbClr val="3718F0"/>
                </a:solidFill>
                <a:latin typeface=".VnTime" panose="020B7200000000000000" pitchFamily="34" charset="0"/>
              </a:endParaRPr>
            </a:p>
          </p:txBody>
        </p:sp>
        <p:cxnSp>
          <p:nvCxnSpPr>
            <p:cNvPr id="34" name="Straight Connector 33"/>
            <p:cNvCxnSpPr/>
            <p:nvPr/>
          </p:nvCxnSpPr>
          <p:spPr>
            <a:xfrm>
              <a:off x="914400" y="2285362"/>
              <a:ext cx="914400" cy="1587"/>
            </a:xfrm>
            <a:prstGeom prst="line">
              <a:avLst/>
            </a:prstGeom>
          </p:spPr>
          <p:style>
            <a:lnRef idx="2">
              <a:schemeClr val="dk1"/>
            </a:lnRef>
            <a:fillRef idx="0">
              <a:schemeClr val="dk1"/>
            </a:fillRef>
            <a:effectRef idx="1">
              <a:schemeClr val="dk1"/>
            </a:effectRef>
            <a:fontRef idx="minor">
              <a:schemeClr val="tx1"/>
            </a:fontRef>
          </p:style>
        </p:cxnSp>
      </p:grpSp>
      <p:cxnSp>
        <p:nvCxnSpPr>
          <p:cNvPr id="45" name="Straight Connector 44"/>
          <p:cNvCxnSpPr/>
          <p:nvPr/>
        </p:nvCxnSpPr>
        <p:spPr>
          <a:xfrm>
            <a:off x="6996620" y="4876800"/>
            <a:ext cx="1143000" cy="1588"/>
          </a:xfrm>
          <a:prstGeom prst="line">
            <a:avLst/>
          </a:prstGeom>
        </p:spPr>
        <p:style>
          <a:lnRef idx="2">
            <a:schemeClr val="dk1"/>
          </a:lnRef>
          <a:fillRef idx="0">
            <a:schemeClr val="dk1"/>
          </a:fillRef>
          <a:effectRef idx="1">
            <a:schemeClr val="dk1"/>
          </a:effectRef>
          <a:fontRef idx="minor">
            <a:schemeClr val="tx1"/>
          </a:fontRef>
        </p:style>
      </p:cxnSp>
      <p:sp>
        <p:nvSpPr>
          <p:cNvPr id="106531" name="Text Box 35"/>
          <p:cNvSpPr txBox="1">
            <a:spLocks noChangeArrowheads="1"/>
          </p:cNvSpPr>
          <p:nvPr/>
        </p:nvSpPr>
        <p:spPr bwMode="auto">
          <a:xfrm>
            <a:off x="4811210" y="3907284"/>
            <a:ext cx="1828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vi-VN" altLang="en-US" dirty="0" smtClean="0">
                <a:solidFill>
                  <a:srgbClr val="3718F0"/>
                </a:solidFill>
                <a:latin typeface="Arial" panose="020B0604020202020204" pitchFamily="34" charset="0"/>
              </a:rPr>
              <a:t>216</a:t>
            </a:r>
            <a:endParaRPr lang="en-US" altLang="en-US" dirty="0">
              <a:solidFill>
                <a:srgbClr val="3718F0"/>
              </a:solidFill>
              <a:latin typeface="Arial" panose="020B0604020202020204" pitchFamily="34" charset="0"/>
            </a:endParaRPr>
          </a:p>
        </p:txBody>
      </p:sp>
      <p:sp>
        <p:nvSpPr>
          <p:cNvPr id="106532" name="Text Box 36"/>
          <p:cNvSpPr txBox="1">
            <a:spLocks noChangeArrowheads="1"/>
          </p:cNvSpPr>
          <p:nvPr/>
        </p:nvSpPr>
        <p:spPr bwMode="auto">
          <a:xfrm>
            <a:off x="4561888" y="4329519"/>
            <a:ext cx="1828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vi-VN" altLang="en-US" dirty="0" smtClean="0">
                <a:solidFill>
                  <a:srgbClr val="FF0000"/>
                </a:solidFill>
                <a:latin typeface="Arial" panose="020B0604020202020204" pitchFamily="34" charset="0"/>
              </a:rPr>
              <a:t>  </a:t>
            </a:r>
            <a:r>
              <a:rPr lang="vi-VN" altLang="en-US" dirty="0" smtClean="0">
                <a:solidFill>
                  <a:srgbClr val="3718F0"/>
                </a:solidFill>
                <a:latin typeface="Arial" panose="020B0604020202020204" pitchFamily="34" charset="0"/>
              </a:rPr>
              <a:t>96</a:t>
            </a:r>
            <a:endParaRPr lang="en-US" altLang="en-US" dirty="0">
              <a:solidFill>
                <a:srgbClr val="3718F0"/>
              </a:solidFill>
              <a:latin typeface="Arial" panose="020B0604020202020204" pitchFamily="34" charset="0"/>
            </a:endParaRPr>
          </a:p>
        </p:txBody>
      </p:sp>
      <p:sp>
        <p:nvSpPr>
          <p:cNvPr id="106536" name="Text Box 40"/>
          <p:cNvSpPr txBox="1">
            <a:spLocks noChangeArrowheads="1"/>
          </p:cNvSpPr>
          <p:nvPr/>
        </p:nvSpPr>
        <p:spPr bwMode="auto">
          <a:xfrm>
            <a:off x="6996620" y="4244754"/>
            <a:ext cx="12604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dirty="0" smtClean="0">
                <a:solidFill>
                  <a:srgbClr val="3718F0"/>
                </a:solidFill>
                <a:latin typeface="Arial" panose="020B0604020202020204" pitchFamily="34" charset="0"/>
                <a:cs typeface="Arial" panose="020B0604020202020204" pitchFamily="34" charset="0"/>
              </a:rPr>
              <a:t>288</a:t>
            </a:r>
            <a:endParaRPr lang="en-US" altLang="en-US" dirty="0">
              <a:solidFill>
                <a:srgbClr val="3718F0"/>
              </a:solidFill>
              <a:latin typeface="Arial" panose="020B0604020202020204" pitchFamily="34" charset="0"/>
              <a:cs typeface="Arial" panose="020B0604020202020204" pitchFamily="34" charset="0"/>
            </a:endParaRPr>
          </a:p>
        </p:txBody>
      </p:sp>
      <p:sp>
        <p:nvSpPr>
          <p:cNvPr id="106537" name="Text Box 41"/>
          <p:cNvSpPr txBox="1">
            <a:spLocks noChangeArrowheads="1"/>
          </p:cNvSpPr>
          <p:nvPr/>
        </p:nvSpPr>
        <p:spPr bwMode="auto">
          <a:xfrm>
            <a:off x="7219277" y="3801208"/>
            <a:ext cx="12604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dirty="0" smtClean="0">
                <a:solidFill>
                  <a:schemeClr val="accent2"/>
                </a:solidFill>
                <a:latin typeface="Arial" panose="020B0604020202020204" pitchFamily="34" charset="0"/>
                <a:cs typeface="Arial" panose="020B0604020202020204" pitchFamily="34" charset="0"/>
              </a:rPr>
              <a:t>  </a:t>
            </a:r>
            <a:r>
              <a:rPr lang="en-US" altLang="en-US" dirty="0" smtClean="0">
                <a:solidFill>
                  <a:srgbClr val="3718F0"/>
                </a:solidFill>
                <a:latin typeface="Arial" panose="020B0604020202020204" pitchFamily="34" charset="0"/>
                <a:cs typeface="Arial" panose="020B0604020202020204" pitchFamily="34" charset="0"/>
              </a:rPr>
              <a:t>48</a:t>
            </a:r>
            <a:endParaRPr lang="en-US" altLang="en-US" dirty="0">
              <a:solidFill>
                <a:srgbClr val="3718F0"/>
              </a:solidFill>
              <a:latin typeface="Arial" panose="020B0604020202020204" pitchFamily="34" charset="0"/>
              <a:cs typeface="Arial" panose="020B0604020202020204" pitchFamily="34" charset="0"/>
            </a:endParaRPr>
          </a:p>
        </p:txBody>
      </p:sp>
      <p:sp>
        <p:nvSpPr>
          <p:cNvPr id="106538" name="Text Box 42"/>
          <p:cNvSpPr txBox="1">
            <a:spLocks noChangeArrowheads="1"/>
          </p:cNvSpPr>
          <p:nvPr/>
        </p:nvSpPr>
        <p:spPr bwMode="auto">
          <a:xfrm>
            <a:off x="6999779" y="4777892"/>
            <a:ext cx="1219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dirty="0">
                <a:solidFill>
                  <a:srgbClr val="3718F0"/>
                </a:solidFill>
                <a:latin typeface="Arial" panose="020B0604020202020204" pitchFamily="34" charset="0"/>
                <a:cs typeface="Arial" panose="020B0604020202020204" pitchFamily="34" charset="0"/>
              </a:rPr>
              <a:t>2</a:t>
            </a:r>
            <a:r>
              <a:rPr lang="en-US" altLang="en-US" dirty="0" smtClean="0">
                <a:solidFill>
                  <a:srgbClr val="3718F0"/>
                </a:solidFill>
                <a:latin typeface="Arial" panose="020B0604020202020204" pitchFamily="34" charset="0"/>
                <a:cs typeface="Arial" panose="020B0604020202020204" pitchFamily="34" charset="0"/>
              </a:rPr>
              <a:t>928</a:t>
            </a:r>
            <a:endParaRPr lang="en-US" altLang="en-US" dirty="0">
              <a:solidFill>
                <a:srgbClr val="3718F0"/>
              </a:solidFill>
              <a:latin typeface="Arial" panose="020B0604020202020204" pitchFamily="34" charset="0"/>
              <a:cs typeface="Arial" panose="020B0604020202020204" pitchFamily="34" charset="0"/>
            </a:endParaRPr>
          </a:p>
        </p:txBody>
      </p:sp>
      <p:sp>
        <p:nvSpPr>
          <p:cNvPr id="6" name="Rectangle 21"/>
          <p:cNvSpPr>
            <a:spLocks noChangeArrowheads="1"/>
          </p:cNvSpPr>
          <p:nvPr/>
        </p:nvSpPr>
        <p:spPr bwMode="auto">
          <a:xfrm>
            <a:off x="4623524" y="4757558"/>
            <a:ext cx="106471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dirty="0" smtClean="0">
                <a:solidFill>
                  <a:srgbClr val="3718F0"/>
                </a:solidFill>
                <a:latin typeface="Arial" panose="020B0604020202020204" pitchFamily="34" charset="0"/>
                <a:cs typeface="Arial" panose="020B0604020202020204" pitchFamily="34" charset="0"/>
              </a:rPr>
              <a:t>1</a:t>
            </a:r>
            <a:r>
              <a:rPr lang="vi-VN" altLang="en-US" dirty="0" smtClean="0">
                <a:solidFill>
                  <a:srgbClr val="3718F0"/>
                </a:solidFill>
                <a:latin typeface="Arial" panose="020B0604020202020204" pitchFamily="34" charset="0"/>
                <a:cs typeface="Arial" panose="020B0604020202020204" pitchFamily="34" charset="0"/>
              </a:rPr>
              <a:t>176</a:t>
            </a:r>
            <a:endParaRPr lang="en-US" altLang="en-US" dirty="0">
              <a:solidFill>
                <a:srgbClr val="3718F0"/>
              </a:solidFill>
              <a:latin typeface="Arial" panose="020B0604020202020204" pitchFamily="34" charset="0"/>
              <a:cs typeface="Arial" panose="020B0604020202020204" pitchFamily="34" charset="0"/>
            </a:endParaRPr>
          </a:p>
        </p:txBody>
      </p:sp>
      <p:sp>
        <p:nvSpPr>
          <p:cNvPr id="47" name="Rectangle 71"/>
          <p:cNvSpPr>
            <a:spLocks noGrp="1" noChangeArrowheads="1"/>
          </p:cNvSpPr>
          <p:nvPr>
            <p:ph/>
          </p:nvPr>
        </p:nvSpPr>
        <p:spPr bwMode="auto">
          <a:xfrm>
            <a:off x="609600" y="274639"/>
            <a:ext cx="10972800" cy="1027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vi-VN" altLang="en-US" sz="2400" b="1" i="1" dirty="0" smtClean="0">
                <a:latin typeface=".VnTime" panose="020B7200000000000000" pitchFamily="34" charset="0"/>
              </a:rPr>
              <a:t>                                         </a:t>
            </a:r>
            <a:r>
              <a:rPr lang="en-US" altLang="en-US" sz="2400" b="1" i="1" dirty="0" err="1" smtClean="0">
                <a:latin typeface=".VnTime" panose="020B7200000000000000" pitchFamily="34" charset="0"/>
              </a:rPr>
              <a:t>Th</a:t>
            </a:r>
            <a:r>
              <a:rPr lang="vi-VN" altLang="en-US" sz="2400" b="1" i="1" dirty="0" smtClean="0">
                <a:latin typeface="+mj-lt"/>
              </a:rPr>
              <a:t>ứ Bảy</a:t>
            </a:r>
            <a:r>
              <a:rPr lang="vi-VN" altLang="en-US" sz="2400" b="1" i="1" dirty="0" smtClean="0">
                <a:latin typeface=".VnTime" panose="020B7200000000000000" pitchFamily="34" charset="0"/>
              </a:rPr>
              <a:t> </a:t>
            </a:r>
            <a:r>
              <a:rPr lang="en-US" altLang="en-US" sz="2400" b="1" i="1" dirty="0" err="1" smtClean="0">
                <a:latin typeface=".VnTime" panose="020B7200000000000000" pitchFamily="34" charset="0"/>
              </a:rPr>
              <a:t>ngµy</a:t>
            </a:r>
            <a:r>
              <a:rPr lang="en-US" altLang="en-US" sz="2400" b="1" i="1" dirty="0" smtClean="0">
                <a:latin typeface=".VnTime" panose="020B7200000000000000" pitchFamily="34" charset="0"/>
              </a:rPr>
              <a:t> 1</a:t>
            </a:r>
            <a:r>
              <a:rPr lang="vi-VN" altLang="en-US" sz="2400" b="1" i="1" dirty="0" smtClean="0">
                <a:latin typeface=".VnTime" panose="020B7200000000000000" pitchFamily="34" charset="0"/>
              </a:rPr>
              <a:t>1</a:t>
            </a:r>
            <a:r>
              <a:rPr lang="en-US" altLang="en-US" sz="2400" b="1" i="1" dirty="0" smtClean="0">
                <a:latin typeface=".VnTime" panose="020B7200000000000000" pitchFamily="34" charset="0"/>
              </a:rPr>
              <a:t> </a:t>
            </a:r>
            <a:r>
              <a:rPr lang="en-US" altLang="en-US" sz="2400" b="1" i="1" dirty="0" err="1">
                <a:latin typeface=".VnTime" panose="020B7200000000000000" pitchFamily="34" charset="0"/>
              </a:rPr>
              <a:t>th¸ng</a:t>
            </a:r>
            <a:r>
              <a:rPr lang="en-US" altLang="en-US" sz="2400" b="1" i="1" dirty="0">
                <a:latin typeface=".VnTime" panose="020B7200000000000000" pitchFamily="34" charset="0"/>
              </a:rPr>
              <a:t> 11 </a:t>
            </a:r>
            <a:r>
              <a:rPr lang="en-US" altLang="en-US" sz="2400" b="1" i="1" dirty="0" err="1">
                <a:latin typeface=".VnTime" panose="020B7200000000000000" pitchFamily="34" charset="0"/>
              </a:rPr>
              <a:t>n¨m</a:t>
            </a:r>
            <a:r>
              <a:rPr lang="en-US" altLang="en-US" sz="2400" b="1" i="1" dirty="0">
                <a:latin typeface=".VnTime" panose="020B7200000000000000" pitchFamily="34" charset="0"/>
              </a:rPr>
              <a:t> </a:t>
            </a:r>
            <a:r>
              <a:rPr lang="en-US" altLang="en-US" sz="2400" b="1" i="1" dirty="0" smtClean="0">
                <a:latin typeface=".VnTime" panose="020B7200000000000000" pitchFamily="34" charset="0"/>
              </a:rPr>
              <a:t>20</a:t>
            </a:r>
            <a:r>
              <a:rPr lang="vi-VN" altLang="en-US" sz="2400" b="1" i="1" dirty="0" smtClean="0">
                <a:latin typeface=".VnTime" panose="020B7200000000000000" pitchFamily="34" charset="0"/>
              </a:rPr>
              <a:t>23</a:t>
            </a:r>
            <a:endParaRPr lang="vi-VN" altLang="en-US" sz="2400" b="1" i="1" dirty="0" smtClean="0">
              <a:latin typeface=".VnTime" panose="020B7200000000000000" pitchFamily="34" charset="0"/>
            </a:endParaRPr>
          </a:p>
          <a:p>
            <a:pPr eaLnBrk="1" hangingPunct="1">
              <a:spcBef>
                <a:spcPct val="50000"/>
              </a:spcBef>
              <a:buFontTx/>
              <a:buNone/>
            </a:pPr>
            <a:r>
              <a:rPr lang="vi-VN" altLang="en-US" sz="2800" b="1" i="1" dirty="0" smtClean="0">
                <a:latin typeface="Times New Roman" panose="02020603050405020304" pitchFamily="18" charset="0"/>
                <a:cs typeface="Times New Roman" panose="02020603050405020304" pitchFamily="18" charset="0"/>
              </a:rPr>
              <a:t>                     </a:t>
            </a:r>
            <a:r>
              <a:rPr lang="vi-VN" altLang="en-US" sz="2800" b="1" i="1" u="sng" dirty="0" smtClean="0">
                <a:latin typeface="Times New Roman" panose="02020603050405020304" pitchFamily="18" charset="0"/>
                <a:cs typeface="Times New Roman" panose="02020603050405020304" pitchFamily="18" charset="0"/>
              </a:rPr>
              <a:t>Toán</a:t>
            </a:r>
            <a:r>
              <a:rPr lang="vi-VN" altLang="en-US" sz="2800" b="1" i="1" dirty="0" smtClean="0">
                <a:latin typeface="Times New Roman" panose="02020603050405020304" pitchFamily="18" charset="0"/>
                <a:cs typeface="Times New Roman" panose="02020603050405020304" pitchFamily="18" charset="0"/>
              </a:rPr>
              <a:t>: </a:t>
            </a:r>
            <a:r>
              <a:rPr lang="vi-VN" altLang="en-US" sz="2400" b="1" i="1" dirty="0" smtClean="0">
                <a:latin typeface="Times New Roman" panose="02020603050405020304" pitchFamily="18" charset="0"/>
                <a:cs typeface="Times New Roman" panose="02020603050405020304" pitchFamily="18" charset="0"/>
              </a:rPr>
              <a:t>Bài 32 : NHÂN VỚI SỐ CÓ HAI CHỮ SỐ ( tiết 1)</a:t>
            </a:r>
            <a:endParaRPr lang="en-US" altLang="en-US" sz="2400" b="1" dirty="0">
              <a:latin typeface="Times New Roman" panose="02020603050405020304" pitchFamily="18" charset="0"/>
              <a:cs typeface="Times New Roman" panose="02020603050405020304" pitchFamily="18" charset="0"/>
            </a:endParaRPr>
          </a:p>
        </p:txBody>
      </p:sp>
      <p:sp>
        <p:nvSpPr>
          <p:cNvPr id="40" name="Rectangle 31"/>
          <p:cNvSpPr>
            <a:spLocks noChangeArrowheads="1"/>
          </p:cNvSpPr>
          <p:nvPr/>
        </p:nvSpPr>
        <p:spPr bwMode="auto">
          <a:xfrm>
            <a:off x="7135532" y="2457698"/>
            <a:ext cx="94769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endParaRPr lang="en-US" altLang="en-US" dirty="0">
              <a:solidFill>
                <a:srgbClr val="E56147"/>
              </a:solidFill>
              <a:latin typeface=".VnTime" panose="020B7200000000000000" pitchFamily="34" charset="0"/>
            </a:endParaRPr>
          </a:p>
          <a:p>
            <a:pPr eaLnBrk="1" hangingPunct="1">
              <a:spcBef>
                <a:spcPct val="0"/>
              </a:spcBef>
              <a:buFontTx/>
              <a:buNone/>
            </a:pPr>
            <a:r>
              <a:rPr lang="en-US" altLang="en-US" dirty="0">
                <a:solidFill>
                  <a:srgbClr val="E56147"/>
                </a:solidFill>
                <a:latin typeface=".VnTime" panose="020B7200000000000000" pitchFamily="34" charset="0"/>
              </a:rPr>
              <a:t>   </a:t>
            </a:r>
            <a:r>
              <a:rPr lang="en-US" altLang="en-US" dirty="0" smtClean="0">
                <a:solidFill>
                  <a:srgbClr val="3718F0"/>
                </a:solidFill>
                <a:latin typeface="Arial" panose="020B0604020202020204" pitchFamily="34" charset="0"/>
              </a:rPr>
              <a:t>48</a:t>
            </a:r>
            <a:endParaRPr lang="en-US" altLang="en-US" dirty="0">
              <a:solidFill>
                <a:srgbClr val="3718F0"/>
              </a:solidFill>
              <a:latin typeface="Arial" panose="020B0604020202020204" pitchFamily="34" charset="0"/>
            </a:endParaRPr>
          </a:p>
        </p:txBody>
      </p:sp>
      <p:sp>
        <p:nvSpPr>
          <p:cNvPr id="41" name="Rectangle 31"/>
          <p:cNvSpPr>
            <a:spLocks noChangeArrowheads="1"/>
          </p:cNvSpPr>
          <p:nvPr/>
        </p:nvSpPr>
        <p:spPr bwMode="auto">
          <a:xfrm>
            <a:off x="9531351" y="2433191"/>
            <a:ext cx="94769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endParaRPr lang="en-US" altLang="en-US" dirty="0">
              <a:solidFill>
                <a:srgbClr val="E56147"/>
              </a:solidFill>
              <a:latin typeface=".VnTime" panose="020B7200000000000000" pitchFamily="34" charset="0"/>
            </a:endParaRPr>
          </a:p>
          <a:p>
            <a:pPr eaLnBrk="1" hangingPunct="1">
              <a:spcBef>
                <a:spcPct val="0"/>
              </a:spcBef>
              <a:buFontTx/>
              <a:buNone/>
            </a:pPr>
            <a:r>
              <a:rPr lang="en-US" altLang="en-US" dirty="0">
                <a:solidFill>
                  <a:srgbClr val="E56147"/>
                </a:solidFill>
                <a:latin typeface=".VnTime" panose="020B7200000000000000" pitchFamily="34" charset="0"/>
              </a:rPr>
              <a:t>  </a:t>
            </a:r>
            <a:r>
              <a:rPr lang="en-US" altLang="en-US" dirty="0">
                <a:solidFill>
                  <a:srgbClr val="3718F0"/>
                </a:solidFill>
                <a:latin typeface=".VnTime" panose="020B7200000000000000" pitchFamily="34" charset="0"/>
              </a:rPr>
              <a:t> </a:t>
            </a:r>
            <a:r>
              <a:rPr lang="en-US" altLang="en-US" dirty="0" smtClean="0">
                <a:solidFill>
                  <a:srgbClr val="3718F0"/>
                </a:solidFill>
                <a:latin typeface="Arial" panose="020B0604020202020204" pitchFamily="34" charset="0"/>
              </a:rPr>
              <a:t>75</a:t>
            </a:r>
            <a:endParaRPr lang="en-US" altLang="en-US" dirty="0">
              <a:solidFill>
                <a:srgbClr val="3718F0"/>
              </a:solidFill>
              <a:latin typeface="Arial" panose="020B0604020202020204" pitchFamily="34" charset="0"/>
            </a:endParaRPr>
          </a:p>
        </p:txBody>
      </p:sp>
      <p:sp>
        <p:nvSpPr>
          <p:cNvPr id="42" name="Rectangle 31"/>
          <p:cNvSpPr>
            <a:spLocks noChangeArrowheads="1"/>
          </p:cNvSpPr>
          <p:nvPr/>
        </p:nvSpPr>
        <p:spPr bwMode="auto">
          <a:xfrm>
            <a:off x="10153721" y="3044113"/>
            <a:ext cx="3898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endParaRPr lang="en-US" altLang="en-US" dirty="0">
              <a:solidFill>
                <a:srgbClr val="E56147"/>
              </a:solidFill>
              <a:latin typeface=".VnTime" panose="020B7200000000000000" pitchFamily="34" charset="0"/>
            </a:endParaRPr>
          </a:p>
          <a:p>
            <a:pPr eaLnBrk="1" hangingPunct="1">
              <a:spcBef>
                <a:spcPct val="0"/>
              </a:spcBef>
              <a:buFontTx/>
              <a:buNone/>
            </a:pPr>
            <a:r>
              <a:rPr lang="en-US" altLang="en-US" dirty="0">
                <a:solidFill>
                  <a:srgbClr val="E56147"/>
                </a:solidFill>
                <a:latin typeface=".VnTime" panose="020B7200000000000000" pitchFamily="34" charset="0"/>
              </a:rPr>
              <a:t>  </a:t>
            </a:r>
            <a:endParaRPr lang="en-US" altLang="en-US" dirty="0">
              <a:solidFill>
                <a:srgbClr val="E56147"/>
              </a:solidFill>
              <a:latin typeface="Arial" panose="020B0604020202020204" pitchFamily="34" charset="0"/>
            </a:endParaRPr>
          </a:p>
        </p:txBody>
      </p:sp>
      <p:sp>
        <p:nvSpPr>
          <p:cNvPr id="43" name="Rectangle 32"/>
          <p:cNvSpPr>
            <a:spLocks noChangeArrowheads="1"/>
          </p:cNvSpPr>
          <p:nvPr/>
        </p:nvSpPr>
        <p:spPr bwMode="auto">
          <a:xfrm>
            <a:off x="9541044" y="3174305"/>
            <a:ext cx="285306"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sz="1800" dirty="0">
                <a:solidFill>
                  <a:srgbClr val="3718F0"/>
                </a:solidFill>
                <a:latin typeface=".VnTime" panose="020B7200000000000000" pitchFamily="34" charset="0"/>
              </a:rPr>
              <a:t>x</a:t>
            </a:r>
            <a:endParaRPr lang="en-US" altLang="en-US" sz="1800" dirty="0">
              <a:solidFill>
                <a:srgbClr val="3718F0"/>
              </a:solidFill>
              <a:latin typeface=".VnTime" panose="020B7200000000000000" pitchFamily="34" charset="0"/>
            </a:endParaRPr>
          </a:p>
        </p:txBody>
      </p:sp>
      <p:sp>
        <p:nvSpPr>
          <p:cNvPr id="44" name="Text Box 40"/>
          <p:cNvSpPr txBox="1">
            <a:spLocks noChangeArrowheads="1"/>
          </p:cNvSpPr>
          <p:nvPr/>
        </p:nvSpPr>
        <p:spPr bwMode="auto">
          <a:xfrm>
            <a:off x="9604295" y="3955035"/>
            <a:ext cx="12604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dirty="0" smtClean="0">
                <a:solidFill>
                  <a:srgbClr val="3718F0"/>
                </a:solidFill>
                <a:latin typeface="Arial" panose="020B0604020202020204" pitchFamily="34" charset="0"/>
                <a:cs typeface="Arial" panose="020B0604020202020204" pitchFamily="34" charset="0"/>
              </a:rPr>
              <a:t>225</a:t>
            </a:r>
            <a:endParaRPr lang="en-US" altLang="en-US" dirty="0">
              <a:solidFill>
                <a:srgbClr val="3718F0"/>
              </a:solidFill>
              <a:latin typeface="Arial" panose="020B0604020202020204" pitchFamily="34" charset="0"/>
              <a:cs typeface="Arial" panose="020B0604020202020204" pitchFamily="34" charset="0"/>
            </a:endParaRPr>
          </a:p>
        </p:txBody>
      </p:sp>
      <p:sp>
        <p:nvSpPr>
          <p:cNvPr id="46" name="Text Box 40"/>
          <p:cNvSpPr txBox="1">
            <a:spLocks noChangeArrowheads="1"/>
          </p:cNvSpPr>
          <p:nvPr/>
        </p:nvSpPr>
        <p:spPr bwMode="auto">
          <a:xfrm>
            <a:off x="9365085" y="4419600"/>
            <a:ext cx="12604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dirty="0" smtClean="0">
                <a:solidFill>
                  <a:srgbClr val="3718F0"/>
                </a:solidFill>
                <a:latin typeface="Arial" panose="020B0604020202020204" pitchFamily="34" charset="0"/>
                <a:cs typeface="Arial" panose="020B0604020202020204" pitchFamily="34" charset="0"/>
              </a:rPr>
              <a:t>3</a:t>
            </a:r>
            <a:r>
              <a:rPr lang="en-US" altLang="en-US" dirty="0">
                <a:solidFill>
                  <a:srgbClr val="3718F0"/>
                </a:solidFill>
                <a:latin typeface="Arial" panose="020B0604020202020204" pitchFamily="34" charset="0"/>
                <a:cs typeface="Arial" panose="020B0604020202020204" pitchFamily="34" charset="0"/>
              </a:rPr>
              <a:t>0</a:t>
            </a:r>
            <a:r>
              <a:rPr lang="en-US" altLang="en-US" dirty="0" smtClean="0">
                <a:solidFill>
                  <a:srgbClr val="3718F0"/>
                </a:solidFill>
                <a:latin typeface="Arial" panose="020B0604020202020204" pitchFamily="34" charset="0"/>
                <a:cs typeface="Arial" panose="020B0604020202020204" pitchFamily="34" charset="0"/>
              </a:rPr>
              <a:t>0</a:t>
            </a:r>
            <a:endParaRPr lang="en-US" altLang="en-US" dirty="0">
              <a:solidFill>
                <a:srgbClr val="3718F0"/>
              </a:solidFill>
              <a:latin typeface="Arial" panose="020B0604020202020204" pitchFamily="34" charset="0"/>
              <a:cs typeface="Arial" panose="020B0604020202020204" pitchFamily="34" charset="0"/>
            </a:endParaRPr>
          </a:p>
        </p:txBody>
      </p:sp>
      <p:cxnSp>
        <p:nvCxnSpPr>
          <p:cNvPr id="49" name="Straight Connector 48"/>
          <p:cNvCxnSpPr/>
          <p:nvPr/>
        </p:nvCxnSpPr>
        <p:spPr>
          <a:xfrm>
            <a:off x="9725483" y="3892797"/>
            <a:ext cx="898871" cy="786"/>
          </a:xfrm>
          <a:prstGeom prst="line">
            <a:avLst/>
          </a:prstGeom>
        </p:spPr>
        <p:style>
          <a:lnRef idx="2">
            <a:schemeClr val="dk1"/>
          </a:lnRef>
          <a:fillRef idx="0">
            <a:schemeClr val="dk1"/>
          </a:fillRef>
          <a:effectRef idx="1">
            <a:schemeClr val="dk1"/>
          </a:effectRef>
          <a:fontRef idx="minor">
            <a:schemeClr val="tx1"/>
          </a:fontRef>
        </p:style>
      </p:cxnSp>
      <p:cxnSp>
        <p:nvCxnSpPr>
          <p:cNvPr id="50" name="Straight Connector 49"/>
          <p:cNvCxnSpPr/>
          <p:nvPr/>
        </p:nvCxnSpPr>
        <p:spPr>
          <a:xfrm>
            <a:off x="9400571" y="4876800"/>
            <a:ext cx="1143000" cy="1588"/>
          </a:xfrm>
          <a:prstGeom prst="line">
            <a:avLst/>
          </a:prstGeom>
        </p:spPr>
        <p:style>
          <a:lnRef idx="2">
            <a:schemeClr val="dk1"/>
          </a:lnRef>
          <a:fillRef idx="0">
            <a:schemeClr val="dk1"/>
          </a:fillRef>
          <a:effectRef idx="1">
            <a:schemeClr val="dk1"/>
          </a:effectRef>
          <a:fontRef idx="minor">
            <a:schemeClr val="tx1"/>
          </a:fontRef>
        </p:style>
      </p:cxnSp>
      <p:sp>
        <p:nvSpPr>
          <p:cNvPr id="51" name="Rectangle 31"/>
          <p:cNvSpPr>
            <a:spLocks noChangeArrowheads="1"/>
          </p:cNvSpPr>
          <p:nvPr/>
        </p:nvSpPr>
        <p:spPr bwMode="auto">
          <a:xfrm>
            <a:off x="9521474" y="2885182"/>
            <a:ext cx="94769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endParaRPr lang="en-US" altLang="en-US" dirty="0">
              <a:solidFill>
                <a:srgbClr val="E56147"/>
              </a:solidFill>
              <a:latin typeface=".VnTime" panose="020B7200000000000000" pitchFamily="34" charset="0"/>
            </a:endParaRPr>
          </a:p>
          <a:p>
            <a:pPr eaLnBrk="1" hangingPunct="1">
              <a:spcBef>
                <a:spcPct val="0"/>
              </a:spcBef>
              <a:buFontTx/>
              <a:buNone/>
            </a:pPr>
            <a:r>
              <a:rPr lang="en-US" altLang="en-US" dirty="0">
                <a:solidFill>
                  <a:srgbClr val="E56147"/>
                </a:solidFill>
                <a:latin typeface=".VnTime" panose="020B7200000000000000" pitchFamily="34" charset="0"/>
              </a:rPr>
              <a:t>   </a:t>
            </a:r>
            <a:r>
              <a:rPr lang="en-US" altLang="en-US" dirty="0" smtClean="0">
                <a:solidFill>
                  <a:srgbClr val="3718F0"/>
                </a:solidFill>
                <a:latin typeface="Arial" panose="020B0604020202020204" pitchFamily="34" charset="0"/>
              </a:rPr>
              <a:t>43</a:t>
            </a:r>
            <a:endParaRPr lang="en-US" altLang="en-US" dirty="0">
              <a:solidFill>
                <a:srgbClr val="3718F0"/>
              </a:solidFill>
              <a:latin typeface="Arial" panose="020B0604020202020204" pitchFamily="34" charset="0"/>
            </a:endParaRPr>
          </a:p>
        </p:txBody>
      </p:sp>
      <p:sp>
        <p:nvSpPr>
          <p:cNvPr id="52" name="Text Box 42"/>
          <p:cNvSpPr txBox="1">
            <a:spLocks noChangeArrowheads="1"/>
          </p:cNvSpPr>
          <p:nvPr/>
        </p:nvSpPr>
        <p:spPr bwMode="auto">
          <a:xfrm>
            <a:off x="9363366" y="4760223"/>
            <a:ext cx="1219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dirty="0" smtClean="0">
                <a:solidFill>
                  <a:srgbClr val="3718F0"/>
                </a:solidFill>
                <a:latin typeface="Arial" panose="020B0604020202020204" pitchFamily="34" charset="0"/>
                <a:cs typeface="Arial" panose="020B0604020202020204" pitchFamily="34" charset="0"/>
              </a:rPr>
              <a:t>3225</a:t>
            </a:r>
            <a:endParaRPr lang="en-US" altLang="en-US" dirty="0">
              <a:solidFill>
                <a:srgbClr val="3718F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06501"/>
                                        </p:tgtEl>
                                        <p:attrNameLst>
                                          <p:attrName>style.visibility</p:attrName>
                                        </p:attrNameLst>
                                      </p:cBhvr>
                                      <p:to>
                                        <p:strVal val="visible"/>
                                      </p:to>
                                    </p:set>
                                    <p:animEffect transition="in" filter="slide(fromBottom)">
                                      <p:cBhvr>
                                        <p:cTn id="7" dur="500"/>
                                        <p:tgtEl>
                                          <p:spTgt spid="106501"/>
                                        </p:tgtEl>
                                      </p:cBhvr>
                                    </p:animEffect>
                                  </p:childTnLst>
                                </p:cTn>
                              </p:par>
                              <p:par>
                                <p:cTn id="8" presetID="1" presetClass="entr" presetSubtype="0" fill="hold" nodeType="withEffect">
                                  <p:stCondLst>
                                    <p:cond delay="0"/>
                                  </p:stCondLst>
                                  <p:childTnLst>
                                    <p:set>
                                      <p:cBhvr>
                                        <p:cTn id="9" dur="1" fill="hold">
                                          <p:stCondLst>
                                            <p:cond delay="499"/>
                                          </p:stCondLst>
                                        </p:cTn>
                                        <p:tgtEl>
                                          <p:spTgt spid="2"/>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499"/>
                                          </p:stCondLst>
                                        </p:cTn>
                                        <p:tgtEl>
                                          <p:spTgt spid="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499"/>
                                          </p:stCondLst>
                                        </p:cTn>
                                        <p:tgtEl>
                                          <p:spTgt spid="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499"/>
                                          </p:stCondLst>
                                        </p:cTn>
                                        <p:tgtEl>
                                          <p:spTgt spid="1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499"/>
                                          </p:stCondLst>
                                        </p:cTn>
                                        <p:tgtEl>
                                          <p:spTgt spid="1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499"/>
                                          </p:stCondLst>
                                        </p:cTn>
                                        <p:tgtEl>
                                          <p:spTgt spid="1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499"/>
                                          </p:stCondLst>
                                        </p:cTn>
                                        <p:tgtEl>
                                          <p:spTgt spid="1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499"/>
                                          </p:stCondLst>
                                        </p:cTn>
                                        <p:tgtEl>
                                          <p:spTgt spid="1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499"/>
                                          </p:stCondLst>
                                        </p:cTn>
                                        <p:tgtEl>
                                          <p:spTgt spid="4"/>
                                        </p:tgtEl>
                                        <p:attrNameLst>
                                          <p:attrName>style.visibility</p:attrName>
                                        </p:attrNameLst>
                                      </p:cBhvr>
                                      <p:to>
                                        <p:strVal val="visible"/>
                                      </p:to>
                                    </p:set>
                                  </p:childTnLst>
                                </p:cTn>
                              </p:par>
                              <p:par>
                                <p:cTn id="26" presetID="5" presetClass="entr" presetSubtype="10" fill="hold" grpId="1" nodeType="withEffect">
                                  <p:stCondLst>
                                    <p:cond delay="0"/>
                                  </p:stCondLst>
                                  <p:childTnLst>
                                    <p:set>
                                      <p:cBhvr>
                                        <p:cTn id="27" dur="1" fill="hold">
                                          <p:stCondLst>
                                            <p:cond delay="0"/>
                                          </p:stCondLst>
                                        </p:cTn>
                                        <p:tgtEl>
                                          <p:spTgt spid="106531"/>
                                        </p:tgtEl>
                                        <p:attrNameLst>
                                          <p:attrName>style.visibility</p:attrName>
                                        </p:attrNameLst>
                                      </p:cBhvr>
                                      <p:to>
                                        <p:strVal val="visible"/>
                                      </p:to>
                                    </p:set>
                                    <p:animEffect transition="in" filter="checkerboard(across)">
                                      <p:cBhvr>
                                        <p:cTn id="28" dur="500"/>
                                        <p:tgtEl>
                                          <p:spTgt spid="106531"/>
                                        </p:tgtEl>
                                      </p:cBhvr>
                                    </p:animEffect>
                                  </p:childTnLst>
                                </p:cTn>
                              </p:par>
                              <p:par>
                                <p:cTn id="29" presetID="18" presetClass="entr" presetSubtype="3" fill="hold" nodeType="withEffect">
                                  <p:stCondLst>
                                    <p:cond delay="0"/>
                                  </p:stCondLst>
                                  <p:childTnLst>
                                    <p:set>
                                      <p:cBhvr>
                                        <p:cTn id="30" dur="1" fill="hold">
                                          <p:stCondLst>
                                            <p:cond delay="0"/>
                                          </p:stCondLst>
                                        </p:cTn>
                                        <p:tgtEl>
                                          <p:spTgt spid="106532"/>
                                        </p:tgtEl>
                                        <p:attrNameLst>
                                          <p:attrName>style.visibility</p:attrName>
                                        </p:attrNameLst>
                                      </p:cBhvr>
                                      <p:to>
                                        <p:strVal val="visible"/>
                                      </p:to>
                                    </p:set>
                                    <p:animEffect transition="in" filter="strips(upRight)">
                                      <p:cBhvr>
                                        <p:cTn id="31" dur="500"/>
                                        <p:tgtEl>
                                          <p:spTgt spid="106532"/>
                                        </p:tgtEl>
                                      </p:cBhvr>
                                    </p:animEffect>
                                  </p:childTnLst>
                                </p:cTn>
                              </p:par>
                              <p:par>
                                <p:cTn id="32" presetID="1" presetClass="entr" presetSubtype="0" fill="hold" nodeType="withEffect">
                                  <p:stCondLst>
                                    <p:cond delay="0"/>
                                  </p:stCondLst>
                                  <p:childTnLst>
                                    <p:set>
                                      <p:cBhvr>
                                        <p:cTn id="33" dur="1" fill="hold">
                                          <p:stCondLst>
                                            <p:cond delay="499"/>
                                          </p:stCondLst>
                                        </p:cTn>
                                        <p:tgtEl>
                                          <p:spTgt spid="26"/>
                                        </p:tgtEl>
                                        <p:attrNameLst>
                                          <p:attrName>style.visibility</p:attrName>
                                        </p:attrNameLst>
                                      </p:cBhvr>
                                      <p:to>
                                        <p:strVal val="visible"/>
                                      </p:to>
                                    </p:set>
                                  </p:childTnLst>
                                </p:cTn>
                              </p:par>
                              <p:par>
                                <p:cTn id="34" presetID="5" presetClass="entr" presetSubtype="1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checkerboard(across)">
                                      <p:cBhvr>
                                        <p:cTn id="36" dur="500"/>
                                        <p:tgtEl>
                                          <p:spTgt spid="6"/>
                                        </p:tgtEl>
                                      </p:cBhvr>
                                    </p:animEffect>
                                  </p:childTnLst>
                                </p:cTn>
                              </p:par>
                              <p:par>
                                <p:cTn id="37" presetID="18" presetClass="entr" presetSubtype="3" fill="hold" grpId="0" nodeType="withEffect">
                                  <p:stCondLst>
                                    <p:cond delay="0"/>
                                  </p:stCondLst>
                                  <p:childTnLst>
                                    <p:set>
                                      <p:cBhvr>
                                        <p:cTn id="38" dur="1" fill="hold">
                                          <p:stCondLst>
                                            <p:cond delay="0"/>
                                          </p:stCondLst>
                                        </p:cTn>
                                        <p:tgtEl>
                                          <p:spTgt spid="106531"/>
                                        </p:tgtEl>
                                        <p:attrNameLst>
                                          <p:attrName>style.visibility</p:attrName>
                                        </p:attrNameLst>
                                      </p:cBhvr>
                                      <p:to>
                                        <p:strVal val="visible"/>
                                      </p:to>
                                    </p:set>
                                    <p:animEffect transition="in" filter="strips(upRight)">
                                      <p:cBhvr>
                                        <p:cTn id="39" dur="500"/>
                                        <p:tgtEl>
                                          <p:spTgt spid="106531"/>
                                        </p:tgtEl>
                                      </p:cBhvr>
                                    </p:animEffect>
                                  </p:childTnLst>
                                </p:cTn>
                              </p:par>
                              <p:par>
                                <p:cTn id="40" presetID="1" presetClass="entr" presetSubtype="0" fill="hold" nodeType="withEffect">
                                  <p:stCondLst>
                                    <p:cond delay="0"/>
                                  </p:stCondLst>
                                  <p:childTnLst>
                                    <p:set>
                                      <p:cBhvr>
                                        <p:cTn id="41" dur="1" fill="hold">
                                          <p:stCondLst>
                                            <p:cond delay="499"/>
                                          </p:stCondLst>
                                        </p:cTn>
                                        <p:tgtEl>
                                          <p:spTgt spid="16"/>
                                        </p:tgtEl>
                                        <p:attrNameLst>
                                          <p:attrName>style.visibility</p:attrName>
                                        </p:attrNameLst>
                                      </p:cBhvr>
                                      <p:to>
                                        <p:strVal val="visible"/>
                                      </p:to>
                                    </p:set>
                                  </p:childTnLst>
                                </p:cTn>
                              </p:par>
                              <p:par>
                                <p:cTn id="42" presetID="5" presetClass="entr" presetSubtype="10"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checkerboard(across)">
                                      <p:cBhvr>
                                        <p:cTn id="44" dur="500"/>
                                        <p:tgtEl>
                                          <p:spTgt spid="45"/>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106536"/>
                                        </p:tgtEl>
                                        <p:attrNameLst>
                                          <p:attrName>style.visibility</p:attrName>
                                        </p:attrNameLst>
                                      </p:cBhvr>
                                      <p:to>
                                        <p:strVal val="visible"/>
                                      </p:to>
                                    </p:set>
                                    <p:animEffect transition="in" filter="dissolve">
                                      <p:cBhvr>
                                        <p:cTn id="47" dur="500"/>
                                        <p:tgtEl>
                                          <p:spTgt spid="106536"/>
                                        </p:tgtEl>
                                      </p:cBhvr>
                                    </p:animEffect>
                                  </p:childTnLst>
                                </p:cTn>
                              </p:par>
                              <p:par>
                                <p:cTn id="48" presetID="9" presetClass="entr" presetSubtype="0" fill="hold" nodeType="withEffect">
                                  <p:stCondLst>
                                    <p:cond delay="0"/>
                                  </p:stCondLst>
                                  <p:childTnLst>
                                    <p:set>
                                      <p:cBhvr>
                                        <p:cTn id="49" dur="1" fill="hold">
                                          <p:stCondLst>
                                            <p:cond delay="0"/>
                                          </p:stCondLst>
                                        </p:cTn>
                                        <p:tgtEl>
                                          <p:spTgt spid="106537"/>
                                        </p:tgtEl>
                                        <p:attrNameLst>
                                          <p:attrName>style.visibility</p:attrName>
                                        </p:attrNameLst>
                                      </p:cBhvr>
                                      <p:to>
                                        <p:strVal val="visible"/>
                                      </p:to>
                                    </p:set>
                                    <p:animEffect transition="in" filter="dissolve">
                                      <p:cBhvr>
                                        <p:cTn id="50" dur="500"/>
                                        <p:tgtEl>
                                          <p:spTgt spid="106537"/>
                                        </p:tgtEl>
                                      </p:cBhvr>
                                    </p:animEffect>
                                  </p:childTnLst>
                                </p:cTn>
                              </p:par>
                              <p:par>
                                <p:cTn id="51" presetID="9" presetClass="entr" presetSubtype="0" fill="hold" nodeType="withEffect">
                                  <p:stCondLst>
                                    <p:cond delay="0"/>
                                  </p:stCondLst>
                                  <p:childTnLst>
                                    <p:set>
                                      <p:cBhvr>
                                        <p:cTn id="52" dur="1" fill="hold">
                                          <p:stCondLst>
                                            <p:cond delay="0"/>
                                          </p:stCondLst>
                                        </p:cTn>
                                        <p:tgtEl>
                                          <p:spTgt spid="106538"/>
                                        </p:tgtEl>
                                        <p:attrNameLst>
                                          <p:attrName>style.visibility</p:attrName>
                                        </p:attrNameLst>
                                      </p:cBhvr>
                                      <p:to>
                                        <p:strVal val="visible"/>
                                      </p:to>
                                    </p:set>
                                    <p:animEffect transition="in" filter="dissolve">
                                      <p:cBhvr>
                                        <p:cTn id="53" dur="500"/>
                                        <p:tgtEl>
                                          <p:spTgt spid="106538"/>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dissolve">
                                      <p:cBhvr>
                                        <p:cTn id="56" dur="500"/>
                                        <p:tgtEl>
                                          <p:spTgt spid="44"/>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dissolve">
                                      <p:cBhvr>
                                        <p:cTn id="59" dur="500"/>
                                        <p:tgtEl>
                                          <p:spTgt spid="46"/>
                                        </p:tgtEl>
                                      </p:cBhvr>
                                    </p:animEffect>
                                  </p:childTnLst>
                                </p:cTn>
                              </p:par>
                              <p:par>
                                <p:cTn id="60" presetID="5" presetClass="entr" presetSubtype="10" fill="hold" nodeType="with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checkerboard(across)">
                                      <p:cBhvr>
                                        <p:cTn id="62" dur="500"/>
                                        <p:tgtEl>
                                          <p:spTgt spid="49"/>
                                        </p:tgtEl>
                                      </p:cBhvr>
                                    </p:animEffect>
                                  </p:childTnLst>
                                </p:cTn>
                              </p:par>
                              <p:par>
                                <p:cTn id="63" presetID="5" presetClass="entr" presetSubtype="10"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animEffect transition="in" filter="checkerboard(across)">
                                      <p:cBhvr>
                                        <p:cTn id="65" dur="500"/>
                                        <p:tgtEl>
                                          <p:spTgt spid="50"/>
                                        </p:tgtEl>
                                      </p:cBhvr>
                                    </p:animEffect>
                                  </p:childTnLst>
                                </p:cTn>
                              </p:par>
                              <p:par>
                                <p:cTn id="66" presetID="9" presetClass="entr" presetSubtype="0" fill="hold" nodeType="withEffect">
                                  <p:stCondLst>
                                    <p:cond delay="0"/>
                                  </p:stCondLst>
                                  <p:childTnLst>
                                    <p:set>
                                      <p:cBhvr>
                                        <p:cTn id="67" dur="1" fill="hold">
                                          <p:stCondLst>
                                            <p:cond delay="0"/>
                                          </p:stCondLst>
                                        </p:cTn>
                                        <p:tgtEl>
                                          <p:spTgt spid="52"/>
                                        </p:tgtEl>
                                        <p:attrNameLst>
                                          <p:attrName>style.visibility</p:attrName>
                                        </p:attrNameLst>
                                      </p:cBhvr>
                                      <p:to>
                                        <p:strVal val="visible"/>
                                      </p:to>
                                    </p:set>
                                    <p:animEffect transition="in" filter="dissolve">
                                      <p:cBhvr>
                                        <p:cTn id="68" dur="500"/>
                                        <p:tgtEl>
                                          <p:spTgt spid="52"/>
                                        </p:tgtEl>
                                      </p:cBhvr>
                                    </p:animEffect>
                                  </p:childTnLst>
                                </p:cTn>
                              </p:par>
                              <p:par>
                                <p:cTn id="69" presetID="5" presetClass="entr" presetSubtype="10"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checkerboard(across)">
                                      <p:cBhvr>
                                        <p:cTn id="71" dur="500"/>
                                        <p:tgtEl>
                                          <p:spTgt spid="40"/>
                                        </p:tgtEl>
                                      </p:cBhvr>
                                    </p:animEffect>
                                  </p:childTnLst>
                                </p:cTn>
                              </p:par>
                              <p:par>
                                <p:cTn id="72" presetID="5" presetClass="entr" presetSubtype="10" fill="hold" grpId="0" nodeType="withEffect">
                                  <p:stCondLst>
                                    <p:cond delay="0"/>
                                  </p:stCondLst>
                                  <p:childTnLst>
                                    <p:set>
                                      <p:cBhvr>
                                        <p:cTn id="73" dur="1" fill="hold">
                                          <p:stCondLst>
                                            <p:cond delay="0"/>
                                          </p:stCondLst>
                                        </p:cTn>
                                        <p:tgtEl>
                                          <p:spTgt spid="51"/>
                                        </p:tgtEl>
                                        <p:attrNameLst>
                                          <p:attrName>style.visibility</p:attrName>
                                        </p:attrNameLst>
                                      </p:cBhvr>
                                      <p:to>
                                        <p:strVal val="visible"/>
                                      </p:to>
                                    </p:set>
                                    <p:animEffect transition="in" filter="checkerboard(across)">
                                      <p:cBhvr>
                                        <p:cTn id="74" dur="500"/>
                                        <p:tgtEl>
                                          <p:spTgt spid="51"/>
                                        </p:tgtEl>
                                      </p:cBhvr>
                                    </p:animEffect>
                                  </p:childTnLst>
                                </p:cTn>
                              </p:par>
                              <p:par>
                                <p:cTn id="75" presetID="5" presetClass="entr" presetSubtype="10" fill="hold" grpId="0" nodeType="with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checkerboard(across)">
                                      <p:cBhvr>
                                        <p:cTn id="77" dur="500"/>
                                        <p:tgtEl>
                                          <p:spTgt spid="43"/>
                                        </p:tgtEl>
                                      </p:cBhvr>
                                    </p:animEffect>
                                  </p:childTnLst>
                                </p:cTn>
                              </p:par>
                              <p:par>
                                <p:cTn id="78" presetID="5" presetClass="entr" presetSubtype="10" fill="hold" grpId="0" nodeType="with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checkerboard(across)">
                                      <p:cBhvr>
                                        <p:cTn id="80"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1" grpId="0" autoUpdateAnimBg="0"/>
      <p:bldP spid="8" grpId="0" autoUpdateAnimBg="0"/>
      <p:bldP spid="9" grpId="0" autoUpdateAnimBg="0"/>
      <p:bldP spid="10" grpId="0" autoUpdateAnimBg="0"/>
      <p:bldP spid="13" grpId="0" autoUpdateAnimBg="0"/>
      <p:bldP spid="14" grpId="0" autoUpdateAnimBg="0"/>
      <p:bldP spid="17" grpId="0" autoUpdateAnimBg="0"/>
      <p:bldP spid="106531" grpId="0"/>
      <p:bldP spid="106531" grpId="1"/>
      <p:bldP spid="106536" grpId="0"/>
      <p:bldP spid="6" grpId="0"/>
      <p:bldP spid="40" grpId="0"/>
      <p:bldP spid="41" grpId="0"/>
      <p:bldP spid="43" grpId="0"/>
      <p:bldP spid="44" grpId="0"/>
      <p:bldP spid="46" grpId="0"/>
      <p:bldP spid="5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ung Chuông Vàng 2018 - Power Point - YouTub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Rung Chuông Vàng 2018 - Power Point">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862818" y="1042182"/>
            <a:ext cx="609600" cy="609600"/>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1423457" y="1450134"/>
            <a:ext cx="9074782" cy="3957731"/>
          </a:xfrm>
          <a:prstGeom prst="rect">
            <a:avLst/>
          </a:prstGeom>
        </p:spPr>
      </p:pic>
      <p:pic>
        <p:nvPicPr>
          <p:cNvPr id="5" name="Picture 2" descr="Gold Texture Background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1-原创素材\1_mm1102\PPT\PPT_014\materaials\pageimg_g2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088" y="0"/>
            <a:ext cx="11827824" cy="6218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150324" y="4367454"/>
            <a:ext cx="10220446" cy="1189493"/>
          </a:xfrm>
          <a:prstGeom prst="rect">
            <a:avLst/>
          </a:prstGeom>
          <a:noFill/>
        </p:spPr>
        <p:txBody>
          <a:bodyPr wrap="square">
            <a:spAutoFit/>
          </a:bodyPr>
          <a:lstStyle/>
          <a:p>
            <a:pPr algn="ctr">
              <a:lnSpc>
                <a:spcPct val="150000"/>
              </a:lnSpc>
              <a:defRPr/>
            </a:pPr>
            <a:r>
              <a:rPr lang="en-US" altLang="zh-CN" sz="5400" b="1" dirty="0" smtClean="0">
                <a:solidFill>
                  <a:srgbClr val="FF0000"/>
                </a:solidFill>
                <a:latin typeface="Times New Roman" panose="02020603050405020304" pitchFamily="18" charset="0"/>
                <a:ea typeface="华康海报体W12(P)" pitchFamily="82" charset="-122"/>
                <a:cs typeface="Times New Roman" panose="02020603050405020304" pitchFamily="18" charset="0"/>
              </a:rPr>
              <a:t>LẬT MẢNH GHÉP</a:t>
            </a:r>
            <a:r>
              <a:rPr lang="vi-VN" altLang="zh-CN" sz="5400" b="1" dirty="0" smtClean="0">
                <a:solidFill>
                  <a:srgbClr val="FF0000"/>
                </a:solidFill>
                <a:latin typeface="Times New Roman" panose="02020603050405020304" pitchFamily="18" charset="0"/>
                <a:ea typeface="华康海报体W12(P)" pitchFamily="82" charset="-122"/>
                <a:cs typeface="Times New Roman" panose="02020603050405020304" pitchFamily="18" charset="0"/>
              </a:rPr>
              <a:t> </a:t>
            </a:r>
            <a:endParaRPr lang="en-US" altLang="zh-CN" sz="5400" b="1" dirty="0">
              <a:solidFill>
                <a:srgbClr val="FF0000"/>
              </a:solidFill>
              <a:latin typeface="Times New Roman" panose="02020603050405020304" pitchFamily="18" charset="0"/>
              <a:ea typeface="华康海报体W12(P)" pitchFamily="82" charset="-122"/>
              <a:cs typeface="Times New Roman" panose="02020603050405020304" pitchFamily="18" charset="0"/>
            </a:endParaRPr>
          </a:p>
        </p:txBody>
      </p:sp>
      <p:sp>
        <p:nvSpPr>
          <p:cNvPr id="8" name="AutoShape 2">
            <a:hlinkClick r:id="rId9" action="ppaction://hlinksldjump"/>
          </p:cNvPr>
          <p:cNvSpPr>
            <a:spLocks noChangeArrowheads="1"/>
          </p:cNvSpPr>
          <p:nvPr/>
        </p:nvSpPr>
        <p:spPr bwMode="auto">
          <a:xfrm>
            <a:off x="3404531" y="3035999"/>
            <a:ext cx="5712031" cy="1470376"/>
          </a:xfrm>
          <a:prstGeom prst="star32">
            <a:avLst>
              <a:gd name="adj" fmla="val 37500"/>
            </a:avLst>
          </a:prstGeom>
          <a:gradFill rotWithShape="1">
            <a:gsLst>
              <a:gs pos="0">
                <a:srgbClr val="FFCCFF"/>
              </a:gs>
              <a:gs pos="100000">
                <a:srgbClr val="00FFFF"/>
              </a:gs>
            </a:gsLst>
            <a:path path="shape">
              <a:fillToRect l="50000" t="50000" r="50000" b="50000"/>
            </a:path>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algn="ctr" eaLnBrk="1" hangingPunct="1"/>
            <a:r>
              <a:rPr lang="en-US" altLang="en-US" sz="4000" b="1" dirty="0" smtClean="0">
                <a:solidFill>
                  <a:srgbClr val="3718F0"/>
                </a:solidFill>
                <a:latin typeface="Times New Roman" panose="02020603050405020304" pitchFamily="18" charset="0"/>
                <a:cs typeface="Times New Roman" panose="02020603050405020304" pitchFamily="18" charset="0"/>
              </a:rPr>
              <a:t>VẬN DỤNG</a:t>
            </a:r>
            <a:endParaRPr lang="en-US" altLang="en-US" sz="4000" b="1" dirty="0">
              <a:solidFill>
                <a:srgbClr val="3718F0"/>
              </a:solidFill>
              <a:latin typeface="Times New Roman" panose="02020603050405020304" pitchFamily="18" charset="0"/>
              <a:cs typeface="Times New Roman" panose="02020603050405020304" pitchFamily="18" charset="0"/>
            </a:endParaRPr>
          </a:p>
        </p:txBody>
      </p:sp>
      <p:pic>
        <p:nvPicPr>
          <p:cNvPr id="9" name="图片 10"/>
          <p:cNvPicPr>
            <a:picLocks noChangeAspect="1"/>
          </p:cNvPicPr>
          <p:nvPr/>
        </p:nvPicPr>
        <p:blipFill>
          <a:blip r:embed="rId10" cstate="print">
            <a:extLst>
              <a:ext uri="{28A0092B-C50C-407E-A947-70E740481C1C}">
                <a14:useLocalDpi xmlns:a14="http://schemas.microsoft.com/office/drawing/2010/main" val="0"/>
              </a:ext>
            </a:extLst>
          </a:blip>
          <a:srcRect l="57365" t="35464" r="9879" b="37633"/>
          <a:stretch>
            <a:fillRect/>
          </a:stretch>
        </p:blipFill>
        <p:spPr bwMode="auto">
          <a:xfrm>
            <a:off x="9736703" y="3322424"/>
            <a:ext cx="1081107" cy="1045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rcRect t="1965" b="12299"/>
          <a:stretch>
            <a:fillRect/>
          </a:stretch>
        </p:blipFill>
        <p:spPr bwMode="auto">
          <a:xfrm>
            <a:off x="352439" y="4202605"/>
            <a:ext cx="1071018" cy="1276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rcRect t="1965" b="12299"/>
          <a:stretch>
            <a:fillRect/>
          </a:stretch>
        </p:blipFill>
        <p:spPr bwMode="auto">
          <a:xfrm>
            <a:off x="2851571" y="2737582"/>
            <a:ext cx="1071018" cy="750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rcRect t="1965" b="12299"/>
          <a:stretch>
            <a:fillRect/>
          </a:stretch>
        </p:blipFill>
        <p:spPr bwMode="auto">
          <a:xfrm>
            <a:off x="9070662" y="3667663"/>
            <a:ext cx="766218" cy="86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14" cstate="print">
            <a:extLst>
              <a:ext uri="{28A0092B-C50C-407E-A947-70E740481C1C}">
                <a14:useLocalDpi xmlns:a14="http://schemas.microsoft.com/office/drawing/2010/main" val="0"/>
              </a:ext>
            </a:extLst>
          </a:blip>
          <a:srcRect t="1965" b="12299"/>
          <a:stretch>
            <a:fillRect/>
          </a:stretch>
        </p:blipFill>
        <p:spPr bwMode="auto">
          <a:xfrm>
            <a:off x="9962730" y="476130"/>
            <a:ext cx="1071018" cy="90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rcRect t="1965" b="12299"/>
          <a:stretch>
            <a:fillRect/>
          </a:stretch>
        </p:blipFill>
        <p:spPr bwMode="auto">
          <a:xfrm>
            <a:off x="7236169" y="-62757"/>
            <a:ext cx="1071018" cy="90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14" cstate="print">
            <a:extLst>
              <a:ext uri="{28A0092B-C50C-407E-A947-70E740481C1C}">
                <a14:useLocalDpi xmlns:a14="http://schemas.microsoft.com/office/drawing/2010/main" val="0"/>
              </a:ext>
            </a:extLst>
          </a:blip>
          <a:srcRect t="1965" b="12299"/>
          <a:stretch>
            <a:fillRect/>
          </a:stretch>
        </p:blipFill>
        <p:spPr bwMode="auto">
          <a:xfrm>
            <a:off x="1423457" y="63907"/>
            <a:ext cx="1071018" cy="90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594" fill="hold"/>
                                        <p:tgtEl>
                                          <p:spTgt spid="2"/>
                                        </p:tgtEl>
                                      </p:cBhvr>
                                    </p:cmd>
                                  </p:childTnLst>
                                </p:cTn>
                              </p:par>
                              <p:par>
                                <p:cTn id="7" presetID="6" presetClass="emph" presetSubtype="0" repeatCount="indefinite" fill="hold" nodeType="withEffect">
                                  <p:stCondLst>
                                    <p:cond delay="0"/>
                                  </p:stCondLst>
                                  <p:childTnLst>
                                    <p:animScale>
                                      <p:cBhvr>
                                        <p:cTn id="8" dur="5000" fill="hold"/>
                                        <p:tgtEl>
                                          <p:spTgt spid="1026"/>
                                        </p:tgtEl>
                                      </p:cBhvr>
                                      <p:by x="120000" y="120000"/>
                                    </p:animScale>
                                  </p:childTnLst>
                                </p:cTn>
                              </p:par>
                              <p:par>
                                <p:cTn id="9" presetID="3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par>
                                <p:cTn id="15" presetID="16" presetClass="entr" presetSubtype="2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6"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icture 13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731" y="-48373"/>
            <a:ext cx="12187269" cy="6858767"/>
          </a:xfrm>
          <a:prstGeom prst="rect">
            <a:avLst/>
          </a:prstGeom>
        </p:spPr>
      </p:pic>
      <p:pic>
        <p:nvPicPr>
          <p:cNvPr id="146" name="Picture 145"/>
          <p:cNvPicPr>
            <a:picLocks noChangeAspect="1"/>
          </p:cNvPicPr>
          <p:nvPr/>
        </p:nvPicPr>
        <p:blipFill>
          <a:blip r:embed="rId2"/>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3"/>
          <a:stretch>
            <a:fillRect/>
          </a:stretch>
        </p:blipFill>
        <p:spPr>
          <a:xfrm>
            <a:off x="-12703" y="883975"/>
            <a:ext cx="1061107" cy="1061107"/>
          </a:xfrm>
          <a:prstGeom prst="rect">
            <a:avLst/>
          </a:prstGeom>
        </p:spPr>
      </p:pic>
      <p:pic>
        <p:nvPicPr>
          <p:cNvPr id="148" name="Picture 147"/>
          <p:cNvPicPr>
            <a:picLocks noChangeAspect="1"/>
          </p:cNvPicPr>
          <p:nvPr/>
        </p:nvPicPr>
        <p:blipFill>
          <a:blip r:embed="rId4"/>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5838" y="-1442193"/>
            <a:ext cx="1761897" cy="6059949"/>
          </a:xfrm>
          <a:prstGeom prst="rect">
            <a:avLst/>
          </a:prstGeom>
        </p:spPr>
      </p:pic>
      <p:pic>
        <p:nvPicPr>
          <p:cNvPr id="150" name="Picture 149"/>
          <p:cNvPicPr>
            <a:picLocks noChangeAspect="1"/>
          </p:cNvPicPr>
          <p:nvPr/>
        </p:nvPicPr>
        <p:blipFill>
          <a:blip r:embed="rId6"/>
          <a:stretch>
            <a:fillRect/>
          </a:stretch>
        </p:blipFill>
        <p:spPr>
          <a:xfrm>
            <a:off x="1237939" y="5085116"/>
            <a:ext cx="647700" cy="904875"/>
          </a:xfrm>
          <a:prstGeom prst="rect">
            <a:avLst/>
          </a:prstGeom>
        </p:spPr>
      </p:pic>
      <p:pic>
        <p:nvPicPr>
          <p:cNvPr id="159" name="Picture 158">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4" name="vuidehoc">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11"/>
          <a:stretch>
            <a:fillRect/>
          </a:stretch>
        </p:blipFill>
        <p:spPr>
          <a:xfrm>
            <a:off x="-12703" y="-671549"/>
            <a:ext cx="609600" cy="609600"/>
          </a:xfrm>
          <a:prstGeom prst="rect">
            <a:avLst/>
          </a:prstGeom>
        </p:spPr>
      </p:pic>
      <p:sp>
        <p:nvSpPr>
          <p:cNvPr id="2" name="Rectangle 1"/>
          <p:cNvSpPr/>
          <p:nvPr/>
        </p:nvSpPr>
        <p:spPr>
          <a:xfrm>
            <a:off x="3378817" y="6378498"/>
            <a:ext cx="2352908" cy="2564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12"/>
          <a:stretch>
            <a:fillRect/>
          </a:stretch>
        </p:blipFill>
        <p:spPr>
          <a:xfrm>
            <a:off x="3909168" y="673591"/>
            <a:ext cx="8185102" cy="5316399"/>
          </a:xfrm>
          <a:prstGeom prst="rect">
            <a:avLst/>
          </a:prstGeom>
        </p:spPr>
      </p:pic>
      <p:sp>
        <p:nvSpPr>
          <p:cNvPr id="30" name="Rectangle 29"/>
          <p:cNvSpPr/>
          <p:nvPr/>
        </p:nvSpPr>
        <p:spPr>
          <a:xfrm>
            <a:off x="3888842" y="673591"/>
            <a:ext cx="4132211" cy="2755409"/>
          </a:xfrm>
          <a:prstGeom prst="rect">
            <a:avLst/>
          </a:prstGeom>
          <a:solidFill>
            <a:schemeClr val="accent2">
              <a:lumMod val="60000"/>
              <a:lumOff val="40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3912326" y="3145450"/>
            <a:ext cx="4132211" cy="2826891"/>
          </a:xfrm>
          <a:prstGeom prst="rect">
            <a:avLst/>
          </a:prstGeom>
          <a:solidFill>
            <a:schemeClr val="accent2">
              <a:lumMod val="60000"/>
              <a:lumOff val="40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8044259" y="655942"/>
            <a:ext cx="3966494" cy="5316399"/>
          </a:xfrm>
          <a:prstGeom prst="rect">
            <a:avLst/>
          </a:prstGeom>
          <a:solidFill>
            <a:schemeClr val="accent2">
              <a:lumMod val="60000"/>
              <a:lumOff val="40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mau1">
            <a:hlinkClick r:id="rId13" action="ppaction://hlinksldjump"/>
          </p:cNvPr>
          <p:cNvPicPr>
            <a:picLocks noChangeAspect="1"/>
          </p:cNvPicPr>
          <p:nvPr/>
        </p:nvPicPr>
        <p:blipFill rotWithShape="1">
          <a:blip r:embed="rId14">
            <a:extLst>
              <a:ext uri="{28A0092B-C50C-407E-A947-70E740481C1C}">
                <a14:useLocalDpi xmlns:a14="http://schemas.microsoft.com/office/drawing/2010/main" val="0"/>
              </a:ext>
            </a:extLst>
          </a:blip>
          <a:srcRect t="12624"/>
          <a:stretch>
            <a:fillRect/>
          </a:stretch>
        </p:blipFill>
        <p:spPr>
          <a:xfrm>
            <a:off x="3847294" y="655979"/>
            <a:ext cx="4899427" cy="2731374"/>
          </a:xfrm>
          <a:prstGeom prst="rect">
            <a:avLst/>
          </a:prstGeom>
        </p:spPr>
      </p:pic>
      <p:pic>
        <p:nvPicPr>
          <p:cNvPr id="9" name="mau2">
            <a:hlinkClick r:id="rId13" action="ppaction://hlinksldjump"/>
          </p:cNvPr>
          <p:cNvPicPr>
            <a:picLocks noChangeAspect="1"/>
          </p:cNvPicPr>
          <p:nvPr/>
        </p:nvPicPr>
        <p:blipFill rotWithShape="1">
          <a:blip r:embed="rId15">
            <a:extLst>
              <a:ext uri="{28A0092B-C50C-407E-A947-70E740481C1C}">
                <a14:useLocalDpi xmlns:a14="http://schemas.microsoft.com/office/drawing/2010/main" val="0"/>
              </a:ext>
            </a:extLst>
          </a:blip>
          <a:srcRect r="13105" b="13500"/>
          <a:stretch>
            <a:fillRect/>
          </a:stretch>
        </p:blipFill>
        <p:spPr>
          <a:xfrm>
            <a:off x="8037180" y="663167"/>
            <a:ext cx="4014803" cy="5309174"/>
          </a:xfrm>
          <a:prstGeom prst="rect">
            <a:avLst/>
          </a:prstGeom>
        </p:spPr>
      </p:pic>
      <p:pic>
        <p:nvPicPr>
          <p:cNvPr id="13" name="mau3">
            <a:hlinkClick r:id="rId13" action="ppaction://hlinksldjump"/>
          </p:cNvPr>
          <p:cNvPicPr>
            <a:picLocks noChangeAspect="1"/>
          </p:cNvPicPr>
          <p:nvPr/>
        </p:nvPicPr>
        <p:blipFill rotWithShape="1">
          <a:blip r:embed="rId16">
            <a:extLst>
              <a:ext uri="{28A0092B-C50C-407E-A947-70E740481C1C}">
                <a14:useLocalDpi xmlns:a14="http://schemas.microsoft.com/office/drawing/2010/main" val="0"/>
              </a:ext>
            </a:extLst>
          </a:blip>
          <a:srcRect r="13080"/>
          <a:stretch>
            <a:fillRect/>
          </a:stretch>
        </p:blipFill>
        <p:spPr>
          <a:xfrm>
            <a:off x="3847294" y="2923051"/>
            <a:ext cx="4243419" cy="30492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30"/>
                    </p:tgtEl>
                  </p:cond>
                </p:stCondLst>
                <p:endSync evt="end" delay="0">
                  <p:rtn val="all"/>
                </p:endSync>
                <p:childTnLst>
                  <p:par>
                    <p:cTn id="33" fill="hold">
                      <p:stCondLst>
                        <p:cond delay="0"/>
                      </p:stCondLst>
                      <p:childTnLst>
                        <p:par>
                          <p:cTn id="34" fill="hold">
                            <p:stCondLst>
                              <p:cond delay="0"/>
                            </p:stCondLst>
                            <p:childTnLst>
                              <p:par>
                                <p:cTn id="35" presetID="16" presetClass="exit" presetSubtype="21" fill="hold" grpId="0" nodeType="clickEffect">
                                  <p:stCondLst>
                                    <p:cond delay="0"/>
                                  </p:stCondLst>
                                  <p:childTnLst>
                                    <p:animEffect transition="out" filter="barn(inVertical)">
                                      <p:cBhvr>
                                        <p:cTn id="36" dur="500"/>
                                        <p:tgtEl>
                                          <p:spTgt spid="30"/>
                                        </p:tgtEl>
                                      </p:cBhvr>
                                    </p:animEffect>
                                    <p:set>
                                      <p:cBhvr>
                                        <p:cTn id="37"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8" restart="whenNotActive" fill="hold" evtFilter="cancelBubble" nodeType="interactiveSeq">
                <p:stCondLst>
                  <p:cond evt="onClick" delay="0">
                    <p:tgtEl>
                      <p:spTgt spid="32"/>
                    </p:tgtEl>
                  </p:cond>
                </p:stCondLst>
                <p:endSync evt="end" delay="0">
                  <p:rtn val="all"/>
                </p:endSync>
                <p:childTnLst>
                  <p:par>
                    <p:cTn id="39" fill="hold">
                      <p:stCondLst>
                        <p:cond delay="0"/>
                      </p:stCondLst>
                      <p:childTnLst>
                        <p:par>
                          <p:cTn id="40" fill="hold">
                            <p:stCondLst>
                              <p:cond delay="0"/>
                            </p:stCondLst>
                            <p:childTnLst>
                              <p:par>
                                <p:cTn id="41" presetID="16" presetClass="exit" presetSubtype="21" fill="hold" grpId="0" nodeType="clickEffect">
                                  <p:stCondLst>
                                    <p:cond delay="0"/>
                                  </p:stCondLst>
                                  <p:childTnLst>
                                    <p:animEffect transition="out" filter="barn(inVertical)">
                                      <p:cBhvr>
                                        <p:cTn id="42" dur="500"/>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44" restart="whenNotActive" fill="hold" evtFilter="cancelBubble" nodeType="interactiveSeq">
                <p:stCondLst>
                  <p:cond evt="onClick" delay="0">
                    <p:tgtEl>
                      <p:spTgt spid="31"/>
                    </p:tgtEl>
                  </p:cond>
                </p:stCondLst>
                <p:endSync evt="end" delay="0">
                  <p:rtn val="all"/>
                </p:endSync>
                <p:childTnLst>
                  <p:par>
                    <p:cTn id="45" fill="hold">
                      <p:stCondLst>
                        <p:cond delay="0"/>
                      </p:stCondLst>
                      <p:childTnLst>
                        <p:par>
                          <p:cTn id="46" fill="hold">
                            <p:stCondLst>
                              <p:cond delay="0"/>
                            </p:stCondLst>
                            <p:childTnLst>
                              <p:par>
                                <p:cTn id="47" presetID="16" presetClass="exit" presetSubtype="21" fill="hold" grpId="0" nodeType="clickEffect">
                                  <p:stCondLst>
                                    <p:cond delay="0"/>
                                  </p:stCondLst>
                                  <p:childTnLst>
                                    <p:animEffect transition="out" filter="barn(inVertical)">
                                      <p:cBhvr>
                                        <p:cTn id="48" dur="500"/>
                                        <p:tgtEl>
                                          <p:spTgt spid="31"/>
                                        </p:tgtEl>
                                      </p:cBhvr>
                                    </p:animEffect>
                                    <p:set>
                                      <p:cBhvr>
                                        <p:cTn id="49"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0" grpId="0" animBg="1"/>
      <p:bldP spid="31" grpId="0" animBg="1"/>
      <p:bldP spid="3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 descr="Gold Texture Background Imag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2368" y="36053"/>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91377" y="1517493"/>
            <a:ext cx="12008698" cy="4847772"/>
            <a:chOff x="333828" y="1584291"/>
            <a:chExt cx="11524343" cy="4847772"/>
          </a:xfrm>
          <a:effectLst>
            <a:outerShdw blurRad="63500" sx="102000" sy="102000" algn="ctr" rotWithShape="0">
              <a:prstClr val="black">
                <a:alpha val="80000"/>
              </a:prstClr>
            </a:outerShdw>
          </a:effectLst>
        </p:grpSpPr>
        <p:pic>
          <p:nvPicPr>
            <p:cNvPr id="13" name="Picture 1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15" name="Picture 14"/>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sp>
        <p:nvSpPr>
          <p:cNvPr id="18" name="TextBox 17"/>
          <p:cNvSpPr txBox="1"/>
          <p:nvPr/>
        </p:nvSpPr>
        <p:spPr>
          <a:xfrm>
            <a:off x="4241800" y="852330"/>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fr-FR" sz="48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7200000000000000" pitchFamily="34" charset="0"/>
                <a:ea typeface="Open Sans Extrabold" panose="020B7200000000000000" pitchFamily="34" charset="0"/>
                <a:cs typeface="Open Sans Extrabold" panose="020B7200000000000000" pitchFamily="34" charset="0"/>
              </a:rPr>
              <a:t>Câu</a:t>
            </a:r>
            <a:r>
              <a:rPr kumimoji="0" lang="fr-FR" sz="48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7200000000000000" pitchFamily="34" charset="0"/>
                <a:ea typeface="Open Sans Extrabold" panose="020B7200000000000000" pitchFamily="34" charset="0"/>
                <a:cs typeface="Open Sans Extrabold" panose="020B7200000000000000" pitchFamily="34" charset="0"/>
              </a:rPr>
              <a:t> </a:t>
            </a:r>
            <a:r>
              <a:rPr kumimoji="0" lang="fr-FR" sz="48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7200000000000000" pitchFamily="34" charset="0"/>
                <a:ea typeface="Open Sans Extrabold" panose="020B7200000000000000" pitchFamily="34" charset="0"/>
                <a:cs typeface="Open Sans Extrabold" panose="020B7200000000000000" pitchFamily="34" charset="0"/>
              </a:rPr>
              <a:t>hỏi</a:t>
            </a:r>
            <a:r>
              <a:rPr kumimoji="0" lang="fr-FR" sz="48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7200000000000000" pitchFamily="34" charset="0"/>
                <a:ea typeface="Open Sans Extrabold" panose="020B7200000000000000" pitchFamily="34" charset="0"/>
                <a:cs typeface="Open Sans Extrabold" panose="020B7200000000000000" pitchFamily="34" charset="0"/>
              </a:rPr>
              <a:t> 1</a:t>
            </a:r>
            <a:endParaRPr kumimoji="0" lang="fr-FR" sz="48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7200000000000000" pitchFamily="34" charset="0"/>
              <a:ea typeface="Open Sans Extrabold" panose="020B7200000000000000" pitchFamily="34" charset="0"/>
              <a:cs typeface="Open Sans Extrabold" panose="020B7200000000000000" pitchFamily="34" charset="0"/>
            </a:endParaRPr>
          </a:p>
        </p:txBody>
      </p:sp>
      <p:pic>
        <p:nvPicPr>
          <p:cNvPr id="20" name="Picture 19" descr="Logo&#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42203" y="280912"/>
            <a:ext cx="2473163" cy="2473163"/>
          </a:xfrm>
          <a:prstGeom prst="rect">
            <a:avLst/>
          </a:prstGeom>
          <a:effectLst>
            <a:outerShdw blurRad="50800" dist="38100" dir="5400000" algn="t" rotWithShape="0">
              <a:prstClr val="black">
                <a:alpha val="40000"/>
              </a:prstClr>
            </a:outerShdw>
          </a:effectLst>
        </p:spPr>
      </p:pic>
      <p:sp>
        <p:nvSpPr>
          <p:cNvPr id="12" name="TextBox 11"/>
          <p:cNvSpPr txBox="1"/>
          <p:nvPr/>
        </p:nvSpPr>
        <p:spPr>
          <a:xfrm>
            <a:off x="1879365" y="1874161"/>
            <a:ext cx="84332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nl-NL"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Đúng hay sai?</a:t>
            </a:r>
            <a:endParaRPr kumimoji="0" lang="fr-FR" sz="4000" b="1" i="0" u="none" strike="noStrike" kern="1200" cap="none" spc="0" normalizeH="0" baseline="0" noProof="0" dirty="0">
              <a:ln>
                <a:noFill/>
              </a:ln>
              <a:solidFill>
                <a:prstClr val="white"/>
              </a:solidFill>
              <a:effectLst/>
              <a:uLnTx/>
              <a:uFillTx/>
              <a:latin typeface="Montserrat" panose="020B0604020202020204" pitchFamily="2" charset="0"/>
              <a:ea typeface="+mn-ea"/>
              <a:cs typeface="+mn-cs"/>
            </a:endParaRPr>
          </a:p>
        </p:txBody>
      </p:sp>
      <p:sp>
        <p:nvSpPr>
          <p:cNvPr id="31" name="TextBox 30"/>
          <p:cNvSpPr txBox="1"/>
          <p:nvPr/>
        </p:nvSpPr>
        <p:spPr>
          <a:xfrm>
            <a:off x="7275054" y="2990580"/>
            <a:ext cx="305684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a:t>
            </a:r>
            <a:endParaRPr kumimoji="0" lang="fr-FR"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 name="nhạc chơi rung chuông vàng">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915162" y="825506"/>
            <a:ext cx="609600" cy="609600"/>
          </a:xfrm>
          <a:prstGeom prst="rect">
            <a:avLst/>
          </a:prstGeom>
        </p:spPr>
      </p:pic>
      <p:pic>
        <p:nvPicPr>
          <p:cNvPr id="6" name="ĐỒNG HỒ ĐẾM NGƯỢC 30s MP4 Phan Linh (online-video-cutter.com)">
            <a:hlinkClick r:id="" action="ppaction://media"/>
          </p:cNvPr>
          <p:cNvPicPr>
            <a:picLocks noChangeAspect="1"/>
          </p:cNvPicPr>
          <p:nvPr>
            <a:videoFile r:link="rId10"/>
            <p:extLst>
              <p:ext uri="{DAA4B4D4-6D71-4841-9C94-3DE7FCFB9230}">
                <p14:media xmlns:p14="http://schemas.microsoft.com/office/powerpoint/2010/main" r:embed="rId11"/>
              </p:ext>
            </p:extLst>
          </p:nvPr>
        </p:nvPicPr>
        <p:blipFill>
          <a:blip r:embed="rId12"/>
          <a:stretch>
            <a:fillRect/>
          </a:stretch>
        </p:blipFill>
        <p:spPr>
          <a:xfrm>
            <a:off x="209004" y="179428"/>
            <a:ext cx="1203311" cy="1201087"/>
          </a:xfrm>
          <a:prstGeom prst="ellipse">
            <a:avLst/>
          </a:prstGeom>
        </p:spPr>
      </p:pic>
      <p:pic>
        <p:nvPicPr>
          <p:cNvPr id="10" name="nhạc loại thí sinh">
            <a:hlinkClick r:id="" action="ppaction://media"/>
          </p:cNvPr>
          <p:cNvPicPr>
            <a:picLocks noChangeAspect="1"/>
          </p:cNvPicPr>
          <p:nvPr>
            <a:audioFile r:link="rId13"/>
            <p:extLst>
              <p:ext uri="{DAA4B4D4-6D71-4841-9C94-3DE7FCFB9230}">
                <p14:media xmlns:p14="http://schemas.microsoft.com/office/powerpoint/2010/main" r:embed="rId14"/>
              </p:ext>
            </p:extLst>
          </p:nvPr>
        </p:nvPicPr>
        <p:blipFill>
          <a:blip r:embed="rId9"/>
          <a:stretch>
            <a:fillRect/>
          </a:stretch>
        </p:blipFill>
        <p:spPr>
          <a:xfrm>
            <a:off x="12753369" y="1476840"/>
            <a:ext cx="406400" cy="406400"/>
          </a:xfrm>
          <a:prstGeom prst="rect">
            <a:avLst/>
          </a:prstGeom>
        </p:spPr>
      </p:pic>
      <p:pic>
        <p:nvPicPr>
          <p:cNvPr id="36" name="Picture 35" descr="A picture containing text&#10;&#10;Description automatically generated">
            <a:hlinkClick r:id="" action="ppaction://noaction"/>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970802" y="5779732"/>
            <a:ext cx="1053521" cy="1053521"/>
          </a:xfrm>
          <a:prstGeom prst="rect">
            <a:avLst/>
          </a:prstGeom>
        </p:spPr>
      </p:pic>
      <p:sp>
        <p:nvSpPr>
          <p:cNvPr id="47" name="Text Box 29"/>
          <p:cNvSpPr txBox="1">
            <a:spLocks noChangeArrowheads="1"/>
          </p:cNvSpPr>
          <p:nvPr/>
        </p:nvSpPr>
        <p:spPr bwMode="auto">
          <a:xfrm>
            <a:off x="5565871" y="2554593"/>
            <a:ext cx="889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vi-VN"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2</a:t>
            </a:r>
            <a:r>
              <a:rPr kumimoji="0" lang="en-US"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6</a:t>
            </a:r>
            <a:endParaRPr kumimoji="0" lang="en-US"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8" name="Text Box 30"/>
          <p:cNvSpPr txBox="1">
            <a:spLocks noChangeArrowheads="1"/>
          </p:cNvSpPr>
          <p:nvPr/>
        </p:nvSpPr>
        <p:spPr bwMode="auto">
          <a:xfrm>
            <a:off x="5618258" y="3013381"/>
            <a:ext cx="762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a:t>
            </a:r>
            <a:r>
              <a:rPr kumimoji="0" lang="vi-VN"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3</a:t>
            </a:r>
            <a:endParaRPr kumimoji="0" lang="en-US"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0" name="Line 32"/>
          <p:cNvSpPr>
            <a:spLocks noChangeShapeType="1"/>
          </p:cNvSpPr>
          <p:nvPr/>
        </p:nvSpPr>
        <p:spPr bwMode="auto">
          <a:xfrm>
            <a:off x="5638800" y="3475824"/>
            <a:ext cx="736600" cy="0"/>
          </a:xfrm>
          <a:prstGeom prst="line">
            <a:avLst/>
          </a:prstGeom>
          <a:noFill/>
          <a:ln w="28575">
            <a:solidFill>
              <a:srgbClr val="FFFF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 Box 33"/>
          <p:cNvSpPr txBox="1">
            <a:spLocks noChangeArrowheads="1"/>
          </p:cNvSpPr>
          <p:nvPr/>
        </p:nvSpPr>
        <p:spPr bwMode="auto">
          <a:xfrm>
            <a:off x="5358323" y="3465053"/>
            <a:ext cx="11557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vi-VN"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7</a:t>
            </a:r>
            <a:r>
              <a:rPr kumimoji="0" lang="en-US"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8</a:t>
            </a:r>
            <a:endParaRPr kumimoji="0" lang="en-US"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2" name="Text Box 34"/>
          <p:cNvSpPr txBox="1">
            <a:spLocks noChangeArrowheads="1"/>
          </p:cNvSpPr>
          <p:nvPr/>
        </p:nvSpPr>
        <p:spPr bwMode="auto">
          <a:xfrm>
            <a:off x="5410841" y="3989693"/>
            <a:ext cx="711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vi-VN"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2</a:t>
            </a:r>
            <a:r>
              <a:rPr kumimoji="0" lang="en-US"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6</a:t>
            </a:r>
            <a:endParaRPr kumimoji="0" lang="en-US"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3" name="Line 35"/>
          <p:cNvSpPr>
            <a:spLocks noChangeShapeType="1"/>
          </p:cNvSpPr>
          <p:nvPr/>
        </p:nvSpPr>
        <p:spPr bwMode="auto">
          <a:xfrm>
            <a:off x="5486400" y="4428325"/>
            <a:ext cx="889000" cy="0"/>
          </a:xfrm>
          <a:prstGeom prst="line">
            <a:avLst/>
          </a:prstGeom>
          <a:noFill/>
          <a:ln w="28575">
            <a:solidFill>
              <a:srgbClr val="FFFF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Text Box 36"/>
          <p:cNvSpPr txBox="1">
            <a:spLocks noChangeArrowheads="1"/>
          </p:cNvSpPr>
          <p:nvPr/>
        </p:nvSpPr>
        <p:spPr bwMode="auto">
          <a:xfrm>
            <a:off x="5273771" y="4453624"/>
            <a:ext cx="11811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vi-VN"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33</a:t>
            </a:r>
            <a:r>
              <a:rPr kumimoji="0" lang="en-US"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8</a:t>
            </a:r>
            <a:endParaRPr kumimoji="0" lang="en-US"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5" name="TextBox 54"/>
          <p:cNvSpPr txBox="1"/>
          <p:nvPr/>
        </p:nvSpPr>
        <p:spPr>
          <a:xfrm>
            <a:off x="5358323" y="2863818"/>
            <a:ext cx="2075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x</a:t>
            </a:r>
            <a:endPar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16" name="nen.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2"/>
                </p:tgtEl>
              </p:cMediaNode>
            </p:audio>
            <p:video>
              <p:cMediaNode vol="80000">
                <p:cTn id="9" fill="hold" display="0">
                  <p:stCondLst>
                    <p:cond delay="indefinite"/>
                  </p:stCondLst>
                </p:cTn>
                <p:tgtEl>
                  <p:spTgt spid="6"/>
                </p:tgtEl>
              </p:cMediaNode>
            </p:video>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seq concurrent="1" nextAc="seek">
              <p:cTn id="15" restart="whenNotActive" fill="hold" evtFilter="cancelBubble" nodeType="interactiveSeq">
                <p:stCondLst>
                  <p:cond evt="onClick" delay="0">
                    <p:tgtEl>
                      <p:spTgt spid="20"/>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withEffect">
                                  <p:stCondLst>
                                    <p:cond delay="0"/>
                                  </p:stCondLst>
                                  <p:childTnLst>
                                    <p:cmd type="call" cmd="playFrom(0.0)">
                                      <p:cBhvr>
                                        <p:cTn id="19" dur="7523" fill="hold"/>
                                        <p:tgtEl>
                                          <p:spTgt spid="10"/>
                                        </p:tgtEl>
                                      </p:cBhvr>
                                    </p:cmd>
                                  </p:childTnLst>
                                </p:cTn>
                              </p:par>
                            </p:childTnLst>
                          </p:cTn>
                        </p:par>
                      </p:childTnLst>
                    </p:cTn>
                  </p:par>
                </p:childTnLst>
              </p:cTn>
              <p:nextCondLst>
                <p:cond evt="onClick" delay="0">
                  <p:tgtEl>
                    <p:spTgt spid="20"/>
                  </p:tgtEl>
                </p:cond>
              </p:nextCondLst>
            </p:seq>
            <p:audio>
              <p:cMediaNode vol="80000">
                <p:cTn id="20" fill="hold" display="0">
                  <p:stCondLst>
                    <p:cond delay="indefinite"/>
                  </p:stCondLst>
                  <p:endCondLst>
                    <p:cond evt="onStopAudio" delay="0">
                      <p:tgtEl>
                        <p:sldTgt/>
                      </p:tgtEl>
                    </p:cond>
                  </p:endCondLst>
                </p:cTn>
                <p:tgtEl>
                  <p:spTgt spid="10"/>
                </p:tgtEl>
              </p:cMediaNode>
            </p:audio>
          </p:childTnLst>
        </p:cTn>
      </p:par>
    </p:tnLst>
    <p:bldLst>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 descr="Gold Texture Background Imag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315041" y="1680040"/>
            <a:ext cx="13262131" cy="5297721"/>
            <a:chOff x="333828" y="1584291"/>
            <a:chExt cx="11524343" cy="4847772"/>
          </a:xfrm>
          <a:effectLst>
            <a:outerShdw blurRad="63500" sx="102000" sy="102000" algn="ctr" rotWithShape="0">
              <a:prstClr val="black">
                <a:alpha val="80000"/>
              </a:prstClr>
            </a:outerShdw>
          </a:effectLst>
        </p:grpSpPr>
        <p:pic>
          <p:nvPicPr>
            <p:cNvPr id="13" name="Picture 1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15" name="Picture 14"/>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sp>
        <p:nvSpPr>
          <p:cNvPr id="18" name="TextBox 17"/>
          <p:cNvSpPr txBox="1"/>
          <p:nvPr/>
        </p:nvSpPr>
        <p:spPr>
          <a:xfrm>
            <a:off x="4241800" y="852330"/>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fr-FR" sz="48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7200000000000000" pitchFamily="34" charset="0"/>
                <a:ea typeface="Open Sans Extrabold" panose="020B7200000000000000" pitchFamily="34" charset="0"/>
                <a:cs typeface="Open Sans Extrabold" panose="020B7200000000000000" pitchFamily="34" charset="0"/>
              </a:rPr>
              <a:t>Câu</a:t>
            </a:r>
            <a:r>
              <a:rPr kumimoji="0" lang="fr-FR" sz="48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7200000000000000" pitchFamily="34" charset="0"/>
                <a:ea typeface="Open Sans Extrabold" panose="020B7200000000000000" pitchFamily="34" charset="0"/>
                <a:cs typeface="Open Sans Extrabold" panose="020B7200000000000000" pitchFamily="34" charset="0"/>
              </a:rPr>
              <a:t> </a:t>
            </a:r>
            <a:r>
              <a:rPr kumimoji="0" lang="fr-FR" sz="48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7200000000000000" pitchFamily="34" charset="0"/>
                <a:ea typeface="Open Sans Extrabold" panose="020B7200000000000000" pitchFamily="34" charset="0"/>
                <a:cs typeface="Open Sans Extrabold" panose="020B7200000000000000" pitchFamily="34" charset="0"/>
              </a:rPr>
              <a:t>hỏi</a:t>
            </a:r>
            <a:r>
              <a:rPr kumimoji="0" lang="fr-FR" sz="48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7200000000000000" pitchFamily="34" charset="0"/>
                <a:ea typeface="Open Sans Extrabold" panose="020B7200000000000000" pitchFamily="34" charset="0"/>
                <a:cs typeface="Open Sans Extrabold" panose="020B7200000000000000" pitchFamily="34" charset="0"/>
              </a:rPr>
              <a:t> </a:t>
            </a:r>
            <a:r>
              <a:rPr kumimoji="0" lang="vi-VN" sz="48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7200000000000000" pitchFamily="34" charset="0"/>
                <a:ea typeface="Open Sans Extrabold" panose="020B7200000000000000" pitchFamily="34" charset="0"/>
                <a:cs typeface="Open Sans Extrabold" panose="020B7200000000000000" pitchFamily="34" charset="0"/>
              </a:rPr>
              <a:t>2</a:t>
            </a:r>
            <a:endParaRPr kumimoji="0" lang="fr-FR" sz="48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7200000000000000" pitchFamily="34" charset="0"/>
              <a:ea typeface="Open Sans Extrabold" panose="020B7200000000000000" pitchFamily="34" charset="0"/>
              <a:cs typeface="Open Sans Extrabold" panose="020B7200000000000000" pitchFamily="34" charset="0"/>
            </a:endParaRPr>
          </a:p>
        </p:txBody>
      </p:sp>
      <p:pic>
        <p:nvPicPr>
          <p:cNvPr id="20" name="Picture 19" descr="Logo&#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51160" y="470282"/>
            <a:ext cx="2473163" cy="2005088"/>
          </a:xfrm>
          <a:prstGeom prst="rect">
            <a:avLst/>
          </a:prstGeom>
          <a:effectLst>
            <a:outerShdw blurRad="50800" dist="38100" dir="5400000" algn="t" rotWithShape="0">
              <a:prstClr val="black">
                <a:alpha val="40000"/>
              </a:prstClr>
            </a:outerShdw>
          </a:effectLst>
        </p:spPr>
      </p:pic>
      <p:sp>
        <p:nvSpPr>
          <p:cNvPr id="31" name="TextBox 30"/>
          <p:cNvSpPr txBox="1"/>
          <p:nvPr/>
        </p:nvSpPr>
        <p:spPr>
          <a:xfrm>
            <a:off x="6894845" y="3341174"/>
            <a:ext cx="305684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a:t>
            </a:r>
            <a:endParaRPr kumimoji="0" lang="fr-FR"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 name="nhạc chơi rung chuông vàng">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915162" y="825506"/>
            <a:ext cx="609600" cy="609600"/>
          </a:xfrm>
          <a:prstGeom prst="rect">
            <a:avLst/>
          </a:prstGeom>
        </p:spPr>
      </p:pic>
      <p:pic>
        <p:nvPicPr>
          <p:cNvPr id="10" name="nhạc loại thí sinh">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9"/>
          <a:stretch>
            <a:fillRect/>
          </a:stretch>
        </p:blipFill>
        <p:spPr>
          <a:xfrm>
            <a:off x="12753369" y="1476840"/>
            <a:ext cx="406400" cy="406400"/>
          </a:xfrm>
          <a:prstGeom prst="rect">
            <a:avLst/>
          </a:prstGeom>
        </p:spPr>
      </p:pic>
      <p:pic>
        <p:nvPicPr>
          <p:cNvPr id="36" name="Picture 35" descr="A picture containing text&#10;&#10;Description automatically generated">
            <a:hlinkClick r:id="" action="ppaction://noaction"/>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70802" y="5779732"/>
            <a:ext cx="1053521" cy="1053521"/>
          </a:xfrm>
          <a:prstGeom prst="rect">
            <a:avLst/>
          </a:prstGeom>
        </p:spPr>
      </p:pic>
      <p:sp>
        <p:nvSpPr>
          <p:cNvPr id="47" name="Text Box 29"/>
          <p:cNvSpPr txBox="1">
            <a:spLocks noChangeArrowheads="1"/>
          </p:cNvSpPr>
          <p:nvPr/>
        </p:nvSpPr>
        <p:spPr bwMode="auto">
          <a:xfrm>
            <a:off x="5506496" y="3267107"/>
            <a:ext cx="889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25</a:t>
            </a:r>
            <a:endParaRPr kumimoji="0" lang="en-US"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8" name="Text Box 30"/>
          <p:cNvSpPr txBox="1">
            <a:spLocks noChangeArrowheads="1"/>
          </p:cNvSpPr>
          <p:nvPr/>
        </p:nvSpPr>
        <p:spPr bwMode="auto">
          <a:xfrm>
            <a:off x="5558883" y="3725895"/>
            <a:ext cx="762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24</a:t>
            </a:r>
            <a:endParaRPr kumimoji="0" lang="en-US"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0" name="Line 32"/>
          <p:cNvSpPr>
            <a:spLocks noChangeShapeType="1"/>
          </p:cNvSpPr>
          <p:nvPr/>
        </p:nvSpPr>
        <p:spPr bwMode="auto">
          <a:xfrm>
            <a:off x="5579425" y="4188338"/>
            <a:ext cx="736600" cy="0"/>
          </a:xfrm>
          <a:prstGeom prst="line">
            <a:avLst/>
          </a:prstGeom>
          <a:noFill/>
          <a:ln w="28575">
            <a:solidFill>
              <a:srgbClr val="FFFF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 Box 33"/>
          <p:cNvSpPr txBox="1">
            <a:spLocks noChangeArrowheads="1"/>
          </p:cNvSpPr>
          <p:nvPr/>
        </p:nvSpPr>
        <p:spPr bwMode="auto">
          <a:xfrm>
            <a:off x="5298948" y="4177567"/>
            <a:ext cx="11557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100</a:t>
            </a:r>
            <a:endParaRPr kumimoji="0" lang="en-US"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2" name="Text Box 34"/>
          <p:cNvSpPr txBox="1">
            <a:spLocks noChangeArrowheads="1"/>
          </p:cNvSpPr>
          <p:nvPr/>
        </p:nvSpPr>
        <p:spPr bwMode="auto">
          <a:xfrm>
            <a:off x="5074038" y="4702207"/>
            <a:ext cx="140758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50</a:t>
            </a:r>
            <a:endParaRPr kumimoji="0" lang="en-US"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3" name="Line 35"/>
          <p:cNvSpPr>
            <a:spLocks noChangeShapeType="1"/>
          </p:cNvSpPr>
          <p:nvPr/>
        </p:nvSpPr>
        <p:spPr bwMode="auto">
          <a:xfrm>
            <a:off x="5486400" y="5200225"/>
            <a:ext cx="889000" cy="0"/>
          </a:xfrm>
          <a:prstGeom prst="line">
            <a:avLst/>
          </a:prstGeom>
          <a:noFill/>
          <a:ln w="28575">
            <a:solidFill>
              <a:srgbClr val="FFFF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Text Box 36"/>
          <p:cNvSpPr txBox="1">
            <a:spLocks noChangeArrowheads="1"/>
          </p:cNvSpPr>
          <p:nvPr/>
        </p:nvSpPr>
        <p:spPr bwMode="auto">
          <a:xfrm>
            <a:off x="5261896" y="5166138"/>
            <a:ext cx="11811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600</a:t>
            </a:r>
            <a:endParaRPr kumimoji="0" lang="en-US"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5" name="TextBox 54"/>
          <p:cNvSpPr txBox="1"/>
          <p:nvPr/>
        </p:nvSpPr>
        <p:spPr>
          <a:xfrm>
            <a:off x="5298948" y="3576332"/>
            <a:ext cx="2075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x</a:t>
            </a:r>
            <a:endPar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5" name="Object 31"/>
          <p:cNvGraphicFramePr>
            <a:graphicFrameLocks noChangeAspect="1"/>
          </p:cNvGraphicFramePr>
          <p:nvPr/>
        </p:nvGraphicFramePr>
        <p:xfrm>
          <a:off x="7619321" y="2570164"/>
          <a:ext cx="282575" cy="314325"/>
        </p:xfrm>
        <a:graphic>
          <a:graphicData uri="http://schemas.openxmlformats.org/presentationml/2006/ole">
            <mc:AlternateContent xmlns:mc="http://schemas.openxmlformats.org/markup-compatibility/2006">
              <mc:Choice xmlns:v="urn:schemas-microsoft-com:vml" Requires="v">
                <p:oleObj spid="_x0000_s24586" name="Equation" r:id="rId13" imgW="114300" imgH="127000" progId="Equation.3">
                  <p:embed/>
                </p:oleObj>
              </mc:Choice>
              <mc:Fallback>
                <p:oleObj name="Equation" r:id="rId13" imgW="114300" imgH="127000" progId="Equation.3">
                  <p:embed/>
                  <p:pic>
                    <p:nvPicPr>
                      <p:cNvPr id="0" name="Picture 2458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19321" y="2570164"/>
                        <a:ext cx="282575" cy="31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 name="Text Box 59"/>
          <p:cNvSpPr txBox="1">
            <a:spLocks noChangeArrowheads="1"/>
          </p:cNvSpPr>
          <p:nvPr/>
        </p:nvSpPr>
        <p:spPr bwMode="auto">
          <a:xfrm>
            <a:off x="1343616" y="2161622"/>
            <a:ext cx="99760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sz="2400">
                <a:solidFill>
                  <a:schemeClr val="hlink"/>
                </a:solidFill>
                <a:latin typeface=".VnTime" panose="020B7200000000000000" pitchFamily="34" charset="0"/>
              </a:defRPr>
            </a:lvl1pPr>
            <a:lvl2pPr marL="800100" indent="-342900">
              <a:defRPr sz="2400">
                <a:solidFill>
                  <a:schemeClr val="hlink"/>
                </a:solidFill>
                <a:latin typeface=".VnTime" panose="020B7200000000000000" pitchFamily="34" charset="0"/>
              </a:defRPr>
            </a:lvl2pPr>
            <a:lvl3pPr marL="1257300" indent="-342900">
              <a:defRPr sz="2400">
                <a:solidFill>
                  <a:schemeClr val="hlink"/>
                </a:solidFill>
                <a:latin typeface=".VnTime" panose="020B7200000000000000" pitchFamily="34" charset="0"/>
              </a:defRPr>
            </a:lvl3pPr>
            <a:lvl4pPr marL="1714500" indent="-342900">
              <a:defRPr sz="2400">
                <a:solidFill>
                  <a:schemeClr val="hlink"/>
                </a:solidFill>
                <a:latin typeface=".VnTime" panose="020B7200000000000000" pitchFamily="34" charset="0"/>
              </a:defRPr>
            </a:lvl4pPr>
            <a:lvl5pPr marL="2171700" indent="-342900">
              <a:defRPr sz="2400">
                <a:solidFill>
                  <a:schemeClr val="hlink"/>
                </a:solidFill>
                <a:latin typeface=".VnTime" panose="020B7200000000000000" pitchFamily="34" charset="0"/>
              </a:defRPr>
            </a:lvl5pPr>
            <a:lvl6pPr marL="2628900" indent="-342900" eaLnBrk="0" fontAlgn="base" hangingPunct="0">
              <a:spcBef>
                <a:spcPct val="0"/>
              </a:spcBef>
              <a:spcAft>
                <a:spcPct val="0"/>
              </a:spcAft>
              <a:defRPr sz="2400">
                <a:solidFill>
                  <a:schemeClr val="hlink"/>
                </a:solidFill>
                <a:latin typeface=".VnTime" panose="020B7200000000000000" pitchFamily="34" charset="0"/>
              </a:defRPr>
            </a:lvl6pPr>
            <a:lvl7pPr marL="3086100" indent="-342900" eaLnBrk="0" fontAlgn="base" hangingPunct="0">
              <a:spcBef>
                <a:spcPct val="0"/>
              </a:spcBef>
              <a:spcAft>
                <a:spcPct val="0"/>
              </a:spcAft>
              <a:defRPr sz="2400">
                <a:solidFill>
                  <a:schemeClr val="hlink"/>
                </a:solidFill>
                <a:latin typeface=".VnTime" panose="020B7200000000000000" pitchFamily="34" charset="0"/>
              </a:defRPr>
            </a:lvl7pPr>
            <a:lvl8pPr marL="3543300" indent="-342900" eaLnBrk="0" fontAlgn="base" hangingPunct="0">
              <a:spcBef>
                <a:spcPct val="0"/>
              </a:spcBef>
              <a:spcAft>
                <a:spcPct val="0"/>
              </a:spcAft>
              <a:defRPr sz="2400">
                <a:solidFill>
                  <a:schemeClr val="hlink"/>
                </a:solidFill>
                <a:latin typeface=".VnTime" panose="020B7200000000000000" pitchFamily="34" charset="0"/>
              </a:defRPr>
            </a:lvl8pPr>
            <a:lvl9pPr marL="4000500" indent="-342900" eaLnBrk="0" fontAlgn="base" hangingPunct="0">
              <a:spcBef>
                <a:spcPct val="0"/>
              </a:spcBef>
              <a:spcAft>
                <a:spcPct val="0"/>
              </a:spcAft>
              <a:defRPr sz="2400">
                <a:solidFill>
                  <a:schemeClr val="hlink"/>
                </a:solidFill>
                <a:latin typeface=".VnTime" panose="020B7200000000000000" pitchFamily="34" charset="0"/>
              </a:defRPr>
            </a:lvl9pPr>
          </a:lstStyle>
          <a:p>
            <a:pPr marL="342900" marR="0" lvl="0" indent="-342900" algn="just" defTabSz="914400" rtl="0" eaLnBrk="1" fontAlgn="auto" latinLnBrk="0" hangingPunct="1">
              <a:lnSpc>
                <a:spcPct val="100000"/>
              </a:lnSpc>
              <a:spcBef>
                <a:spcPct val="50000"/>
              </a:spcBef>
              <a:spcAft>
                <a:spcPts val="0"/>
              </a:spcAft>
              <a:buClrTx/>
              <a:buSzTx/>
              <a:buFontTx/>
              <a:buNone/>
              <a:defRPr/>
            </a:pPr>
            <a:r>
              <a:rPr kumimoji="0" lang="en-US" altLang="en-US" sz="2800" b="1"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Tích</a:t>
            </a:r>
            <a:r>
              <a:rPr kumimoji="0" lang="en-US" alt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riêng</a:t>
            </a:r>
            <a:r>
              <a:rPr kumimoji="0" lang="en-US" alt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thứ</a:t>
            </a:r>
            <a:r>
              <a:rPr kumimoji="0" lang="en-US" alt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vi-VN" alt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hai</a:t>
            </a:r>
            <a:r>
              <a:rPr kumimoji="0" lang="en-US" alt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của</a:t>
            </a:r>
            <a:r>
              <a:rPr kumimoji="0" lang="en-US" alt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phép</a:t>
            </a:r>
            <a:r>
              <a:rPr kumimoji="0" lang="en-US" alt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tính</a:t>
            </a:r>
            <a:r>
              <a:rPr kumimoji="0" lang="en-US" alt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sau</a:t>
            </a:r>
            <a:r>
              <a:rPr kumimoji="0" lang="en-US" alt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là</a:t>
            </a:r>
            <a:r>
              <a:rPr kumimoji="0" lang="en-US" alt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50</a:t>
            </a:r>
            <a:r>
              <a:rPr kumimoji="0" lang="vi-VN" alt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đúng hay sai ?</a:t>
            </a:r>
            <a:endParaRPr kumimoji="0" lang="en-US" alt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5" name="Text Box 59"/>
          <p:cNvSpPr txBox="1">
            <a:spLocks noChangeArrowheads="1"/>
          </p:cNvSpPr>
          <p:nvPr/>
        </p:nvSpPr>
        <p:spPr bwMode="auto">
          <a:xfrm>
            <a:off x="6839802" y="4037997"/>
            <a:ext cx="421667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sz="2400">
                <a:solidFill>
                  <a:schemeClr val="hlink"/>
                </a:solidFill>
                <a:latin typeface=".VnTime" panose="020B7200000000000000" pitchFamily="34" charset="0"/>
              </a:defRPr>
            </a:lvl1pPr>
            <a:lvl2pPr marL="800100" indent="-342900">
              <a:defRPr sz="2400">
                <a:solidFill>
                  <a:schemeClr val="hlink"/>
                </a:solidFill>
                <a:latin typeface=".VnTime" panose="020B7200000000000000" pitchFamily="34" charset="0"/>
              </a:defRPr>
            </a:lvl2pPr>
            <a:lvl3pPr marL="1257300" indent="-342900">
              <a:defRPr sz="2400">
                <a:solidFill>
                  <a:schemeClr val="hlink"/>
                </a:solidFill>
                <a:latin typeface=".VnTime" panose="020B7200000000000000" pitchFamily="34" charset="0"/>
              </a:defRPr>
            </a:lvl3pPr>
            <a:lvl4pPr marL="1714500" indent="-342900">
              <a:defRPr sz="2400">
                <a:solidFill>
                  <a:schemeClr val="hlink"/>
                </a:solidFill>
                <a:latin typeface=".VnTime" panose="020B7200000000000000" pitchFamily="34" charset="0"/>
              </a:defRPr>
            </a:lvl4pPr>
            <a:lvl5pPr marL="2171700" indent="-342900">
              <a:defRPr sz="2400">
                <a:solidFill>
                  <a:schemeClr val="hlink"/>
                </a:solidFill>
                <a:latin typeface=".VnTime" panose="020B7200000000000000" pitchFamily="34" charset="0"/>
              </a:defRPr>
            </a:lvl5pPr>
            <a:lvl6pPr marL="2628900" indent="-342900" eaLnBrk="0" fontAlgn="base" hangingPunct="0">
              <a:spcBef>
                <a:spcPct val="0"/>
              </a:spcBef>
              <a:spcAft>
                <a:spcPct val="0"/>
              </a:spcAft>
              <a:defRPr sz="2400">
                <a:solidFill>
                  <a:schemeClr val="hlink"/>
                </a:solidFill>
                <a:latin typeface=".VnTime" panose="020B7200000000000000" pitchFamily="34" charset="0"/>
              </a:defRPr>
            </a:lvl6pPr>
            <a:lvl7pPr marL="3086100" indent="-342900" eaLnBrk="0" fontAlgn="base" hangingPunct="0">
              <a:spcBef>
                <a:spcPct val="0"/>
              </a:spcBef>
              <a:spcAft>
                <a:spcPct val="0"/>
              </a:spcAft>
              <a:defRPr sz="2400">
                <a:solidFill>
                  <a:schemeClr val="hlink"/>
                </a:solidFill>
                <a:latin typeface=".VnTime" panose="020B7200000000000000" pitchFamily="34" charset="0"/>
              </a:defRPr>
            </a:lvl7pPr>
            <a:lvl8pPr marL="3543300" indent="-342900" eaLnBrk="0" fontAlgn="base" hangingPunct="0">
              <a:spcBef>
                <a:spcPct val="0"/>
              </a:spcBef>
              <a:spcAft>
                <a:spcPct val="0"/>
              </a:spcAft>
              <a:defRPr sz="2400">
                <a:solidFill>
                  <a:schemeClr val="hlink"/>
                </a:solidFill>
                <a:latin typeface=".VnTime" panose="020B7200000000000000" pitchFamily="34" charset="0"/>
              </a:defRPr>
            </a:lvl8pPr>
            <a:lvl9pPr marL="4000500" indent="-342900" eaLnBrk="0" fontAlgn="base" hangingPunct="0">
              <a:spcBef>
                <a:spcPct val="0"/>
              </a:spcBef>
              <a:spcAft>
                <a:spcPct val="0"/>
              </a:spcAft>
              <a:defRPr sz="2400">
                <a:solidFill>
                  <a:schemeClr val="hlink"/>
                </a:solidFill>
                <a:latin typeface=".VnTime" panose="020B7200000000000000" pitchFamily="34" charset="0"/>
              </a:defRPr>
            </a:lvl9pPr>
          </a:lstStyle>
          <a:p>
            <a:pPr marL="342900" marR="0" lvl="0" indent="-342900" algn="just" defTabSz="914400" rtl="0" eaLnBrk="1" fontAlgn="auto" latinLnBrk="0" hangingPunct="1">
              <a:lnSpc>
                <a:spcPct val="100000"/>
              </a:lnSpc>
              <a:spcBef>
                <a:spcPct val="50000"/>
              </a:spcBef>
              <a:spcAft>
                <a:spcPts val="0"/>
              </a:spcAft>
              <a:buClrTx/>
              <a:buSzTx/>
              <a:buFontTx/>
              <a:buNone/>
              <a:defRPr/>
            </a:pPr>
            <a:r>
              <a:rPr kumimoji="0" lang="en-US" altLang="en-US" sz="2800" b="1"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mn-cs"/>
              </a:rPr>
              <a:t>Tích</a:t>
            </a:r>
            <a:r>
              <a:rPr kumimoji="0" lang="en-US" altLang="en-US" sz="28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riêng</a:t>
            </a:r>
            <a:r>
              <a:rPr kumimoji="0" lang="en-US" alt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thứ</a:t>
            </a:r>
            <a:r>
              <a:rPr kumimoji="0" lang="en-US" alt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vi-VN" alt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hai của phép tính này là 500</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a:t>
            </a:r>
            <a:endPar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26" name="Đồng hồ đếm ngược 10 giây (online-video-cutter.com).mp4">
            <a:hlinkClick r:id="" action="ppaction://media"/>
          </p:cNvPr>
          <p:cNvPicPr>
            <a:picLocks noChangeAspect="1"/>
          </p:cNvPicPr>
          <p:nvPr>
            <a:videoFile r:link="rId15"/>
            <p:extLst>
              <p:ext uri="{DAA4B4D4-6D71-4841-9C94-3DE7FCFB9230}">
                <p14:media xmlns:p14="http://schemas.microsoft.com/office/powerpoint/2010/main" r:embed="rId16"/>
              </p:ext>
            </p:extLst>
          </p:nvPr>
        </p:nvPicPr>
        <p:blipFill rotWithShape="1">
          <a:blip r:embed="rId17"/>
          <a:srcRect l="22460" t="11589" r="25351" b="8476"/>
          <a:stretch>
            <a:fillRect/>
          </a:stretch>
        </p:blipFill>
        <p:spPr>
          <a:xfrm>
            <a:off x="371138" y="176480"/>
            <a:ext cx="1271240" cy="1199548"/>
          </a:xfrm>
          <a:prstGeom prst="rect">
            <a:avLst/>
          </a:prstGeom>
          <a:ln>
            <a:noFill/>
          </a:ln>
          <a:effectLst>
            <a:outerShdw blurRad="190500" algn="tl" rotWithShape="0">
              <a:srgbClr val="000000">
                <a:alpha val="70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18" name="nen.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checkerboard(across)">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withEffect">
                                  <p:stCondLst>
                                    <p:cond delay="0"/>
                                  </p:stCondLst>
                                  <p:childTnLst>
                                    <p:cmd type="call" cmd="playFrom(0.0)">
                                      <p:cBhvr>
                                        <p:cTn id="18" dur="7523" fill="hold"/>
                                        <p:tgtEl>
                                          <p:spTgt spid="10"/>
                                        </p:tgtEl>
                                      </p:cBhvr>
                                    </p:cmd>
                                  </p:childTnLst>
                                </p:cTn>
                              </p:par>
                            </p:childTnLst>
                          </p:cTn>
                        </p:par>
                      </p:childTnLst>
                    </p:cTn>
                  </p:par>
                </p:childTnLst>
              </p:cTn>
              <p:nextCondLst>
                <p:cond evt="onClick" delay="0">
                  <p:tgtEl>
                    <p:spTgt spid="20"/>
                  </p:tgtEl>
                </p:cond>
              </p:nextCondLst>
            </p:seq>
            <p:audio>
              <p:cMediaNode vol="80000">
                <p:cTn id="19" fill="hold" display="0">
                  <p:stCondLst>
                    <p:cond delay="indefinite"/>
                  </p:stCondLst>
                  <p:endCondLst>
                    <p:cond evt="onStopAudio" delay="0">
                      <p:tgtEl>
                        <p:sldTgt/>
                      </p:tgtEl>
                    </p:cond>
                  </p:endCondLst>
                </p:cTn>
                <p:tgtEl>
                  <p:spTgt spid="10"/>
                </p:tgtEl>
              </p:cMediaNode>
            </p:audio>
            <p:seq concurrent="1" nextAc="seek">
              <p:cTn id="20" restart="whenNotActive" fill="hold" evtFilter="cancelBubble" nodeType="interactiveSeq">
                <p:stCondLst>
                  <p:cond evt="onClick" delay="0">
                    <p:tgtEl>
                      <p:spTgt spid="26"/>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6"/>
                                        </p:tgtEl>
                                      </p:cBhvr>
                                    </p:cmd>
                                  </p:childTnLst>
                                </p:cTn>
                              </p:par>
                            </p:childTnLst>
                          </p:cTn>
                        </p:par>
                      </p:childTnLst>
                    </p:cTn>
                  </p:par>
                </p:childTnLst>
              </p:cTn>
              <p:nextCondLst>
                <p:cond evt="onClick" delay="0">
                  <p:tgtEl>
                    <p:spTgt spid="26"/>
                  </p:tgtEl>
                </p:cond>
              </p:nextCondLst>
            </p:seq>
            <p:video>
              <p:cMediaNode vol="80000">
                <p:cTn id="25" fill="hold" display="0">
                  <p:stCondLst>
                    <p:cond delay="indefinite"/>
                  </p:stCondLst>
                </p:cTn>
                <p:tgtEl>
                  <p:spTgt spid="26"/>
                </p:tgtEl>
              </p:cMediaNode>
            </p:video>
          </p:childTnLst>
        </p:cTn>
      </p:par>
    </p:tnLst>
    <p:bldLst>
      <p:bldP spid="31" grpId="0"/>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 descr="Gold Texture Background Imag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915162" y="1517492"/>
            <a:ext cx="14199362" cy="5429407"/>
            <a:chOff x="0" y="1584290"/>
            <a:chExt cx="12753369" cy="5429407"/>
          </a:xfrm>
          <a:effectLst>
            <a:outerShdw blurRad="63500" sx="102000" sy="102000" algn="ctr" rotWithShape="0">
              <a:prstClr val="black">
                <a:alpha val="80000"/>
              </a:prstClr>
            </a:outerShdw>
          </a:effectLst>
        </p:grpSpPr>
        <p:pic>
          <p:nvPicPr>
            <p:cNvPr id="13" name="Picture 1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15" name="Picture 14"/>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0" y="1584290"/>
              <a:ext cx="12753369" cy="5429407"/>
            </a:xfrm>
            <a:prstGeom prst="rect">
              <a:avLst/>
            </a:prstGeom>
          </p:spPr>
        </p:pic>
      </p:grpSp>
      <p:sp>
        <p:nvSpPr>
          <p:cNvPr id="18" name="TextBox 17"/>
          <p:cNvSpPr txBox="1"/>
          <p:nvPr/>
        </p:nvSpPr>
        <p:spPr>
          <a:xfrm>
            <a:off x="4241800" y="852330"/>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fr-FR" sz="48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7200000000000000" pitchFamily="34" charset="0"/>
                <a:ea typeface="Open Sans Extrabold" panose="020B7200000000000000" pitchFamily="34" charset="0"/>
                <a:cs typeface="Open Sans Extrabold" panose="020B7200000000000000" pitchFamily="34" charset="0"/>
              </a:rPr>
              <a:t>Câu</a:t>
            </a:r>
            <a:r>
              <a:rPr kumimoji="0" lang="fr-FR" sz="48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7200000000000000" pitchFamily="34" charset="0"/>
                <a:ea typeface="Open Sans Extrabold" panose="020B7200000000000000" pitchFamily="34" charset="0"/>
                <a:cs typeface="Open Sans Extrabold" panose="020B7200000000000000" pitchFamily="34" charset="0"/>
              </a:rPr>
              <a:t> </a:t>
            </a:r>
            <a:r>
              <a:rPr kumimoji="0" lang="fr-FR" sz="48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7200000000000000" pitchFamily="34" charset="0"/>
                <a:ea typeface="Open Sans Extrabold" panose="020B7200000000000000" pitchFamily="34" charset="0"/>
                <a:cs typeface="Open Sans Extrabold" panose="020B7200000000000000" pitchFamily="34" charset="0"/>
              </a:rPr>
              <a:t>hỏi</a:t>
            </a:r>
            <a:r>
              <a:rPr kumimoji="0" lang="fr-FR" sz="48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7200000000000000" pitchFamily="34" charset="0"/>
                <a:ea typeface="Open Sans Extrabold" panose="020B7200000000000000" pitchFamily="34" charset="0"/>
                <a:cs typeface="Open Sans Extrabold" panose="020B7200000000000000" pitchFamily="34" charset="0"/>
              </a:rPr>
              <a:t> </a:t>
            </a:r>
            <a:r>
              <a:rPr kumimoji="0" lang="vi-VN" sz="48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7200000000000000" pitchFamily="34" charset="0"/>
                <a:ea typeface="Open Sans Extrabold" panose="020B7200000000000000" pitchFamily="34" charset="0"/>
                <a:cs typeface="Open Sans Extrabold" panose="020B7200000000000000" pitchFamily="34" charset="0"/>
              </a:rPr>
              <a:t>3</a:t>
            </a:r>
            <a:endParaRPr kumimoji="0" lang="fr-FR" sz="48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7200000000000000" pitchFamily="34" charset="0"/>
              <a:ea typeface="Open Sans Extrabold" panose="020B7200000000000000" pitchFamily="34" charset="0"/>
              <a:cs typeface="Open Sans Extrabold" panose="020B7200000000000000" pitchFamily="34" charset="0"/>
            </a:endParaRPr>
          </a:p>
        </p:txBody>
      </p:sp>
      <p:pic>
        <p:nvPicPr>
          <p:cNvPr id="20" name="Picture 19" descr="Logo&#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42203" y="280912"/>
            <a:ext cx="2473163" cy="2473163"/>
          </a:xfrm>
          <a:prstGeom prst="rect">
            <a:avLst/>
          </a:prstGeom>
          <a:effectLst>
            <a:outerShdw blurRad="50800" dist="38100" dir="5400000" algn="t" rotWithShape="0">
              <a:prstClr val="black">
                <a:alpha val="40000"/>
              </a:prstClr>
            </a:outerShdw>
          </a:effectLst>
        </p:spPr>
      </p:pic>
      <p:sp>
        <p:nvSpPr>
          <p:cNvPr id="31" name="TextBox 30"/>
          <p:cNvSpPr txBox="1"/>
          <p:nvPr/>
        </p:nvSpPr>
        <p:spPr>
          <a:xfrm>
            <a:off x="5940232" y="2836127"/>
            <a:ext cx="421879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Tích</a:t>
            </a:r>
            <a:r>
              <a:rPr kumimoji="0" lang="en-US"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riêng</a:t>
            </a:r>
            <a:r>
              <a:rPr kumimoji="0" lang="en-US"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thứ</a:t>
            </a:r>
            <a:r>
              <a:rPr kumimoji="0" lang="en-US"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hai</a:t>
            </a:r>
            <a:r>
              <a:rPr kumimoji="0" lang="en-US"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chưa</a:t>
            </a:r>
            <a:r>
              <a:rPr kumimoji="0" lang="en-US"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lùi</a:t>
            </a:r>
            <a:r>
              <a:rPr kumimoji="0" lang="en-US"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sang </a:t>
            </a:r>
            <a:r>
              <a:rPr kumimoji="0" lang="en-US" alt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trái</a:t>
            </a:r>
            <a:r>
              <a:rPr kumimoji="0" lang="en-US"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một</a:t>
            </a:r>
            <a:r>
              <a:rPr kumimoji="0" lang="en-US"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cột</a:t>
            </a:r>
            <a:endParaRPr kumimoji="0" lang="en-US"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pic>
        <p:nvPicPr>
          <p:cNvPr id="2" name="nhạc chơi rung chuông vàng">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915162" y="825506"/>
            <a:ext cx="609600" cy="609600"/>
          </a:xfrm>
          <a:prstGeom prst="rect">
            <a:avLst/>
          </a:prstGeom>
        </p:spPr>
      </p:pic>
      <p:pic>
        <p:nvPicPr>
          <p:cNvPr id="10" name="nhạc loại thí sinh">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9"/>
          <a:stretch>
            <a:fillRect/>
          </a:stretch>
        </p:blipFill>
        <p:spPr>
          <a:xfrm>
            <a:off x="12753369" y="1476840"/>
            <a:ext cx="406400" cy="406400"/>
          </a:xfrm>
          <a:prstGeom prst="rect">
            <a:avLst/>
          </a:prstGeom>
        </p:spPr>
      </p:pic>
      <p:pic>
        <p:nvPicPr>
          <p:cNvPr id="36" name="Picture 35" descr="A picture containing text&#10;&#10;Description automatically generated">
            <a:hlinkClick r:id="" action="ppaction://noaction"/>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70802" y="5779732"/>
            <a:ext cx="1053521" cy="1053521"/>
          </a:xfrm>
          <a:prstGeom prst="rect">
            <a:avLst/>
          </a:prstGeom>
        </p:spPr>
      </p:pic>
      <p:sp>
        <p:nvSpPr>
          <p:cNvPr id="47" name="Text Box 29"/>
          <p:cNvSpPr txBox="1">
            <a:spLocks noChangeArrowheads="1"/>
          </p:cNvSpPr>
          <p:nvPr/>
        </p:nvSpPr>
        <p:spPr bwMode="auto">
          <a:xfrm>
            <a:off x="2605416" y="2448387"/>
            <a:ext cx="128951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157</a:t>
            </a:r>
            <a:endParaRPr kumimoji="0" lang="en-US" alt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8" name="Text Box 30"/>
          <p:cNvSpPr txBox="1">
            <a:spLocks noChangeArrowheads="1"/>
          </p:cNvSpPr>
          <p:nvPr/>
        </p:nvSpPr>
        <p:spPr bwMode="auto">
          <a:xfrm>
            <a:off x="2957531" y="2914098"/>
            <a:ext cx="762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vi-VN" alt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22</a:t>
            </a:r>
            <a:endParaRPr kumimoji="0" lang="en-US" alt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0" name="Line 32"/>
          <p:cNvSpPr>
            <a:spLocks noChangeShapeType="1"/>
          </p:cNvSpPr>
          <p:nvPr/>
        </p:nvSpPr>
        <p:spPr bwMode="auto">
          <a:xfrm>
            <a:off x="2957531" y="3526394"/>
            <a:ext cx="736600" cy="0"/>
          </a:xfrm>
          <a:prstGeom prst="line">
            <a:avLst/>
          </a:prstGeom>
          <a:noFill/>
          <a:ln w="28575">
            <a:solidFill>
              <a:srgbClr val="FFFF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 Box 33"/>
          <p:cNvSpPr txBox="1">
            <a:spLocks noChangeArrowheads="1"/>
          </p:cNvSpPr>
          <p:nvPr/>
        </p:nvSpPr>
        <p:spPr bwMode="auto">
          <a:xfrm>
            <a:off x="2671366" y="3556948"/>
            <a:ext cx="11557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vi-VN" alt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314</a:t>
            </a:r>
            <a:endParaRPr kumimoji="0" lang="en-US" alt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2" name="Text Box 34"/>
          <p:cNvSpPr txBox="1">
            <a:spLocks noChangeArrowheads="1"/>
          </p:cNvSpPr>
          <p:nvPr/>
        </p:nvSpPr>
        <p:spPr bwMode="auto">
          <a:xfrm>
            <a:off x="2545426" y="4078812"/>
            <a:ext cx="140758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vi-VN" alt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314</a:t>
            </a:r>
            <a:endParaRPr kumimoji="0" lang="en-US" alt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3" name="Line 35"/>
          <p:cNvSpPr>
            <a:spLocks noChangeShapeType="1"/>
          </p:cNvSpPr>
          <p:nvPr/>
        </p:nvSpPr>
        <p:spPr bwMode="auto">
          <a:xfrm>
            <a:off x="2731531" y="4633443"/>
            <a:ext cx="889000" cy="0"/>
          </a:xfrm>
          <a:prstGeom prst="line">
            <a:avLst/>
          </a:prstGeom>
          <a:noFill/>
          <a:ln w="28575">
            <a:solidFill>
              <a:srgbClr val="FFFF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Text Box 36"/>
          <p:cNvSpPr txBox="1">
            <a:spLocks noChangeArrowheads="1"/>
          </p:cNvSpPr>
          <p:nvPr/>
        </p:nvSpPr>
        <p:spPr bwMode="auto">
          <a:xfrm>
            <a:off x="2508183" y="4618685"/>
            <a:ext cx="149955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vi-VN" alt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628</a:t>
            </a:r>
            <a:endParaRPr kumimoji="0" lang="en-US" alt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aphicFrame>
        <p:nvGraphicFramePr>
          <p:cNvPr id="5" name="Object 31"/>
          <p:cNvGraphicFramePr>
            <a:graphicFrameLocks noChangeAspect="1"/>
          </p:cNvGraphicFramePr>
          <p:nvPr/>
        </p:nvGraphicFramePr>
        <p:xfrm>
          <a:off x="7619321" y="2570164"/>
          <a:ext cx="282575" cy="314325"/>
        </p:xfrm>
        <a:graphic>
          <a:graphicData uri="http://schemas.openxmlformats.org/presentationml/2006/ole">
            <mc:AlternateContent xmlns:mc="http://schemas.openxmlformats.org/markup-compatibility/2006">
              <mc:Choice xmlns:v="urn:schemas-microsoft-com:vml" Requires="v">
                <p:oleObj spid="_x0000_s25610" name="Equation" r:id="rId13" imgW="114300" imgH="127000" progId="Equation.3">
                  <p:embed/>
                </p:oleObj>
              </mc:Choice>
              <mc:Fallback>
                <p:oleObj name="Equation" r:id="rId13" imgW="114300" imgH="127000" progId="Equation.3">
                  <p:embed/>
                  <p:pic>
                    <p:nvPicPr>
                      <p:cNvPr id="0" name="Picture 2560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19321" y="2570164"/>
                        <a:ext cx="282575" cy="31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 name="Text Box 24"/>
          <p:cNvSpPr txBox="1">
            <a:spLocks noChangeArrowheads="1"/>
          </p:cNvSpPr>
          <p:nvPr/>
        </p:nvSpPr>
        <p:spPr bwMode="auto">
          <a:xfrm>
            <a:off x="2784933" y="4081058"/>
            <a:ext cx="97804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vi-VN" alt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314</a:t>
            </a:r>
            <a:endParaRPr kumimoji="0" lang="en-US" alt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1" name="Text Box 26"/>
          <p:cNvSpPr txBox="1">
            <a:spLocks noChangeArrowheads="1"/>
          </p:cNvSpPr>
          <p:nvPr/>
        </p:nvSpPr>
        <p:spPr bwMode="auto">
          <a:xfrm>
            <a:off x="2379955" y="4589453"/>
            <a:ext cx="149317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vi-VN" alt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3454</a:t>
            </a:r>
            <a:endParaRPr kumimoji="0" lang="en-US" alt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2" name="TextBox 21"/>
          <p:cNvSpPr txBox="1"/>
          <p:nvPr/>
        </p:nvSpPr>
        <p:spPr>
          <a:xfrm>
            <a:off x="2627757" y="2863885"/>
            <a:ext cx="2075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x</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Text Box 54"/>
          <p:cNvSpPr txBox="1">
            <a:spLocks noChangeArrowheads="1"/>
          </p:cNvSpPr>
          <p:nvPr/>
        </p:nvSpPr>
        <p:spPr bwMode="auto">
          <a:xfrm>
            <a:off x="2403532" y="5135454"/>
            <a:ext cx="169637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en-US" sz="4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S</a:t>
            </a:r>
            <a:endParaRPr kumimoji="0" lang="en-US" altLang="en-US" sz="4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26" name="Text Box 55"/>
          <p:cNvSpPr txBox="1">
            <a:spLocks noChangeArrowheads="1"/>
          </p:cNvSpPr>
          <p:nvPr/>
        </p:nvSpPr>
        <p:spPr bwMode="auto">
          <a:xfrm>
            <a:off x="2686459" y="5010291"/>
            <a:ext cx="1143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en-US" sz="4400" b="1" i="0" u="none" strike="noStrike" kern="1200" cap="none" spc="0" normalizeH="0" baseline="0" noProof="0" dirty="0">
                <a:ln>
                  <a:noFill/>
                </a:ln>
                <a:solidFill>
                  <a:srgbClr val="FF0000"/>
                </a:solidFill>
                <a:effectLst/>
                <a:uLnTx/>
                <a:uFillTx/>
                <a:latin typeface=".VnArial" panose="020B7200000000000000" pitchFamily="34" charset="0"/>
                <a:ea typeface="+mn-ea"/>
                <a:cs typeface="+mn-cs"/>
              </a:rPr>
              <a:t>§</a:t>
            </a:r>
            <a:endParaRPr kumimoji="0" lang="en-US" altLang="en-US" sz="4400" b="1" i="0" u="none" strike="noStrike" kern="1200" cap="none" spc="0" normalizeH="0" baseline="0" noProof="0" dirty="0">
              <a:ln>
                <a:noFill/>
              </a:ln>
              <a:solidFill>
                <a:srgbClr val="FF0000"/>
              </a:solidFill>
              <a:effectLst/>
              <a:uLnTx/>
              <a:uFillTx/>
              <a:latin typeface=".VnArial" panose="020B7200000000000000" pitchFamily="34" charset="0"/>
              <a:ea typeface="+mn-ea"/>
              <a:cs typeface="+mn-cs"/>
            </a:endParaRPr>
          </a:p>
        </p:txBody>
      </p:sp>
      <p:sp>
        <p:nvSpPr>
          <p:cNvPr id="27" name="TextBox 26"/>
          <p:cNvSpPr txBox="1"/>
          <p:nvPr/>
        </p:nvSpPr>
        <p:spPr>
          <a:xfrm>
            <a:off x="1879365" y="1874161"/>
            <a:ext cx="84332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nl-NL"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Đúng hay sai?</a:t>
            </a:r>
            <a:endParaRPr kumimoji="0" lang="fr-FR" sz="4000" b="1" i="0" u="none" strike="noStrike" kern="1200" cap="none" spc="0" normalizeH="0" baseline="0" noProof="0" dirty="0">
              <a:ln>
                <a:noFill/>
              </a:ln>
              <a:solidFill>
                <a:prstClr val="white"/>
              </a:solidFill>
              <a:effectLst/>
              <a:uLnTx/>
              <a:uFillTx/>
              <a:latin typeface="Montserrat" panose="020B0604020202020204" pitchFamily="2" charset="0"/>
              <a:ea typeface="+mn-ea"/>
              <a:cs typeface="+mn-cs"/>
            </a:endParaRPr>
          </a:p>
        </p:txBody>
      </p:sp>
      <p:pic>
        <p:nvPicPr>
          <p:cNvPr id="3" name="Đồng hồ đếm ngược 10 giây (online-video-cutter.com).mp4">
            <a:hlinkClick r:id="" action="ppaction://media"/>
          </p:cNvPr>
          <p:cNvPicPr>
            <a:picLocks noChangeAspect="1"/>
          </p:cNvPicPr>
          <p:nvPr>
            <a:videoFile r:link="rId15"/>
            <p:extLst>
              <p:ext uri="{DAA4B4D4-6D71-4841-9C94-3DE7FCFB9230}">
                <p14:media xmlns:p14="http://schemas.microsoft.com/office/powerpoint/2010/main" r:embed="rId16"/>
              </p:ext>
            </p:extLst>
          </p:nvPr>
        </p:nvPicPr>
        <p:blipFill rotWithShape="1">
          <a:blip r:embed="rId17"/>
          <a:srcRect l="22460" t="11589" r="25351" b="8476"/>
          <a:stretch>
            <a:fillRect/>
          </a:stretch>
        </p:blipFill>
        <p:spPr>
          <a:xfrm>
            <a:off x="99724" y="180966"/>
            <a:ext cx="1271240" cy="1199548"/>
          </a:xfrm>
          <a:prstGeom prst="rect">
            <a:avLst/>
          </a:prstGeom>
          <a:ln>
            <a:noFill/>
          </a:ln>
          <a:effectLst>
            <a:outerShdw blurRad="190500" algn="tl" rotWithShape="0">
              <a:srgbClr val="000000">
                <a:alpha val="70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heckerboard(across)">
                                      <p:cBhvr>
                                        <p:cTn id="7" dur="500"/>
                                        <p:tgtEl>
                                          <p:spTgt spid="2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checkerboard(across)">
                                      <p:cBhvr>
                                        <p:cTn id="10" dur="500"/>
                                        <p:tgtEl>
                                          <p:spTgt spid="2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subTnLst>
                                    <p:audio>
                                      <p:cMediaNode>
                                        <p:cTn display="0" masterRel="sameClick">
                                          <p:stCondLst>
                                            <p:cond evt="begin" delay="0">
                                              <p:tn val="11"/>
                                            </p:cond>
                                          </p:stCondLst>
                                          <p:endCondLst>
                                            <p:cond evt="onStopAudio" delay="0">
                                              <p:tgtEl>
                                                <p:sldTgt/>
                                              </p:tgtEl>
                                            </p:cond>
                                          </p:endCondLst>
                                        </p:cTn>
                                        <p:tgtEl>
                                          <p:sndTgt r:embed="rId18" name="nen.wav"/>
                                        </p:tgtEl>
                                      </p:cMediaNode>
                                    </p:audio>
                                  </p:subTnLst>
                                </p:cTn>
                              </p:par>
                            </p:childTnLst>
                          </p:cTn>
                        </p:par>
                      </p:childTnLst>
                    </p:cTn>
                  </p:par>
                  <p:par>
                    <p:cTn id="14" fill="hold">
                      <p:stCondLst>
                        <p:cond delay="indefinite"/>
                      </p:stCondLst>
                      <p:childTnLst>
                        <p:par>
                          <p:cTn id="15" fill="hold">
                            <p:stCondLst>
                              <p:cond delay="0"/>
                            </p:stCondLst>
                            <p:childTnLst>
                              <p:par>
                                <p:cTn id="16" presetID="6" presetClass="emph" presetSubtype="0" repeatCount="2000" grpId="0" nodeType="clickEffect">
                                  <p:stCondLst>
                                    <p:cond delay="0"/>
                                  </p:stCondLst>
                                  <p:childTnLst>
                                    <p:animScale>
                                      <p:cBhvr>
                                        <p:cTn id="17" dur="500" fill="hold"/>
                                        <p:tgtEl>
                                          <p:spTgt spid="19"/>
                                        </p:tgtEl>
                                      </p:cBhvr>
                                      <p:by x="150000" y="150000"/>
                                    </p:animScale>
                                  </p:childTnLst>
                                </p:cTn>
                              </p:par>
                              <p:par>
                                <p:cTn id="18" presetID="8" presetClass="exit" presetSubtype="32" fill="hold" grpId="0" nodeType="withEffect">
                                  <p:stCondLst>
                                    <p:cond delay="0"/>
                                  </p:stCondLst>
                                  <p:childTnLst>
                                    <p:animEffect transition="out" filter="diamond(out)">
                                      <p:cBhvr>
                                        <p:cTn id="19" dur="500"/>
                                        <p:tgtEl>
                                          <p:spTgt spid="52"/>
                                        </p:tgtEl>
                                      </p:cBhvr>
                                    </p:animEffect>
                                    <p:set>
                                      <p:cBhvr>
                                        <p:cTn id="20" dur="1" fill="hold">
                                          <p:stCondLst>
                                            <p:cond delay="499"/>
                                          </p:stCondLst>
                                        </p:cTn>
                                        <p:tgtEl>
                                          <p:spTgt spid="5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5" presetClass="path" presetSubtype="0" accel="50000" decel="50000" fill="hold" grpId="1" nodeType="clickEffect">
                                  <p:stCondLst>
                                    <p:cond delay="0"/>
                                  </p:stCondLst>
                                  <p:childTnLst>
                                    <p:animMotion origin="layout" path="M 6.18731E-7 7.40741E-7 L -0.02566 -0.00324 " pathEditMode="relative" rAng="0" ptsTypes="AA">
                                      <p:cBhvr>
                                        <p:cTn id="24" dur="2000" fill="hold"/>
                                        <p:tgtEl>
                                          <p:spTgt spid="19"/>
                                        </p:tgtEl>
                                        <p:attrNameLst>
                                          <p:attrName>ppt_x</p:attrName>
                                          <p:attrName>ppt_y</p:attrName>
                                        </p:attrNameLst>
                                      </p:cBhvr>
                                      <p:rCtr x="-1290" y="-162"/>
                                    </p:animMotion>
                                  </p:childTnLst>
                                </p:cTn>
                              </p:par>
                              <p:par>
                                <p:cTn id="25" presetID="21" presetClass="emph" presetSubtype="0" repeatCount="2000" fill="hold" grpId="2" nodeType="withEffect">
                                  <p:stCondLst>
                                    <p:cond delay="0"/>
                                  </p:stCondLst>
                                  <p:childTnLst>
                                    <p:animClr clrSpc="hsl" dir="cw">
                                      <p:cBhvr override="childStyle">
                                        <p:cTn id="26" dur="500" fill="hold"/>
                                        <p:tgtEl>
                                          <p:spTgt spid="19"/>
                                        </p:tgtEl>
                                        <p:attrNameLst>
                                          <p:attrName>style.color</p:attrName>
                                        </p:attrNameLst>
                                      </p:cBhvr>
                                      <p:by>
                                        <p:hsl h="7200000" s="0" l="0"/>
                                      </p:by>
                                    </p:animClr>
                                    <p:animClr clrSpc="hsl" dir="cw">
                                      <p:cBhvr>
                                        <p:cTn id="27" dur="500" fill="hold"/>
                                        <p:tgtEl>
                                          <p:spTgt spid="19"/>
                                        </p:tgtEl>
                                        <p:attrNameLst>
                                          <p:attrName>fillcolor</p:attrName>
                                        </p:attrNameLst>
                                      </p:cBhvr>
                                      <p:by>
                                        <p:hsl h="7200000" s="0" l="0"/>
                                      </p:by>
                                    </p:animClr>
                                    <p:animClr clrSpc="hsl" dir="cw">
                                      <p:cBhvr>
                                        <p:cTn id="28" dur="500" fill="hold"/>
                                        <p:tgtEl>
                                          <p:spTgt spid="19"/>
                                        </p:tgtEl>
                                        <p:attrNameLst>
                                          <p:attrName>stroke.color</p:attrName>
                                        </p:attrNameLst>
                                      </p:cBhvr>
                                      <p:by>
                                        <p:hsl h="7200000" s="0" l="0"/>
                                      </p:by>
                                    </p:animClr>
                                    <p:set>
                                      <p:cBhvr>
                                        <p:cTn id="29" dur="500" fill="hold"/>
                                        <p:tgtEl>
                                          <p:spTgt spid="19"/>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8" presetClass="exit" presetSubtype="32" fill="hold" grpId="0" nodeType="clickEffect">
                                  <p:stCondLst>
                                    <p:cond delay="0"/>
                                  </p:stCondLst>
                                  <p:childTnLst>
                                    <p:animEffect transition="out" filter="diamond(out)">
                                      <p:cBhvr>
                                        <p:cTn id="33" dur="500"/>
                                        <p:tgtEl>
                                          <p:spTgt spid="54"/>
                                        </p:tgtEl>
                                      </p:cBhvr>
                                    </p:animEffect>
                                    <p:set>
                                      <p:cBhvr>
                                        <p:cTn id="34" dur="1" fill="hold">
                                          <p:stCondLst>
                                            <p:cond delay="499"/>
                                          </p:stCondLst>
                                        </p:cTn>
                                        <p:tgtEl>
                                          <p:spTgt spid="54"/>
                                        </p:tgtEl>
                                        <p:attrNameLst>
                                          <p:attrName>style.visibility</p:attrName>
                                        </p:attrNameLst>
                                      </p:cBhvr>
                                      <p:to>
                                        <p:strVal val="hidden"/>
                                      </p:to>
                                    </p:set>
                                  </p:childTnLst>
                                </p:cTn>
                              </p:par>
                              <p:par>
                                <p:cTn id="35" presetID="5" presetClass="entr" presetSubtype="1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checkerboard(across)">
                                      <p:cBhvr>
                                        <p:cTn id="37" dur="500"/>
                                        <p:tgtEl>
                                          <p:spTgt spid="21"/>
                                        </p:tgtEl>
                                      </p:cBhvr>
                                    </p:animEffect>
                                  </p:childTnLst>
                                </p:cTn>
                              </p:par>
                              <p:par>
                                <p:cTn id="38" presetID="5" presetClass="entr" presetSubtype="10" fill="hold" grpId="1"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checkerboard(across)">
                                      <p:cBhvr>
                                        <p:cTn id="40" dur="500"/>
                                        <p:tgtEl>
                                          <p:spTgt spid="21"/>
                                        </p:tgtEl>
                                      </p:cBhvr>
                                    </p:animEffect>
                                  </p:childTnLst>
                                </p:cTn>
                              </p:par>
                              <p:par>
                                <p:cTn id="41" presetID="8" presetClass="exit" presetSubtype="32" fill="hold" grpId="2" nodeType="withEffect">
                                  <p:stCondLst>
                                    <p:cond delay="0"/>
                                  </p:stCondLst>
                                  <p:childTnLst>
                                    <p:animEffect transition="out" filter="diamond(out)">
                                      <p:cBhvr>
                                        <p:cTn id="42" dur="500"/>
                                        <p:tgtEl>
                                          <p:spTgt spid="25"/>
                                        </p:tgtEl>
                                      </p:cBhvr>
                                    </p:animEffect>
                                    <p:set>
                                      <p:cBhvr>
                                        <p:cTn id="43" dur="1" fill="hold">
                                          <p:stCondLst>
                                            <p:cond delay="499"/>
                                          </p:stCondLst>
                                        </p:cTn>
                                        <p:tgtEl>
                                          <p:spTgt spid="25"/>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checkerboard(across)">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grpId="3"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checkerboard(across)">
                                      <p:cBhvr>
                                        <p:cTn id="5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2"/>
                </p:tgtEl>
              </p:cMediaNode>
            </p:audio>
            <p:seq concurrent="1" nextAc="seek">
              <p:cTn id="55" restart="whenNotActive" fill="hold" evtFilter="cancelBubble" nodeType="interactiveSeq">
                <p:stCondLst>
                  <p:cond evt="onClick" delay="0">
                    <p:tgtEl>
                      <p:spTgt spid="20"/>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withEffect">
                                  <p:stCondLst>
                                    <p:cond delay="0"/>
                                  </p:stCondLst>
                                  <p:childTnLst>
                                    <p:cmd type="call" cmd="playFrom(0.0)">
                                      <p:cBhvr>
                                        <p:cTn id="59" dur="7523" fill="hold"/>
                                        <p:tgtEl>
                                          <p:spTgt spid="10"/>
                                        </p:tgtEl>
                                      </p:cBhvr>
                                    </p:cmd>
                                  </p:childTnLst>
                                </p:cTn>
                              </p:par>
                            </p:childTnLst>
                          </p:cTn>
                        </p:par>
                      </p:childTnLst>
                    </p:cTn>
                  </p:par>
                </p:childTnLst>
              </p:cTn>
              <p:nextCondLst>
                <p:cond evt="onClick" delay="0">
                  <p:tgtEl>
                    <p:spTgt spid="20"/>
                  </p:tgtEl>
                </p:cond>
              </p:nextCondLst>
            </p:seq>
            <p:audio>
              <p:cMediaNode vol="80000">
                <p:cTn id="60" fill="hold" display="0">
                  <p:stCondLst>
                    <p:cond delay="indefinite"/>
                  </p:stCondLst>
                  <p:endCondLst>
                    <p:cond evt="onStopAudio" delay="0">
                      <p:tgtEl>
                        <p:sldTgt/>
                      </p:tgtEl>
                    </p:cond>
                  </p:endCondLst>
                </p:cTn>
                <p:tgtEl>
                  <p:spTgt spid="10"/>
                </p:tgtEl>
              </p:cMediaNode>
            </p:audio>
            <p:seq concurrent="1" nextAc="seek">
              <p:cTn id="61" restart="whenNotActive" fill="hold" evtFilter="cancelBubble" nodeType="interactiveSeq">
                <p:stCondLst>
                  <p:cond evt="onClick" delay="0">
                    <p:tgtEl>
                      <p:spTgt spid="3"/>
                    </p:tgtEl>
                  </p:cond>
                </p:stCondLst>
                <p:endSync evt="end" delay="0">
                  <p:rtn val="all"/>
                </p:endSync>
                <p:childTnLst>
                  <p:par>
                    <p:cTn id="62" fill="hold">
                      <p:stCondLst>
                        <p:cond delay="0"/>
                      </p:stCondLst>
                      <p:childTnLst>
                        <p:par>
                          <p:cTn id="63" fill="hold">
                            <p:stCondLst>
                              <p:cond delay="0"/>
                            </p:stCondLst>
                            <p:childTnLst>
                              <p:par>
                                <p:cTn id="64" presetID="2" presetClass="mediacall" presetSubtype="0" fill="hold" nodeType="clickEffect">
                                  <p:stCondLst>
                                    <p:cond delay="0"/>
                                  </p:stCondLst>
                                  <p:childTnLst>
                                    <p:cmd type="call" cmd="togglePause">
                                      <p:cBhvr>
                                        <p:cTn id="65" dur="1" fill="hold"/>
                                        <p:tgtEl>
                                          <p:spTgt spid="3"/>
                                        </p:tgtEl>
                                      </p:cBhvr>
                                    </p:cmd>
                                  </p:childTnLst>
                                </p:cTn>
                              </p:par>
                            </p:childTnLst>
                          </p:cTn>
                        </p:par>
                      </p:childTnLst>
                    </p:cTn>
                  </p:par>
                </p:childTnLst>
              </p:cTn>
              <p:nextCondLst>
                <p:cond evt="onClick" delay="0">
                  <p:tgtEl>
                    <p:spTgt spid="3"/>
                  </p:tgtEl>
                </p:cond>
              </p:nextCondLst>
            </p:seq>
            <p:video>
              <p:cMediaNode vol="80000">
                <p:cTn id="66" fill="hold" display="0">
                  <p:stCondLst>
                    <p:cond delay="indefinite"/>
                  </p:stCondLst>
                </p:cTn>
                <p:tgtEl>
                  <p:spTgt spid="3"/>
                </p:tgtEl>
              </p:cMediaNode>
            </p:video>
          </p:childTnLst>
        </p:cTn>
      </p:par>
    </p:tnLst>
    <p:bldLst>
      <p:bldP spid="31" grpId="0"/>
      <p:bldP spid="52" grpId="0"/>
      <p:bldP spid="54" grpId="0"/>
      <p:bldP spid="19" grpId="0"/>
      <p:bldP spid="19" grpId="1"/>
      <p:bldP spid="19" grpId="2"/>
      <p:bldP spid="19" grpId="3"/>
      <p:bldP spid="21" grpId="0"/>
      <p:bldP spid="21" grpId="1"/>
      <p:bldP spid="25" grpId="0"/>
      <p:bldP spid="25" grpId="1"/>
      <p:bldP spid="25" grpId="2"/>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5" name="Text Box 9"/>
          <p:cNvSpPr txBox="1">
            <a:spLocks noChangeArrowheads="1"/>
          </p:cNvSpPr>
          <p:nvPr/>
        </p:nvSpPr>
        <p:spPr bwMode="auto">
          <a:xfrm>
            <a:off x="2540000" y="697841"/>
            <a:ext cx="825735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vi-VN" altLang="en-US" sz="2400" b="1" dirty="0" smtClean="0">
                <a:latin typeface="Arial" panose="020B0604020202020204" pitchFamily="34" charset="0"/>
              </a:rPr>
              <a:t>:</a:t>
            </a:r>
            <a:r>
              <a:rPr lang="vi-VN" altLang="en-US" sz="2400" b="1" dirty="0" smtClean="0">
                <a:solidFill>
                  <a:srgbClr val="FF0000"/>
                </a:solidFill>
                <a:latin typeface="Arial" panose="020B0604020202020204" pitchFamily="34" charset="0"/>
              </a:rPr>
              <a:t> </a:t>
            </a:r>
            <a:r>
              <a:rPr lang="vi-VN" altLang="en-US" sz="2400" b="1" dirty="0" smtClean="0">
                <a:latin typeface="Arial" panose="020B0604020202020204" pitchFamily="34" charset="0"/>
              </a:rPr>
              <a:t>Bài 32 : </a:t>
            </a:r>
            <a:r>
              <a:rPr lang="en-US" altLang="en-US" sz="2400" b="1" dirty="0" smtClean="0">
                <a:latin typeface="Arial" panose="020B0604020202020204" pitchFamily="34" charset="0"/>
              </a:rPr>
              <a:t>NHÂN </a:t>
            </a:r>
            <a:r>
              <a:rPr lang="en-US" altLang="en-US" sz="2400" b="1" dirty="0">
                <a:latin typeface="Arial" panose="020B0604020202020204" pitchFamily="34" charset="0"/>
              </a:rPr>
              <a:t>VỚI SỐ CÓ HAI CHỮ </a:t>
            </a:r>
            <a:r>
              <a:rPr lang="en-US" altLang="en-US" sz="2400" b="1" dirty="0" smtClean="0">
                <a:latin typeface="Arial" panose="020B0604020202020204" pitchFamily="34" charset="0"/>
              </a:rPr>
              <a:t>SỐ</a:t>
            </a:r>
            <a:r>
              <a:rPr lang="vi-VN" altLang="en-US" sz="2400" b="1" dirty="0" smtClean="0">
                <a:latin typeface="Arial" panose="020B0604020202020204" pitchFamily="34" charset="0"/>
              </a:rPr>
              <a:t> ( tiết 1)</a:t>
            </a:r>
            <a:endParaRPr lang="en-US" altLang="en-US" sz="2400" b="1" dirty="0">
              <a:latin typeface="Arial" panose="020B0604020202020204" pitchFamily="34" charset="0"/>
            </a:endParaRPr>
          </a:p>
        </p:txBody>
      </p:sp>
      <p:sp>
        <p:nvSpPr>
          <p:cNvPr id="4166" name="Rectangle 70"/>
          <p:cNvSpPr>
            <a:spLocks noChangeArrowheads="1"/>
          </p:cNvSpPr>
          <p:nvPr/>
        </p:nvSpPr>
        <p:spPr bwMode="auto">
          <a:xfrm>
            <a:off x="2082801" y="632435"/>
            <a:ext cx="1371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0"/>
              </a:spcBef>
              <a:buFontTx/>
              <a:buNone/>
            </a:pPr>
            <a:r>
              <a:rPr lang="en-US" altLang="en-US" sz="2800" b="1" u="sng" dirty="0" err="1">
                <a:latin typeface=".VnTime" panose="020B7200000000000000" pitchFamily="34" charset="0"/>
              </a:rPr>
              <a:t>To¸n</a:t>
            </a:r>
            <a:endParaRPr lang="en-US" altLang="en-US" sz="2800" b="1" u="sng" dirty="0">
              <a:latin typeface=".VnTime" panose="020B7200000000000000" pitchFamily="34" charset="0"/>
            </a:endParaRPr>
          </a:p>
        </p:txBody>
      </p:sp>
      <p:sp>
        <p:nvSpPr>
          <p:cNvPr id="4167" name="Rectangle 71"/>
          <p:cNvSpPr>
            <a:spLocks noChangeArrowheads="1"/>
          </p:cNvSpPr>
          <p:nvPr/>
        </p:nvSpPr>
        <p:spPr bwMode="auto">
          <a:xfrm>
            <a:off x="3173783" y="66414"/>
            <a:ext cx="6248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en-US" altLang="en-US" sz="2800" b="1" i="1" dirty="0" err="1" smtClean="0">
                <a:latin typeface="Times New Roman" panose="02020603050405020304" pitchFamily="18" charset="0"/>
                <a:cs typeface="Times New Roman" panose="02020603050405020304" pitchFamily="18" charset="0"/>
              </a:rPr>
              <a:t>Th</a:t>
            </a:r>
            <a:r>
              <a:rPr lang="vi-VN" altLang="en-US" sz="2800" b="1" i="1" dirty="0" smtClean="0">
                <a:latin typeface="Times New Roman" panose="02020603050405020304" pitchFamily="18" charset="0"/>
                <a:cs typeface="Times New Roman" panose="02020603050405020304" pitchFamily="18" charset="0"/>
              </a:rPr>
              <a:t>ứ</a:t>
            </a:r>
            <a:r>
              <a:rPr lang="en-US" altLang="en-US" sz="2800" b="1" i="1" dirty="0" smtClean="0">
                <a:latin typeface="Times New Roman" panose="02020603050405020304" pitchFamily="18" charset="0"/>
                <a:cs typeface="Times New Roman" panose="02020603050405020304" pitchFamily="18" charset="0"/>
              </a:rPr>
              <a:t> </a:t>
            </a:r>
            <a:r>
              <a:rPr lang="vi-VN" altLang="en-US" sz="2800" b="1" i="1" dirty="0" err="1" smtClean="0">
                <a:latin typeface="Times New Roman" panose="02020603050405020304" pitchFamily="18" charset="0"/>
                <a:cs typeface="Times New Roman" panose="02020603050405020304" pitchFamily="18" charset="0"/>
              </a:rPr>
              <a:t>B</a:t>
            </a:r>
            <a:r>
              <a:rPr lang="en-US" altLang="en-US" sz="2800" b="1" i="1" dirty="0" err="1" smtClean="0">
                <a:latin typeface="Times New Roman" panose="02020603050405020304" pitchFamily="18" charset="0"/>
                <a:cs typeface="Times New Roman" panose="02020603050405020304" pitchFamily="18" charset="0"/>
              </a:rPr>
              <a:t>ảy</a:t>
            </a:r>
            <a:r>
              <a:rPr lang="en-US" altLang="en-US" sz="2800" b="1" i="1" dirty="0" smtClean="0">
                <a:latin typeface="Times New Roman" panose="02020603050405020304" pitchFamily="18" charset="0"/>
                <a:cs typeface="Times New Roman" panose="02020603050405020304" pitchFamily="18" charset="0"/>
              </a:rPr>
              <a:t> </a:t>
            </a:r>
            <a:r>
              <a:rPr lang="en-US" altLang="en-US" sz="2800" b="1" i="1" dirty="0" err="1" smtClean="0">
                <a:latin typeface="Times New Roman" panose="02020603050405020304" pitchFamily="18" charset="0"/>
                <a:cs typeface="Times New Roman" panose="02020603050405020304" pitchFamily="18" charset="0"/>
              </a:rPr>
              <a:t>ngày</a:t>
            </a:r>
            <a:r>
              <a:rPr lang="en-US" altLang="en-US" sz="2800" b="1" i="1" dirty="0" smtClean="0">
                <a:latin typeface="Times New Roman" panose="02020603050405020304" pitchFamily="18" charset="0"/>
                <a:cs typeface="Times New Roman" panose="02020603050405020304" pitchFamily="18" charset="0"/>
              </a:rPr>
              <a:t> 1</a:t>
            </a:r>
            <a:r>
              <a:rPr lang="vi-VN" altLang="en-US" sz="2800" b="1" i="1" dirty="0" smtClean="0">
                <a:latin typeface="Times New Roman" panose="02020603050405020304" pitchFamily="18" charset="0"/>
                <a:cs typeface="Times New Roman" panose="02020603050405020304" pitchFamily="18" charset="0"/>
              </a:rPr>
              <a:t>1</a:t>
            </a:r>
            <a:r>
              <a:rPr lang="en-US" altLang="en-US" sz="2800" b="1" i="1" dirty="0" smtClean="0">
                <a:latin typeface="Times New Roman" panose="02020603050405020304" pitchFamily="18" charset="0"/>
                <a:cs typeface="Times New Roman" panose="02020603050405020304" pitchFamily="18" charset="0"/>
              </a:rPr>
              <a:t> </a:t>
            </a:r>
            <a:r>
              <a:rPr lang="en-US" altLang="en-US" sz="2800" b="1" i="1" dirty="0" err="1" smtClean="0">
                <a:latin typeface="Times New Roman" panose="02020603050405020304" pitchFamily="18" charset="0"/>
                <a:cs typeface="Times New Roman" panose="02020603050405020304" pitchFamily="18" charset="0"/>
              </a:rPr>
              <a:t>tháng</a:t>
            </a:r>
            <a:r>
              <a:rPr lang="en-US" altLang="en-US" sz="2800" b="1" i="1" dirty="0" smtClean="0">
                <a:latin typeface="Times New Roman" panose="02020603050405020304" pitchFamily="18" charset="0"/>
                <a:cs typeface="Times New Roman" panose="02020603050405020304" pitchFamily="18" charset="0"/>
              </a:rPr>
              <a:t> </a:t>
            </a:r>
            <a:r>
              <a:rPr lang="en-US" altLang="en-US" sz="2800" b="1" i="1" dirty="0">
                <a:latin typeface="Times New Roman" panose="02020603050405020304" pitchFamily="18" charset="0"/>
                <a:cs typeface="Times New Roman" panose="02020603050405020304" pitchFamily="18" charset="0"/>
              </a:rPr>
              <a:t>11 </a:t>
            </a:r>
            <a:r>
              <a:rPr lang="en-US" altLang="en-US" sz="2800" b="1" i="1" dirty="0" err="1" smtClean="0">
                <a:latin typeface="Times New Roman" panose="02020603050405020304" pitchFamily="18" charset="0"/>
                <a:cs typeface="Times New Roman" panose="02020603050405020304" pitchFamily="18" charset="0"/>
              </a:rPr>
              <a:t>năm</a:t>
            </a:r>
            <a:r>
              <a:rPr lang="en-US" altLang="en-US" sz="2800" b="1" i="1" dirty="0" smtClean="0">
                <a:latin typeface="Times New Roman" panose="02020603050405020304" pitchFamily="18" charset="0"/>
                <a:cs typeface="Times New Roman" panose="02020603050405020304" pitchFamily="18" charset="0"/>
              </a:rPr>
              <a:t> 20</a:t>
            </a:r>
            <a:r>
              <a:rPr lang="vi-VN" altLang="en-US" sz="2800" b="1" i="1" dirty="0" smtClean="0">
                <a:latin typeface="Times New Roman" panose="02020603050405020304" pitchFamily="18" charset="0"/>
                <a:cs typeface="Times New Roman" panose="02020603050405020304" pitchFamily="18" charset="0"/>
              </a:rPr>
              <a:t>23</a:t>
            </a:r>
            <a:endParaRPr lang="en-US" altLang="en-US" sz="2800" b="1" dirty="0">
              <a:latin typeface="Times New Roman" panose="02020603050405020304" pitchFamily="18" charset="0"/>
              <a:cs typeface="Times New Roman" panose="02020603050405020304" pitchFamily="18" charset="0"/>
            </a:endParaRPr>
          </a:p>
        </p:txBody>
      </p:sp>
      <p:sp>
        <p:nvSpPr>
          <p:cNvPr id="43" name="AutoShape 2">
            <a:hlinkClick r:id="" action="ppaction://noaction"/>
          </p:cNvPr>
          <p:cNvSpPr>
            <a:spLocks noChangeArrowheads="1"/>
          </p:cNvSpPr>
          <p:nvPr/>
        </p:nvSpPr>
        <p:spPr bwMode="auto">
          <a:xfrm>
            <a:off x="317064" y="1241941"/>
            <a:ext cx="4381060" cy="3499944"/>
          </a:xfrm>
          <a:prstGeom prst="star32">
            <a:avLst>
              <a:gd name="adj" fmla="val 37500"/>
            </a:avLst>
          </a:prstGeom>
          <a:gradFill rotWithShape="1">
            <a:gsLst>
              <a:gs pos="0">
                <a:srgbClr val="FFCCFF"/>
              </a:gs>
              <a:gs pos="100000">
                <a:srgbClr val="00FFFF"/>
              </a:gs>
            </a:gsLst>
            <a:path path="shape">
              <a:fillToRect l="50000" t="50000" r="50000" b="50000"/>
            </a:path>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algn="ctr" eaLnBrk="1" hangingPunct="1"/>
            <a:endParaRPr lang="en-US" altLang="en-US" sz="3600" b="1" dirty="0" smtClean="0">
              <a:solidFill>
                <a:srgbClr val="FF0000"/>
              </a:solidFill>
              <a:latin typeface="+mj-lt"/>
            </a:endParaRPr>
          </a:p>
          <a:p>
            <a:pPr algn="ctr" eaLnBrk="1" hangingPunct="1"/>
            <a:r>
              <a:rPr lang="en-US" altLang="en-US" sz="2800" b="1" dirty="0" err="1" smtClean="0">
                <a:solidFill>
                  <a:srgbClr val="FF0000"/>
                </a:solidFill>
                <a:latin typeface="+mj-lt"/>
              </a:rPr>
              <a:t>Thảo</a:t>
            </a:r>
            <a:r>
              <a:rPr lang="en-US" altLang="en-US" sz="2800" b="1" dirty="0" smtClean="0">
                <a:solidFill>
                  <a:srgbClr val="FF0000"/>
                </a:solidFill>
                <a:latin typeface="+mj-lt"/>
              </a:rPr>
              <a:t> </a:t>
            </a:r>
            <a:r>
              <a:rPr lang="en-US" altLang="en-US" sz="2800" b="1" dirty="0" err="1" smtClean="0">
                <a:solidFill>
                  <a:srgbClr val="FF0000"/>
                </a:solidFill>
                <a:latin typeface="+mj-lt"/>
              </a:rPr>
              <a:t>luận</a:t>
            </a:r>
            <a:r>
              <a:rPr lang="en-US" altLang="en-US" sz="2800" b="1" dirty="0" smtClean="0">
                <a:solidFill>
                  <a:srgbClr val="FF0000"/>
                </a:solidFill>
                <a:latin typeface="+mj-lt"/>
              </a:rPr>
              <a:t>  </a:t>
            </a:r>
            <a:r>
              <a:rPr lang="en-US" altLang="en-US" sz="2800" b="1" dirty="0" err="1" smtClean="0">
                <a:solidFill>
                  <a:srgbClr val="FF0000"/>
                </a:solidFill>
                <a:latin typeface="+mj-lt"/>
              </a:rPr>
              <a:t>nhóm</a:t>
            </a:r>
            <a:r>
              <a:rPr lang="en-US" altLang="en-US" sz="2800" b="1" dirty="0" smtClean="0">
                <a:solidFill>
                  <a:srgbClr val="FF0000"/>
                </a:solidFill>
                <a:latin typeface="+mj-lt"/>
              </a:rPr>
              <a:t> 4 </a:t>
            </a:r>
            <a:endParaRPr lang="en-US" altLang="en-US" sz="2800" b="1" dirty="0" smtClean="0">
              <a:solidFill>
                <a:srgbClr val="FF0000"/>
              </a:solidFill>
              <a:latin typeface="+mj-lt"/>
            </a:endParaRPr>
          </a:p>
          <a:p>
            <a:pPr algn="ctr" eaLnBrk="1" hangingPunct="1"/>
            <a:r>
              <a:rPr lang="en-US" altLang="en-US" sz="2800" b="1" dirty="0" err="1" smtClean="0">
                <a:solidFill>
                  <a:srgbClr val="FF0000"/>
                </a:solidFill>
                <a:latin typeface="+mj-lt"/>
              </a:rPr>
              <a:t>tìm</a:t>
            </a:r>
            <a:r>
              <a:rPr lang="en-US" altLang="en-US" sz="2800" b="1" dirty="0" smtClean="0">
                <a:solidFill>
                  <a:srgbClr val="FF0000"/>
                </a:solidFill>
                <a:latin typeface="+mj-lt"/>
              </a:rPr>
              <a:t> </a:t>
            </a:r>
            <a:r>
              <a:rPr lang="en-US" altLang="en-US" sz="2800" b="1" dirty="0" err="1" smtClean="0">
                <a:solidFill>
                  <a:srgbClr val="FF0000"/>
                </a:solidFill>
                <a:latin typeface="+mj-lt"/>
              </a:rPr>
              <a:t>cách</a:t>
            </a:r>
            <a:r>
              <a:rPr lang="en-US" altLang="en-US" sz="2800" b="1" dirty="0" smtClean="0">
                <a:solidFill>
                  <a:srgbClr val="FF0000"/>
                </a:solidFill>
                <a:latin typeface="+mj-lt"/>
              </a:rPr>
              <a:t> </a:t>
            </a:r>
            <a:r>
              <a:rPr lang="en-US" altLang="en-US" sz="2800" b="1" dirty="0" err="1" smtClean="0">
                <a:solidFill>
                  <a:srgbClr val="FF0000"/>
                </a:solidFill>
                <a:latin typeface="+mj-lt"/>
              </a:rPr>
              <a:t>tính</a:t>
            </a:r>
            <a:r>
              <a:rPr lang="en-US" altLang="en-US" sz="2800" b="1" dirty="0" smtClean="0">
                <a:solidFill>
                  <a:srgbClr val="FF0000"/>
                </a:solidFill>
                <a:latin typeface="+mj-lt"/>
              </a:rPr>
              <a:t> .</a:t>
            </a:r>
            <a:endParaRPr lang="vi-VN" altLang="en-US" sz="2800" b="1" dirty="0" smtClean="0">
              <a:solidFill>
                <a:srgbClr val="FF0000"/>
              </a:solidFill>
              <a:latin typeface="+mj-lt"/>
            </a:endParaRPr>
          </a:p>
          <a:p>
            <a:pPr algn="ctr"/>
            <a:r>
              <a:rPr lang="en-US" altLang="en-US" sz="2800" b="1" dirty="0" smtClean="0">
                <a:solidFill>
                  <a:srgbClr val="FF0000"/>
                </a:solidFill>
                <a:latin typeface="Times New Roman" panose="02020603050405020304" pitchFamily="18" charset="0"/>
                <a:cs typeface="Times New Roman" panose="02020603050405020304" pitchFamily="18" charset="0"/>
              </a:rPr>
              <a:t>(2 </a:t>
            </a:r>
            <a:r>
              <a:rPr lang="en-US" altLang="en-US" sz="2800" b="1" dirty="0" err="1" smtClean="0">
                <a:solidFill>
                  <a:srgbClr val="FF0000"/>
                </a:solidFill>
                <a:latin typeface="Times New Roman" panose="02020603050405020304" pitchFamily="18" charset="0"/>
                <a:cs typeface="Times New Roman" panose="02020603050405020304" pitchFamily="18" charset="0"/>
              </a:rPr>
              <a:t>Ph</a:t>
            </a:r>
            <a:r>
              <a:rPr lang="vi-VN" altLang="en-US" sz="2800" b="1" dirty="0">
                <a:solidFill>
                  <a:srgbClr val="FF0000"/>
                </a:solidFill>
                <a:latin typeface="Times New Roman" panose="02020603050405020304" pitchFamily="18" charset="0"/>
                <a:cs typeface="Times New Roman" panose="02020603050405020304" pitchFamily="18" charset="0"/>
              </a:rPr>
              <a:t>ú</a:t>
            </a:r>
            <a:r>
              <a:rPr lang="en-US" altLang="en-US" sz="2800" b="1" dirty="0" smtClean="0">
                <a:solidFill>
                  <a:srgbClr val="FF0000"/>
                </a:solidFill>
                <a:latin typeface="Times New Roman" panose="02020603050405020304" pitchFamily="18" charset="0"/>
                <a:cs typeface="Times New Roman" panose="02020603050405020304" pitchFamily="18" charset="0"/>
              </a:rPr>
              <a:t>t</a:t>
            </a:r>
            <a:r>
              <a:rPr lang="en-US" altLang="en-US" sz="2800" b="1" dirty="0">
                <a:solidFill>
                  <a:srgbClr val="FF0000"/>
                </a:solidFill>
                <a:latin typeface="Times New Roman" panose="02020603050405020304" pitchFamily="18" charset="0"/>
                <a:cs typeface="Times New Roman" panose="02020603050405020304" pitchFamily="18" charset="0"/>
              </a:rPr>
              <a:t>)</a:t>
            </a:r>
            <a:endParaRPr lang="en-US" altLang="en-US" sz="2800" b="1" dirty="0">
              <a:solidFill>
                <a:srgbClr val="FF0000"/>
              </a:solidFill>
              <a:latin typeface="Times New Roman" panose="02020603050405020304" pitchFamily="18" charset="0"/>
              <a:cs typeface="Times New Roman" panose="02020603050405020304" pitchFamily="18" charset="0"/>
            </a:endParaRPr>
          </a:p>
          <a:p>
            <a:pPr algn="ctr" eaLnBrk="1" hangingPunct="1"/>
            <a:endParaRPr lang="en-US" altLang="en-US" sz="3600" b="1" dirty="0" smtClean="0">
              <a:solidFill>
                <a:srgbClr val="FF0000"/>
              </a:solidFill>
              <a:latin typeface="+mj-lt"/>
            </a:endParaRPr>
          </a:p>
        </p:txBody>
      </p:sp>
      <p:pic>
        <p:nvPicPr>
          <p:cNvPr id="3" name="7611506187988797883.mp4">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rotWithShape="1">
          <a:blip r:embed="rId3"/>
          <a:srcRect r="46305"/>
          <a:stretch>
            <a:fillRect/>
          </a:stretch>
        </p:blipFill>
        <p:spPr>
          <a:xfrm rot="5400000">
            <a:off x="5878769" y="1267355"/>
            <a:ext cx="6124177" cy="5935720"/>
          </a:xfrm>
          <a:prstGeom prst="rect">
            <a:avLst/>
          </a:prstGeom>
        </p:spPr>
      </p:pic>
      <p:pic>
        <p:nvPicPr>
          <p:cNvPr id="10" name="Đồng hồ đếm ngược 10 giây (online-video-cutter.com).mp4">
            <a:hlinkClick r:id="" action="ppaction://media"/>
          </p:cNvPr>
          <p:cNvPicPr>
            <a:picLocks noChangeAspect="1"/>
          </p:cNvPicPr>
          <p:nvPr>
            <a:videoFile r:link="rId4"/>
            <p:extLst>
              <p:ext uri="{DAA4B4D4-6D71-4841-9C94-3DE7FCFB9230}">
                <p14:media xmlns:p14="http://schemas.microsoft.com/office/powerpoint/2010/main" r:embed="rId5"/>
              </p:ext>
            </p:extLst>
          </p:nvPr>
        </p:nvPicPr>
        <p:blipFill>
          <a:blip r:embed="rId6"/>
          <a:stretch>
            <a:fillRect/>
          </a:stretch>
        </p:blipFill>
        <p:spPr>
          <a:xfrm>
            <a:off x="1655379" y="3752210"/>
            <a:ext cx="1783256" cy="106240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checkerboard(across)">
                                      <p:cBhvr>
                                        <p:cTn id="7" dur="500"/>
                                        <p:tgtEl>
                                          <p:spTgt spid="43"/>
                                        </p:tgtEl>
                                      </p:cBhvr>
                                    </p:animEffect>
                                  </p:childTnLst>
                                </p:cTn>
                              </p:par>
                              <p:par>
                                <p:cTn id="8" presetID="5"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heckerboard(across)">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xit" presetSubtype="32" fill="hold" grpId="1" nodeType="clickEffect">
                                  <p:stCondLst>
                                    <p:cond delay="0"/>
                                  </p:stCondLst>
                                  <p:childTnLst>
                                    <p:animEffect transition="out" filter="diamond(out)">
                                      <p:cBhvr>
                                        <p:cTn id="14" dur="2000"/>
                                        <p:tgtEl>
                                          <p:spTgt spid="43"/>
                                        </p:tgtEl>
                                      </p:cBhvr>
                                    </p:animEffect>
                                    <p:set>
                                      <p:cBhvr>
                                        <p:cTn id="15" dur="1" fill="hold">
                                          <p:stCondLst>
                                            <p:cond delay="1999"/>
                                          </p:stCondLst>
                                        </p:cTn>
                                        <p:tgtEl>
                                          <p:spTgt spid="43"/>
                                        </p:tgtEl>
                                        <p:attrNameLst>
                                          <p:attrName>style.visibility</p:attrName>
                                        </p:attrNameLst>
                                      </p:cBhvr>
                                      <p:to>
                                        <p:strVal val="hidden"/>
                                      </p:to>
                                    </p:set>
                                  </p:childTnLst>
                                </p:cTn>
                              </p:par>
                              <p:par>
                                <p:cTn id="16" presetID="8" presetClass="exit" presetSubtype="32" fill="hold" nodeType="withEffect">
                                  <p:stCondLst>
                                    <p:cond delay="0"/>
                                  </p:stCondLst>
                                  <p:childTnLst>
                                    <p:animEffect transition="out" filter="diamond(out)">
                                      <p:cBhvr>
                                        <p:cTn id="17" dur="2000"/>
                                        <p:tgtEl>
                                          <p:spTgt spid="10"/>
                                        </p:tgtEl>
                                      </p:cBhvr>
                                    </p:animEffect>
                                    <p:set>
                                      <p:cBhvr>
                                        <p:cTn id="18" dur="1" fill="hold">
                                          <p:stCondLst>
                                            <p:cond delay="1999"/>
                                          </p:stCondLst>
                                        </p:cTn>
                                        <p:tgtEl>
                                          <p:spTgt spid="10"/>
                                        </p:tgtEl>
                                        <p:attrNameLst>
                                          <p:attrName>style.visibility</p:attrName>
                                        </p:attrNameLst>
                                      </p:cBhvr>
                                      <p:to>
                                        <p:strVal val="hidden"/>
                                      </p:to>
                                    </p:set>
                                    <p:cmd type="call" cmd="stop">
                                      <p:cBhvr>
                                        <p:cTn id="19" dur="1">
                                          <p:stCondLst>
                                            <p:cond delay="1999"/>
                                          </p:stCondLst>
                                        </p:cTn>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3"/>
                                        </p:tgtEl>
                                      </p:cBhvr>
                                    </p:cmd>
                                  </p:childTnLst>
                                </p:cTn>
                              </p:par>
                            </p:childTnLst>
                          </p:cTn>
                        </p:par>
                      </p:childTnLst>
                    </p:cTn>
                  </p:par>
                </p:childTnLst>
              </p:cTn>
              <p:nextCondLst>
                <p:cond evt="onClick" delay="0">
                  <p:tgtEl>
                    <p:spTgt spid="3"/>
                  </p:tgtEl>
                </p:cond>
              </p:nextCondLst>
            </p:seq>
            <p:video>
              <p:cMediaNode vol="80000">
                <p:cTn id="25" fill="hold" display="0">
                  <p:stCondLst>
                    <p:cond delay="indefinite"/>
                  </p:stCondLst>
                </p:cTn>
                <p:tgtEl>
                  <p:spTgt spid="3"/>
                </p:tgtEl>
              </p:cMediaNode>
            </p:video>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10"/>
                                        </p:tgtEl>
                                      </p:cBhvr>
                                    </p:cmd>
                                  </p:childTnLst>
                                </p:cTn>
                              </p:par>
                            </p:childTnLst>
                          </p:cTn>
                        </p:par>
                      </p:childTnLst>
                    </p:cTn>
                  </p:par>
                </p:childTnLst>
              </p:cTn>
              <p:nextCondLst>
                <p:cond evt="onClick" delay="0">
                  <p:tgtEl>
                    <p:spTgt spid="10"/>
                  </p:tgtEl>
                </p:cond>
              </p:nextCondLst>
            </p:seq>
            <p:video>
              <p:cMediaNode vol="80000">
                <p:cTn id="31" fill="hold" display="0">
                  <p:stCondLst>
                    <p:cond delay="indefinite"/>
                  </p:stCondLst>
                </p:cTn>
                <p:tgtEl>
                  <p:spTgt spid="10"/>
                </p:tgtEl>
              </p:cMediaNode>
            </p:video>
          </p:childTnLst>
        </p:cTn>
      </p:par>
    </p:tnLst>
    <p:bldLst>
      <p:bldP spid="43" grpId="0" animBg="1"/>
      <p:bldP spid="43"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5" name="Text Box 9"/>
          <p:cNvSpPr txBox="1">
            <a:spLocks noChangeArrowheads="1"/>
          </p:cNvSpPr>
          <p:nvPr/>
        </p:nvSpPr>
        <p:spPr bwMode="auto">
          <a:xfrm>
            <a:off x="2540000" y="697841"/>
            <a:ext cx="825735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vi-VN" altLang="en-US" sz="2400" b="1" dirty="0" smtClean="0">
                <a:latin typeface="Arial" panose="020B0604020202020204" pitchFamily="34" charset="0"/>
              </a:rPr>
              <a:t>:</a:t>
            </a:r>
            <a:r>
              <a:rPr lang="vi-VN" altLang="en-US" sz="2400" b="1" dirty="0" smtClean="0">
                <a:solidFill>
                  <a:srgbClr val="FF0000"/>
                </a:solidFill>
                <a:latin typeface="Arial" panose="020B0604020202020204" pitchFamily="34" charset="0"/>
              </a:rPr>
              <a:t> </a:t>
            </a:r>
            <a:r>
              <a:rPr lang="vi-VN" altLang="en-US" sz="2400" b="1" dirty="0" smtClean="0">
                <a:latin typeface="Arial" panose="020B0604020202020204" pitchFamily="34" charset="0"/>
              </a:rPr>
              <a:t>Bài 32 : </a:t>
            </a:r>
            <a:r>
              <a:rPr lang="en-US" altLang="en-US" sz="2400" b="1" dirty="0" smtClean="0">
                <a:latin typeface="Arial" panose="020B0604020202020204" pitchFamily="34" charset="0"/>
              </a:rPr>
              <a:t>NHÂN </a:t>
            </a:r>
            <a:r>
              <a:rPr lang="en-US" altLang="en-US" sz="2400" b="1" dirty="0">
                <a:latin typeface="Arial" panose="020B0604020202020204" pitchFamily="34" charset="0"/>
              </a:rPr>
              <a:t>VỚI SỐ CÓ HAI CHỮ </a:t>
            </a:r>
            <a:r>
              <a:rPr lang="en-US" altLang="en-US" sz="2400" b="1" dirty="0" smtClean="0">
                <a:latin typeface="Arial" panose="020B0604020202020204" pitchFamily="34" charset="0"/>
              </a:rPr>
              <a:t>SỐ</a:t>
            </a:r>
            <a:r>
              <a:rPr lang="vi-VN" altLang="en-US" sz="2400" b="1" dirty="0" smtClean="0">
                <a:latin typeface="Arial" panose="020B0604020202020204" pitchFamily="34" charset="0"/>
              </a:rPr>
              <a:t> ( tiết 1)</a:t>
            </a:r>
            <a:endParaRPr lang="en-US" altLang="en-US" sz="2400" b="1" dirty="0">
              <a:latin typeface="Arial" panose="020B0604020202020204" pitchFamily="34" charset="0"/>
            </a:endParaRPr>
          </a:p>
        </p:txBody>
      </p:sp>
      <p:sp>
        <p:nvSpPr>
          <p:cNvPr id="100396" name="Text Box 44"/>
          <p:cNvSpPr txBox="1">
            <a:spLocks noChangeArrowheads="1"/>
          </p:cNvSpPr>
          <p:nvPr/>
        </p:nvSpPr>
        <p:spPr bwMode="auto">
          <a:xfrm>
            <a:off x="4859004" y="2825576"/>
            <a:ext cx="381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800" dirty="0" smtClean="0">
                <a:solidFill>
                  <a:srgbClr val="0033CC"/>
                </a:solidFill>
                <a:latin typeface="Arial" panose="020B0604020202020204" pitchFamily="34" charset="0"/>
              </a:rPr>
              <a:t>2</a:t>
            </a:r>
            <a:endParaRPr lang="en-US" altLang="en-US" sz="2800" dirty="0">
              <a:solidFill>
                <a:srgbClr val="0033CC"/>
              </a:solidFill>
              <a:latin typeface="Arial" panose="020B0604020202020204" pitchFamily="34" charset="0"/>
            </a:endParaRPr>
          </a:p>
        </p:txBody>
      </p:sp>
      <p:sp>
        <p:nvSpPr>
          <p:cNvPr id="100397" name="Text Box 45"/>
          <p:cNvSpPr txBox="1">
            <a:spLocks noChangeArrowheads="1"/>
          </p:cNvSpPr>
          <p:nvPr/>
        </p:nvSpPr>
        <p:spPr bwMode="auto">
          <a:xfrm>
            <a:off x="5114783" y="2827053"/>
            <a:ext cx="29074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800" dirty="0" smtClean="0">
                <a:solidFill>
                  <a:srgbClr val="0033CC"/>
                </a:solidFill>
                <a:latin typeface="Arial" panose="020B0604020202020204" pitchFamily="34" charset="0"/>
              </a:rPr>
              <a:t>5</a:t>
            </a:r>
            <a:endParaRPr lang="en-US" altLang="en-US" sz="2800" dirty="0">
              <a:solidFill>
                <a:srgbClr val="0033CC"/>
              </a:solidFill>
              <a:latin typeface="Arial" panose="020B0604020202020204" pitchFamily="34" charset="0"/>
            </a:endParaRPr>
          </a:p>
        </p:txBody>
      </p:sp>
      <p:graphicFrame>
        <p:nvGraphicFramePr>
          <p:cNvPr id="100398" name="Object 46"/>
          <p:cNvGraphicFramePr>
            <a:graphicFrameLocks noChangeAspect="1"/>
          </p:cNvGraphicFramePr>
          <p:nvPr/>
        </p:nvGraphicFramePr>
        <p:xfrm>
          <a:off x="4542219" y="3104728"/>
          <a:ext cx="320675" cy="357188"/>
        </p:xfrm>
        <a:graphic>
          <a:graphicData uri="http://schemas.openxmlformats.org/presentationml/2006/ole">
            <mc:AlternateContent xmlns:mc="http://schemas.openxmlformats.org/markup-compatibility/2006">
              <mc:Choice xmlns:v="urn:schemas-microsoft-com:vml" Requires="v">
                <p:oleObj spid="_x0000_s21599" name="Equation" r:id="rId1" imgW="2743200" imgH="3048000" progId="Equation.3">
                  <p:embed/>
                </p:oleObj>
              </mc:Choice>
              <mc:Fallback>
                <p:oleObj name="Equation" r:id="rId1" imgW="2743200" imgH="3048000" progId="Equation.3">
                  <p:embed/>
                  <p:pic>
                    <p:nvPicPr>
                      <p:cNvPr id="0" name="Picture 21598"/>
                      <p:cNvPicPr>
                        <a:picLocks noChangeAspect="1" noChangeArrowheads="1"/>
                      </p:cNvPicPr>
                      <p:nvPr/>
                    </p:nvPicPr>
                    <p:blipFill>
                      <a:blip r:embed="rId2"/>
                      <a:srcRect/>
                      <a:stretch>
                        <a:fillRect/>
                      </a:stretch>
                    </p:blipFill>
                    <p:spPr bwMode="auto">
                      <a:xfrm>
                        <a:off x="4542219" y="3104728"/>
                        <a:ext cx="320675"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0399" name="Text Box 47"/>
          <p:cNvSpPr txBox="1">
            <a:spLocks noChangeArrowheads="1"/>
          </p:cNvSpPr>
          <p:nvPr/>
        </p:nvSpPr>
        <p:spPr bwMode="auto">
          <a:xfrm>
            <a:off x="4862048" y="3255072"/>
            <a:ext cx="381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800" dirty="0" smtClean="0">
                <a:solidFill>
                  <a:srgbClr val="0033CC"/>
                </a:solidFill>
                <a:latin typeface="Arial" panose="020B0604020202020204" pitchFamily="34" charset="0"/>
              </a:rPr>
              <a:t>5</a:t>
            </a:r>
            <a:endParaRPr lang="en-US" altLang="en-US" sz="2800" dirty="0">
              <a:solidFill>
                <a:srgbClr val="0033CC"/>
              </a:solidFill>
              <a:latin typeface="Arial" panose="020B0604020202020204" pitchFamily="34" charset="0"/>
            </a:endParaRPr>
          </a:p>
        </p:txBody>
      </p:sp>
      <p:sp>
        <p:nvSpPr>
          <p:cNvPr id="100400" name="Text Box 48"/>
          <p:cNvSpPr txBox="1">
            <a:spLocks noChangeArrowheads="1"/>
          </p:cNvSpPr>
          <p:nvPr/>
        </p:nvSpPr>
        <p:spPr bwMode="auto">
          <a:xfrm>
            <a:off x="5083704" y="3256661"/>
            <a:ext cx="381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800" dirty="0">
                <a:solidFill>
                  <a:srgbClr val="0033CC"/>
                </a:solidFill>
                <a:latin typeface="Arial" panose="020B0604020202020204" pitchFamily="34" charset="0"/>
              </a:rPr>
              <a:t>3</a:t>
            </a:r>
            <a:endParaRPr lang="en-US" altLang="en-US" sz="2800" dirty="0">
              <a:solidFill>
                <a:srgbClr val="0033CC"/>
              </a:solidFill>
              <a:latin typeface="Arial" panose="020B0604020202020204" pitchFamily="34" charset="0"/>
            </a:endParaRPr>
          </a:p>
        </p:txBody>
      </p:sp>
      <p:sp>
        <p:nvSpPr>
          <p:cNvPr id="100401" name="Line 49"/>
          <p:cNvSpPr>
            <a:spLocks noChangeShapeType="1"/>
          </p:cNvSpPr>
          <p:nvPr/>
        </p:nvSpPr>
        <p:spPr bwMode="auto">
          <a:xfrm>
            <a:off x="4836325" y="3775185"/>
            <a:ext cx="571500" cy="0"/>
          </a:xfrm>
          <a:prstGeom prst="line">
            <a:avLst/>
          </a:prstGeom>
          <a:noFill/>
          <a:ln w="28575">
            <a:solidFill>
              <a:srgbClr val="0033CC"/>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02" name="Text Box 50"/>
          <p:cNvSpPr txBox="1">
            <a:spLocks noChangeArrowheads="1"/>
          </p:cNvSpPr>
          <p:nvPr/>
        </p:nvSpPr>
        <p:spPr bwMode="auto">
          <a:xfrm>
            <a:off x="5094920" y="3775185"/>
            <a:ext cx="381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800" dirty="0" smtClean="0">
                <a:solidFill>
                  <a:srgbClr val="FF0000"/>
                </a:solidFill>
                <a:latin typeface="Arial" panose="020B0604020202020204" pitchFamily="34" charset="0"/>
              </a:rPr>
              <a:t>5</a:t>
            </a:r>
            <a:endParaRPr lang="en-US" altLang="en-US" sz="2800" dirty="0">
              <a:solidFill>
                <a:srgbClr val="FF0000"/>
              </a:solidFill>
              <a:latin typeface="Arial" panose="020B0604020202020204" pitchFamily="34" charset="0"/>
            </a:endParaRPr>
          </a:p>
        </p:txBody>
      </p:sp>
      <p:sp>
        <p:nvSpPr>
          <p:cNvPr id="100403" name="Text Box 51"/>
          <p:cNvSpPr txBox="1">
            <a:spLocks noChangeArrowheads="1"/>
          </p:cNvSpPr>
          <p:nvPr/>
        </p:nvSpPr>
        <p:spPr bwMode="auto">
          <a:xfrm>
            <a:off x="5753251" y="3134064"/>
            <a:ext cx="914400" cy="4572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en-US" altLang="en-US" sz="2400" dirty="0" err="1">
                <a:solidFill>
                  <a:srgbClr val="FF0000"/>
                </a:solidFill>
                <a:latin typeface="Arial" panose="020B0604020202020204" pitchFamily="34" charset="0"/>
              </a:rPr>
              <a:t>Nhớ</a:t>
            </a:r>
            <a:endParaRPr lang="en-US" altLang="en-US" sz="2400" dirty="0">
              <a:solidFill>
                <a:srgbClr val="FF0000"/>
              </a:solidFill>
              <a:latin typeface="Arial" panose="020B0604020202020204" pitchFamily="34" charset="0"/>
            </a:endParaRPr>
          </a:p>
        </p:txBody>
      </p:sp>
      <p:sp>
        <p:nvSpPr>
          <p:cNvPr id="100404" name="Text Box 52"/>
          <p:cNvSpPr txBox="1">
            <a:spLocks noChangeArrowheads="1"/>
          </p:cNvSpPr>
          <p:nvPr/>
        </p:nvSpPr>
        <p:spPr bwMode="auto">
          <a:xfrm>
            <a:off x="6651080" y="3148295"/>
            <a:ext cx="330200" cy="4572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en-US" altLang="en-US" sz="2400" dirty="0">
                <a:solidFill>
                  <a:srgbClr val="FFFF00"/>
                </a:solidFill>
                <a:latin typeface="Arial" panose="020B0604020202020204" pitchFamily="34" charset="0"/>
              </a:rPr>
              <a:t>1</a:t>
            </a:r>
            <a:endParaRPr lang="en-US" altLang="en-US" sz="2400" dirty="0">
              <a:solidFill>
                <a:srgbClr val="FFFF00"/>
              </a:solidFill>
              <a:latin typeface="Arial" panose="020B0604020202020204" pitchFamily="34" charset="0"/>
            </a:endParaRPr>
          </a:p>
        </p:txBody>
      </p:sp>
      <p:sp>
        <p:nvSpPr>
          <p:cNvPr id="100406" name="Text Box 54"/>
          <p:cNvSpPr txBox="1">
            <a:spLocks noChangeArrowheads="1"/>
          </p:cNvSpPr>
          <p:nvPr/>
        </p:nvSpPr>
        <p:spPr bwMode="auto">
          <a:xfrm>
            <a:off x="4738354" y="3763160"/>
            <a:ext cx="6223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800" dirty="0">
                <a:solidFill>
                  <a:srgbClr val="FF0000"/>
                </a:solidFill>
                <a:latin typeface="Arial" panose="020B0604020202020204" pitchFamily="34" charset="0"/>
              </a:rPr>
              <a:t>7</a:t>
            </a:r>
            <a:endParaRPr lang="en-US" altLang="en-US" sz="2800" dirty="0">
              <a:solidFill>
                <a:srgbClr val="FF0000"/>
              </a:solidFill>
              <a:latin typeface="Arial" panose="020B0604020202020204" pitchFamily="34" charset="0"/>
            </a:endParaRPr>
          </a:p>
        </p:txBody>
      </p:sp>
      <p:sp>
        <p:nvSpPr>
          <p:cNvPr id="100408" name="Text Box 56"/>
          <p:cNvSpPr txBox="1">
            <a:spLocks noChangeArrowheads="1"/>
          </p:cNvSpPr>
          <p:nvPr/>
        </p:nvSpPr>
        <p:spPr bwMode="auto">
          <a:xfrm>
            <a:off x="4836325" y="4147536"/>
            <a:ext cx="381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800" dirty="0" smtClean="0">
                <a:solidFill>
                  <a:srgbClr val="FF0000"/>
                </a:solidFill>
                <a:latin typeface="Arial" panose="020B0604020202020204" pitchFamily="34" charset="0"/>
              </a:rPr>
              <a:t>5</a:t>
            </a:r>
            <a:endParaRPr lang="en-US" altLang="en-US" sz="2800" dirty="0">
              <a:solidFill>
                <a:srgbClr val="FF0000"/>
              </a:solidFill>
              <a:latin typeface="Arial" panose="020B0604020202020204" pitchFamily="34" charset="0"/>
            </a:endParaRPr>
          </a:p>
        </p:txBody>
      </p:sp>
      <p:sp>
        <p:nvSpPr>
          <p:cNvPr id="100409" name="Text Box 57"/>
          <p:cNvSpPr txBox="1">
            <a:spLocks noChangeArrowheads="1"/>
          </p:cNvSpPr>
          <p:nvPr/>
        </p:nvSpPr>
        <p:spPr bwMode="auto">
          <a:xfrm>
            <a:off x="6595542" y="3848465"/>
            <a:ext cx="330200" cy="46166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en-US" altLang="en-US" sz="2400" dirty="0">
                <a:solidFill>
                  <a:srgbClr val="FFFF00"/>
                </a:solidFill>
                <a:latin typeface="Arial" panose="020B0604020202020204" pitchFamily="34" charset="0"/>
              </a:rPr>
              <a:t>2</a:t>
            </a:r>
            <a:endParaRPr lang="en-US" altLang="en-US" sz="2400" dirty="0">
              <a:solidFill>
                <a:srgbClr val="FFFF00"/>
              </a:solidFill>
              <a:latin typeface="Arial" panose="020B0604020202020204" pitchFamily="34" charset="0"/>
            </a:endParaRPr>
          </a:p>
        </p:txBody>
      </p:sp>
      <p:sp>
        <p:nvSpPr>
          <p:cNvPr id="100412" name="Text Box 60"/>
          <p:cNvSpPr txBox="1">
            <a:spLocks noChangeArrowheads="1"/>
          </p:cNvSpPr>
          <p:nvPr/>
        </p:nvSpPr>
        <p:spPr bwMode="auto">
          <a:xfrm>
            <a:off x="3931903" y="4140397"/>
            <a:ext cx="161290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800" dirty="0" smtClean="0">
                <a:solidFill>
                  <a:srgbClr val="FF0000"/>
                </a:solidFill>
                <a:latin typeface="Arial" panose="020B0604020202020204" pitchFamily="34" charset="0"/>
              </a:rPr>
              <a:t>12</a:t>
            </a:r>
            <a:endParaRPr lang="en-US" altLang="en-US" sz="2800" dirty="0">
              <a:solidFill>
                <a:srgbClr val="FF0000"/>
              </a:solidFill>
              <a:latin typeface="Arial" panose="020B0604020202020204" pitchFamily="34" charset="0"/>
            </a:endParaRPr>
          </a:p>
        </p:txBody>
      </p:sp>
      <p:sp>
        <p:nvSpPr>
          <p:cNvPr id="100413" name="Line 61"/>
          <p:cNvSpPr>
            <a:spLocks noChangeShapeType="1"/>
          </p:cNvSpPr>
          <p:nvPr/>
        </p:nvSpPr>
        <p:spPr bwMode="auto">
          <a:xfrm>
            <a:off x="4538111" y="4636324"/>
            <a:ext cx="916707" cy="3090"/>
          </a:xfrm>
          <a:prstGeom prst="line">
            <a:avLst/>
          </a:prstGeom>
          <a:noFill/>
          <a:ln w="28575">
            <a:solidFill>
              <a:srgbClr val="0033CC"/>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15" name="Text Box 63"/>
          <p:cNvSpPr txBox="1">
            <a:spLocks noChangeArrowheads="1"/>
          </p:cNvSpPr>
          <p:nvPr/>
        </p:nvSpPr>
        <p:spPr bwMode="auto">
          <a:xfrm>
            <a:off x="5071068" y="4627637"/>
            <a:ext cx="46557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800" dirty="0" smtClean="0">
                <a:solidFill>
                  <a:srgbClr val="FF0000"/>
                </a:solidFill>
                <a:latin typeface="Arial" panose="020B0604020202020204" pitchFamily="34" charset="0"/>
              </a:rPr>
              <a:t>5</a:t>
            </a:r>
            <a:endParaRPr lang="en-US" altLang="en-US" sz="2800" dirty="0">
              <a:solidFill>
                <a:srgbClr val="FF0000"/>
              </a:solidFill>
              <a:latin typeface="Arial" panose="020B0604020202020204" pitchFamily="34" charset="0"/>
            </a:endParaRPr>
          </a:p>
        </p:txBody>
      </p:sp>
      <p:sp>
        <p:nvSpPr>
          <p:cNvPr id="100419" name="Text Box 67"/>
          <p:cNvSpPr txBox="1">
            <a:spLocks noChangeArrowheads="1"/>
          </p:cNvSpPr>
          <p:nvPr/>
        </p:nvSpPr>
        <p:spPr bwMode="auto">
          <a:xfrm>
            <a:off x="4587983" y="4627423"/>
            <a:ext cx="45204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800" dirty="0" smtClean="0">
                <a:solidFill>
                  <a:srgbClr val="FF0000"/>
                </a:solidFill>
                <a:latin typeface="Arial" panose="020B0604020202020204" pitchFamily="34" charset="0"/>
              </a:rPr>
              <a:t>3</a:t>
            </a:r>
            <a:endParaRPr lang="en-US" altLang="en-US" sz="2800" dirty="0">
              <a:solidFill>
                <a:srgbClr val="FF0000"/>
              </a:solidFill>
              <a:latin typeface="Arial" panose="020B0604020202020204" pitchFamily="34" charset="0"/>
            </a:endParaRPr>
          </a:p>
        </p:txBody>
      </p:sp>
      <p:sp>
        <p:nvSpPr>
          <p:cNvPr id="100420" name="Text Box 68"/>
          <p:cNvSpPr txBox="1">
            <a:spLocks noChangeArrowheads="1"/>
          </p:cNvSpPr>
          <p:nvPr/>
        </p:nvSpPr>
        <p:spPr bwMode="auto">
          <a:xfrm>
            <a:off x="3049590" y="5264779"/>
            <a:ext cx="307678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vi-VN" altLang="en-US" sz="2800" dirty="0" smtClean="0">
                <a:solidFill>
                  <a:srgbClr val="3718F0"/>
                </a:solidFill>
                <a:latin typeface="Arial" panose="020B0604020202020204" pitchFamily="34" charset="0"/>
              </a:rPr>
              <a:t>Vậy  </a:t>
            </a:r>
            <a:r>
              <a:rPr lang="en-US" altLang="en-US" sz="2800" dirty="0" smtClean="0">
                <a:solidFill>
                  <a:srgbClr val="3718F0"/>
                </a:solidFill>
                <a:latin typeface="Arial" panose="020B0604020202020204" pitchFamily="34" charset="0"/>
              </a:rPr>
              <a:t>25 </a:t>
            </a:r>
            <a:r>
              <a:rPr lang="en-US" altLang="en-US" sz="2800" dirty="0">
                <a:solidFill>
                  <a:srgbClr val="3718F0"/>
                </a:solidFill>
                <a:latin typeface="Arial" panose="020B0604020202020204" pitchFamily="34" charset="0"/>
              </a:rPr>
              <a:t>X </a:t>
            </a:r>
            <a:r>
              <a:rPr lang="en-US" altLang="en-US" sz="2800" dirty="0" smtClean="0">
                <a:solidFill>
                  <a:srgbClr val="3718F0"/>
                </a:solidFill>
                <a:latin typeface="Arial" panose="020B0604020202020204" pitchFamily="34" charset="0"/>
              </a:rPr>
              <a:t>53   </a:t>
            </a:r>
            <a:r>
              <a:rPr lang="en-US" altLang="en-US" sz="2800" dirty="0">
                <a:solidFill>
                  <a:srgbClr val="3718F0"/>
                </a:solidFill>
                <a:latin typeface="Arial" panose="020B0604020202020204" pitchFamily="34" charset="0"/>
              </a:rPr>
              <a:t>=</a:t>
            </a:r>
            <a:r>
              <a:rPr lang="en-US" altLang="en-US" sz="2800" dirty="0">
                <a:solidFill>
                  <a:srgbClr val="006600"/>
                </a:solidFill>
                <a:latin typeface="Arial" panose="020B0604020202020204" pitchFamily="34" charset="0"/>
              </a:rPr>
              <a:t>  </a:t>
            </a:r>
            <a:endParaRPr lang="en-US" altLang="en-US" sz="2800" dirty="0">
              <a:solidFill>
                <a:srgbClr val="006600"/>
              </a:solidFill>
              <a:latin typeface="Arial" panose="020B0604020202020204" pitchFamily="34" charset="0"/>
            </a:endParaRPr>
          </a:p>
        </p:txBody>
      </p:sp>
      <p:sp>
        <p:nvSpPr>
          <p:cNvPr id="100421" name="Text Box 69"/>
          <p:cNvSpPr txBox="1">
            <a:spLocks noChangeArrowheads="1"/>
          </p:cNvSpPr>
          <p:nvPr/>
        </p:nvSpPr>
        <p:spPr bwMode="auto">
          <a:xfrm>
            <a:off x="5745815" y="5253270"/>
            <a:ext cx="138912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800" dirty="0" smtClean="0">
                <a:solidFill>
                  <a:srgbClr val="FF0000"/>
                </a:solidFill>
                <a:latin typeface="Arial" panose="020B0604020202020204" pitchFamily="34" charset="0"/>
              </a:rPr>
              <a:t>1325</a:t>
            </a:r>
            <a:endParaRPr lang="en-US" altLang="en-US" sz="2800" dirty="0">
              <a:solidFill>
                <a:srgbClr val="FF0000"/>
              </a:solidFill>
              <a:latin typeface="Arial" panose="020B0604020202020204" pitchFamily="34" charset="0"/>
            </a:endParaRPr>
          </a:p>
        </p:txBody>
      </p:sp>
      <p:sp>
        <p:nvSpPr>
          <p:cNvPr id="4166" name="Rectangle 70"/>
          <p:cNvSpPr>
            <a:spLocks noChangeArrowheads="1"/>
          </p:cNvSpPr>
          <p:nvPr/>
        </p:nvSpPr>
        <p:spPr bwMode="auto">
          <a:xfrm>
            <a:off x="2082801" y="632435"/>
            <a:ext cx="1371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0"/>
              </a:spcBef>
              <a:buFontTx/>
              <a:buNone/>
            </a:pPr>
            <a:r>
              <a:rPr lang="en-US" altLang="en-US" sz="2800" b="1" u="sng" dirty="0" err="1">
                <a:latin typeface=".VnTime" panose="020B7200000000000000" pitchFamily="34" charset="0"/>
              </a:rPr>
              <a:t>To¸n</a:t>
            </a:r>
            <a:endParaRPr lang="en-US" altLang="en-US" sz="2800" b="1" u="sng" dirty="0">
              <a:latin typeface=".VnTime" panose="020B7200000000000000" pitchFamily="34" charset="0"/>
            </a:endParaRPr>
          </a:p>
        </p:txBody>
      </p:sp>
      <p:sp>
        <p:nvSpPr>
          <p:cNvPr id="4167" name="Rectangle 71"/>
          <p:cNvSpPr>
            <a:spLocks noChangeArrowheads="1"/>
          </p:cNvSpPr>
          <p:nvPr/>
        </p:nvSpPr>
        <p:spPr bwMode="auto">
          <a:xfrm>
            <a:off x="3173783" y="66414"/>
            <a:ext cx="6248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en-US" altLang="en-US" sz="2800" b="1" i="1" dirty="0" err="1" smtClean="0">
                <a:latin typeface="Times New Roman" panose="02020603050405020304" pitchFamily="18" charset="0"/>
                <a:cs typeface="Times New Roman" panose="02020603050405020304" pitchFamily="18" charset="0"/>
              </a:rPr>
              <a:t>Th</a:t>
            </a:r>
            <a:r>
              <a:rPr lang="vi-VN" altLang="en-US" sz="2800" b="1" i="1" dirty="0" smtClean="0">
                <a:latin typeface="Times New Roman" panose="02020603050405020304" pitchFamily="18" charset="0"/>
                <a:cs typeface="Times New Roman" panose="02020603050405020304" pitchFamily="18" charset="0"/>
              </a:rPr>
              <a:t>ứ</a:t>
            </a:r>
            <a:r>
              <a:rPr lang="en-US" altLang="en-US" sz="2800" b="1" i="1" dirty="0" smtClean="0">
                <a:latin typeface="Times New Roman" panose="02020603050405020304" pitchFamily="18" charset="0"/>
                <a:cs typeface="Times New Roman" panose="02020603050405020304" pitchFamily="18" charset="0"/>
              </a:rPr>
              <a:t> </a:t>
            </a:r>
            <a:r>
              <a:rPr lang="vi-VN" altLang="en-US" sz="2800" b="1" i="1" dirty="0" err="1" smtClean="0">
                <a:latin typeface="Times New Roman" panose="02020603050405020304" pitchFamily="18" charset="0"/>
                <a:cs typeface="Times New Roman" panose="02020603050405020304" pitchFamily="18" charset="0"/>
              </a:rPr>
              <a:t>B</a:t>
            </a:r>
            <a:r>
              <a:rPr lang="en-US" altLang="en-US" sz="2800" b="1" i="1" dirty="0" err="1" smtClean="0">
                <a:latin typeface="Times New Roman" panose="02020603050405020304" pitchFamily="18" charset="0"/>
                <a:cs typeface="Times New Roman" panose="02020603050405020304" pitchFamily="18" charset="0"/>
              </a:rPr>
              <a:t>ảy</a:t>
            </a:r>
            <a:r>
              <a:rPr lang="en-US" altLang="en-US" sz="2800" b="1" i="1" dirty="0" smtClean="0">
                <a:latin typeface="Times New Roman" panose="02020603050405020304" pitchFamily="18" charset="0"/>
                <a:cs typeface="Times New Roman" panose="02020603050405020304" pitchFamily="18" charset="0"/>
              </a:rPr>
              <a:t> </a:t>
            </a:r>
            <a:r>
              <a:rPr lang="en-US" altLang="en-US" sz="2800" b="1" i="1" dirty="0" err="1" smtClean="0">
                <a:latin typeface="Times New Roman" panose="02020603050405020304" pitchFamily="18" charset="0"/>
                <a:cs typeface="Times New Roman" panose="02020603050405020304" pitchFamily="18" charset="0"/>
              </a:rPr>
              <a:t>ngày</a:t>
            </a:r>
            <a:r>
              <a:rPr lang="en-US" altLang="en-US" sz="2800" b="1" i="1" dirty="0" smtClean="0">
                <a:latin typeface="Times New Roman" panose="02020603050405020304" pitchFamily="18" charset="0"/>
                <a:cs typeface="Times New Roman" panose="02020603050405020304" pitchFamily="18" charset="0"/>
              </a:rPr>
              <a:t> 1</a:t>
            </a:r>
            <a:r>
              <a:rPr lang="vi-VN" altLang="en-US" sz="2800" b="1" i="1" dirty="0" smtClean="0">
                <a:latin typeface="Times New Roman" panose="02020603050405020304" pitchFamily="18" charset="0"/>
                <a:cs typeface="Times New Roman" panose="02020603050405020304" pitchFamily="18" charset="0"/>
              </a:rPr>
              <a:t>1</a:t>
            </a:r>
            <a:r>
              <a:rPr lang="en-US" altLang="en-US" sz="2800" b="1" i="1" dirty="0" smtClean="0">
                <a:latin typeface="Times New Roman" panose="02020603050405020304" pitchFamily="18" charset="0"/>
                <a:cs typeface="Times New Roman" panose="02020603050405020304" pitchFamily="18" charset="0"/>
              </a:rPr>
              <a:t> </a:t>
            </a:r>
            <a:r>
              <a:rPr lang="en-US" altLang="en-US" sz="2800" b="1" i="1" dirty="0" err="1" smtClean="0">
                <a:latin typeface="Times New Roman" panose="02020603050405020304" pitchFamily="18" charset="0"/>
                <a:cs typeface="Times New Roman" panose="02020603050405020304" pitchFamily="18" charset="0"/>
              </a:rPr>
              <a:t>tháng</a:t>
            </a:r>
            <a:r>
              <a:rPr lang="en-US" altLang="en-US" sz="2800" b="1" i="1" dirty="0" smtClean="0">
                <a:latin typeface="Times New Roman" panose="02020603050405020304" pitchFamily="18" charset="0"/>
                <a:cs typeface="Times New Roman" panose="02020603050405020304" pitchFamily="18" charset="0"/>
              </a:rPr>
              <a:t> </a:t>
            </a:r>
            <a:r>
              <a:rPr lang="en-US" altLang="en-US" sz="2800" b="1" i="1" dirty="0">
                <a:latin typeface="Times New Roman" panose="02020603050405020304" pitchFamily="18" charset="0"/>
                <a:cs typeface="Times New Roman" panose="02020603050405020304" pitchFamily="18" charset="0"/>
              </a:rPr>
              <a:t>11 </a:t>
            </a:r>
            <a:r>
              <a:rPr lang="en-US" altLang="en-US" sz="2800" b="1" i="1" dirty="0" err="1" smtClean="0">
                <a:latin typeface="Times New Roman" panose="02020603050405020304" pitchFamily="18" charset="0"/>
                <a:cs typeface="Times New Roman" panose="02020603050405020304" pitchFamily="18" charset="0"/>
              </a:rPr>
              <a:t>năm</a:t>
            </a:r>
            <a:r>
              <a:rPr lang="en-US" altLang="en-US" sz="2800" b="1" i="1" dirty="0" smtClean="0">
                <a:latin typeface="Times New Roman" panose="02020603050405020304" pitchFamily="18" charset="0"/>
                <a:cs typeface="Times New Roman" panose="02020603050405020304" pitchFamily="18" charset="0"/>
              </a:rPr>
              <a:t> 20</a:t>
            </a:r>
            <a:r>
              <a:rPr lang="vi-VN" altLang="en-US" sz="2800" b="1" i="1" dirty="0" smtClean="0">
                <a:latin typeface="Times New Roman" panose="02020603050405020304" pitchFamily="18" charset="0"/>
                <a:cs typeface="Times New Roman" panose="02020603050405020304" pitchFamily="18" charset="0"/>
              </a:rPr>
              <a:t>23</a:t>
            </a:r>
            <a:endParaRPr lang="en-US" altLang="en-US" sz="2800" b="1" dirty="0">
              <a:latin typeface="Times New Roman" panose="02020603050405020304" pitchFamily="18" charset="0"/>
              <a:cs typeface="Times New Roman" panose="02020603050405020304" pitchFamily="18" charset="0"/>
            </a:endParaRPr>
          </a:p>
        </p:txBody>
      </p:sp>
      <p:sp>
        <p:nvSpPr>
          <p:cNvPr id="51" name="Text Box 63"/>
          <p:cNvSpPr txBox="1">
            <a:spLocks noChangeArrowheads="1"/>
          </p:cNvSpPr>
          <p:nvPr/>
        </p:nvSpPr>
        <p:spPr bwMode="auto">
          <a:xfrm>
            <a:off x="4830493" y="4631686"/>
            <a:ext cx="44411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800" dirty="0">
                <a:solidFill>
                  <a:srgbClr val="FF0000"/>
                </a:solidFill>
                <a:latin typeface="Arial" panose="020B0604020202020204" pitchFamily="34" charset="0"/>
              </a:rPr>
              <a:t>2</a:t>
            </a:r>
            <a:endParaRPr lang="en-US" altLang="en-US" sz="2800" dirty="0">
              <a:solidFill>
                <a:srgbClr val="FF0000"/>
              </a:solidFill>
              <a:latin typeface="Arial" panose="020B0604020202020204" pitchFamily="34" charset="0"/>
            </a:endParaRPr>
          </a:p>
        </p:txBody>
      </p:sp>
      <p:sp>
        <p:nvSpPr>
          <p:cNvPr id="53" name="Text Box 63"/>
          <p:cNvSpPr txBox="1">
            <a:spLocks noChangeArrowheads="1"/>
          </p:cNvSpPr>
          <p:nvPr/>
        </p:nvSpPr>
        <p:spPr bwMode="auto">
          <a:xfrm>
            <a:off x="3981849" y="4725004"/>
            <a:ext cx="46557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800" dirty="0">
                <a:solidFill>
                  <a:srgbClr val="FF0000"/>
                </a:solidFill>
                <a:latin typeface="Arial" panose="020B0604020202020204" pitchFamily="34" charset="0"/>
              </a:rPr>
              <a:t>1</a:t>
            </a:r>
            <a:endParaRPr lang="en-US" altLang="en-US" sz="2800" dirty="0">
              <a:solidFill>
                <a:srgbClr val="FF0000"/>
              </a:solidFill>
              <a:latin typeface="Arial" panose="020B0604020202020204" pitchFamily="34" charset="0"/>
            </a:endParaRPr>
          </a:p>
        </p:txBody>
      </p:sp>
      <p:sp>
        <p:nvSpPr>
          <p:cNvPr id="54" name="Text Box 43"/>
          <p:cNvSpPr txBox="1">
            <a:spLocks noChangeArrowheads="1"/>
          </p:cNvSpPr>
          <p:nvPr/>
        </p:nvSpPr>
        <p:spPr bwMode="auto">
          <a:xfrm>
            <a:off x="2199678" y="1956468"/>
            <a:ext cx="169982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en-US" altLang="en-US" sz="2400" dirty="0" smtClean="0">
                <a:solidFill>
                  <a:srgbClr val="0033CC"/>
                </a:solidFill>
                <a:latin typeface=".VnTime" panose="020B7200000000000000" pitchFamily="34" charset="0"/>
              </a:rPr>
              <a:t>1</a:t>
            </a:r>
            <a:r>
              <a:rPr lang="en-US" altLang="en-US" sz="2400" b="1" dirty="0" smtClean="0">
                <a:solidFill>
                  <a:srgbClr val="0033CC"/>
                </a:solidFill>
                <a:latin typeface="Times New Roman" panose="02020603050405020304" pitchFamily="18" charset="0"/>
                <a:cs typeface="Times New Roman" panose="02020603050405020304" pitchFamily="18" charset="0"/>
              </a:rPr>
              <a:t>. </a:t>
            </a:r>
            <a:r>
              <a:rPr lang="vi-VN" altLang="en-US" sz="2400" b="1" dirty="0" smtClean="0">
                <a:solidFill>
                  <a:srgbClr val="0033CC"/>
                </a:solidFill>
                <a:latin typeface="Times New Roman" panose="02020603050405020304" pitchFamily="18" charset="0"/>
                <a:cs typeface="Times New Roman" panose="02020603050405020304" pitchFamily="18" charset="0"/>
              </a:rPr>
              <a:t>Đặt tính</a:t>
            </a:r>
            <a:r>
              <a:rPr lang="en-US" altLang="en-US" sz="2400" b="1" dirty="0" smtClean="0">
                <a:solidFill>
                  <a:srgbClr val="0033CC"/>
                </a:solidFill>
                <a:latin typeface="Times New Roman" panose="02020603050405020304" pitchFamily="18" charset="0"/>
                <a:cs typeface="Times New Roman" panose="02020603050405020304" pitchFamily="18" charset="0"/>
              </a:rPr>
              <a:t>.</a:t>
            </a:r>
            <a:r>
              <a:rPr lang="vi-VN" altLang="en-US" sz="2400" b="1" dirty="0" smtClean="0">
                <a:solidFill>
                  <a:srgbClr val="0033CC"/>
                </a:solidFill>
                <a:latin typeface="Times New Roman" panose="02020603050405020304" pitchFamily="18" charset="0"/>
                <a:cs typeface="Times New Roman" panose="02020603050405020304" pitchFamily="18" charset="0"/>
              </a:rPr>
              <a:t> </a:t>
            </a:r>
            <a:endParaRPr lang="en-US" altLang="en-US" sz="2400" dirty="0">
              <a:solidFill>
                <a:srgbClr val="0033CC"/>
              </a:solidFill>
              <a:latin typeface=".VnTime" panose="020B7200000000000000" pitchFamily="34" charset="0"/>
            </a:endParaRPr>
          </a:p>
        </p:txBody>
      </p:sp>
      <p:sp>
        <p:nvSpPr>
          <p:cNvPr id="55" name="Text Box 43"/>
          <p:cNvSpPr txBox="1">
            <a:spLocks noChangeArrowheads="1"/>
          </p:cNvSpPr>
          <p:nvPr/>
        </p:nvSpPr>
        <p:spPr bwMode="auto">
          <a:xfrm>
            <a:off x="2213580" y="2395990"/>
            <a:ext cx="124082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vi-VN" altLang="en-US" sz="2400" dirty="0" smtClean="0">
                <a:solidFill>
                  <a:srgbClr val="0033CC"/>
                </a:solidFill>
                <a:latin typeface=".VnTime" panose="020B7200000000000000" pitchFamily="34" charset="0"/>
              </a:rPr>
              <a:t>2</a:t>
            </a:r>
            <a:r>
              <a:rPr lang="vi-VN" altLang="en-US" sz="2400" b="1" dirty="0" smtClean="0">
                <a:solidFill>
                  <a:srgbClr val="0033CC"/>
                </a:solidFill>
                <a:latin typeface=".VnTime" panose="020B7200000000000000" pitchFamily="34" charset="0"/>
              </a:rPr>
              <a:t>. </a:t>
            </a:r>
            <a:r>
              <a:rPr lang="vi-VN" altLang="en-US" sz="2400" b="1" dirty="0" smtClean="0">
                <a:solidFill>
                  <a:srgbClr val="0033CC"/>
                </a:solidFill>
                <a:latin typeface="Times New Roman" panose="02020603050405020304" pitchFamily="18" charset="0"/>
                <a:cs typeface="Times New Roman" panose="02020603050405020304" pitchFamily="18" charset="0"/>
              </a:rPr>
              <a:t>Tính</a:t>
            </a:r>
            <a:endParaRPr lang="en-US" altLang="en-US" sz="2400" dirty="0">
              <a:solidFill>
                <a:srgbClr val="0033CC"/>
              </a:solidFill>
              <a:latin typeface="Times New Roman" panose="02020603050405020304" pitchFamily="18" charset="0"/>
              <a:cs typeface="Times New Roman" panose="02020603050405020304" pitchFamily="18" charset="0"/>
            </a:endParaRPr>
          </a:p>
        </p:txBody>
      </p:sp>
      <p:sp>
        <p:nvSpPr>
          <p:cNvPr id="56" name="Text Box 9"/>
          <p:cNvSpPr txBox="1">
            <a:spLocks noChangeArrowheads="1"/>
          </p:cNvSpPr>
          <p:nvPr/>
        </p:nvSpPr>
        <p:spPr bwMode="auto">
          <a:xfrm>
            <a:off x="1314315" y="1310137"/>
            <a:ext cx="649098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vi-VN" altLang="en-US" sz="3600" b="1" dirty="0" smtClean="0">
                <a:solidFill>
                  <a:srgbClr val="FF0000"/>
                </a:solidFill>
                <a:latin typeface="Arial" panose="020B0604020202020204" pitchFamily="34" charset="0"/>
              </a:rPr>
              <a:t> </a:t>
            </a:r>
            <a:r>
              <a:rPr lang="en-US" altLang="en-US" sz="3600" b="1" dirty="0" smtClean="0">
                <a:solidFill>
                  <a:srgbClr val="FF0000"/>
                </a:solidFill>
                <a:latin typeface="Arial" panose="020B0604020202020204" pitchFamily="34" charset="0"/>
              </a:rPr>
              <a:t>              </a:t>
            </a:r>
            <a:r>
              <a:rPr lang="vi-VN" altLang="en-US" sz="3600" b="1" dirty="0" smtClean="0">
                <a:solidFill>
                  <a:srgbClr val="FF0000"/>
                </a:solidFill>
                <a:latin typeface="Arial" panose="020B0604020202020204" pitchFamily="34" charset="0"/>
              </a:rPr>
              <a:t>25 x 53 =  ?</a:t>
            </a:r>
            <a:r>
              <a:rPr lang="en-US" altLang="en-US" sz="3600" b="1" dirty="0" smtClean="0">
                <a:solidFill>
                  <a:srgbClr val="FF0000"/>
                </a:solidFill>
                <a:latin typeface="Arial" panose="020B0604020202020204" pitchFamily="34" charset="0"/>
              </a:rPr>
              <a:t>    </a:t>
            </a:r>
            <a:endParaRPr lang="en-US" altLang="en-US" sz="3600" b="1" dirty="0">
              <a:solidFill>
                <a:srgbClr val="FF0000"/>
              </a:solidFill>
              <a:latin typeface="Arial" panose="020B0604020202020204" pitchFamily="34" charset="0"/>
            </a:endParaRPr>
          </a:p>
        </p:txBody>
      </p:sp>
      <p:sp>
        <p:nvSpPr>
          <p:cNvPr id="49" name="Text Box 52"/>
          <p:cNvSpPr txBox="1">
            <a:spLocks noChangeArrowheads="1"/>
          </p:cNvSpPr>
          <p:nvPr/>
        </p:nvSpPr>
        <p:spPr bwMode="auto">
          <a:xfrm>
            <a:off x="7130756" y="4387520"/>
            <a:ext cx="330200" cy="4572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en-US" altLang="en-US" sz="2400" dirty="0">
                <a:solidFill>
                  <a:srgbClr val="FFFF00"/>
                </a:solidFill>
                <a:latin typeface="Arial" panose="020B0604020202020204" pitchFamily="34" charset="0"/>
              </a:rPr>
              <a:t>1</a:t>
            </a:r>
            <a:endParaRPr lang="en-US" altLang="en-US" sz="2400" dirty="0">
              <a:solidFill>
                <a:srgbClr val="FFFF00"/>
              </a:solidFill>
              <a:latin typeface="Arial" panose="020B0604020202020204" pitchFamily="34" charset="0"/>
            </a:endParaRPr>
          </a:p>
        </p:txBody>
      </p:sp>
      <p:sp>
        <p:nvSpPr>
          <p:cNvPr id="50" name="Text Box 51"/>
          <p:cNvSpPr txBox="1">
            <a:spLocks noChangeArrowheads="1"/>
          </p:cNvSpPr>
          <p:nvPr/>
        </p:nvSpPr>
        <p:spPr bwMode="auto">
          <a:xfrm>
            <a:off x="5719536" y="3148295"/>
            <a:ext cx="914400" cy="4572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en-US" altLang="en-US" sz="2400" dirty="0" err="1">
                <a:solidFill>
                  <a:srgbClr val="FF0000"/>
                </a:solidFill>
                <a:latin typeface="Arial" panose="020B0604020202020204" pitchFamily="34" charset="0"/>
              </a:rPr>
              <a:t>Nhớ</a:t>
            </a:r>
            <a:endParaRPr lang="en-US" altLang="en-US" sz="2400" dirty="0">
              <a:solidFill>
                <a:srgbClr val="FF0000"/>
              </a:solidFill>
              <a:latin typeface="Arial" panose="020B0604020202020204" pitchFamily="34" charset="0"/>
            </a:endParaRPr>
          </a:p>
        </p:txBody>
      </p:sp>
      <p:sp>
        <p:nvSpPr>
          <p:cNvPr id="35" name="AutoShape 74"/>
          <p:cNvSpPr>
            <a:spLocks noChangeArrowheads="1"/>
          </p:cNvSpPr>
          <p:nvPr/>
        </p:nvSpPr>
        <p:spPr bwMode="auto">
          <a:xfrm>
            <a:off x="6034855" y="3491370"/>
            <a:ext cx="2541594" cy="533400"/>
          </a:xfrm>
          <a:prstGeom prst="wedgeRectCallout">
            <a:avLst>
              <a:gd name="adj1" fmla="val -74792"/>
              <a:gd name="adj2" fmla="val 58630"/>
            </a:avLst>
          </a:prstGeom>
          <a:solidFill>
            <a:srgbClr val="CCFFFF"/>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0"/>
              </a:spcBef>
              <a:buFontTx/>
              <a:buNone/>
            </a:pPr>
            <a:endParaRPr lang="en-US" altLang="en-US" sz="2000">
              <a:solidFill>
                <a:srgbClr val="FF3300"/>
              </a:solidFill>
              <a:latin typeface=".VnTime" panose="020B7200000000000000" pitchFamily="34" charset="0"/>
            </a:endParaRPr>
          </a:p>
        </p:txBody>
      </p:sp>
      <p:sp>
        <p:nvSpPr>
          <p:cNvPr id="37" name="Text Box 75"/>
          <p:cNvSpPr txBox="1">
            <a:spLocks noChangeArrowheads="1"/>
          </p:cNvSpPr>
          <p:nvPr/>
        </p:nvSpPr>
        <p:spPr bwMode="auto">
          <a:xfrm>
            <a:off x="6327554" y="3423046"/>
            <a:ext cx="152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000" dirty="0" smtClean="0">
                <a:solidFill>
                  <a:srgbClr val="FF0000"/>
                </a:solidFill>
                <a:latin typeface="Arial" panose="020B0604020202020204" pitchFamily="34" charset="0"/>
              </a:rPr>
              <a:t>25 x 3</a:t>
            </a:r>
            <a:endParaRPr lang="en-US" altLang="en-US" sz="2000" dirty="0">
              <a:solidFill>
                <a:srgbClr val="FF0000"/>
              </a:solidFill>
              <a:latin typeface=".VnTime" panose="020B7200000000000000" pitchFamily="34" charset="0"/>
            </a:endParaRPr>
          </a:p>
        </p:txBody>
      </p:sp>
      <p:sp>
        <p:nvSpPr>
          <p:cNvPr id="38" name="Text Box 76"/>
          <p:cNvSpPr txBox="1">
            <a:spLocks noChangeArrowheads="1"/>
          </p:cNvSpPr>
          <p:nvPr/>
        </p:nvSpPr>
        <p:spPr bwMode="auto">
          <a:xfrm>
            <a:off x="5978985" y="3628046"/>
            <a:ext cx="226306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000" dirty="0" err="1">
                <a:solidFill>
                  <a:srgbClr val="FF0000"/>
                </a:solidFill>
                <a:latin typeface=".VnTime" panose="020B7200000000000000" pitchFamily="34" charset="0"/>
              </a:rPr>
              <a:t>TÝch</a:t>
            </a:r>
            <a:r>
              <a:rPr lang="en-US" altLang="en-US" sz="2000" dirty="0">
                <a:solidFill>
                  <a:srgbClr val="FF0000"/>
                </a:solidFill>
                <a:latin typeface=".VnTime" panose="020B7200000000000000" pitchFamily="34" charset="0"/>
              </a:rPr>
              <a:t> </a:t>
            </a:r>
            <a:r>
              <a:rPr lang="en-US" altLang="en-US" sz="2000" dirty="0" err="1">
                <a:solidFill>
                  <a:srgbClr val="FF0000"/>
                </a:solidFill>
                <a:latin typeface=".VnTime" panose="020B7200000000000000" pitchFamily="34" charset="0"/>
              </a:rPr>
              <a:t>riªng</a:t>
            </a:r>
            <a:r>
              <a:rPr lang="en-US" altLang="en-US" sz="2000" dirty="0">
                <a:solidFill>
                  <a:srgbClr val="FF0000"/>
                </a:solidFill>
                <a:latin typeface=".VnTime" panose="020B7200000000000000" pitchFamily="34" charset="0"/>
              </a:rPr>
              <a:t> </a:t>
            </a:r>
            <a:r>
              <a:rPr lang="en-US" altLang="en-US" sz="2000" dirty="0" err="1" smtClean="0">
                <a:solidFill>
                  <a:srgbClr val="FF0000"/>
                </a:solidFill>
                <a:latin typeface="Times New Roman" panose="02020603050405020304" pitchFamily="18" charset="0"/>
                <a:cs typeface="Times New Roman" panose="02020603050405020304" pitchFamily="18" charset="0"/>
              </a:rPr>
              <a:t>thứ</a:t>
            </a:r>
            <a:r>
              <a:rPr lang="en-US" altLang="en-US" sz="2000" dirty="0" smtClean="0">
                <a:solidFill>
                  <a:srgbClr val="FF0000"/>
                </a:solidFill>
                <a:latin typeface="Times New Roman" panose="02020603050405020304" pitchFamily="18" charset="0"/>
                <a:cs typeface="Times New Roman" panose="02020603050405020304" pitchFamily="18" charset="0"/>
              </a:rPr>
              <a:t> </a:t>
            </a:r>
            <a:r>
              <a:rPr lang="en-US" altLang="en-US" sz="2000" dirty="0" err="1" smtClean="0">
                <a:solidFill>
                  <a:srgbClr val="FF0000"/>
                </a:solidFill>
                <a:latin typeface="Times New Roman" panose="02020603050405020304" pitchFamily="18" charset="0"/>
                <a:cs typeface="Times New Roman" panose="02020603050405020304" pitchFamily="18" charset="0"/>
              </a:rPr>
              <a:t>nhất</a:t>
            </a:r>
            <a:endParaRPr lang="en-US" altLang="en-US" sz="2000" dirty="0">
              <a:solidFill>
                <a:srgbClr val="FF0000"/>
              </a:solidFill>
              <a:latin typeface="Times New Roman" panose="02020603050405020304" pitchFamily="18" charset="0"/>
              <a:cs typeface="Times New Roman" panose="02020603050405020304" pitchFamily="18" charset="0"/>
            </a:endParaRPr>
          </a:p>
        </p:txBody>
      </p:sp>
      <p:sp>
        <p:nvSpPr>
          <p:cNvPr id="39" name="AutoShape 72"/>
          <p:cNvSpPr>
            <a:spLocks noChangeArrowheads="1"/>
          </p:cNvSpPr>
          <p:nvPr/>
        </p:nvSpPr>
        <p:spPr bwMode="auto">
          <a:xfrm>
            <a:off x="5864059" y="4106014"/>
            <a:ext cx="2680857" cy="533400"/>
          </a:xfrm>
          <a:prstGeom prst="wedgeRectCallout">
            <a:avLst>
              <a:gd name="adj1" fmla="val -76389"/>
              <a:gd name="adj2" fmla="val 15477"/>
            </a:avLst>
          </a:prstGeom>
          <a:solidFill>
            <a:srgbClr val="CCFFFF"/>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0"/>
              </a:spcBef>
              <a:buFontTx/>
              <a:buNone/>
            </a:pPr>
            <a:endParaRPr lang="en-US" altLang="en-US" sz="2000">
              <a:solidFill>
                <a:srgbClr val="FF3300"/>
              </a:solidFill>
              <a:latin typeface=".VnTime" panose="020B7200000000000000" pitchFamily="34" charset="0"/>
            </a:endParaRPr>
          </a:p>
        </p:txBody>
      </p:sp>
      <p:sp>
        <p:nvSpPr>
          <p:cNvPr id="40" name="Text Box 78"/>
          <p:cNvSpPr txBox="1">
            <a:spLocks noChangeArrowheads="1"/>
          </p:cNvSpPr>
          <p:nvPr/>
        </p:nvSpPr>
        <p:spPr bwMode="auto">
          <a:xfrm>
            <a:off x="6203613" y="4024291"/>
            <a:ext cx="1905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000" dirty="0" smtClean="0">
                <a:solidFill>
                  <a:srgbClr val="FF0000"/>
                </a:solidFill>
                <a:latin typeface="Arial" panose="020B0604020202020204" pitchFamily="34" charset="0"/>
              </a:rPr>
              <a:t>25 </a:t>
            </a:r>
            <a:r>
              <a:rPr lang="en-US" altLang="en-US" sz="2000" dirty="0">
                <a:solidFill>
                  <a:srgbClr val="FF0000"/>
                </a:solidFill>
                <a:latin typeface="Arial" panose="020B0604020202020204" pitchFamily="34" charset="0"/>
              </a:rPr>
              <a:t>x </a:t>
            </a:r>
            <a:r>
              <a:rPr lang="en-US" altLang="en-US" sz="2000" dirty="0" smtClean="0">
                <a:solidFill>
                  <a:srgbClr val="FF0000"/>
                </a:solidFill>
                <a:latin typeface="Arial" panose="020B0604020202020204" pitchFamily="34" charset="0"/>
              </a:rPr>
              <a:t>5 </a:t>
            </a:r>
            <a:r>
              <a:rPr lang="en-US" altLang="en-US" sz="2000" dirty="0">
                <a:solidFill>
                  <a:srgbClr val="FF0000"/>
                </a:solidFill>
                <a:latin typeface="Arial" panose="020B0604020202020204" pitchFamily="34" charset="0"/>
              </a:rPr>
              <a:t>(</a:t>
            </a:r>
            <a:r>
              <a:rPr lang="en-US" altLang="en-US" sz="2000" dirty="0" err="1">
                <a:solidFill>
                  <a:srgbClr val="FF0000"/>
                </a:solidFill>
                <a:latin typeface="Arial" panose="020B0604020202020204" pitchFamily="34" charset="0"/>
              </a:rPr>
              <a:t>chục</a:t>
            </a:r>
            <a:r>
              <a:rPr lang="en-US" altLang="en-US" sz="2000" dirty="0">
                <a:solidFill>
                  <a:srgbClr val="FF0000"/>
                </a:solidFill>
                <a:latin typeface="Arial" panose="020B0604020202020204" pitchFamily="34" charset="0"/>
              </a:rPr>
              <a:t>)</a:t>
            </a:r>
            <a:endParaRPr lang="en-US" altLang="en-US" sz="2000" dirty="0">
              <a:solidFill>
                <a:srgbClr val="FF0000"/>
              </a:solidFill>
              <a:latin typeface=".VnTime" panose="020B7200000000000000" pitchFamily="34" charset="0"/>
            </a:endParaRPr>
          </a:p>
        </p:txBody>
      </p:sp>
      <p:sp>
        <p:nvSpPr>
          <p:cNvPr id="41" name="Line 83"/>
          <p:cNvSpPr>
            <a:spLocks noChangeShapeType="1"/>
          </p:cNvSpPr>
          <p:nvPr/>
        </p:nvSpPr>
        <p:spPr bwMode="auto">
          <a:xfrm flipV="1">
            <a:off x="5791240" y="4455090"/>
            <a:ext cx="726822" cy="1190"/>
          </a:xfrm>
          <a:prstGeom prst="line">
            <a:avLst/>
          </a:prstGeom>
          <a:ln>
            <a:solidFill>
              <a:srgbClr val="C00000"/>
            </a:solidFill>
            <a:tailEnd type="triangle" w="med" len="med"/>
          </a:ln>
        </p:spPr>
        <p:style>
          <a:lnRef idx="1">
            <a:schemeClr val="accent2"/>
          </a:lnRef>
          <a:fillRef idx="0">
            <a:schemeClr val="accent2"/>
          </a:fillRef>
          <a:effectRef idx="0">
            <a:schemeClr val="accent2"/>
          </a:effectRef>
          <a:fontRef idx="minor">
            <a:schemeClr val="tx1"/>
          </a:fontRef>
        </p:style>
        <p:txBody>
          <a:bodyPr/>
          <a:lstStyle/>
          <a:p>
            <a:endParaRPr lang="en-US" b="1">
              <a:ln w="28575">
                <a:solidFill>
                  <a:schemeClr val="tx1"/>
                </a:solidFill>
              </a:ln>
            </a:endParaRPr>
          </a:p>
        </p:txBody>
      </p:sp>
      <p:sp>
        <p:nvSpPr>
          <p:cNvPr id="44" name="Rectangle 43"/>
          <p:cNvSpPr>
            <a:spLocks noChangeArrowheads="1"/>
          </p:cNvSpPr>
          <p:nvPr/>
        </p:nvSpPr>
        <p:spPr bwMode="auto">
          <a:xfrm>
            <a:off x="6578093" y="4224852"/>
            <a:ext cx="13441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sz="2400" dirty="0" smtClean="0">
                <a:solidFill>
                  <a:srgbClr val="3718F0"/>
                </a:solidFill>
                <a:latin typeface=".VnTime" panose="020B7200000000000000" pitchFamily="34" charset="0"/>
              </a:rPr>
              <a:t>1250</a:t>
            </a:r>
            <a:endParaRPr lang="en-US" altLang="en-US" sz="2400" dirty="0">
              <a:solidFill>
                <a:srgbClr val="3718F0"/>
              </a:solidFill>
              <a:latin typeface=".VnTime" panose="020B7200000000000000" pitchFamily="34" charset="0"/>
            </a:endParaRPr>
          </a:p>
        </p:txBody>
      </p:sp>
      <p:sp>
        <p:nvSpPr>
          <p:cNvPr id="45" name="AutoShape 73"/>
          <p:cNvSpPr>
            <a:spLocks noChangeArrowheads="1"/>
          </p:cNvSpPr>
          <p:nvPr/>
        </p:nvSpPr>
        <p:spPr bwMode="auto">
          <a:xfrm>
            <a:off x="5950772" y="4737690"/>
            <a:ext cx="2578377" cy="533400"/>
          </a:xfrm>
          <a:prstGeom prst="wedgeRectCallout">
            <a:avLst>
              <a:gd name="adj1" fmla="val -68657"/>
              <a:gd name="adj2" fmla="val -24704"/>
            </a:avLst>
          </a:prstGeom>
          <a:solidFill>
            <a:srgbClr val="CCFFFF"/>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0"/>
              </a:spcBef>
              <a:buFontTx/>
              <a:buNone/>
            </a:pPr>
            <a:endParaRPr lang="en-US" altLang="en-US" sz="2000">
              <a:solidFill>
                <a:srgbClr val="FF3300"/>
              </a:solidFill>
              <a:latin typeface=".VnTime" panose="020B7200000000000000" pitchFamily="34" charset="0"/>
            </a:endParaRPr>
          </a:p>
        </p:txBody>
      </p:sp>
      <p:sp>
        <p:nvSpPr>
          <p:cNvPr id="46" name="Text Box 80"/>
          <p:cNvSpPr txBox="1">
            <a:spLocks noChangeArrowheads="1"/>
          </p:cNvSpPr>
          <p:nvPr/>
        </p:nvSpPr>
        <p:spPr bwMode="auto">
          <a:xfrm>
            <a:off x="5900301" y="4706158"/>
            <a:ext cx="1905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000" dirty="0" smtClean="0">
                <a:solidFill>
                  <a:srgbClr val="FF0000"/>
                </a:solidFill>
                <a:latin typeface="Arial" panose="020B0604020202020204" pitchFamily="34" charset="0"/>
              </a:rPr>
              <a:t>75 +</a:t>
            </a:r>
            <a:r>
              <a:rPr lang="en-US" altLang="en-US" sz="2000" dirty="0">
                <a:solidFill>
                  <a:srgbClr val="FF0000"/>
                </a:solidFill>
                <a:latin typeface="Arial" panose="020B0604020202020204" pitchFamily="34" charset="0"/>
              </a:rPr>
              <a:t> </a:t>
            </a:r>
            <a:r>
              <a:rPr lang="en-US" altLang="en-US" sz="2000" dirty="0" smtClean="0">
                <a:solidFill>
                  <a:srgbClr val="FF0000"/>
                </a:solidFill>
                <a:latin typeface="Arial" panose="020B0604020202020204" pitchFamily="34" charset="0"/>
              </a:rPr>
              <a:t>1250</a:t>
            </a:r>
            <a:endParaRPr lang="en-US" altLang="en-US" sz="2000" dirty="0">
              <a:solidFill>
                <a:srgbClr val="FF0000"/>
              </a:solidFill>
              <a:latin typeface=".VnTime" panose="020B7200000000000000" pitchFamily="34" charset="0"/>
            </a:endParaRPr>
          </a:p>
        </p:txBody>
      </p:sp>
      <p:sp>
        <p:nvSpPr>
          <p:cNvPr id="47" name="Text Box 79"/>
          <p:cNvSpPr txBox="1">
            <a:spLocks noChangeArrowheads="1"/>
          </p:cNvSpPr>
          <p:nvPr/>
        </p:nvSpPr>
        <p:spPr bwMode="auto">
          <a:xfrm>
            <a:off x="6059686" y="4893296"/>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000" dirty="0" err="1">
                <a:solidFill>
                  <a:srgbClr val="FF0000"/>
                </a:solidFill>
                <a:latin typeface=".VnTime" panose="020B7200000000000000" pitchFamily="34" charset="0"/>
              </a:rPr>
              <a:t>TÝch</a:t>
            </a:r>
            <a:r>
              <a:rPr lang="en-US" altLang="en-US" sz="2000" dirty="0">
                <a:solidFill>
                  <a:srgbClr val="FF0000"/>
                </a:solidFill>
                <a:latin typeface=".VnTime" panose="020B7200000000000000" pitchFamily="34" charset="0"/>
              </a:rPr>
              <a:t> </a:t>
            </a:r>
            <a:r>
              <a:rPr lang="en-US" altLang="en-US" sz="2000" dirty="0" err="1">
                <a:solidFill>
                  <a:srgbClr val="FF0000"/>
                </a:solidFill>
                <a:latin typeface=".VnTime" panose="020B7200000000000000" pitchFamily="34" charset="0"/>
              </a:rPr>
              <a:t>chung</a:t>
            </a:r>
            <a:endParaRPr lang="en-US" altLang="en-US" sz="2000" dirty="0">
              <a:solidFill>
                <a:srgbClr val="FF0000"/>
              </a:solidFill>
              <a:latin typeface=".VnTime" panose="020B7200000000000000" pitchFamily="34" charset="0"/>
            </a:endParaRPr>
          </a:p>
        </p:txBody>
      </p:sp>
      <p:sp>
        <p:nvSpPr>
          <p:cNvPr id="48" name="Text Box 77"/>
          <p:cNvSpPr txBox="1">
            <a:spLocks noChangeArrowheads="1"/>
          </p:cNvSpPr>
          <p:nvPr/>
        </p:nvSpPr>
        <p:spPr bwMode="auto">
          <a:xfrm>
            <a:off x="6127954" y="4295591"/>
            <a:ext cx="219152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000" dirty="0" err="1">
                <a:solidFill>
                  <a:srgbClr val="FF0000"/>
                </a:solidFill>
                <a:latin typeface=".VnTime" panose="020B7200000000000000" pitchFamily="34" charset="0"/>
              </a:rPr>
              <a:t>TÝch</a:t>
            </a:r>
            <a:r>
              <a:rPr lang="en-US" altLang="en-US" sz="2000" dirty="0">
                <a:solidFill>
                  <a:srgbClr val="FF0000"/>
                </a:solidFill>
                <a:latin typeface=".VnTime" panose="020B7200000000000000" pitchFamily="34" charset="0"/>
              </a:rPr>
              <a:t> </a:t>
            </a:r>
            <a:r>
              <a:rPr lang="en-US" altLang="en-US" sz="2000" dirty="0" err="1">
                <a:solidFill>
                  <a:srgbClr val="FF0000"/>
                </a:solidFill>
                <a:latin typeface=".VnTime" panose="020B7200000000000000" pitchFamily="34" charset="0"/>
              </a:rPr>
              <a:t>riªng</a:t>
            </a:r>
            <a:r>
              <a:rPr lang="en-US" altLang="en-US" sz="2000" dirty="0">
                <a:solidFill>
                  <a:srgbClr val="FF0000"/>
                </a:solidFill>
                <a:latin typeface=".VnTime" panose="020B7200000000000000" pitchFamily="34" charset="0"/>
              </a:rPr>
              <a:t> </a:t>
            </a:r>
            <a:r>
              <a:rPr lang="vi-VN" altLang="en-US" sz="2000" dirty="0" smtClean="0">
                <a:solidFill>
                  <a:srgbClr val="FF0000"/>
                </a:solidFill>
                <a:latin typeface="Times New Roman" panose="02020603050405020304" pitchFamily="18" charset="0"/>
                <a:cs typeface="Times New Roman" panose="02020603050405020304" pitchFamily="18" charset="0"/>
              </a:rPr>
              <a:t>thứ hai</a:t>
            </a:r>
            <a:endParaRPr lang="en-US" altLang="en-US" sz="2000" dirty="0">
              <a:solidFill>
                <a:srgbClr val="FF0000"/>
              </a:solidFill>
              <a:latin typeface="Times New Roman" panose="02020603050405020304" pitchFamily="18" charset="0"/>
              <a:cs typeface="Times New Roman" panose="02020603050405020304" pitchFamily="18" charset="0"/>
            </a:endParaRPr>
          </a:p>
        </p:txBody>
      </p:sp>
      <p:sp>
        <p:nvSpPr>
          <p:cNvPr id="42" name="Text Box 35"/>
          <p:cNvSpPr txBox="1">
            <a:spLocks noChangeArrowheads="1"/>
          </p:cNvSpPr>
          <p:nvPr/>
        </p:nvSpPr>
        <p:spPr bwMode="auto">
          <a:xfrm>
            <a:off x="5944969" y="5256682"/>
            <a:ext cx="1828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en-US" altLang="en-US" sz="2800" dirty="0" smtClean="0">
                <a:solidFill>
                  <a:srgbClr val="FF0000"/>
                </a:solidFill>
                <a:latin typeface="Arial" panose="020B0604020202020204" pitchFamily="34" charset="0"/>
              </a:rPr>
              <a:t>1325</a:t>
            </a:r>
            <a:endParaRPr lang="en-US" altLang="en-US" sz="2800" dirty="0">
              <a:solidFill>
                <a:srgbClr val="FF0000"/>
              </a:solidFill>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1000" fill="hold"/>
                                        <p:tgtEl>
                                          <p:spTgt spid="54"/>
                                        </p:tgtEl>
                                        <p:attrNameLst>
                                          <p:attrName>ppt_x</p:attrName>
                                        </p:attrNameLst>
                                      </p:cBhvr>
                                      <p:tavLst>
                                        <p:tav tm="0">
                                          <p:val>
                                            <p:strVal val="#ppt_x-.2"/>
                                          </p:val>
                                        </p:tav>
                                        <p:tav tm="100000">
                                          <p:val>
                                            <p:strVal val="#ppt_x"/>
                                          </p:val>
                                        </p:tav>
                                      </p:tavLst>
                                    </p:anim>
                                    <p:anim calcmode="lin" valueType="num">
                                      <p:cBhvr>
                                        <p:cTn id="8" dur="1000" fill="hold"/>
                                        <p:tgtEl>
                                          <p:spTgt spid="54"/>
                                        </p:tgtEl>
                                        <p:attrNameLst>
                                          <p:attrName>ppt_y</p:attrName>
                                        </p:attrNameLst>
                                      </p:cBhvr>
                                      <p:tavLst>
                                        <p:tav tm="0">
                                          <p:val>
                                            <p:strVal val="#ppt_y"/>
                                          </p:val>
                                        </p:tav>
                                        <p:tav tm="100000">
                                          <p:val>
                                            <p:strVal val="#ppt_y"/>
                                          </p:val>
                                        </p:tav>
                                      </p:tavLst>
                                    </p:anim>
                                    <p:animEffect transition="in" filter="wipe(right)" prLst="gradientSize: 0.1">
                                      <p:cBhvr>
                                        <p:cTn id="9" dur="1000"/>
                                        <p:tgtEl>
                                          <p:spTgt spid="54"/>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3" fill="hold" grpId="0" nodeType="clickEffect">
                                  <p:stCondLst>
                                    <p:cond delay="0"/>
                                  </p:stCondLst>
                                  <p:childTnLst>
                                    <p:set>
                                      <p:cBhvr>
                                        <p:cTn id="13" dur="1" fill="hold">
                                          <p:stCondLst>
                                            <p:cond delay="0"/>
                                          </p:stCondLst>
                                        </p:cTn>
                                        <p:tgtEl>
                                          <p:spTgt spid="100396"/>
                                        </p:tgtEl>
                                        <p:attrNameLst>
                                          <p:attrName>style.visibility</p:attrName>
                                        </p:attrNameLst>
                                      </p:cBhvr>
                                      <p:to>
                                        <p:strVal val="visible"/>
                                      </p:to>
                                    </p:set>
                                    <p:animEffect transition="in" filter="strips(upRight)">
                                      <p:cBhvr>
                                        <p:cTn id="14" dur="500"/>
                                        <p:tgtEl>
                                          <p:spTgt spid="100396"/>
                                        </p:tgtEl>
                                      </p:cBhvr>
                                    </p:animEffect>
                                  </p:childTnLst>
                                </p:cTn>
                              </p:par>
                            </p:childTnLst>
                          </p:cTn>
                        </p:par>
                        <p:par>
                          <p:cTn id="15" fill="hold">
                            <p:stCondLst>
                              <p:cond delay="500"/>
                            </p:stCondLst>
                            <p:childTnLst>
                              <p:par>
                                <p:cTn id="16" presetID="18" presetClass="entr" presetSubtype="3" fill="hold" grpId="0" nodeType="afterEffect">
                                  <p:stCondLst>
                                    <p:cond delay="0"/>
                                  </p:stCondLst>
                                  <p:childTnLst>
                                    <p:set>
                                      <p:cBhvr>
                                        <p:cTn id="17" dur="1" fill="hold">
                                          <p:stCondLst>
                                            <p:cond delay="0"/>
                                          </p:stCondLst>
                                        </p:cTn>
                                        <p:tgtEl>
                                          <p:spTgt spid="100397"/>
                                        </p:tgtEl>
                                        <p:attrNameLst>
                                          <p:attrName>style.visibility</p:attrName>
                                        </p:attrNameLst>
                                      </p:cBhvr>
                                      <p:to>
                                        <p:strVal val="visible"/>
                                      </p:to>
                                    </p:set>
                                    <p:animEffect transition="in" filter="strips(upRight)">
                                      <p:cBhvr>
                                        <p:cTn id="18" dur="500"/>
                                        <p:tgtEl>
                                          <p:spTgt spid="100397"/>
                                        </p:tgtEl>
                                      </p:cBhvr>
                                    </p:animEffect>
                                  </p:childTnLst>
                                </p:cTn>
                              </p:par>
                            </p:childTnLst>
                          </p:cTn>
                        </p:par>
                        <p:par>
                          <p:cTn id="19" fill="hold">
                            <p:stCondLst>
                              <p:cond delay="1000"/>
                            </p:stCondLst>
                            <p:childTnLst>
                              <p:par>
                                <p:cTn id="20" presetID="18" presetClass="entr" presetSubtype="3" fill="hold" grpId="0" nodeType="afterEffect">
                                  <p:stCondLst>
                                    <p:cond delay="0"/>
                                  </p:stCondLst>
                                  <p:childTnLst>
                                    <p:set>
                                      <p:cBhvr>
                                        <p:cTn id="21" dur="1" fill="hold">
                                          <p:stCondLst>
                                            <p:cond delay="0"/>
                                          </p:stCondLst>
                                        </p:cTn>
                                        <p:tgtEl>
                                          <p:spTgt spid="100399"/>
                                        </p:tgtEl>
                                        <p:attrNameLst>
                                          <p:attrName>style.visibility</p:attrName>
                                        </p:attrNameLst>
                                      </p:cBhvr>
                                      <p:to>
                                        <p:strVal val="visible"/>
                                      </p:to>
                                    </p:set>
                                    <p:animEffect transition="in" filter="strips(upRight)">
                                      <p:cBhvr>
                                        <p:cTn id="22" dur="500"/>
                                        <p:tgtEl>
                                          <p:spTgt spid="100399"/>
                                        </p:tgtEl>
                                      </p:cBhvr>
                                    </p:animEffect>
                                  </p:childTnLst>
                                </p:cTn>
                              </p:par>
                            </p:childTnLst>
                          </p:cTn>
                        </p:par>
                        <p:par>
                          <p:cTn id="23" fill="hold">
                            <p:stCondLst>
                              <p:cond delay="1500"/>
                            </p:stCondLst>
                            <p:childTnLst>
                              <p:par>
                                <p:cTn id="24" presetID="18" presetClass="entr" presetSubtype="3" fill="hold" grpId="0" nodeType="afterEffect">
                                  <p:stCondLst>
                                    <p:cond delay="0"/>
                                  </p:stCondLst>
                                  <p:childTnLst>
                                    <p:set>
                                      <p:cBhvr>
                                        <p:cTn id="25" dur="1" fill="hold">
                                          <p:stCondLst>
                                            <p:cond delay="0"/>
                                          </p:stCondLst>
                                        </p:cTn>
                                        <p:tgtEl>
                                          <p:spTgt spid="100400"/>
                                        </p:tgtEl>
                                        <p:attrNameLst>
                                          <p:attrName>style.visibility</p:attrName>
                                        </p:attrNameLst>
                                      </p:cBhvr>
                                      <p:to>
                                        <p:strVal val="visible"/>
                                      </p:to>
                                    </p:set>
                                    <p:animEffect transition="in" filter="strips(upRight)">
                                      <p:cBhvr>
                                        <p:cTn id="26" dur="500"/>
                                        <p:tgtEl>
                                          <p:spTgt spid="100400"/>
                                        </p:tgtEl>
                                      </p:cBhvr>
                                    </p:animEffect>
                                  </p:childTnLst>
                                </p:cTn>
                              </p:par>
                            </p:childTnLst>
                          </p:cTn>
                        </p:par>
                        <p:par>
                          <p:cTn id="27" fill="hold">
                            <p:stCondLst>
                              <p:cond delay="2000"/>
                            </p:stCondLst>
                            <p:childTnLst>
                              <p:par>
                                <p:cTn id="28" presetID="18" presetClass="entr" presetSubtype="3" fill="hold" nodeType="afterEffect">
                                  <p:stCondLst>
                                    <p:cond delay="0"/>
                                  </p:stCondLst>
                                  <p:childTnLst>
                                    <p:set>
                                      <p:cBhvr>
                                        <p:cTn id="29" dur="1" fill="hold">
                                          <p:stCondLst>
                                            <p:cond delay="0"/>
                                          </p:stCondLst>
                                        </p:cTn>
                                        <p:tgtEl>
                                          <p:spTgt spid="100398"/>
                                        </p:tgtEl>
                                        <p:attrNameLst>
                                          <p:attrName>style.visibility</p:attrName>
                                        </p:attrNameLst>
                                      </p:cBhvr>
                                      <p:to>
                                        <p:strVal val="visible"/>
                                      </p:to>
                                    </p:set>
                                    <p:animEffect transition="in" filter="strips(upRight)">
                                      <p:cBhvr>
                                        <p:cTn id="30" dur="500"/>
                                        <p:tgtEl>
                                          <p:spTgt spid="100398"/>
                                        </p:tgtEl>
                                      </p:cBhvr>
                                    </p:animEffect>
                                  </p:childTnLst>
                                </p:cTn>
                              </p:par>
                            </p:childTnLst>
                          </p:cTn>
                        </p:par>
                        <p:par>
                          <p:cTn id="31" fill="hold">
                            <p:stCondLst>
                              <p:cond delay="2500"/>
                            </p:stCondLst>
                            <p:childTnLst>
                              <p:par>
                                <p:cTn id="32" presetID="18" presetClass="entr" presetSubtype="3" fill="hold" nodeType="afterEffect">
                                  <p:stCondLst>
                                    <p:cond delay="0"/>
                                  </p:stCondLst>
                                  <p:childTnLst>
                                    <p:set>
                                      <p:cBhvr>
                                        <p:cTn id="33" dur="1" fill="hold">
                                          <p:stCondLst>
                                            <p:cond delay="0"/>
                                          </p:stCondLst>
                                        </p:cTn>
                                        <p:tgtEl>
                                          <p:spTgt spid="100401"/>
                                        </p:tgtEl>
                                        <p:attrNameLst>
                                          <p:attrName>style.visibility</p:attrName>
                                        </p:attrNameLst>
                                      </p:cBhvr>
                                      <p:to>
                                        <p:strVal val="visible"/>
                                      </p:to>
                                    </p:set>
                                    <p:animEffect transition="in" filter="strips(upRight)">
                                      <p:cBhvr>
                                        <p:cTn id="34" dur="500"/>
                                        <p:tgtEl>
                                          <p:spTgt spid="100401"/>
                                        </p:tgtEl>
                                      </p:cBhvr>
                                    </p:animEffect>
                                  </p:childTnLst>
                                </p:cTn>
                              </p:par>
                            </p:childTnLst>
                          </p:cTn>
                        </p:par>
                      </p:childTnLst>
                    </p:cTn>
                  </p:par>
                  <p:par>
                    <p:cTn id="35" fill="hold">
                      <p:stCondLst>
                        <p:cond delay="indefinite"/>
                      </p:stCondLst>
                      <p:childTnLst>
                        <p:par>
                          <p:cTn id="36" fill="hold">
                            <p:stCondLst>
                              <p:cond delay="0"/>
                            </p:stCondLst>
                            <p:childTnLst>
                              <p:par>
                                <p:cTn id="37" presetID="35" presetClass="emph" presetSubtype="0" repeatCount="2000" fill="hold" grpId="1" nodeType="clickEffect">
                                  <p:stCondLst>
                                    <p:cond delay="0"/>
                                  </p:stCondLst>
                                  <p:childTnLst>
                                    <p:anim calcmode="discrete" valueType="str">
                                      <p:cBhvr>
                                        <p:cTn id="38" dur="1000" fill="hold"/>
                                        <p:tgtEl>
                                          <p:spTgt spid="100397"/>
                                        </p:tgtEl>
                                        <p:attrNameLst>
                                          <p:attrName>style.visibility</p:attrName>
                                        </p:attrNameLst>
                                      </p:cBhvr>
                                      <p:tavLst>
                                        <p:tav tm="0">
                                          <p:val>
                                            <p:strVal val="hidden"/>
                                          </p:val>
                                        </p:tav>
                                        <p:tav tm="50000">
                                          <p:val>
                                            <p:strVal val="visible"/>
                                          </p:val>
                                        </p:tav>
                                      </p:tavLst>
                                    </p:anim>
                                  </p:childTnLst>
                                </p:cTn>
                              </p:par>
                              <p:par>
                                <p:cTn id="39" presetID="35" presetClass="emph" presetSubtype="0" repeatCount="2000" fill="hold" grpId="1" nodeType="withEffect">
                                  <p:stCondLst>
                                    <p:cond delay="0"/>
                                  </p:stCondLst>
                                  <p:childTnLst>
                                    <p:anim calcmode="discrete" valueType="str">
                                      <p:cBhvr>
                                        <p:cTn id="40" dur="1000" fill="hold"/>
                                        <p:tgtEl>
                                          <p:spTgt spid="100400"/>
                                        </p:tgtEl>
                                        <p:attrNameLst>
                                          <p:attrName>style.visibility</p:attrName>
                                        </p:attrNameLst>
                                      </p:cBhvr>
                                      <p:tavLst>
                                        <p:tav tm="0">
                                          <p:val>
                                            <p:strVal val="hidden"/>
                                          </p:val>
                                        </p:tav>
                                        <p:tav tm="50000">
                                          <p:val>
                                            <p:strVal val="visible"/>
                                          </p:val>
                                        </p:tav>
                                      </p:tavLst>
                                    </p:anim>
                                  </p:childTnLst>
                                </p:cTn>
                              </p:par>
                            </p:childTnLst>
                          </p:cTn>
                        </p:par>
                      </p:childTnLst>
                    </p:cTn>
                  </p:par>
                  <p:par>
                    <p:cTn id="41" fill="hold">
                      <p:stCondLst>
                        <p:cond delay="indefinite"/>
                      </p:stCondLst>
                      <p:childTnLst>
                        <p:par>
                          <p:cTn id="42" fill="hold">
                            <p:stCondLst>
                              <p:cond delay="0"/>
                            </p:stCondLst>
                            <p:childTnLst>
                              <p:par>
                                <p:cTn id="43" presetID="35" presetClass="emph" presetSubtype="0" repeatCount="2000" fill="hold" grpId="1" nodeType="clickEffect">
                                  <p:stCondLst>
                                    <p:cond delay="0"/>
                                  </p:stCondLst>
                                  <p:childTnLst>
                                    <p:anim calcmode="discrete" valueType="str">
                                      <p:cBhvr>
                                        <p:cTn id="44" dur="1000" fill="hold"/>
                                        <p:tgtEl>
                                          <p:spTgt spid="100396"/>
                                        </p:tgtEl>
                                        <p:attrNameLst>
                                          <p:attrName>style.visibility</p:attrName>
                                        </p:attrNameLst>
                                      </p:cBhvr>
                                      <p:tavLst>
                                        <p:tav tm="0">
                                          <p:val>
                                            <p:strVal val="hidden"/>
                                          </p:val>
                                        </p:tav>
                                        <p:tav tm="50000">
                                          <p:val>
                                            <p:strVal val="visible"/>
                                          </p:val>
                                        </p:tav>
                                      </p:tavLst>
                                    </p:anim>
                                  </p:childTnLst>
                                </p:cTn>
                              </p:par>
                              <p:par>
                                <p:cTn id="45" presetID="35" presetClass="emph" presetSubtype="0" repeatCount="2000" fill="hold" grpId="1" nodeType="withEffect">
                                  <p:stCondLst>
                                    <p:cond delay="0"/>
                                  </p:stCondLst>
                                  <p:childTnLst>
                                    <p:anim calcmode="discrete" valueType="str">
                                      <p:cBhvr>
                                        <p:cTn id="46" dur="1000" fill="hold"/>
                                        <p:tgtEl>
                                          <p:spTgt spid="100399"/>
                                        </p:tgtEl>
                                        <p:attrNameLst>
                                          <p:attrName>style.visibility</p:attrName>
                                        </p:attrNameLst>
                                      </p:cBhvr>
                                      <p:tavLst>
                                        <p:tav tm="0">
                                          <p:val>
                                            <p:strVal val="hidden"/>
                                          </p:val>
                                        </p:tav>
                                        <p:tav tm="50000">
                                          <p:val>
                                            <p:strVal val="visible"/>
                                          </p:val>
                                        </p:tav>
                                      </p:tavLst>
                                    </p:anim>
                                  </p:childTnLst>
                                </p:cTn>
                              </p:par>
                            </p:childTnLst>
                          </p:cTn>
                        </p:par>
                      </p:childTnLst>
                    </p:cTn>
                  </p:par>
                  <p:par>
                    <p:cTn id="47" fill="hold">
                      <p:stCondLst>
                        <p:cond delay="indefinite"/>
                      </p:stCondLst>
                      <p:childTnLst>
                        <p:par>
                          <p:cTn id="48" fill="hold">
                            <p:stCondLst>
                              <p:cond delay="0"/>
                            </p:stCondLst>
                            <p:childTnLst>
                              <p:par>
                                <p:cTn id="49" presetID="29" presetClass="entr" presetSubtype="0" fill="hold" grpId="0" nodeType="clickEffect">
                                  <p:stCondLst>
                                    <p:cond delay="0"/>
                                  </p:stCondLst>
                                  <p:childTnLst>
                                    <p:set>
                                      <p:cBhvr>
                                        <p:cTn id="50" dur="1" fill="hold">
                                          <p:stCondLst>
                                            <p:cond delay="0"/>
                                          </p:stCondLst>
                                        </p:cTn>
                                        <p:tgtEl>
                                          <p:spTgt spid="55"/>
                                        </p:tgtEl>
                                        <p:attrNameLst>
                                          <p:attrName>style.visibility</p:attrName>
                                        </p:attrNameLst>
                                      </p:cBhvr>
                                      <p:to>
                                        <p:strVal val="visible"/>
                                      </p:to>
                                    </p:set>
                                    <p:anim calcmode="lin" valueType="num">
                                      <p:cBhvr>
                                        <p:cTn id="51" dur="1000" fill="hold"/>
                                        <p:tgtEl>
                                          <p:spTgt spid="55"/>
                                        </p:tgtEl>
                                        <p:attrNameLst>
                                          <p:attrName>ppt_x</p:attrName>
                                        </p:attrNameLst>
                                      </p:cBhvr>
                                      <p:tavLst>
                                        <p:tav tm="0">
                                          <p:val>
                                            <p:strVal val="#ppt_x-.2"/>
                                          </p:val>
                                        </p:tav>
                                        <p:tav tm="100000">
                                          <p:val>
                                            <p:strVal val="#ppt_x"/>
                                          </p:val>
                                        </p:tav>
                                      </p:tavLst>
                                    </p:anim>
                                    <p:anim calcmode="lin" valueType="num">
                                      <p:cBhvr>
                                        <p:cTn id="52" dur="1000" fill="hold"/>
                                        <p:tgtEl>
                                          <p:spTgt spid="55"/>
                                        </p:tgtEl>
                                        <p:attrNameLst>
                                          <p:attrName>ppt_y</p:attrName>
                                        </p:attrNameLst>
                                      </p:cBhvr>
                                      <p:tavLst>
                                        <p:tav tm="0">
                                          <p:val>
                                            <p:strVal val="#ppt_y"/>
                                          </p:val>
                                        </p:tav>
                                        <p:tav tm="100000">
                                          <p:val>
                                            <p:strVal val="#ppt_y"/>
                                          </p:val>
                                        </p:tav>
                                      </p:tavLst>
                                    </p:anim>
                                    <p:animEffect transition="in" filter="wipe(right)" prLst="gradientSize: 0.1">
                                      <p:cBhvr>
                                        <p:cTn id="53" dur="1000"/>
                                        <p:tgtEl>
                                          <p:spTgt spid="55"/>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mph" presetSubtype="0" fill="hold" grpId="2" nodeType="clickEffect">
                                  <p:stCondLst>
                                    <p:cond delay="0"/>
                                  </p:stCondLst>
                                  <p:childTnLst>
                                    <p:animClr clrSpc="hsl" dir="cw">
                                      <p:cBhvr override="childStyle">
                                        <p:cTn id="57" dur="500" fill="hold"/>
                                        <p:tgtEl>
                                          <p:spTgt spid="100400"/>
                                        </p:tgtEl>
                                        <p:attrNameLst>
                                          <p:attrName>style.color</p:attrName>
                                        </p:attrNameLst>
                                      </p:cBhvr>
                                      <p:by>
                                        <p:hsl h="7200000" s="0" l="0"/>
                                      </p:by>
                                    </p:animClr>
                                    <p:animClr clrSpc="hsl" dir="cw">
                                      <p:cBhvr>
                                        <p:cTn id="58" dur="500" fill="hold"/>
                                        <p:tgtEl>
                                          <p:spTgt spid="100400"/>
                                        </p:tgtEl>
                                        <p:attrNameLst>
                                          <p:attrName>fillcolor</p:attrName>
                                        </p:attrNameLst>
                                      </p:cBhvr>
                                      <p:by>
                                        <p:hsl h="7200000" s="0" l="0"/>
                                      </p:by>
                                    </p:animClr>
                                    <p:animClr clrSpc="hsl" dir="cw">
                                      <p:cBhvr>
                                        <p:cTn id="59" dur="500" fill="hold"/>
                                        <p:tgtEl>
                                          <p:spTgt spid="100400"/>
                                        </p:tgtEl>
                                        <p:attrNameLst>
                                          <p:attrName>stroke.color</p:attrName>
                                        </p:attrNameLst>
                                      </p:cBhvr>
                                      <p:by>
                                        <p:hsl h="7200000" s="0" l="0"/>
                                      </p:by>
                                    </p:animClr>
                                    <p:set>
                                      <p:cBhvr>
                                        <p:cTn id="60" dur="500" fill="hold"/>
                                        <p:tgtEl>
                                          <p:spTgt spid="100400"/>
                                        </p:tgtEl>
                                        <p:attrNameLst>
                                          <p:attrName>fill.type</p:attrName>
                                        </p:attrNameLst>
                                      </p:cBhvr>
                                      <p:to>
                                        <p:strVal val="solid"/>
                                      </p:to>
                                    </p:set>
                                  </p:childTnLst>
                                </p:cTn>
                              </p:par>
                              <p:par>
                                <p:cTn id="61" presetID="35" presetClass="emph" presetSubtype="0" repeatCount="2000" fill="hold" grpId="2" nodeType="withEffect">
                                  <p:stCondLst>
                                    <p:cond delay="0"/>
                                  </p:stCondLst>
                                  <p:childTnLst>
                                    <p:anim calcmode="discrete" valueType="str">
                                      <p:cBhvr>
                                        <p:cTn id="62" dur="1000" fill="hold"/>
                                        <p:tgtEl>
                                          <p:spTgt spid="100397"/>
                                        </p:tgtEl>
                                        <p:attrNameLst>
                                          <p:attrName>style.visibility</p:attrName>
                                        </p:attrNameLst>
                                      </p:cBhvr>
                                      <p:tavLst>
                                        <p:tav tm="0">
                                          <p:val>
                                            <p:strVal val="hidden"/>
                                          </p:val>
                                        </p:tav>
                                        <p:tav tm="50000">
                                          <p:val>
                                            <p:strVal val="visible"/>
                                          </p:val>
                                        </p:tav>
                                      </p:tavLst>
                                    </p:anim>
                                  </p:childTnLst>
                                </p:cTn>
                              </p:par>
                            </p:childTnLst>
                          </p:cTn>
                        </p:par>
                        <p:par>
                          <p:cTn id="63" fill="hold">
                            <p:stCondLst>
                              <p:cond delay="500"/>
                            </p:stCondLst>
                            <p:childTnLst>
                              <p:par>
                                <p:cTn id="64" presetID="53" presetClass="entr" presetSubtype="16" fill="hold" grpId="0" nodeType="afterEffect">
                                  <p:stCondLst>
                                    <p:cond delay="0"/>
                                  </p:stCondLst>
                                  <p:childTnLst>
                                    <p:set>
                                      <p:cBhvr>
                                        <p:cTn id="65" dur="1" fill="hold">
                                          <p:stCondLst>
                                            <p:cond delay="0"/>
                                          </p:stCondLst>
                                        </p:cTn>
                                        <p:tgtEl>
                                          <p:spTgt spid="100402"/>
                                        </p:tgtEl>
                                        <p:attrNameLst>
                                          <p:attrName>style.visibility</p:attrName>
                                        </p:attrNameLst>
                                      </p:cBhvr>
                                      <p:to>
                                        <p:strVal val="visible"/>
                                      </p:to>
                                    </p:set>
                                    <p:anim calcmode="lin" valueType="num">
                                      <p:cBhvr>
                                        <p:cTn id="66" dur="500" fill="hold"/>
                                        <p:tgtEl>
                                          <p:spTgt spid="100402"/>
                                        </p:tgtEl>
                                        <p:attrNameLst>
                                          <p:attrName>ppt_w</p:attrName>
                                        </p:attrNameLst>
                                      </p:cBhvr>
                                      <p:tavLst>
                                        <p:tav tm="0">
                                          <p:val>
                                            <p:fltVal val="0"/>
                                          </p:val>
                                        </p:tav>
                                        <p:tav tm="100000">
                                          <p:val>
                                            <p:strVal val="#ppt_w"/>
                                          </p:val>
                                        </p:tav>
                                      </p:tavLst>
                                    </p:anim>
                                    <p:anim calcmode="lin" valueType="num">
                                      <p:cBhvr>
                                        <p:cTn id="67" dur="500" fill="hold"/>
                                        <p:tgtEl>
                                          <p:spTgt spid="100402"/>
                                        </p:tgtEl>
                                        <p:attrNameLst>
                                          <p:attrName>ppt_h</p:attrName>
                                        </p:attrNameLst>
                                      </p:cBhvr>
                                      <p:tavLst>
                                        <p:tav tm="0">
                                          <p:val>
                                            <p:fltVal val="0"/>
                                          </p:val>
                                        </p:tav>
                                        <p:tav tm="100000">
                                          <p:val>
                                            <p:strVal val="#ppt_h"/>
                                          </p:val>
                                        </p:tav>
                                      </p:tavLst>
                                    </p:anim>
                                    <p:animEffect transition="in" filter="fade">
                                      <p:cBhvr>
                                        <p:cTn id="68" dur="500"/>
                                        <p:tgtEl>
                                          <p:spTgt spid="100402"/>
                                        </p:tgtEl>
                                      </p:cBhvr>
                                    </p:animEffect>
                                  </p:childTnLst>
                                </p:cTn>
                              </p:par>
                              <p:par>
                                <p:cTn id="69" presetID="42" presetClass="path" presetSubtype="0" accel="50000" decel="50000" fill="hold" grpId="1" nodeType="withEffect">
                                  <p:stCondLst>
                                    <p:cond delay="0"/>
                                  </p:stCondLst>
                                  <p:childTnLst>
                                    <p:animMotion origin="layout" path="M -3.54167E-6 -0.00023 L -3.54167E-6 2.59259E-6 " pathEditMode="relative" rAng="0" ptsTypes="AA">
                                      <p:cBhvr>
                                        <p:cTn id="70" dur="1000" fill="hold"/>
                                        <p:tgtEl>
                                          <p:spTgt spid="100402"/>
                                        </p:tgtEl>
                                        <p:attrNameLst>
                                          <p:attrName>ppt_x</p:attrName>
                                          <p:attrName>ppt_y</p:attrName>
                                        </p:attrNameLst>
                                      </p:cBhvr>
                                      <p:rCtr x="0" y="0"/>
                                    </p:animMotion>
                                  </p:childTnLst>
                                </p:cTn>
                              </p:par>
                            </p:childTnLst>
                          </p:cTn>
                        </p:par>
                        <p:par>
                          <p:cTn id="71" fill="hold">
                            <p:stCondLst>
                              <p:cond delay="1000"/>
                            </p:stCondLst>
                            <p:childTnLst>
                              <p:par>
                                <p:cTn id="72" presetID="53" presetClass="entr" presetSubtype="16" fill="hold" grpId="0" nodeType="afterEffect">
                                  <p:stCondLst>
                                    <p:cond delay="0"/>
                                  </p:stCondLst>
                                  <p:childTnLst>
                                    <p:set>
                                      <p:cBhvr>
                                        <p:cTn id="73" dur="1" fill="hold">
                                          <p:stCondLst>
                                            <p:cond delay="0"/>
                                          </p:stCondLst>
                                        </p:cTn>
                                        <p:tgtEl>
                                          <p:spTgt spid="100403"/>
                                        </p:tgtEl>
                                        <p:attrNameLst>
                                          <p:attrName>style.visibility</p:attrName>
                                        </p:attrNameLst>
                                      </p:cBhvr>
                                      <p:to>
                                        <p:strVal val="visible"/>
                                      </p:to>
                                    </p:set>
                                    <p:anim calcmode="lin" valueType="num">
                                      <p:cBhvr>
                                        <p:cTn id="74" dur="500" fill="hold"/>
                                        <p:tgtEl>
                                          <p:spTgt spid="100403"/>
                                        </p:tgtEl>
                                        <p:attrNameLst>
                                          <p:attrName>ppt_w</p:attrName>
                                        </p:attrNameLst>
                                      </p:cBhvr>
                                      <p:tavLst>
                                        <p:tav tm="0">
                                          <p:val>
                                            <p:fltVal val="0"/>
                                          </p:val>
                                        </p:tav>
                                        <p:tav tm="100000">
                                          <p:val>
                                            <p:strVal val="#ppt_w"/>
                                          </p:val>
                                        </p:tav>
                                      </p:tavLst>
                                    </p:anim>
                                    <p:anim calcmode="lin" valueType="num">
                                      <p:cBhvr>
                                        <p:cTn id="75" dur="500" fill="hold"/>
                                        <p:tgtEl>
                                          <p:spTgt spid="100403"/>
                                        </p:tgtEl>
                                        <p:attrNameLst>
                                          <p:attrName>ppt_h</p:attrName>
                                        </p:attrNameLst>
                                      </p:cBhvr>
                                      <p:tavLst>
                                        <p:tav tm="0">
                                          <p:val>
                                            <p:fltVal val="0"/>
                                          </p:val>
                                        </p:tav>
                                        <p:tav tm="100000">
                                          <p:val>
                                            <p:strVal val="#ppt_h"/>
                                          </p:val>
                                        </p:tav>
                                      </p:tavLst>
                                    </p:anim>
                                    <p:animEffect transition="in" filter="fade">
                                      <p:cBhvr>
                                        <p:cTn id="76" dur="500"/>
                                        <p:tgtEl>
                                          <p:spTgt spid="100403"/>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100404"/>
                                        </p:tgtEl>
                                        <p:attrNameLst>
                                          <p:attrName>style.visibility</p:attrName>
                                        </p:attrNameLst>
                                      </p:cBhvr>
                                      <p:to>
                                        <p:strVal val="visible"/>
                                      </p:to>
                                    </p:set>
                                    <p:anim calcmode="lin" valueType="num">
                                      <p:cBhvr>
                                        <p:cTn id="79" dur="3000" fill="hold"/>
                                        <p:tgtEl>
                                          <p:spTgt spid="100404"/>
                                        </p:tgtEl>
                                        <p:attrNameLst>
                                          <p:attrName>ppt_w</p:attrName>
                                        </p:attrNameLst>
                                      </p:cBhvr>
                                      <p:tavLst>
                                        <p:tav tm="0">
                                          <p:val>
                                            <p:fltVal val="0"/>
                                          </p:val>
                                        </p:tav>
                                        <p:tav tm="100000">
                                          <p:val>
                                            <p:strVal val="#ppt_w"/>
                                          </p:val>
                                        </p:tav>
                                      </p:tavLst>
                                    </p:anim>
                                    <p:anim calcmode="lin" valueType="num">
                                      <p:cBhvr>
                                        <p:cTn id="80" dur="3000" fill="hold"/>
                                        <p:tgtEl>
                                          <p:spTgt spid="100404"/>
                                        </p:tgtEl>
                                        <p:attrNameLst>
                                          <p:attrName>ppt_h</p:attrName>
                                        </p:attrNameLst>
                                      </p:cBhvr>
                                      <p:tavLst>
                                        <p:tav tm="0">
                                          <p:val>
                                            <p:fltVal val="0"/>
                                          </p:val>
                                        </p:tav>
                                        <p:tav tm="100000">
                                          <p:val>
                                            <p:strVal val="#ppt_h"/>
                                          </p:val>
                                        </p:tav>
                                      </p:tavLst>
                                    </p:anim>
                                    <p:animEffect transition="in" filter="fade">
                                      <p:cBhvr>
                                        <p:cTn id="81" dur="3000"/>
                                        <p:tgtEl>
                                          <p:spTgt spid="100404"/>
                                        </p:tgtEl>
                                      </p:cBhvr>
                                    </p:animEffect>
                                  </p:childTnLst>
                                </p:cTn>
                              </p:par>
                              <p:par>
                                <p:cTn id="82" presetID="63" presetClass="path" presetSubtype="0" accel="50000" decel="50000" fill="hold" grpId="1" nodeType="withEffect">
                                  <p:stCondLst>
                                    <p:cond delay="0"/>
                                  </p:stCondLst>
                                  <p:childTnLst>
                                    <p:animMotion origin="layout" path="M -0.1257 0.0963 L 0.00325 -0.0037 " pathEditMode="relative" rAng="0" ptsTypes="AA">
                                      <p:cBhvr>
                                        <p:cTn id="83" dur="3000" fill="hold"/>
                                        <p:tgtEl>
                                          <p:spTgt spid="100404"/>
                                        </p:tgtEl>
                                        <p:attrNameLst>
                                          <p:attrName>ppt_x</p:attrName>
                                          <p:attrName>ppt_y</p:attrName>
                                        </p:attrNameLst>
                                      </p:cBhvr>
                                      <p:rCtr x="6448" y="-5000"/>
                                    </p:animMotion>
                                  </p:childTnLst>
                                </p:cTn>
                              </p:par>
                            </p:childTnLst>
                          </p:cTn>
                        </p:par>
                      </p:childTnLst>
                    </p:cTn>
                  </p:par>
                  <p:par>
                    <p:cTn id="84" fill="hold">
                      <p:stCondLst>
                        <p:cond delay="indefinite"/>
                      </p:stCondLst>
                      <p:childTnLst>
                        <p:par>
                          <p:cTn id="85" fill="hold">
                            <p:stCondLst>
                              <p:cond delay="0"/>
                            </p:stCondLst>
                            <p:childTnLst>
                              <p:par>
                                <p:cTn id="86" presetID="35" presetClass="emph" presetSubtype="0" repeatCount="2000" fill="hold" grpId="2" nodeType="clickEffect">
                                  <p:stCondLst>
                                    <p:cond delay="0"/>
                                  </p:stCondLst>
                                  <p:childTnLst>
                                    <p:anim calcmode="discrete" valueType="str">
                                      <p:cBhvr>
                                        <p:cTn id="87" dur="500" fill="hold"/>
                                        <p:tgtEl>
                                          <p:spTgt spid="100396"/>
                                        </p:tgtEl>
                                        <p:attrNameLst>
                                          <p:attrName>style.visibility</p:attrName>
                                        </p:attrNameLst>
                                      </p:cBhvr>
                                      <p:tavLst>
                                        <p:tav tm="0">
                                          <p:val>
                                            <p:strVal val="hidden"/>
                                          </p:val>
                                        </p:tav>
                                        <p:tav tm="50000">
                                          <p:val>
                                            <p:strVal val="visible"/>
                                          </p:val>
                                        </p:tav>
                                      </p:tavLst>
                                    </p:anim>
                                  </p:childTnLst>
                                </p:cTn>
                              </p:par>
                            </p:childTnLst>
                          </p:cTn>
                        </p:par>
                      </p:childTnLst>
                    </p:cTn>
                  </p:par>
                  <p:par>
                    <p:cTn id="88" fill="hold">
                      <p:stCondLst>
                        <p:cond delay="indefinite"/>
                      </p:stCondLst>
                      <p:childTnLst>
                        <p:par>
                          <p:cTn id="89" fill="hold">
                            <p:stCondLst>
                              <p:cond delay="0"/>
                            </p:stCondLst>
                            <p:childTnLst>
                              <p:par>
                                <p:cTn id="90" presetID="53" presetClass="exit" presetSubtype="16" fill="hold" grpId="2" nodeType="clickEffect">
                                  <p:stCondLst>
                                    <p:cond delay="0"/>
                                  </p:stCondLst>
                                  <p:childTnLst>
                                    <p:anim calcmode="lin" valueType="num">
                                      <p:cBhvr>
                                        <p:cTn id="91" dur="3000"/>
                                        <p:tgtEl>
                                          <p:spTgt spid="100404"/>
                                        </p:tgtEl>
                                        <p:attrNameLst>
                                          <p:attrName>ppt_w</p:attrName>
                                        </p:attrNameLst>
                                      </p:cBhvr>
                                      <p:tavLst>
                                        <p:tav tm="0">
                                          <p:val>
                                            <p:strVal val="ppt_w"/>
                                          </p:val>
                                        </p:tav>
                                        <p:tav tm="100000">
                                          <p:val>
                                            <p:fltVal val="0"/>
                                          </p:val>
                                        </p:tav>
                                      </p:tavLst>
                                    </p:anim>
                                    <p:anim calcmode="lin" valueType="num">
                                      <p:cBhvr>
                                        <p:cTn id="92" dur="3000"/>
                                        <p:tgtEl>
                                          <p:spTgt spid="100404"/>
                                        </p:tgtEl>
                                        <p:attrNameLst>
                                          <p:attrName>ppt_h</p:attrName>
                                        </p:attrNameLst>
                                      </p:cBhvr>
                                      <p:tavLst>
                                        <p:tav tm="0">
                                          <p:val>
                                            <p:strVal val="ppt_h"/>
                                          </p:val>
                                        </p:tav>
                                        <p:tav tm="100000">
                                          <p:val>
                                            <p:fltVal val="0"/>
                                          </p:val>
                                        </p:tav>
                                      </p:tavLst>
                                    </p:anim>
                                    <p:animEffect transition="out" filter="fade">
                                      <p:cBhvr>
                                        <p:cTn id="93" dur="3000"/>
                                        <p:tgtEl>
                                          <p:spTgt spid="100404"/>
                                        </p:tgtEl>
                                      </p:cBhvr>
                                    </p:animEffect>
                                    <p:set>
                                      <p:cBhvr>
                                        <p:cTn id="94" dur="1" fill="hold">
                                          <p:stCondLst>
                                            <p:cond delay="2999"/>
                                          </p:stCondLst>
                                        </p:cTn>
                                        <p:tgtEl>
                                          <p:spTgt spid="100404"/>
                                        </p:tgtEl>
                                        <p:attrNameLst>
                                          <p:attrName>style.visibility</p:attrName>
                                        </p:attrNameLst>
                                      </p:cBhvr>
                                      <p:to>
                                        <p:strVal val="hidden"/>
                                      </p:to>
                                    </p:set>
                                  </p:childTnLst>
                                </p:cTn>
                              </p:par>
                              <p:par>
                                <p:cTn id="95" presetID="53" presetClass="entr" presetSubtype="16" fill="hold" grpId="0" nodeType="withEffect">
                                  <p:stCondLst>
                                    <p:cond delay="0"/>
                                  </p:stCondLst>
                                  <p:childTnLst>
                                    <p:set>
                                      <p:cBhvr>
                                        <p:cTn id="96" dur="1" fill="hold">
                                          <p:stCondLst>
                                            <p:cond delay="0"/>
                                          </p:stCondLst>
                                        </p:cTn>
                                        <p:tgtEl>
                                          <p:spTgt spid="100406"/>
                                        </p:tgtEl>
                                        <p:attrNameLst>
                                          <p:attrName>style.visibility</p:attrName>
                                        </p:attrNameLst>
                                      </p:cBhvr>
                                      <p:to>
                                        <p:strVal val="visible"/>
                                      </p:to>
                                    </p:set>
                                    <p:anim calcmode="lin" valueType="num">
                                      <p:cBhvr>
                                        <p:cTn id="97" dur="3000" fill="hold"/>
                                        <p:tgtEl>
                                          <p:spTgt spid="100406"/>
                                        </p:tgtEl>
                                        <p:attrNameLst>
                                          <p:attrName>ppt_w</p:attrName>
                                        </p:attrNameLst>
                                      </p:cBhvr>
                                      <p:tavLst>
                                        <p:tav tm="0">
                                          <p:val>
                                            <p:fltVal val="0"/>
                                          </p:val>
                                        </p:tav>
                                        <p:tav tm="100000">
                                          <p:val>
                                            <p:strVal val="#ppt_w"/>
                                          </p:val>
                                        </p:tav>
                                      </p:tavLst>
                                    </p:anim>
                                    <p:anim calcmode="lin" valueType="num">
                                      <p:cBhvr>
                                        <p:cTn id="98" dur="3000" fill="hold"/>
                                        <p:tgtEl>
                                          <p:spTgt spid="100406"/>
                                        </p:tgtEl>
                                        <p:attrNameLst>
                                          <p:attrName>ppt_h</p:attrName>
                                        </p:attrNameLst>
                                      </p:cBhvr>
                                      <p:tavLst>
                                        <p:tav tm="0">
                                          <p:val>
                                            <p:fltVal val="0"/>
                                          </p:val>
                                        </p:tav>
                                        <p:tav tm="100000">
                                          <p:val>
                                            <p:strVal val="#ppt_h"/>
                                          </p:val>
                                        </p:tav>
                                      </p:tavLst>
                                    </p:anim>
                                    <p:animEffect transition="in" filter="fade">
                                      <p:cBhvr>
                                        <p:cTn id="99" dur="3000"/>
                                        <p:tgtEl>
                                          <p:spTgt spid="100406"/>
                                        </p:tgtEl>
                                      </p:cBhvr>
                                    </p:animEffect>
                                  </p:childTnLst>
                                </p:cTn>
                              </p:par>
                              <p:par>
                                <p:cTn id="100" presetID="42" presetClass="path" presetSubtype="0" accel="50000" decel="50000" fill="hold" grpId="1" nodeType="withEffect">
                                  <p:stCondLst>
                                    <p:cond delay="0"/>
                                  </p:stCondLst>
                                  <p:childTnLst>
                                    <p:animMotion origin="layout" path="M -2.70833E-6 4.44444E-6 L 0.00144 0.00231 " pathEditMode="relative" rAng="0" ptsTypes="AA">
                                      <p:cBhvr>
                                        <p:cTn id="101" dur="1000" fill="hold"/>
                                        <p:tgtEl>
                                          <p:spTgt spid="100406"/>
                                        </p:tgtEl>
                                        <p:attrNameLst>
                                          <p:attrName>ppt_x</p:attrName>
                                          <p:attrName>ppt_y</p:attrName>
                                        </p:attrNameLst>
                                      </p:cBhvr>
                                      <p:rCtr x="65" y="116"/>
                                    </p:animMotion>
                                  </p:childTnLst>
                                </p:cTn>
                              </p:par>
                            </p:childTnLst>
                          </p:cTn>
                        </p:par>
                      </p:childTnLst>
                    </p:cTn>
                  </p:par>
                  <p:par>
                    <p:cTn id="102" fill="hold">
                      <p:stCondLst>
                        <p:cond delay="indefinite"/>
                      </p:stCondLst>
                      <p:childTnLst>
                        <p:par>
                          <p:cTn id="103" fill="hold">
                            <p:stCondLst>
                              <p:cond delay="0"/>
                            </p:stCondLst>
                            <p:childTnLst>
                              <p:par>
                                <p:cTn id="104" presetID="21" presetClass="emph" presetSubtype="0" fill="hold" grpId="2" nodeType="clickEffect">
                                  <p:stCondLst>
                                    <p:cond delay="0"/>
                                  </p:stCondLst>
                                  <p:childTnLst>
                                    <p:animClr clrSpc="hsl" dir="cw">
                                      <p:cBhvr override="childStyle">
                                        <p:cTn id="105" dur="500" fill="hold"/>
                                        <p:tgtEl>
                                          <p:spTgt spid="100399"/>
                                        </p:tgtEl>
                                        <p:attrNameLst>
                                          <p:attrName>style.color</p:attrName>
                                        </p:attrNameLst>
                                      </p:cBhvr>
                                      <p:by>
                                        <p:hsl h="7200000" s="0" l="0"/>
                                      </p:by>
                                    </p:animClr>
                                    <p:animClr clrSpc="hsl" dir="cw">
                                      <p:cBhvr>
                                        <p:cTn id="106" dur="500" fill="hold"/>
                                        <p:tgtEl>
                                          <p:spTgt spid="100399"/>
                                        </p:tgtEl>
                                        <p:attrNameLst>
                                          <p:attrName>fillcolor</p:attrName>
                                        </p:attrNameLst>
                                      </p:cBhvr>
                                      <p:by>
                                        <p:hsl h="7200000" s="0" l="0"/>
                                      </p:by>
                                    </p:animClr>
                                    <p:animClr clrSpc="hsl" dir="cw">
                                      <p:cBhvr>
                                        <p:cTn id="107" dur="500" fill="hold"/>
                                        <p:tgtEl>
                                          <p:spTgt spid="100399"/>
                                        </p:tgtEl>
                                        <p:attrNameLst>
                                          <p:attrName>stroke.color</p:attrName>
                                        </p:attrNameLst>
                                      </p:cBhvr>
                                      <p:by>
                                        <p:hsl h="7200000" s="0" l="0"/>
                                      </p:by>
                                    </p:animClr>
                                    <p:set>
                                      <p:cBhvr>
                                        <p:cTn id="108" dur="500" fill="hold"/>
                                        <p:tgtEl>
                                          <p:spTgt spid="100399"/>
                                        </p:tgtEl>
                                        <p:attrNameLst>
                                          <p:attrName>fill.type</p:attrName>
                                        </p:attrNameLst>
                                      </p:cBhvr>
                                      <p:to>
                                        <p:strVal val="solid"/>
                                      </p:to>
                                    </p:set>
                                  </p:childTnLst>
                                </p:cTn>
                              </p:par>
                            </p:childTnLst>
                          </p:cTn>
                        </p:par>
                        <p:par>
                          <p:cTn id="109" fill="hold">
                            <p:stCondLst>
                              <p:cond delay="500"/>
                            </p:stCondLst>
                            <p:childTnLst>
                              <p:par>
                                <p:cTn id="110" presetID="35" presetClass="emph" presetSubtype="0" repeatCount="2000" fill="hold" grpId="3" nodeType="afterEffect">
                                  <p:stCondLst>
                                    <p:cond delay="0"/>
                                  </p:stCondLst>
                                  <p:childTnLst>
                                    <p:anim calcmode="discrete" valueType="str">
                                      <p:cBhvr>
                                        <p:cTn id="111" dur="1000" fill="hold"/>
                                        <p:tgtEl>
                                          <p:spTgt spid="100397"/>
                                        </p:tgtEl>
                                        <p:attrNameLst>
                                          <p:attrName>style.visibility</p:attrName>
                                        </p:attrNameLst>
                                      </p:cBhvr>
                                      <p:tavLst>
                                        <p:tav tm="0">
                                          <p:val>
                                            <p:strVal val="hidden"/>
                                          </p:val>
                                        </p:tav>
                                        <p:tav tm="50000">
                                          <p:val>
                                            <p:strVal val="visible"/>
                                          </p:val>
                                        </p:tav>
                                      </p:tavLst>
                                    </p:anim>
                                  </p:childTnLst>
                                </p:cTn>
                              </p:par>
                            </p:childTnLst>
                          </p:cTn>
                        </p:par>
                        <p:par>
                          <p:cTn id="112" fill="hold">
                            <p:stCondLst>
                              <p:cond delay="1500"/>
                            </p:stCondLst>
                            <p:childTnLst>
                              <p:par>
                                <p:cTn id="113" presetID="53" presetClass="entr" presetSubtype="16" fill="hold" grpId="0" nodeType="afterEffect">
                                  <p:stCondLst>
                                    <p:cond delay="0"/>
                                  </p:stCondLst>
                                  <p:childTnLst>
                                    <p:set>
                                      <p:cBhvr>
                                        <p:cTn id="114" dur="1" fill="hold">
                                          <p:stCondLst>
                                            <p:cond delay="0"/>
                                          </p:stCondLst>
                                        </p:cTn>
                                        <p:tgtEl>
                                          <p:spTgt spid="100408"/>
                                        </p:tgtEl>
                                        <p:attrNameLst>
                                          <p:attrName>style.visibility</p:attrName>
                                        </p:attrNameLst>
                                      </p:cBhvr>
                                      <p:to>
                                        <p:strVal val="visible"/>
                                      </p:to>
                                    </p:set>
                                    <p:anim calcmode="lin" valueType="num">
                                      <p:cBhvr>
                                        <p:cTn id="115" dur="500" fill="hold"/>
                                        <p:tgtEl>
                                          <p:spTgt spid="100408"/>
                                        </p:tgtEl>
                                        <p:attrNameLst>
                                          <p:attrName>ppt_w</p:attrName>
                                        </p:attrNameLst>
                                      </p:cBhvr>
                                      <p:tavLst>
                                        <p:tav tm="0">
                                          <p:val>
                                            <p:fltVal val="0"/>
                                          </p:val>
                                        </p:tav>
                                        <p:tav tm="100000">
                                          <p:val>
                                            <p:strVal val="#ppt_w"/>
                                          </p:val>
                                        </p:tav>
                                      </p:tavLst>
                                    </p:anim>
                                    <p:anim calcmode="lin" valueType="num">
                                      <p:cBhvr>
                                        <p:cTn id="116" dur="500" fill="hold"/>
                                        <p:tgtEl>
                                          <p:spTgt spid="100408"/>
                                        </p:tgtEl>
                                        <p:attrNameLst>
                                          <p:attrName>ppt_h</p:attrName>
                                        </p:attrNameLst>
                                      </p:cBhvr>
                                      <p:tavLst>
                                        <p:tav tm="0">
                                          <p:val>
                                            <p:fltVal val="0"/>
                                          </p:val>
                                        </p:tav>
                                        <p:tav tm="100000">
                                          <p:val>
                                            <p:strVal val="#ppt_h"/>
                                          </p:val>
                                        </p:tav>
                                      </p:tavLst>
                                    </p:anim>
                                    <p:animEffect transition="in" filter="fade">
                                      <p:cBhvr>
                                        <p:cTn id="117" dur="500"/>
                                        <p:tgtEl>
                                          <p:spTgt spid="100408"/>
                                        </p:tgtEl>
                                      </p:cBhvr>
                                    </p:animEffect>
                                  </p:childTnLst>
                                </p:cTn>
                              </p:par>
                              <p:par>
                                <p:cTn id="118" presetID="42" presetClass="path" presetSubtype="0" accel="50000" decel="50000" fill="hold" grpId="1" nodeType="withEffect">
                                  <p:stCondLst>
                                    <p:cond delay="0"/>
                                  </p:stCondLst>
                                  <p:childTnLst>
                                    <p:animMotion origin="layout" path="M 2.08333E-7 -4.07407E-6 L 2.08333E-7 0.00024 " pathEditMode="relative" rAng="0" ptsTypes="AA">
                                      <p:cBhvr>
                                        <p:cTn id="119" dur="1000" fill="hold"/>
                                        <p:tgtEl>
                                          <p:spTgt spid="100408"/>
                                        </p:tgtEl>
                                        <p:attrNameLst>
                                          <p:attrName>ppt_x</p:attrName>
                                          <p:attrName>ppt_y</p:attrName>
                                        </p:attrNameLst>
                                      </p:cBhvr>
                                      <p:rCtr x="0" y="0"/>
                                    </p:animMotion>
                                  </p:childTnLst>
                                </p:cTn>
                              </p:par>
                            </p:childTnLst>
                          </p:cTn>
                        </p:par>
                        <p:par>
                          <p:cTn id="120" fill="hold">
                            <p:stCondLst>
                              <p:cond delay="2000"/>
                            </p:stCondLst>
                            <p:childTnLst>
                              <p:par>
                                <p:cTn id="121" presetID="53" presetClass="entr" presetSubtype="16" fill="hold" grpId="0" nodeType="afterEffect">
                                  <p:stCondLst>
                                    <p:cond delay="0"/>
                                  </p:stCondLst>
                                  <p:childTnLst>
                                    <p:set>
                                      <p:cBhvr>
                                        <p:cTn id="122" dur="1" fill="hold">
                                          <p:stCondLst>
                                            <p:cond delay="0"/>
                                          </p:stCondLst>
                                        </p:cTn>
                                        <p:tgtEl>
                                          <p:spTgt spid="100409"/>
                                        </p:tgtEl>
                                        <p:attrNameLst>
                                          <p:attrName>style.visibility</p:attrName>
                                        </p:attrNameLst>
                                      </p:cBhvr>
                                      <p:to>
                                        <p:strVal val="visible"/>
                                      </p:to>
                                    </p:set>
                                    <p:anim calcmode="lin" valueType="num">
                                      <p:cBhvr>
                                        <p:cTn id="123" dur="500" fill="hold"/>
                                        <p:tgtEl>
                                          <p:spTgt spid="100409"/>
                                        </p:tgtEl>
                                        <p:attrNameLst>
                                          <p:attrName>ppt_w</p:attrName>
                                        </p:attrNameLst>
                                      </p:cBhvr>
                                      <p:tavLst>
                                        <p:tav tm="0">
                                          <p:val>
                                            <p:fltVal val="0"/>
                                          </p:val>
                                        </p:tav>
                                        <p:tav tm="100000">
                                          <p:val>
                                            <p:strVal val="#ppt_w"/>
                                          </p:val>
                                        </p:tav>
                                      </p:tavLst>
                                    </p:anim>
                                    <p:anim calcmode="lin" valueType="num">
                                      <p:cBhvr>
                                        <p:cTn id="124" dur="500" fill="hold"/>
                                        <p:tgtEl>
                                          <p:spTgt spid="100409"/>
                                        </p:tgtEl>
                                        <p:attrNameLst>
                                          <p:attrName>ppt_h</p:attrName>
                                        </p:attrNameLst>
                                      </p:cBhvr>
                                      <p:tavLst>
                                        <p:tav tm="0">
                                          <p:val>
                                            <p:fltVal val="0"/>
                                          </p:val>
                                        </p:tav>
                                        <p:tav tm="100000">
                                          <p:val>
                                            <p:strVal val="#ppt_h"/>
                                          </p:val>
                                        </p:tav>
                                      </p:tavLst>
                                    </p:anim>
                                    <p:animEffect transition="in" filter="fade">
                                      <p:cBhvr>
                                        <p:cTn id="125" dur="500"/>
                                        <p:tgtEl>
                                          <p:spTgt spid="100409"/>
                                        </p:tgtEl>
                                      </p:cBhvr>
                                    </p:animEffect>
                                  </p:childTnLst>
                                </p:cTn>
                              </p:par>
                              <p:par>
                                <p:cTn id="126" presetID="63" presetClass="path" presetSubtype="0" accel="50000" decel="50000" fill="hold" grpId="1" nodeType="withEffect">
                                  <p:stCondLst>
                                    <p:cond delay="0"/>
                                  </p:stCondLst>
                                  <p:childTnLst>
                                    <p:animMotion origin="layout" path="M -0.14218 0.04838 L 0.00586 -0.1051 " pathEditMode="relative" rAng="0" ptsTypes="AA">
                                      <p:cBhvr>
                                        <p:cTn id="127" dur="3000" fill="hold"/>
                                        <p:tgtEl>
                                          <p:spTgt spid="100409"/>
                                        </p:tgtEl>
                                        <p:attrNameLst>
                                          <p:attrName>ppt_x</p:attrName>
                                          <p:attrName>ppt_y</p:attrName>
                                        </p:attrNameLst>
                                      </p:cBhvr>
                                      <p:rCtr x="7227" y="-8079"/>
                                    </p:animMotion>
                                  </p:childTnLst>
                                </p:cTn>
                              </p:par>
                            </p:childTnLst>
                          </p:cTn>
                        </p:par>
                      </p:childTnLst>
                    </p:cTn>
                  </p:par>
                  <p:par>
                    <p:cTn id="128" fill="hold">
                      <p:stCondLst>
                        <p:cond delay="indefinite"/>
                      </p:stCondLst>
                      <p:childTnLst>
                        <p:par>
                          <p:cTn id="129" fill="hold">
                            <p:stCondLst>
                              <p:cond delay="0"/>
                            </p:stCondLst>
                            <p:childTnLst>
                              <p:par>
                                <p:cTn id="130" presetID="35" presetClass="emph" presetSubtype="0" repeatCount="3000" fill="hold" grpId="3" nodeType="clickEffect">
                                  <p:stCondLst>
                                    <p:cond delay="900"/>
                                  </p:stCondLst>
                                  <p:childTnLst>
                                    <p:anim calcmode="discrete" valueType="str">
                                      <p:cBhvr>
                                        <p:cTn id="131" dur="1000" fill="hold"/>
                                        <p:tgtEl>
                                          <p:spTgt spid="100396"/>
                                        </p:tgtEl>
                                        <p:attrNameLst>
                                          <p:attrName>style.visibility</p:attrName>
                                        </p:attrNameLst>
                                      </p:cBhvr>
                                      <p:tavLst>
                                        <p:tav tm="0">
                                          <p:val>
                                            <p:strVal val="hidden"/>
                                          </p:val>
                                        </p:tav>
                                        <p:tav tm="50000">
                                          <p:val>
                                            <p:strVal val="visible"/>
                                          </p:val>
                                        </p:tav>
                                      </p:tavLst>
                                    </p:anim>
                                  </p:childTnLst>
                                </p:cTn>
                              </p:par>
                            </p:childTnLst>
                          </p:cTn>
                        </p:par>
                      </p:childTnLst>
                    </p:cTn>
                  </p:par>
                  <p:par>
                    <p:cTn id="132" fill="hold">
                      <p:stCondLst>
                        <p:cond delay="indefinite"/>
                      </p:stCondLst>
                      <p:childTnLst>
                        <p:par>
                          <p:cTn id="133" fill="hold">
                            <p:stCondLst>
                              <p:cond delay="0"/>
                            </p:stCondLst>
                            <p:childTnLst>
                              <p:par>
                                <p:cTn id="134" presetID="53" presetClass="entr" presetSubtype="16" fill="hold" grpId="0" nodeType="clickEffect">
                                  <p:stCondLst>
                                    <p:cond delay="0"/>
                                  </p:stCondLst>
                                  <p:childTnLst>
                                    <p:set>
                                      <p:cBhvr>
                                        <p:cTn id="135" dur="1" fill="hold">
                                          <p:stCondLst>
                                            <p:cond delay="0"/>
                                          </p:stCondLst>
                                        </p:cTn>
                                        <p:tgtEl>
                                          <p:spTgt spid="100412"/>
                                        </p:tgtEl>
                                        <p:attrNameLst>
                                          <p:attrName>style.visibility</p:attrName>
                                        </p:attrNameLst>
                                      </p:cBhvr>
                                      <p:to>
                                        <p:strVal val="visible"/>
                                      </p:to>
                                    </p:set>
                                    <p:anim calcmode="lin" valueType="num">
                                      <p:cBhvr>
                                        <p:cTn id="136" dur="3000" fill="hold"/>
                                        <p:tgtEl>
                                          <p:spTgt spid="100412"/>
                                        </p:tgtEl>
                                        <p:attrNameLst>
                                          <p:attrName>ppt_w</p:attrName>
                                        </p:attrNameLst>
                                      </p:cBhvr>
                                      <p:tavLst>
                                        <p:tav tm="0">
                                          <p:val>
                                            <p:fltVal val="0"/>
                                          </p:val>
                                        </p:tav>
                                        <p:tav tm="100000">
                                          <p:val>
                                            <p:strVal val="#ppt_w"/>
                                          </p:val>
                                        </p:tav>
                                      </p:tavLst>
                                    </p:anim>
                                    <p:anim calcmode="lin" valueType="num">
                                      <p:cBhvr>
                                        <p:cTn id="137" dur="3000" fill="hold"/>
                                        <p:tgtEl>
                                          <p:spTgt spid="100412"/>
                                        </p:tgtEl>
                                        <p:attrNameLst>
                                          <p:attrName>ppt_h</p:attrName>
                                        </p:attrNameLst>
                                      </p:cBhvr>
                                      <p:tavLst>
                                        <p:tav tm="0">
                                          <p:val>
                                            <p:fltVal val="0"/>
                                          </p:val>
                                        </p:tav>
                                        <p:tav tm="100000">
                                          <p:val>
                                            <p:strVal val="#ppt_h"/>
                                          </p:val>
                                        </p:tav>
                                      </p:tavLst>
                                    </p:anim>
                                    <p:animEffect transition="in" filter="fade">
                                      <p:cBhvr>
                                        <p:cTn id="138" dur="3000"/>
                                        <p:tgtEl>
                                          <p:spTgt spid="100412"/>
                                        </p:tgtEl>
                                      </p:cBhvr>
                                    </p:animEffect>
                                  </p:childTnLst>
                                </p:cTn>
                              </p:par>
                              <p:par>
                                <p:cTn id="139" presetID="53" presetClass="exit" presetSubtype="16" fill="hold" grpId="2" nodeType="withEffect">
                                  <p:stCondLst>
                                    <p:cond delay="0"/>
                                  </p:stCondLst>
                                  <p:childTnLst>
                                    <p:anim calcmode="lin" valueType="num">
                                      <p:cBhvr>
                                        <p:cTn id="140" dur="3000"/>
                                        <p:tgtEl>
                                          <p:spTgt spid="100409"/>
                                        </p:tgtEl>
                                        <p:attrNameLst>
                                          <p:attrName>ppt_w</p:attrName>
                                        </p:attrNameLst>
                                      </p:cBhvr>
                                      <p:tavLst>
                                        <p:tav tm="0">
                                          <p:val>
                                            <p:strVal val="ppt_w"/>
                                          </p:val>
                                        </p:tav>
                                        <p:tav tm="100000">
                                          <p:val>
                                            <p:fltVal val="0"/>
                                          </p:val>
                                        </p:tav>
                                      </p:tavLst>
                                    </p:anim>
                                    <p:anim calcmode="lin" valueType="num">
                                      <p:cBhvr>
                                        <p:cTn id="141" dur="3000"/>
                                        <p:tgtEl>
                                          <p:spTgt spid="100409"/>
                                        </p:tgtEl>
                                        <p:attrNameLst>
                                          <p:attrName>ppt_h</p:attrName>
                                        </p:attrNameLst>
                                      </p:cBhvr>
                                      <p:tavLst>
                                        <p:tav tm="0">
                                          <p:val>
                                            <p:strVal val="ppt_h"/>
                                          </p:val>
                                        </p:tav>
                                        <p:tav tm="100000">
                                          <p:val>
                                            <p:fltVal val="0"/>
                                          </p:val>
                                        </p:tav>
                                      </p:tavLst>
                                    </p:anim>
                                    <p:animEffect transition="out" filter="fade">
                                      <p:cBhvr>
                                        <p:cTn id="142" dur="3000"/>
                                        <p:tgtEl>
                                          <p:spTgt spid="100409"/>
                                        </p:tgtEl>
                                      </p:cBhvr>
                                    </p:animEffect>
                                    <p:set>
                                      <p:cBhvr>
                                        <p:cTn id="143" dur="1" fill="hold">
                                          <p:stCondLst>
                                            <p:cond delay="2999"/>
                                          </p:stCondLst>
                                        </p:cTn>
                                        <p:tgtEl>
                                          <p:spTgt spid="100409"/>
                                        </p:tgtEl>
                                        <p:attrNameLst>
                                          <p:attrName>style.visibility</p:attrName>
                                        </p:attrNameLst>
                                      </p:cBhvr>
                                      <p:to>
                                        <p:strVal val="hidden"/>
                                      </p:to>
                                    </p:set>
                                  </p:childTnLst>
                                </p:cTn>
                              </p:par>
                              <p:par>
                                <p:cTn id="144" presetID="42" presetClass="path" presetSubtype="0" accel="50000" decel="50000" fill="hold" grpId="1" nodeType="withEffect">
                                  <p:stCondLst>
                                    <p:cond delay="0"/>
                                  </p:stCondLst>
                                  <p:childTnLst>
                                    <p:animMotion origin="layout" path="M -1.875E-6 1.85185E-6 L -1.875E-6 0.00023 " pathEditMode="relative" rAng="0" ptsTypes="AA">
                                      <p:cBhvr>
                                        <p:cTn id="145" dur="3000" fill="hold"/>
                                        <p:tgtEl>
                                          <p:spTgt spid="100412"/>
                                        </p:tgtEl>
                                        <p:attrNameLst>
                                          <p:attrName>ppt_x</p:attrName>
                                          <p:attrName>ppt_y</p:attrName>
                                        </p:attrNameLst>
                                      </p:cBhvr>
                                      <p:rCtr x="0" y="0"/>
                                    </p:animMotion>
                                  </p:childTnLst>
                                </p:cTn>
                              </p:par>
                            </p:childTnLst>
                          </p:cTn>
                        </p:par>
                      </p:childTnLst>
                    </p:cTn>
                  </p:par>
                  <p:par>
                    <p:cTn id="146" fill="hold">
                      <p:stCondLst>
                        <p:cond delay="indefinite"/>
                      </p:stCondLst>
                      <p:childTnLst>
                        <p:par>
                          <p:cTn id="147" fill="hold">
                            <p:stCondLst>
                              <p:cond delay="0"/>
                            </p:stCondLst>
                            <p:childTnLst>
                              <p:par>
                                <p:cTn id="148" presetID="18" presetClass="entr" presetSubtype="3" fill="hold" nodeType="clickEffect">
                                  <p:stCondLst>
                                    <p:cond delay="0"/>
                                  </p:stCondLst>
                                  <p:childTnLst>
                                    <p:set>
                                      <p:cBhvr>
                                        <p:cTn id="149" dur="1" fill="hold">
                                          <p:stCondLst>
                                            <p:cond delay="0"/>
                                          </p:stCondLst>
                                        </p:cTn>
                                        <p:tgtEl>
                                          <p:spTgt spid="100413"/>
                                        </p:tgtEl>
                                        <p:attrNameLst>
                                          <p:attrName>style.visibility</p:attrName>
                                        </p:attrNameLst>
                                      </p:cBhvr>
                                      <p:to>
                                        <p:strVal val="visible"/>
                                      </p:to>
                                    </p:set>
                                    <p:animEffect transition="in" filter="strips(upRight)">
                                      <p:cBhvr>
                                        <p:cTn id="150" dur="500"/>
                                        <p:tgtEl>
                                          <p:spTgt spid="100413"/>
                                        </p:tgtEl>
                                      </p:cBhvr>
                                    </p:animEffect>
                                  </p:childTnLst>
                                </p:cTn>
                              </p:par>
                              <p:par>
                                <p:cTn id="151" presetID="53" presetClass="exit" presetSubtype="16" fill="hold" grpId="1" nodeType="withEffect">
                                  <p:stCondLst>
                                    <p:cond delay="0"/>
                                  </p:stCondLst>
                                  <p:childTnLst>
                                    <p:anim calcmode="lin" valueType="num">
                                      <p:cBhvr>
                                        <p:cTn id="152" dur="500"/>
                                        <p:tgtEl>
                                          <p:spTgt spid="100403"/>
                                        </p:tgtEl>
                                        <p:attrNameLst>
                                          <p:attrName>ppt_w</p:attrName>
                                        </p:attrNameLst>
                                      </p:cBhvr>
                                      <p:tavLst>
                                        <p:tav tm="0">
                                          <p:val>
                                            <p:strVal val="ppt_w"/>
                                          </p:val>
                                        </p:tav>
                                        <p:tav tm="100000">
                                          <p:val>
                                            <p:fltVal val="0"/>
                                          </p:val>
                                        </p:tav>
                                      </p:tavLst>
                                    </p:anim>
                                    <p:anim calcmode="lin" valueType="num">
                                      <p:cBhvr>
                                        <p:cTn id="153" dur="500"/>
                                        <p:tgtEl>
                                          <p:spTgt spid="100403"/>
                                        </p:tgtEl>
                                        <p:attrNameLst>
                                          <p:attrName>ppt_h</p:attrName>
                                        </p:attrNameLst>
                                      </p:cBhvr>
                                      <p:tavLst>
                                        <p:tav tm="0">
                                          <p:val>
                                            <p:strVal val="ppt_h"/>
                                          </p:val>
                                        </p:tav>
                                        <p:tav tm="100000">
                                          <p:val>
                                            <p:fltVal val="0"/>
                                          </p:val>
                                        </p:tav>
                                      </p:tavLst>
                                    </p:anim>
                                    <p:animEffect transition="out" filter="fade">
                                      <p:cBhvr>
                                        <p:cTn id="154" dur="500"/>
                                        <p:tgtEl>
                                          <p:spTgt spid="100403"/>
                                        </p:tgtEl>
                                      </p:cBhvr>
                                    </p:animEffect>
                                    <p:set>
                                      <p:cBhvr>
                                        <p:cTn id="155" dur="1" fill="hold">
                                          <p:stCondLst>
                                            <p:cond delay="499"/>
                                          </p:stCondLst>
                                        </p:cTn>
                                        <p:tgtEl>
                                          <p:spTgt spid="100403"/>
                                        </p:tgtEl>
                                        <p:attrNameLst>
                                          <p:attrName>style.visibility</p:attrName>
                                        </p:attrNameLst>
                                      </p:cBhvr>
                                      <p:to>
                                        <p:strVal val="hidden"/>
                                      </p:to>
                                    </p:set>
                                  </p:childTnLst>
                                </p:cTn>
                              </p:par>
                            </p:childTnLst>
                          </p:cTn>
                        </p:par>
                      </p:childTnLst>
                    </p:cTn>
                  </p:par>
                  <p:par>
                    <p:cTn id="156" fill="hold">
                      <p:stCondLst>
                        <p:cond delay="indefinite"/>
                      </p:stCondLst>
                      <p:childTnLst>
                        <p:par>
                          <p:cTn id="157" fill="hold">
                            <p:stCondLst>
                              <p:cond delay="0"/>
                            </p:stCondLst>
                            <p:childTnLst>
                              <p:par>
                                <p:cTn id="158" presetID="53" presetClass="entr" presetSubtype="16" fill="hold" grpId="0" nodeType="clickEffect">
                                  <p:stCondLst>
                                    <p:cond delay="0"/>
                                  </p:stCondLst>
                                  <p:childTnLst>
                                    <p:set>
                                      <p:cBhvr>
                                        <p:cTn id="159" dur="1" fill="hold">
                                          <p:stCondLst>
                                            <p:cond delay="0"/>
                                          </p:stCondLst>
                                        </p:cTn>
                                        <p:tgtEl>
                                          <p:spTgt spid="100415"/>
                                        </p:tgtEl>
                                        <p:attrNameLst>
                                          <p:attrName>style.visibility</p:attrName>
                                        </p:attrNameLst>
                                      </p:cBhvr>
                                      <p:to>
                                        <p:strVal val="visible"/>
                                      </p:to>
                                    </p:set>
                                    <p:anim calcmode="lin" valueType="num">
                                      <p:cBhvr>
                                        <p:cTn id="160" dur="500" fill="hold"/>
                                        <p:tgtEl>
                                          <p:spTgt spid="100415"/>
                                        </p:tgtEl>
                                        <p:attrNameLst>
                                          <p:attrName>ppt_w</p:attrName>
                                        </p:attrNameLst>
                                      </p:cBhvr>
                                      <p:tavLst>
                                        <p:tav tm="0">
                                          <p:val>
                                            <p:fltVal val="0"/>
                                          </p:val>
                                        </p:tav>
                                        <p:tav tm="100000">
                                          <p:val>
                                            <p:strVal val="#ppt_w"/>
                                          </p:val>
                                        </p:tav>
                                      </p:tavLst>
                                    </p:anim>
                                    <p:anim calcmode="lin" valueType="num">
                                      <p:cBhvr>
                                        <p:cTn id="161" dur="500" fill="hold"/>
                                        <p:tgtEl>
                                          <p:spTgt spid="100415"/>
                                        </p:tgtEl>
                                        <p:attrNameLst>
                                          <p:attrName>ppt_h</p:attrName>
                                        </p:attrNameLst>
                                      </p:cBhvr>
                                      <p:tavLst>
                                        <p:tav tm="0">
                                          <p:val>
                                            <p:fltVal val="0"/>
                                          </p:val>
                                        </p:tav>
                                        <p:tav tm="100000">
                                          <p:val>
                                            <p:strVal val="#ppt_h"/>
                                          </p:val>
                                        </p:tav>
                                      </p:tavLst>
                                    </p:anim>
                                    <p:animEffect transition="in" filter="fade">
                                      <p:cBhvr>
                                        <p:cTn id="162" dur="500"/>
                                        <p:tgtEl>
                                          <p:spTgt spid="100415"/>
                                        </p:tgtEl>
                                      </p:cBhvr>
                                    </p:animEffect>
                                  </p:childTnLst>
                                </p:cTn>
                              </p:par>
                              <p:par>
                                <p:cTn id="163" presetID="42" presetClass="path" presetSubtype="0" accel="50000" decel="50000" fill="hold" grpId="1" nodeType="withEffect">
                                  <p:stCondLst>
                                    <p:cond delay="0"/>
                                  </p:stCondLst>
                                  <p:childTnLst>
                                    <p:animMotion origin="layout" path="M 3.95833E-6 -0.11041 L 3.95833E-6 -2.96296E-6 " pathEditMode="relative" rAng="0" ptsTypes="AA">
                                      <p:cBhvr>
                                        <p:cTn id="164" dur="1000" fill="hold"/>
                                        <p:tgtEl>
                                          <p:spTgt spid="100415"/>
                                        </p:tgtEl>
                                        <p:attrNameLst>
                                          <p:attrName>ppt_x</p:attrName>
                                          <p:attrName>ppt_y</p:attrName>
                                        </p:attrNameLst>
                                      </p:cBhvr>
                                      <p:rCtr x="0" y="5509"/>
                                    </p:animMotion>
                                  </p:childTnLst>
                                </p:cTn>
                              </p:par>
                            </p:childTnLst>
                          </p:cTn>
                        </p:par>
                      </p:childTnLst>
                    </p:cTn>
                  </p:par>
                  <p:par>
                    <p:cTn id="165" fill="hold">
                      <p:stCondLst>
                        <p:cond delay="indefinite"/>
                      </p:stCondLst>
                      <p:childTnLst>
                        <p:par>
                          <p:cTn id="166" fill="hold">
                            <p:stCondLst>
                              <p:cond delay="0"/>
                            </p:stCondLst>
                            <p:childTnLst>
                              <p:par>
                                <p:cTn id="167" presetID="53" presetClass="entr" presetSubtype="16" fill="hold" grpId="0" nodeType="clickEffect">
                                  <p:stCondLst>
                                    <p:cond delay="0"/>
                                  </p:stCondLst>
                                  <p:childTnLst>
                                    <p:set>
                                      <p:cBhvr>
                                        <p:cTn id="168" dur="1" fill="hold">
                                          <p:stCondLst>
                                            <p:cond delay="0"/>
                                          </p:stCondLst>
                                        </p:cTn>
                                        <p:tgtEl>
                                          <p:spTgt spid="51"/>
                                        </p:tgtEl>
                                        <p:attrNameLst>
                                          <p:attrName>style.visibility</p:attrName>
                                        </p:attrNameLst>
                                      </p:cBhvr>
                                      <p:to>
                                        <p:strVal val="visible"/>
                                      </p:to>
                                    </p:set>
                                    <p:anim calcmode="lin" valueType="num">
                                      <p:cBhvr>
                                        <p:cTn id="169" dur="500" fill="hold"/>
                                        <p:tgtEl>
                                          <p:spTgt spid="51"/>
                                        </p:tgtEl>
                                        <p:attrNameLst>
                                          <p:attrName>ppt_w</p:attrName>
                                        </p:attrNameLst>
                                      </p:cBhvr>
                                      <p:tavLst>
                                        <p:tav tm="0">
                                          <p:val>
                                            <p:fltVal val="0"/>
                                          </p:val>
                                        </p:tav>
                                        <p:tav tm="100000">
                                          <p:val>
                                            <p:strVal val="#ppt_w"/>
                                          </p:val>
                                        </p:tav>
                                      </p:tavLst>
                                    </p:anim>
                                    <p:anim calcmode="lin" valueType="num">
                                      <p:cBhvr>
                                        <p:cTn id="170" dur="500" fill="hold"/>
                                        <p:tgtEl>
                                          <p:spTgt spid="51"/>
                                        </p:tgtEl>
                                        <p:attrNameLst>
                                          <p:attrName>ppt_h</p:attrName>
                                        </p:attrNameLst>
                                      </p:cBhvr>
                                      <p:tavLst>
                                        <p:tav tm="0">
                                          <p:val>
                                            <p:fltVal val="0"/>
                                          </p:val>
                                        </p:tav>
                                        <p:tav tm="100000">
                                          <p:val>
                                            <p:strVal val="#ppt_h"/>
                                          </p:val>
                                        </p:tav>
                                      </p:tavLst>
                                    </p:anim>
                                    <p:animEffect transition="in" filter="fade">
                                      <p:cBhvr>
                                        <p:cTn id="171" dur="500"/>
                                        <p:tgtEl>
                                          <p:spTgt spid="51"/>
                                        </p:tgtEl>
                                      </p:cBhvr>
                                    </p:animEffect>
                                  </p:childTnLst>
                                </p:cTn>
                              </p:par>
                              <p:par>
                                <p:cTn id="172" presetID="42" presetClass="path" presetSubtype="0" accel="50000" decel="50000" fill="hold" grpId="1" nodeType="withEffect">
                                  <p:stCondLst>
                                    <p:cond delay="0"/>
                                  </p:stCondLst>
                                  <p:childTnLst>
                                    <p:animMotion origin="layout" path="M -3.125E-6 -0.11042 L -3.125E-6 4.07407E-6 " pathEditMode="relative" rAng="0" ptsTypes="AA">
                                      <p:cBhvr>
                                        <p:cTn id="173" dur="1000" fill="hold"/>
                                        <p:tgtEl>
                                          <p:spTgt spid="51"/>
                                        </p:tgtEl>
                                        <p:attrNameLst>
                                          <p:attrName>ppt_x</p:attrName>
                                          <p:attrName>ppt_y</p:attrName>
                                        </p:attrNameLst>
                                      </p:cBhvr>
                                      <p:rCtr x="0" y="5509"/>
                                    </p:animMotion>
                                  </p:childTnLst>
                                </p:cTn>
                              </p:par>
                              <p:par>
                                <p:cTn id="174" presetID="53" presetClass="entr" presetSubtype="16" fill="hold" grpId="0" nodeType="withEffect">
                                  <p:stCondLst>
                                    <p:cond delay="0"/>
                                  </p:stCondLst>
                                  <p:childTnLst>
                                    <p:set>
                                      <p:cBhvr>
                                        <p:cTn id="175" dur="1" fill="hold">
                                          <p:stCondLst>
                                            <p:cond delay="0"/>
                                          </p:stCondLst>
                                        </p:cTn>
                                        <p:tgtEl>
                                          <p:spTgt spid="50"/>
                                        </p:tgtEl>
                                        <p:attrNameLst>
                                          <p:attrName>style.visibility</p:attrName>
                                        </p:attrNameLst>
                                      </p:cBhvr>
                                      <p:to>
                                        <p:strVal val="visible"/>
                                      </p:to>
                                    </p:set>
                                    <p:anim calcmode="lin" valueType="num">
                                      <p:cBhvr>
                                        <p:cTn id="176" dur="500" fill="hold"/>
                                        <p:tgtEl>
                                          <p:spTgt spid="50"/>
                                        </p:tgtEl>
                                        <p:attrNameLst>
                                          <p:attrName>ppt_w</p:attrName>
                                        </p:attrNameLst>
                                      </p:cBhvr>
                                      <p:tavLst>
                                        <p:tav tm="0">
                                          <p:val>
                                            <p:fltVal val="0"/>
                                          </p:val>
                                        </p:tav>
                                        <p:tav tm="100000">
                                          <p:val>
                                            <p:strVal val="#ppt_w"/>
                                          </p:val>
                                        </p:tav>
                                      </p:tavLst>
                                    </p:anim>
                                    <p:anim calcmode="lin" valueType="num">
                                      <p:cBhvr>
                                        <p:cTn id="177" dur="500" fill="hold"/>
                                        <p:tgtEl>
                                          <p:spTgt spid="50"/>
                                        </p:tgtEl>
                                        <p:attrNameLst>
                                          <p:attrName>ppt_h</p:attrName>
                                        </p:attrNameLst>
                                      </p:cBhvr>
                                      <p:tavLst>
                                        <p:tav tm="0">
                                          <p:val>
                                            <p:fltVal val="0"/>
                                          </p:val>
                                        </p:tav>
                                        <p:tav tm="100000">
                                          <p:val>
                                            <p:strVal val="#ppt_h"/>
                                          </p:val>
                                        </p:tav>
                                      </p:tavLst>
                                    </p:anim>
                                    <p:animEffect transition="in" filter="fade">
                                      <p:cBhvr>
                                        <p:cTn id="178" dur="500"/>
                                        <p:tgtEl>
                                          <p:spTgt spid="50"/>
                                        </p:tgtEl>
                                      </p:cBhvr>
                                    </p:animEffect>
                                  </p:childTnLst>
                                </p:cTn>
                              </p:par>
                              <p:par>
                                <p:cTn id="179" presetID="53" presetClass="entr" presetSubtype="16" fill="hold" grpId="0" nodeType="withEffect">
                                  <p:stCondLst>
                                    <p:cond delay="0"/>
                                  </p:stCondLst>
                                  <p:childTnLst>
                                    <p:set>
                                      <p:cBhvr>
                                        <p:cTn id="180" dur="1" fill="hold">
                                          <p:stCondLst>
                                            <p:cond delay="0"/>
                                          </p:stCondLst>
                                        </p:cTn>
                                        <p:tgtEl>
                                          <p:spTgt spid="49"/>
                                        </p:tgtEl>
                                        <p:attrNameLst>
                                          <p:attrName>style.visibility</p:attrName>
                                        </p:attrNameLst>
                                      </p:cBhvr>
                                      <p:to>
                                        <p:strVal val="visible"/>
                                      </p:to>
                                    </p:set>
                                    <p:anim calcmode="lin" valueType="num">
                                      <p:cBhvr>
                                        <p:cTn id="181" dur="500" fill="hold"/>
                                        <p:tgtEl>
                                          <p:spTgt spid="49"/>
                                        </p:tgtEl>
                                        <p:attrNameLst>
                                          <p:attrName>ppt_w</p:attrName>
                                        </p:attrNameLst>
                                      </p:cBhvr>
                                      <p:tavLst>
                                        <p:tav tm="0">
                                          <p:val>
                                            <p:fltVal val="0"/>
                                          </p:val>
                                        </p:tav>
                                        <p:tav tm="100000">
                                          <p:val>
                                            <p:strVal val="#ppt_w"/>
                                          </p:val>
                                        </p:tav>
                                      </p:tavLst>
                                    </p:anim>
                                    <p:anim calcmode="lin" valueType="num">
                                      <p:cBhvr>
                                        <p:cTn id="182" dur="500" fill="hold"/>
                                        <p:tgtEl>
                                          <p:spTgt spid="49"/>
                                        </p:tgtEl>
                                        <p:attrNameLst>
                                          <p:attrName>ppt_h</p:attrName>
                                        </p:attrNameLst>
                                      </p:cBhvr>
                                      <p:tavLst>
                                        <p:tav tm="0">
                                          <p:val>
                                            <p:fltVal val="0"/>
                                          </p:val>
                                        </p:tav>
                                        <p:tav tm="100000">
                                          <p:val>
                                            <p:strVal val="#ppt_h"/>
                                          </p:val>
                                        </p:tav>
                                      </p:tavLst>
                                    </p:anim>
                                    <p:animEffect transition="in" filter="fade">
                                      <p:cBhvr>
                                        <p:cTn id="183" dur="500"/>
                                        <p:tgtEl>
                                          <p:spTgt spid="49"/>
                                        </p:tgtEl>
                                      </p:cBhvr>
                                    </p:animEffect>
                                  </p:childTnLst>
                                </p:cTn>
                              </p:par>
                              <p:par>
                                <p:cTn id="184" presetID="63" presetClass="path" presetSubtype="0" accel="50000" decel="50000" fill="hold" grpId="1" nodeType="withEffect">
                                  <p:stCondLst>
                                    <p:cond delay="0"/>
                                  </p:stCondLst>
                                  <p:childTnLst>
                                    <p:animMotion origin="layout" path="M -0.18399 0.04028 L -0.04037 -0.1831 " pathEditMode="relative" rAng="0" ptsTypes="AA">
                                      <p:cBhvr>
                                        <p:cTn id="185" dur="1000" fill="hold"/>
                                        <p:tgtEl>
                                          <p:spTgt spid="49"/>
                                        </p:tgtEl>
                                        <p:attrNameLst>
                                          <p:attrName>ppt_x</p:attrName>
                                          <p:attrName>ppt_y</p:attrName>
                                        </p:attrNameLst>
                                      </p:cBhvr>
                                      <p:rCtr x="7174" y="-11181"/>
                                    </p:animMotion>
                                  </p:childTnLst>
                                </p:cTn>
                              </p:par>
                            </p:childTnLst>
                          </p:cTn>
                        </p:par>
                      </p:childTnLst>
                    </p:cTn>
                  </p:par>
                  <p:par>
                    <p:cTn id="186" fill="hold">
                      <p:stCondLst>
                        <p:cond delay="indefinite"/>
                      </p:stCondLst>
                      <p:childTnLst>
                        <p:par>
                          <p:cTn id="187" fill="hold">
                            <p:stCondLst>
                              <p:cond delay="0"/>
                            </p:stCondLst>
                            <p:childTnLst>
                              <p:par>
                                <p:cTn id="188" presetID="53" presetClass="entr" presetSubtype="16" fill="hold" grpId="0" nodeType="clickEffect">
                                  <p:stCondLst>
                                    <p:cond delay="0"/>
                                  </p:stCondLst>
                                  <p:childTnLst>
                                    <p:set>
                                      <p:cBhvr>
                                        <p:cTn id="189" dur="1" fill="hold">
                                          <p:stCondLst>
                                            <p:cond delay="0"/>
                                          </p:stCondLst>
                                        </p:cTn>
                                        <p:tgtEl>
                                          <p:spTgt spid="100419"/>
                                        </p:tgtEl>
                                        <p:attrNameLst>
                                          <p:attrName>style.visibility</p:attrName>
                                        </p:attrNameLst>
                                      </p:cBhvr>
                                      <p:to>
                                        <p:strVal val="visible"/>
                                      </p:to>
                                    </p:set>
                                    <p:anim calcmode="lin" valueType="num">
                                      <p:cBhvr>
                                        <p:cTn id="190" dur="500" fill="hold"/>
                                        <p:tgtEl>
                                          <p:spTgt spid="100419"/>
                                        </p:tgtEl>
                                        <p:attrNameLst>
                                          <p:attrName>ppt_w</p:attrName>
                                        </p:attrNameLst>
                                      </p:cBhvr>
                                      <p:tavLst>
                                        <p:tav tm="0">
                                          <p:val>
                                            <p:fltVal val="0"/>
                                          </p:val>
                                        </p:tav>
                                        <p:tav tm="100000">
                                          <p:val>
                                            <p:strVal val="#ppt_w"/>
                                          </p:val>
                                        </p:tav>
                                      </p:tavLst>
                                    </p:anim>
                                    <p:anim calcmode="lin" valueType="num">
                                      <p:cBhvr>
                                        <p:cTn id="191" dur="500" fill="hold"/>
                                        <p:tgtEl>
                                          <p:spTgt spid="100419"/>
                                        </p:tgtEl>
                                        <p:attrNameLst>
                                          <p:attrName>ppt_h</p:attrName>
                                        </p:attrNameLst>
                                      </p:cBhvr>
                                      <p:tavLst>
                                        <p:tav tm="0">
                                          <p:val>
                                            <p:fltVal val="0"/>
                                          </p:val>
                                        </p:tav>
                                        <p:tav tm="100000">
                                          <p:val>
                                            <p:strVal val="#ppt_h"/>
                                          </p:val>
                                        </p:tav>
                                      </p:tavLst>
                                    </p:anim>
                                    <p:animEffect transition="in" filter="fade">
                                      <p:cBhvr>
                                        <p:cTn id="192" dur="500"/>
                                        <p:tgtEl>
                                          <p:spTgt spid="100419"/>
                                        </p:tgtEl>
                                      </p:cBhvr>
                                    </p:animEffect>
                                  </p:childTnLst>
                                </p:cTn>
                              </p:par>
                              <p:par>
                                <p:cTn id="193" presetID="42" presetClass="path" presetSubtype="0" accel="50000" decel="50000" fill="hold" grpId="1" nodeType="withEffect">
                                  <p:stCondLst>
                                    <p:cond delay="0"/>
                                  </p:stCondLst>
                                  <p:childTnLst>
                                    <p:animMotion origin="layout" path="M 0.00039 -0.06458 L -2.91667E-6 -3.7037E-6 " pathEditMode="relative" rAng="0" ptsTypes="AA">
                                      <p:cBhvr>
                                        <p:cTn id="194" dur="1000" fill="hold"/>
                                        <p:tgtEl>
                                          <p:spTgt spid="100419"/>
                                        </p:tgtEl>
                                        <p:attrNameLst>
                                          <p:attrName>ppt_x</p:attrName>
                                          <p:attrName>ppt_y</p:attrName>
                                        </p:attrNameLst>
                                      </p:cBhvr>
                                      <p:rCtr x="13" y="3403"/>
                                    </p:animMotion>
                                  </p:childTnLst>
                                </p:cTn>
                              </p:par>
                            </p:childTnLst>
                          </p:cTn>
                        </p:par>
                        <p:par>
                          <p:cTn id="195" fill="hold">
                            <p:stCondLst>
                              <p:cond delay="500"/>
                            </p:stCondLst>
                            <p:childTnLst>
                              <p:par>
                                <p:cTn id="196" presetID="53" presetClass="exit" presetSubtype="16" fill="hold" grpId="2" nodeType="afterEffect">
                                  <p:stCondLst>
                                    <p:cond delay="0"/>
                                  </p:stCondLst>
                                  <p:childTnLst>
                                    <p:anim calcmode="lin" valueType="num">
                                      <p:cBhvr>
                                        <p:cTn id="197" dur="500"/>
                                        <p:tgtEl>
                                          <p:spTgt spid="49"/>
                                        </p:tgtEl>
                                        <p:attrNameLst>
                                          <p:attrName>ppt_w</p:attrName>
                                        </p:attrNameLst>
                                      </p:cBhvr>
                                      <p:tavLst>
                                        <p:tav tm="0">
                                          <p:val>
                                            <p:strVal val="ppt_w"/>
                                          </p:val>
                                        </p:tav>
                                        <p:tav tm="100000">
                                          <p:val>
                                            <p:fltVal val="0"/>
                                          </p:val>
                                        </p:tav>
                                      </p:tavLst>
                                    </p:anim>
                                    <p:anim calcmode="lin" valueType="num">
                                      <p:cBhvr>
                                        <p:cTn id="198" dur="500"/>
                                        <p:tgtEl>
                                          <p:spTgt spid="49"/>
                                        </p:tgtEl>
                                        <p:attrNameLst>
                                          <p:attrName>ppt_h</p:attrName>
                                        </p:attrNameLst>
                                      </p:cBhvr>
                                      <p:tavLst>
                                        <p:tav tm="0">
                                          <p:val>
                                            <p:strVal val="ppt_h"/>
                                          </p:val>
                                        </p:tav>
                                        <p:tav tm="100000">
                                          <p:val>
                                            <p:fltVal val="0"/>
                                          </p:val>
                                        </p:tav>
                                      </p:tavLst>
                                    </p:anim>
                                    <p:animEffect transition="out" filter="fade">
                                      <p:cBhvr>
                                        <p:cTn id="199" dur="500"/>
                                        <p:tgtEl>
                                          <p:spTgt spid="49"/>
                                        </p:tgtEl>
                                      </p:cBhvr>
                                    </p:animEffect>
                                    <p:set>
                                      <p:cBhvr>
                                        <p:cTn id="200" dur="1" fill="hold">
                                          <p:stCondLst>
                                            <p:cond delay="499"/>
                                          </p:stCondLst>
                                        </p:cTn>
                                        <p:tgtEl>
                                          <p:spTgt spid="49"/>
                                        </p:tgtEl>
                                        <p:attrNameLst>
                                          <p:attrName>style.visibility</p:attrName>
                                        </p:attrNameLst>
                                      </p:cBhvr>
                                      <p:to>
                                        <p:strVal val="hidden"/>
                                      </p:to>
                                    </p:set>
                                  </p:childTnLst>
                                </p:cTn>
                              </p:par>
                              <p:par>
                                <p:cTn id="201" presetID="53" presetClass="exit" presetSubtype="16" fill="hold" grpId="1" nodeType="withEffect">
                                  <p:stCondLst>
                                    <p:cond delay="0"/>
                                  </p:stCondLst>
                                  <p:childTnLst>
                                    <p:anim calcmode="lin" valueType="num">
                                      <p:cBhvr>
                                        <p:cTn id="202" dur="500"/>
                                        <p:tgtEl>
                                          <p:spTgt spid="50"/>
                                        </p:tgtEl>
                                        <p:attrNameLst>
                                          <p:attrName>ppt_w</p:attrName>
                                        </p:attrNameLst>
                                      </p:cBhvr>
                                      <p:tavLst>
                                        <p:tav tm="0">
                                          <p:val>
                                            <p:strVal val="ppt_w"/>
                                          </p:val>
                                        </p:tav>
                                        <p:tav tm="100000">
                                          <p:val>
                                            <p:fltVal val="0"/>
                                          </p:val>
                                        </p:tav>
                                      </p:tavLst>
                                    </p:anim>
                                    <p:anim calcmode="lin" valueType="num">
                                      <p:cBhvr>
                                        <p:cTn id="203" dur="500"/>
                                        <p:tgtEl>
                                          <p:spTgt spid="50"/>
                                        </p:tgtEl>
                                        <p:attrNameLst>
                                          <p:attrName>ppt_h</p:attrName>
                                        </p:attrNameLst>
                                      </p:cBhvr>
                                      <p:tavLst>
                                        <p:tav tm="0">
                                          <p:val>
                                            <p:strVal val="ppt_h"/>
                                          </p:val>
                                        </p:tav>
                                        <p:tav tm="100000">
                                          <p:val>
                                            <p:fltVal val="0"/>
                                          </p:val>
                                        </p:tav>
                                      </p:tavLst>
                                    </p:anim>
                                    <p:animEffect transition="out" filter="fade">
                                      <p:cBhvr>
                                        <p:cTn id="204" dur="500"/>
                                        <p:tgtEl>
                                          <p:spTgt spid="50"/>
                                        </p:tgtEl>
                                      </p:cBhvr>
                                    </p:animEffect>
                                    <p:set>
                                      <p:cBhvr>
                                        <p:cTn id="205" dur="1" fill="hold">
                                          <p:stCondLst>
                                            <p:cond delay="499"/>
                                          </p:stCondLst>
                                        </p:cTn>
                                        <p:tgtEl>
                                          <p:spTgt spid="50"/>
                                        </p:tgtEl>
                                        <p:attrNameLst>
                                          <p:attrName>style.visibility</p:attrName>
                                        </p:attrNameLst>
                                      </p:cBhvr>
                                      <p:to>
                                        <p:strVal val="hidden"/>
                                      </p:to>
                                    </p:set>
                                  </p:childTnLst>
                                </p:cTn>
                              </p:par>
                            </p:childTnLst>
                          </p:cTn>
                        </p:par>
                      </p:childTnLst>
                    </p:cTn>
                  </p:par>
                  <p:par>
                    <p:cTn id="206" fill="hold">
                      <p:stCondLst>
                        <p:cond delay="indefinite"/>
                      </p:stCondLst>
                      <p:childTnLst>
                        <p:par>
                          <p:cTn id="207" fill="hold">
                            <p:stCondLst>
                              <p:cond delay="0"/>
                            </p:stCondLst>
                            <p:childTnLst>
                              <p:par>
                                <p:cTn id="208" presetID="53" presetClass="entr" presetSubtype="16" fill="hold" grpId="0" nodeType="clickEffect">
                                  <p:stCondLst>
                                    <p:cond delay="0"/>
                                  </p:stCondLst>
                                  <p:childTnLst>
                                    <p:set>
                                      <p:cBhvr>
                                        <p:cTn id="209" dur="1" fill="hold">
                                          <p:stCondLst>
                                            <p:cond delay="0"/>
                                          </p:stCondLst>
                                        </p:cTn>
                                        <p:tgtEl>
                                          <p:spTgt spid="53"/>
                                        </p:tgtEl>
                                        <p:attrNameLst>
                                          <p:attrName>style.visibility</p:attrName>
                                        </p:attrNameLst>
                                      </p:cBhvr>
                                      <p:to>
                                        <p:strVal val="visible"/>
                                      </p:to>
                                    </p:set>
                                    <p:anim calcmode="lin" valueType="num">
                                      <p:cBhvr>
                                        <p:cTn id="210" dur="500" fill="hold"/>
                                        <p:tgtEl>
                                          <p:spTgt spid="53"/>
                                        </p:tgtEl>
                                        <p:attrNameLst>
                                          <p:attrName>ppt_w</p:attrName>
                                        </p:attrNameLst>
                                      </p:cBhvr>
                                      <p:tavLst>
                                        <p:tav tm="0">
                                          <p:val>
                                            <p:fltVal val="0"/>
                                          </p:val>
                                        </p:tav>
                                        <p:tav tm="100000">
                                          <p:val>
                                            <p:strVal val="#ppt_w"/>
                                          </p:val>
                                        </p:tav>
                                      </p:tavLst>
                                    </p:anim>
                                    <p:anim calcmode="lin" valueType="num">
                                      <p:cBhvr>
                                        <p:cTn id="211" dur="500" fill="hold"/>
                                        <p:tgtEl>
                                          <p:spTgt spid="53"/>
                                        </p:tgtEl>
                                        <p:attrNameLst>
                                          <p:attrName>ppt_h</p:attrName>
                                        </p:attrNameLst>
                                      </p:cBhvr>
                                      <p:tavLst>
                                        <p:tav tm="0">
                                          <p:val>
                                            <p:fltVal val="0"/>
                                          </p:val>
                                        </p:tav>
                                        <p:tav tm="100000">
                                          <p:val>
                                            <p:strVal val="#ppt_h"/>
                                          </p:val>
                                        </p:tav>
                                      </p:tavLst>
                                    </p:anim>
                                    <p:animEffect transition="in" filter="fade">
                                      <p:cBhvr>
                                        <p:cTn id="212" dur="500"/>
                                        <p:tgtEl>
                                          <p:spTgt spid="53"/>
                                        </p:tgtEl>
                                      </p:cBhvr>
                                    </p:animEffect>
                                  </p:childTnLst>
                                </p:cTn>
                              </p:par>
                              <p:par>
                                <p:cTn id="213" presetID="42" presetClass="path" presetSubtype="0" accel="50000" decel="50000" fill="hold" grpId="1" nodeType="withEffect">
                                  <p:stCondLst>
                                    <p:cond delay="0"/>
                                  </p:stCondLst>
                                  <p:childTnLst>
                                    <p:animMotion origin="layout" path="M 0.03622 -0.12477 L 0.03622 -0.01435 " pathEditMode="relative" rAng="0" ptsTypes="AA">
                                      <p:cBhvr>
                                        <p:cTn id="214" dur="1000" fill="hold"/>
                                        <p:tgtEl>
                                          <p:spTgt spid="53"/>
                                        </p:tgtEl>
                                        <p:attrNameLst>
                                          <p:attrName>ppt_x</p:attrName>
                                          <p:attrName>ppt_y</p:attrName>
                                        </p:attrNameLst>
                                      </p:cBhvr>
                                      <p:rCtr x="0" y="5509"/>
                                    </p:animMotion>
                                  </p:childTnLst>
                                </p:cTn>
                              </p:par>
                            </p:childTnLst>
                          </p:cTn>
                        </p:par>
                      </p:childTnLst>
                    </p:cTn>
                  </p:par>
                  <p:par>
                    <p:cTn id="215" fill="hold">
                      <p:stCondLst>
                        <p:cond delay="indefinite"/>
                      </p:stCondLst>
                      <p:childTnLst>
                        <p:par>
                          <p:cTn id="216" fill="hold">
                            <p:stCondLst>
                              <p:cond delay="0"/>
                            </p:stCondLst>
                            <p:childTnLst>
                              <p:par>
                                <p:cTn id="217" presetID="18" presetClass="entr" presetSubtype="3" fill="hold" grpId="0" nodeType="clickEffect">
                                  <p:stCondLst>
                                    <p:cond delay="0"/>
                                  </p:stCondLst>
                                  <p:childTnLst>
                                    <p:set>
                                      <p:cBhvr>
                                        <p:cTn id="218" dur="1" fill="hold">
                                          <p:stCondLst>
                                            <p:cond delay="0"/>
                                          </p:stCondLst>
                                        </p:cTn>
                                        <p:tgtEl>
                                          <p:spTgt spid="100420"/>
                                        </p:tgtEl>
                                        <p:attrNameLst>
                                          <p:attrName>style.visibility</p:attrName>
                                        </p:attrNameLst>
                                      </p:cBhvr>
                                      <p:to>
                                        <p:strVal val="visible"/>
                                      </p:to>
                                    </p:set>
                                    <p:animEffect transition="in" filter="strips(upRight)">
                                      <p:cBhvr>
                                        <p:cTn id="219" dur="500"/>
                                        <p:tgtEl>
                                          <p:spTgt spid="100420"/>
                                        </p:tgtEl>
                                      </p:cBhvr>
                                    </p:animEffect>
                                  </p:childTnLst>
                                </p:cTn>
                              </p:par>
                              <p:par>
                                <p:cTn id="220" presetID="18" presetClass="entr" presetSubtype="3" fill="hold" grpId="0" nodeType="withEffect">
                                  <p:stCondLst>
                                    <p:cond delay="0"/>
                                  </p:stCondLst>
                                  <p:childTnLst>
                                    <p:set>
                                      <p:cBhvr>
                                        <p:cTn id="221" dur="1" fill="hold">
                                          <p:stCondLst>
                                            <p:cond delay="0"/>
                                          </p:stCondLst>
                                        </p:cTn>
                                        <p:tgtEl>
                                          <p:spTgt spid="100421"/>
                                        </p:tgtEl>
                                        <p:attrNameLst>
                                          <p:attrName>style.visibility</p:attrName>
                                        </p:attrNameLst>
                                      </p:cBhvr>
                                      <p:to>
                                        <p:strVal val="visible"/>
                                      </p:to>
                                    </p:set>
                                    <p:animEffect transition="in" filter="strips(upRight)">
                                      <p:cBhvr>
                                        <p:cTn id="222" dur="500"/>
                                        <p:tgtEl>
                                          <p:spTgt spid="100421"/>
                                        </p:tgtEl>
                                      </p:cBhvr>
                                    </p:animEffect>
                                  </p:childTnLst>
                                </p:cTn>
                              </p:par>
                            </p:childTnLst>
                          </p:cTn>
                        </p:par>
                      </p:childTnLst>
                    </p:cTn>
                  </p:par>
                  <p:par>
                    <p:cTn id="223" fill="hold">
                      <p:stCondLst>
                        <p:cond delay="indefinite"/>
                      </p:stCondLst>
                      <p:childTnLst>
                        <p:par>
                          <p:cTn id="224" fill="hold">
                            <p:stCondLst>
                              <p:cond delay="0"/>
                            </p:stCondLst>
                            <p:childTnLst>
                              <p:par>
                                <p:cTn id="225" presetID="5" presetClass="entr" presetSubtype="10" fill="hold" grpId="2" nodeType="clickEffect">
                                  <p:stCondLst>
                                    <p:cond delay="0"/>
                                  </p:stCondLst>
                                  <p:childTnLst>
                                    <p:set>
                                      <p:cBhvr>
                                        <p:cTn id="226" dur="1" fill="hold">
                                          <p:stCondLst>
                                            <p:cond delay="0"/>
                                          </p:stCondLst>
                                        </p:cTn>
                                        <p:tgtEl>
                                          <p:spTgt spid="42"/>
                                        </p:tgtEl>
                                        <p:attrNameLst>
                                          <p:attrName>style.visibility</p:attrName>
                                        </p:attrNameLst>
                                      </p:cBhvr>
                                      <p:to>
                                        <p:strVal val="visible"/>
                                      </p:to>
                                    </p:set>
                                    <p:animEffect transition="in" filter="checkerboard(across)">
                                      <p:cBhvr>
                                        <p:cTn id="227" dur="500"/>
                                        <p:tgtEl>
                                          <p:spTgt spid="42"/>
                                        </p:tgtEl>
                                      </p:cBhvr>
                                    </p:animEffect>
                                  </p:childTnLst>
                                </p:cTn>
                              </p:par>
                              <p:par>
                                <p:cTn id="228" presetID="22" presetClass="emph" presetSubtype="0" repeatCount="indefinite" fill="hold" grpId="1" nodeType="withEffect">
                                  <p:stCondLst>
                                    <p:cond delay="0"/>
                                  </p:stCondLst>
                                  <p:endCondLst>
                                    <p:cond evt="onNext" delay="0">
                                      <p:tgtEl>
                                        <p:sldTgt/>
                                      </p:tgtEl>
                                    </p:cond>
                                  </p:endCondLst>
                                  <p:childTnLst>
                                    <p:animClr clrSpc="hsl" dir="cw">
                                      <p:cBhvr override="childStyle">
                                        <p:cTn id="229" dur="500" fill="hold"/>
                                        <p:tgtEl>
                                          <p:spTgt spid="42"/>
                                        </p:tgtEl>
                                        <p:attrNameLst>
                                          <p:attrName>style.color</p:attrName>
                                        </p:attrNameLst>
                                      </p:cBhvr>
                                      <p:by>
                                        <p:hsl h="-7200000" s="0" l="0"/>
                                      </p:by>
                                    </p:animClr>
                                    <p:animClr clrSpc="hsl" dir="cw">
                                      <p:cBhvr>
                                        <p:cTn id="230" dur="500" fill="hold"/>
                                        <p:tgtEl>
                                          <p:spTgt spid="42"/>
                                        </p:tgtEl>
                                        <p:attrNameLst>
                                          <p:attrName>fillcolor</p:attrName>
                                        </p:attrNameLst>
                                      </p:cBhvr>
                                      <p:by>
                                        <p:hsl h="-7200000" s="0" l="0"/>
                                      </p:by>
                                    </p:animClr>
                                    <p:animClr clrSpc="hsl" dir="cw">
                                      <p:cBhvr>
                                        <p:cTn id="231" dur="500" fill="hold"/>
                                        <p:tgtEl>
                                          <p:spTgt spid="42"/>
                                        </p:tgtEl>
                                        <p:attrNameLst>
                                          <p:attrName>stroke.color</p:attrName>
                                        </p:attrNameLst>
                                      </p:cBhvr>
                                      <p:by>
                                        <p:hsl h="-7200000" s="0" l="0"/>
                                      </p:by>
                                    </p:animClr>
                                    <p:set>
                                      <p:cBhvr>
                                        <p:cTn id="232" dur="500" fill="hold"/>
                                        <p:tgtEl>
                                          <p:spTgt spid="42"/>
                                        </p:tgtEl>
                                        <p:attrNameLst>
                                          <p:attrName>fill.type</p:attrName>
                                        </p:attrNameLst>
                                      </p:cBhvr>
                                      <p:to>
                                        <p:strVal val="solid"/>
                                      </p:to>
                                    </p:set>
                                  </p:childTnLst>
                                </p:cTn>
                              </p:par>
                              <p:par>
                                <p:cTn id="233" presetID="18" presetClass="entr" presetSubtype="3" fill="hold" grpId="0" nodeType="withEffect">
                                  <p:stCondLst>
                                    <p:cond delay="0"/>
                                  </p:stCondLst>
                                  <p:childTnLst>
                                    <p:set>
                                      <p:cBhvr>
                                        <p:cTn id="234" dur="1" fill="hold">
                                          <p:stCondLst>
                                            <p:cond delay="0"/>
                                          </p:stCondLst>
                                        </p:cTn>
                                        <p:tgtEl>
                                          <p:spTgt spid="42"/>
                                        </p:tgtEl>
                                        <p:attrNameLst>
                                          <p:attrName>style.visibility</p:attrName>
                                        </p:attrNameLst>
                                      </p:cBhvr>
                                      <p:to>
                                        <p:strVal val="visible"/>
                                      </p:to>
                                    </p:set>
                                    <p:animEffect transition="in" filter="strips(upRight)">
                                      <p:cBhvr>
                                        <p:cTn id="235" dur="500"/>
                                        <p:tgtEl>
                                          <p:spTgt spid="42"/>
                                        </p:tgtEl>
                                      </p:cBhvr>
                                    </p:animEffect>
                                  </p:childTnLst>
                                </p:cTn>
                              </p:par>
                            </p:childTnLst>
                          </p:cTn>
                        </p:par>
                      </p:childTnLst>
                    </p:cTn>
                  </p:par>
                  <p:par>
                    <p:cTn id="236" fill="hold">
                      <p:stCondLst>
                        <p:cond delay="indefinite"/>
                      </p:stCondLst>
                      <p:childTnLst>
                        <p:par>
                          <p:cTn id="237" fill="hold">
                            <p:stCondLst>
                              <p:cond delay="0"/>
                            </p:stCondLst>
                            <p:childTnLst>
                              <p:par>
                                <p:cTn id="238" presetID="5" presetClass="entr" presetSubtype="10" fill="hold" grpId="0" nodeType="clickEffect">
                                  <p:stCondLst>
                                    <p:cond delay="0"/>
                                  </p:stCondLst>
                                  <p:childTnLst>
                                    <p:set>
                                      <p:cBhvr>
                                        <p:cTn id="239" dur="1" fill="hold">
                                          <p:stCondLst>
                                            <p:cond delay="0"/>
                                          </p:stCondLst>
                                        </p:cTn>
                                        <p:tgtEl>
                                          <p:spTgt spid="35"/>
                                        </p:tgtEl>
                                        <p:attrNameLst>
                                          <p:attrName>style.visibility</p:attrName>
                                        </p:attrNameLst>
                                      </p:cBhvr>
                                      <p:to>
                                        <p:strVal val="visible"/>
                                      </p:to>
                                    </p:set>
                                    <p:animEffect transition="in" filter="checkerboard(across)">
                                      <p:cBhvr>
                                        <p:cTn id="240" dur="500"/>
                                        <p:tgtEl>
                                          <p:spTgt spid="35"/>
                                        </p:tgtEl>
                                      </p:cBhvr>
                                    </p:animEffect>
                                  </p:childTnLst>
                                </p:cTn>
                              </p:par>
                            </p:childTnLst>
                          </p:cTn>
                        </p:par>
                      </p:childTnLst>
                    </p:cTn>
                  </p:par>
                  <p:par>
                    <p:cTn id="241" fill="hold">
                      <p:stCondLst>
                        <p:cond delay="indefinite"/>
                      </p:stCondLst>
                      <p:childTnLst>
                        <p:par>
                          <p:cTn id="242" fill="hold">
                            <p:stCondLst>
                              <p:cond delay="0"/>
                            </p:stCondLst>
                            <p:childTnLst>
                              <p:par>
                                <p:cTn id="243" presetID="18" presetClass="entr" presetSubtype="3" fill="hold" grpId="0" nodeType="clickEffect">
                                  <p:stCondLst>
                                    <p:cond delay="0"/>
                                  </p:stCondLst>
                                  <p:childTnLst>
                                    <p:set>
                                      <p:cBhvr>
                                        <p:cTn id="244" dur="1" fill="hold">
                                          <p:stCondLst>
                                            <p:cond delay="0"/>
                                          </p:stCondLst>
                                        </p:cTn>
                                        <p:tgtEl>
                                          <p:spTgt spid="37"/>
                                        </p:tgtEl>
                                        <p:attrNameLst>
                                          <p:attrName>style.visibility</p:attrName>
                                        </p:attrNameLst>
                                      </p:cBhvr>
                                      <p:to>
                                        <p:strVal val="visible"/>
                                      </p:to>
                                    </p:set>
                                    <p:animEffect transition="in" filter="strips(upRight)">
                                      <p:cBhvr>
                                        <p:cTn id="245" dur="500"/>
                                        <p:tgtEl>
                                          <p:spTgt spid="37"/>
                                        </p:tgtEl>
                                      </p:cBhvr>
                                    </p:animEffect>
                                  </p:childTnLst>
                                </p:cTn>
                              </p:par>
                              <p:par>
                                <p:cTn id="246" presetID="35" presetClass="emph" presetSubtype="0" repeatCount="indefinite" fill="hold" grpId="1" nodeType="withEffect">
                                  <p:stCondLst>
                                    <p:cond delay="0"/>
                                  </p:stCondLst>
                                  <p:endCondLst>
                                    <p:cond evt="onNext" delay="0">
                                      <p:tgtEl>
                                        <p:sldTgt/>
                                      </p:tgtEl>
                                    </p:cond>
                                  </p:endCondLst>
                                  <p:childTnLst>
                                    <p:anim calcmode="discrete" valueType="str">
                                      <p:cBhvr>
                                        <p:cTn id="247" dur="1000" fill="hold"/>
                                        <p:tgtEl>
                                          <p:spTgt spid="37"/>
                                        </p:tgtEl>
                                        <p:attrNameLst>
                                          <p:attrName>style.visibility</p:attrName>
                                        </p:attrNameLst>
                                      </p:cBhvr>
                                      <p:tavLst>
                                        <p:tav tm="0">
                                          <p:val>
                                            <p:strVal val="hidden"/>
                                          </p:val>
                                        </p:tav>
                                        <p:tav tm="50000">
                                          <p:val>
                                            <p:strVal val="visible"/>
                                          </p:val>
                                        </p:tav>
                                      </p:tavLst>
                                    </p:anim>
                                  </p:childTnLst>
                                </p:cTn>
                              </p:par>
                              <p:par>
                                <p:cTn id="248" presetID="55" presetClass="entr" presetSubtype="0" fill="hold" nodeType="withEffect">
                                  <p:stCondLst>
                                    <p:cond delay="0"/>
                                  </p:stCondLst>
                                  <p:childTnLst>
                                    <p:set>
                                      <p:cBhvr>
                                        <p:cTn id="249" dur="1" fill="hold">
                                          <p:stCondLst>
                                            <p:cond delay="0"/>
                                          </p:stCondLst>
                                        </p:cTn>
                                        <p:tgtEl>
                                          <p:spTgt spid="37"/>
                                        </p:tgtEl>
                                        <p:attrNameLst>
                                          <p:attrName>style.visibility</p:attrName>
                                        </p:attrNameLst>
                                      </p:cBhvr>
                                      <p:to>
                                        <p:strVal val="visible"/>
                                      </p:to>
                                    </p:set>
                                    <p:anim calcmode="lin" valueType="num">
                                      <p:cBhvr>
                                        <p:cTn id="250" dur="1000" fill="hold"/>
                                        <p:tgtEl>
                                          <p:spTgt spid="37"/>
                                        </p:tgtEl>
                                        <p:attrNameLst>
                                          <p:attrName>ppt_w</p:attrName>
                                        </p:attrNameLst>
                                      </p:cBhvr>
                                      <p:tavLst>
                                        <p:tav tm="0">
                                          <p:val>
                                            <p:strVal val="#ppt_w*0.70"/>
                                          </p:val>
                                        </p:tav>
                                        <p:tav tm="100000">
                                          <p:val>
                                            <p:strVal val="#ppt_w"/>
                                          </p:val>
                                        </p:tav>
                                      </p:tavLst>
                                    </p:anim>
                                    <p:anim calcmode="lin" valueType="num">
                                      <p:cBhvr>
                                        <p:cTn id="251" dur="1000" fill="hold"/>
                                        <p:tgtEl>
                                          <p:spTgt spid="37"/>
                                        </p:tgtEl>
                                        <p:attrNameLst>
                                          <p:attrName>ppt_h</p:attrName>
                                        </p:attrNameLst>
                                      </p:cBhvr>
                                      <p:tavLst>
                                        <p:tav tm="0">
                                          <p:val>
                                            <p:strVal val="#ppt_h"/>
                                          </p:val>
                                        </p:tav>
                                        <p:tav tm="100000">
                                          <p:val>
                                            <p:strVal val="#ppt_h"/>
                                          </p:val>
                                        </p:tav>
                                      </p:tavLst>
                                    </p:anim>
                                    <p:animEffect transition="in" filter="fade">
                                      <p:cBhvr>
                                        <p:cTn id="252" dur="1000"/>
                                        <p:tgtEl>
                                          <p:spTgt spid="37"/>
                                        </p:tgtEl>
                                      </p:cBhvr>
                                    </p:animEffect>
                                  </p:childTnLst>
                                </p:cTn>
                              </p:par>
                            </p:childTnLst>
                          </p:cTn>
                        </p:par>
                      </p:childTnLst>
                    </p:cTn>
                  </p:par>
                  <p:par>
                    <p:cTn id="253" fill="hold">
                      <p:stCondLst>
                        <p:cond delay="indefinite"/>
                      </p:stCondLst>
                      <p:childTnLst>
                        <p:par>
                          <p:cTn id="254" fill="hold">
                            <p:stCondLst>
                              <p:cond delay="0"/>
                            </p:stCondLst>
                            <p:childTnLst>
                              <p:par>
                                <p:cTn id="255" presetID="18" presetClass="entr" presetSubtype="3" fill="hold" grpId="0" nodeType="clickEffect">
                                  <p:stCondLst>
                                    <p:cond delay="0"/>
                                  </p:stCondLst>
                                  <p:childTnLst>
                                    <p:set>
                                      <p:cBhvr>
                                        <p:cTn id="256" dur="1" fill="hold">
                                          <p:stCondLst>
                                            <p:cond delay="0"/>
                                          </p:stCondLst>
                                        </p:cTn>
                                        <p:tgtEl>
                                          <p:spTgt spid="38"/>
                                        </p:tgtEl>
                                        <p:attrNameLst>
                                          <p:attrName>style.visibility</p:attrName>
                                        </p:attrNameLst>
                                      </p:cBhvr>
                                      <p:to>
                                        <p:strVal val="visible"/>
                                      </p:to>
                                    </p:set>
                                    <p:animEffect transition="in" filter="strips(upRight)">
                                      <p:cBhvr>
                                        <p:cTn id="257" dur="500"/>
                                        <p:tgtEl>
                                          <p:spTgt spid="38"/>
                                        </p:tgtEl>
                                      </p:cBhvr>
                                    </p:animEffect>
                                  </p:childTnLst>
                                </p:cTn>
                              </p:par>
                              <p:par>
                                <p:cTn id="258" presetID="35" presetClass="emph" presetSubtype="0" repeatCount="indefinite" fill="hold" grpId="1" nodeType="withEffect">
                                  <p:stCondLst>
                                    <p:cond delay="0"/>
                                  </p:stCondLst>
                                  <p:endCondLst>
                                    <p:cond evt="onNext" delay="0">
                                      <p:tgtEl>
                                        <p:sldTgt/>
                                      </p:tgtEl>
                                    </p:cond>
                                  </p:endCondLst>
                                  <p:childTnLst>
                                    <p:anim calcmode="discrete" valueType="str">
                                      <p:cBhvr>
                                        <p:cTn id="259" dur="1000" fill="hold"/>
                                        <p:tgtEl>
                                          <p:spTgt spid="38"/>
                                        </p:tgtEl>
                                        <p:attrNameLst>
                                          <p:attrName>style.visibility</p:attrName>
                                        </p:attrNameLst>
                                      </p:cBhvr>
                                      <p:tavLst>
                                        <p:tav tm="0">
                                          <p:val>
                                            <p:strVal val="hidden"/>
                                          </p:val>
                                        </p:tav>
                                        <p:tav tm="50000">
                                          <p:val>
                                            <p:strVal val="visible"/>
                                          </p:val>
                                        </p:tav>
                                      </p:tavLst>
                                    </p:anim>
                                  </p:childTnLst>
                                </p:cTn>
                              </p:par>
                            </p:childTnLst>
                          </p:cTn>
                        </p:par>
                      </p:childTnLst>
                    </p:cTn>
                  </p:par>
                  <p:par>
                    <p:cTn id="260" fill="hold">
                      <p:stCondLst>
                        <p:cond delay="indefinite"/>
                      </p:stCondLst>
                      <p:childTnLst>
                        <p:par>
                          <p:cTn id="261" fill="hold">
                            <p:stCondLst>
                              <p:cond delay="0"/>
                            </p:stCondLst>
                            <p:childTnLst>
                              <p:par>
                                <p:cTn id="262" presetID="5" presetClass="entr" presetSubtype="10" fill="hold" grpId="0" nodeType="clickEffect">
                                  <p:stCondLst>
                                    <p:cond delay="0"/>
                                  </p:stCondLst>
                                  <p:childTnLst>
                                    <p:set>
                                      <p:cBhvr>
                                        <p:cTn id="263" dur="1" fill="hold">
                                          <p:stCondLst>
                                            <p:cond delay="0"/>
                                          </p:stCondLst>
                                        </p:cTn>
                                        <p:tgtEl>
                                          <p:spTgt spid="39"/>
                                        </p:tgtEl>
                                        <p:attrNameLst>
                                          <p:attrName>style.visibility</p:attrName>
                                        </p:attrNameLst>
                                      </p:cBhvr>
                                      <p:to>
                                        <p:strVal val="visible"/>
                                      </p:to>
                                    </p:set>
                                    <p:animEffect transition="in" filter="checkerboard(across)">
                                      <p:cBhvr>
                                        <p:cTn id="264" dur="500"/>
                                        <p:tgtEl>
                                          <p:spTgt spid="39"/>
                                        </p:tgtEl>
                                      </p:cBhvr>
                                    </p:animEffect>
                                  </p:childTnLst>
                                </p:cTn>
                              </p:par>
                              <p:par>
                                <p:cTn id="265" presetID="2" presetClass="exit" presetSubtype="4" fill="hold" grpId="2" nodeType="withEffect">
                                  <p:stCondLst>
                                    <p:cond delay="0"/>
                                  </p:stCondLst>
                                  <p:childTnLst>
                                    <p:anim calcmode="lin" valueType="num">
                                      <p:cBhvr additive="base">
                                        <p:cTn id="266" dur="500"/>
                                        <p:tgtEl>
                                          <p:spTgt spid="38"/>
                                        </p:tgtEl>
                                        <p:attrNameLst>
                                          <p:attrName>ppt_x</p:attrName>
                                        </p:attrNameLst>
                                      </p:cBhvr>
                                      <p:tavLst>
                                        <p:tav tm="0">
                                          <p:val>
                                            <p:strVal val="ppt_x"/>
                                          </p:val>
                                        </p:tav>
                                        <p:tav tm="100000">
                                          <p:val>
                                            <p:strVal val="ppt_x"/>
                                          </p:val>
                                        </p:tav>
                                      </p:tavLst>
                                    </p:anim>
                                    <p:anim calcmode="lin" valueType="num">
                                      <p:cBhvr additive="base">
                                        <p:cTn id="267" dur="500"/>
                                        <p:tgtEl>
                                          <p:spTgt spid="38"/>
                                        </p:tgtEl>
                                        <p:attrNameLst>
                                          <p:attrName>ppt_y</p:attrName>
                                        </p:attrNameLst>
                                      </p:cBhvr>
                                      <p:tavLst>
                                        <p:tav tm="0">
                                          <p:val>
                                            <p:strVal val="ppt_y"/>
                                          </p:val>
                                        </p:tav>
                                        <p:tav tm="100000">
                                          <p:val>
                                            <p:strVal val="1+ppt_h/2"/>
                                          </p:val>
                                        </p:tav>
                                      </p:tavLst>
                                    </p:anim>
                                    <p:set>
                                      <p:cBhvr>
                                        <p:cTn id="268" dur="1" fill="hold">
                                          <p:stCondLst>
                                            <p:cond delay="499"/>
                                          </p:stCondLst>
                                        </p:cTn>
                                        <p:tgtEl>
                                          <p:spTgt spid="38"/>
                                        </p:tgtEl>
                                        <p:attrNameLst>
                                          <p:attrName>style.visibility</p:attrName>
                                        </p:attrNameLst>
                                      </p:cBhvr>
                                      <p:to>
                                        <p:strVal val="hidden"/>
                                      </p:to>
                                    </p:set>
                                  </p:childTnLst>
                                </p:cTn>
                              </p:par>
                            </p:childTnLst>
                          </p:cTn>
                        </p:par>
                      </p:childTnLst>
                    </p:cTn>
                  </p:par>
                  <p:par>
                    <p:cTn id="269" fill="hold">
                      <p:stCondLst>
                        <p:cond delay="indefinite"/>
                      </p:stCondLst>
                      <p:childTnLst>
                        <p:par>
                          <p:cTn id="270" fill="hold">
                            <p:stCondLst>
                              <p:cond delay="0"/>
                            </p:stCondLst>
                            <p:childTnLst>
                              <p:par>
                                <p:cTn id="271" presetID="18" presetClass="entr" presetSubtype="3" fill="hold" nodeType="clickEffect">
                                  <p:stCondLst>
                                    <p:cond delay="0"/>
                                  </p:stCondLst>
                                  <p:childTnLst>
                                    <p:set>
                                      <p:cBhvr>
                                        <p:cTn id="272" dur="1" fill="hold">
                                          <p:stCondLst>
                                            <p:cond delay="0"/>
                                          </p:stCondLst>
                                        </p:cTn>
                                        <p:tgtEl>
                                          <p:spTgt spid="40"/>
                                        </p:tgtEl>
                                        <p:attrNameLst>
                                          <p:attrName>style.visibility</p:attrName>
                                        </p:attrNameLst>
                                      </p:cBhvr>
                                      <p:to>
                                        <p:strVal val="visible"/>
                                      </p:to>
                                    </p:set>
                                    <p:animEffect transition="in" filter="strips(upRight)">
                                      <p:cBhvr>
                                        <p:cTn id="273" dur="500"/>
                                        <p:tgtEl>
                                          <p:spTgt spid="40"/>
                                        </p:tgtEl>
                                      </p:cBhvr>
                                    </p:animEffect>
                                  </p:childTnLst>
                                </p:cTn>
                              </p:par>
                              <p:par>
                                <p:cTn id="274" presetID="35" presetClass="emph" presetSubtype="0" repeatCount="indefinite" fill="hold" grpId="0" nodeType="withEffect">
                                  <p:stCondLst>
                                    <p:cond delay="0"/>
                                  </p:stCondLst>
                                  <p:endCondLst>
                                    <p:cond evt="onNext" delay="0">
                                      <p:tgtEl>
                                        <p:sldTgt/>
                                      </p:tgtEl>
                                    </p:cond>
                                  </p:endCondLst>
                                  <p:childTnLst>
                                    <p:anim calcmode="discrete" valueType="str">
                                      <p:cBhvr>
                                        <p:cTn id="275" dur="1000" fill="hold"/>
                                        <p:tgtEl>
                                          <p:spTgt spid="40"/>
                                        </p:tgtEl>
                                        <p:attrNameLst>
                                          <p:attrName>style.visibility</p:attrName>
                                        </p:attrNameLst>
                                      </p:cBhvr>
                                      <p:tavLst>
                                        <p:tav tm="0">
                                          <p:val>
                                            <p:strVal val="hidden"/>
                                          </p:val>
                                        </p:tav>
                                        <p:tav tm="50000">
                                          <p:val>
                                            <p:strVal val="visible"/>
                                          </p:val>
                                        </p:tav>
                                      </p:tavLst>
                                    </p:anim>
                                  </p:childTnLst>
                                </p:cTn>
                              </p:par>
                              <p:par>
                                <p:cTn id="276" presetID="55" presetClass="entr" presetSubtype="0" fill="hold" nodeType="withEffect">
                                  <p:stCondLst>
                                    <p:cond delay="0"/>
                                  </p:stCondLst>
                                  <p:childTnLst>
                                    <p:set>
                                      <p:cBhvr>
                                        <p:cTn id="277" dur="1" fill="hold">
                                          <p:stCondLst>
                                            <p:cond delay="0"/>
                                          </p:stCondLst>
                                        </p:cTn>
                                        <p:tgtEl>
                                          <p:spTgt spid="40"/>
                                        </p:tgtEl>
                                        <p:attrNameLst>
                                          <p:attrName>style.visibility</p:attrName>
                                        </p:attrNameLst>
                                      </p:cBhvr>
                                      <p:to>
                                        <p:strVal val="visible"/>
                                      </p:to>
                                    </p:set>
                                    <p:anim calcmode="lin" valueType="num">
                                      <p:cBhvr>
                                        <p:cTn id="278" dur="1000" fill="hold"/>
                                        <p:tgtEl>
                                          <p:spTgt spid="40"/>
                                        </p:tgtEl>
                                        <p:attrNameLst>
                                          <p:attrName>ppt_w</p:attrName>
                                        </p:attrNameLst>
                                      </p:cBhvr>
                                      <p:tavLst>
                                        <p:tav tm="0">
                                          <p:val>
                                            <p:strVal val="#ppt_w*0.70"/>
                                          </p:val>
                                        </p:tav>
                                        <p:tav tm="100000">
                                          <p:val>
                                            <p:strVal val="#ppt_w"/>
                                          </p:val>
                                        </p:tav>
                                      </p:tavLst>
                                    </p:anim>
                                    <p:anim calcmode="lin" valueType="num">
                                      <p:cBhvr>
                                        <p:cTn id="279" dur="1000" fill="hold"/>
                                        <p:tgtEl>
                                          <p:spTgt spid="40"/>
                                        </p:tgtEl>
                                        <p:attrNameLst>
                                          <p:attrName>ppt_h</p:attrName>
                                        </p:attrNameLst>
                                      </p:cBhvr>
                                      <p:tavLst>
                                        <p:tav tm="0">
                                          <p:val>
                                            <p:strVal val="#ppt_h"/>
                                          </p:val>
                                        </p:tav>
                                        <p:tav tm="100000">
                                          <p:val>
                                            <p:strVal val="#ppt_h"/>
                                          </p:val>
                                        </p:tav>
                                      </p:tavLst>
                                    </p:anim>
                                    <p:animEffect transition="in" filter="fade">
                                      <p:cBhvr>
                                        <p:cTn id="280" dur="1000"/>
                                        <p:tgtEl>
                                          <p:spTgt spid="40"/>
                                        </p:tgtEl>
                                      </p:cBhvr>
                                    </p:animEffect>
                                  </p:childTnLst>
                                </p:cTn>
                              </p:par>
                            </p:childTnLst>
                          </p:cTn>
                        </p:par>
                      </p:childTnLst>
                    </p:cTn>
                  </p:par>
                  <p:par>
                    <p:cTn id="281" fill="hold">
                      <p:stCondLst>
                        <p:cond delay="indefinite"/>
                      </p:stCondLst>
                      <p:childTnLst>
                        <p:par>
                          <p:cTn id="282" fill="hold">
                            <p:stCondLst>
                              <p:cond delay="0"/>
                            </p:stCondLst>
                            <p:childTnLst>
                              <p:par>
                                <p:cTn id="283" presetID="5" presetClass="entr" presetSubtype="10" fill="hold" nodeType="clickEffect">
                                  <p:stCondLst>
                                    <p:cond delay="0"/>
                                  </p:stCondLst>
                                  <p:childTnLst>
                                    <p:set>
                                      <p:cBhvr>
                                        <p:cTn id="284" dur="1" fill="hold">
                                          <p:stCondLst>
                                            <p:cond delay="0"/>
                                          </p:stCondLst>
                                        </p:cTn>
                                        <p:tgtEl>
                                          <p:spTgt spid="41"/>
                                        </p:tgtEl>
                                        <p:attrNameLst>
                                          <p:attrName>style.visibility</p:attrName>
                                        </p:attrNameLst>
                                      </p:cBhvr>
                                      <p:to>
                                        <p:strVal val="visible"/>
                                      </p:to>
                                    </p:set>
                                    <p:animEffect transition="in" filter="checkerboard(across)">
                                      <p:cBhvr>
                                        <p:cTn id="285" dur="1000"/>
                                        <p:tgtEl>
                                          <p:spTgt spid="41"/>
                                        </p:tgtEl>
                                      </p:cBhvr>
                                    </p:animEffect>
                                  </p:childTnLst>
                                </p:cTn>
                              </p:par>
                              <p:par>
                                <p:cTn id="286" presetID="1" presetClass="entr" presetSubtype="0" fill="hold" grpId="0" nodeType="withEffect">
                                  <p:stCondLst>
                                    <p:cond delay="0"/>
                                  </p:stCondLst>
                                  <p:childTnLst>
                                    <p:set>
                                      <p:cBhvr>
                                        <p:cTn id="287" dur="1" fill="hold">
                                          <p:stCondLst>
                                            <p:cond delay="499"/>
                                          </p:stCondLst>
                                        </p:cTn>
                                        <p:tgtEl>
                                          <p:spTgt spid="44"/>
                                        </p:tgtEl>
                                        <p:attrNameLst>
                                          <p:attrName>style.visibility</p:attrName>
                                        </p:attrNameLst>
                                      </p:cBhvr>
                                      <p:to>
                                        <p:strVal val="visible"/>
                                      </p:to>
                                    </p:set>
                                  </p:childTnLst>
                                </p:cTn>
                              </p:par>
                              <p:par>
                                <p:cTn id="288" presetID="21" presetClass="emph" presetSubtype="0" fill="hold" grpId="1" nodeType="withEffect">
                                  <p:stCondLst>
                                    <p:cond delay="0"/>
                                  </p:stCondLst>
                                  <p:childTnLst>
                                    <p:animClr clrSpc="hsl" dir="cw">
                                      <p:cBhvr override="childStyle">
                                        <p:cTn id="289" dur="1000" fill="hold"/>
                                        <p:tgtEl>
                                          <p:spTgt spid="44"/>
                                        </p:tgtEl>
                                        <p:attrNameLst>
                                          <p:attrName>style.color</p:attrName>
                                        </p:attrNameLst>
                                      </p:cBhvr>
                                      <p:by>
                                        <p:hsl h="7200000" s="0" l="0"/>
                                      </p:by>
                                    </p:animClr>
                                    <p:animClr clrSpc="hsl" dir="cw">
                                      <p:cBhvr>
                                        <p:cTn id="290" dur="1000" fill="hold"/>
                                        <p:tgtEl>
                                          <p:spTgt spid="44"/>
                                        </p:tgtEl>
                                        <p:attrNameLst>
                                          <p:attrName>fillcolor</p:attrName>
                                        </p:attrNameLst>
                                      </p:cBhvr>
                                      <p:by>
                                        <p:hsl h="7200000" s="0" l="0"/>
                                      </p:by>
                                    </p:animClr>
                                    <p:animClr clrSpc="hsl" dir="cw">
                                      <p:cBhvr>
                                        <p:cTn id="291" dur="1000" fill="hold"/>
                                        <p:tgtEl>
                                          <p:spTgt spid="44"/>
                                        </p:tgtEl>
                                        <p:attrNameLst>
                                          <p:attrName>stroke.color</p:attrName>
                                        </p:attrNameLst>
                                      </p:cBhvr>
                                      <p:by>
                                        <p:hsl h="7200000" s="0" l="0"/>
                                      </p:by>
                                    </p:animClr>
                                    <p:set>
                                      <p:cBhvr>
                                        <p:cTn id="292" dur="1000" fill="hold"/>
                                        <p:tgtEl>
                                          <p:spTgt spid="44"/>
                                        </p:tgtEl>
                                        <p:attrNameLst>
                                          <p:attrName>fill.type</p:attrName>
                                        </p:attrNameLst>
                                      </p:cBhvr>
                                      <p:to>
                                        <p:strVal val="solid"/>
                                      </p:to>
                                    </p:set>
                                  </p:childTnLst>
                                </p:cTn>
                              </p:par>
                            </p:childTnLst>
                          </p:cTn>
                        </p:par>
                      </p:childTnLst>
                    </p:cTn>
                  </p:par>
                  <p:par>
                    <p:cTn id="293" fill="hold">
                      <p:stCondLst>
                        <p:cond delay="indefinite"/>
                      </p:stCondLst>
                      <p:childTnLst>
                        <p:par>
                          <p:cTn id="294" fill="hold">
                            <p:stCondLst>
                              <p:cond delay="0"/>
                            </p:stCondLst>
                            <p:childTnLst>
                              <p:par>
                                <p:cTn id="295" presetID="5" presetClass="entr" presetSubtype="10" fill="hold" grpId="2" nodeType="clickEffect">
                                  <p:stCondLst>
                                    <p:cond delay="0"/>
                                  </p:stCondLst>
                                  <p:childTnLst>
                                    <p:set>
                                      <p:cBhvr>
                                        <p:cTn id="296" dur="1" fill="hold">
                                          <p:stCondLst>
                                            <p:cond delay="0"/>
                                          </p:stCondLst>
                                        </p:cTn>
                                        <p:tgtEl>
                                          <p:spTgt spid="44"/>
                                        </p:tgtEl>
                                        <p:attrNameLst>
                                          <p:attrName>style.visibility</p:attrName>
                                        </p:attrNameLst>
                                      </p:cBhvr>
                                      <p:to>
                                        <p:strVal val="visible"/>
                                      </p:to>
                                    </p:set>
                                    <p:animEffect transition="in" filter="checkerboard(across)">
                                      <p:cBhvr>
                                        <p:cTn id="297" dur="500"/>
                                        <p:tgtEl>
                                          <p:spTgt spid="44"/>
                                        </p:tgtEl>
                                      </p:cBhvr>
                                    </p:animEffect>
                                  </p:childTnLst>
                                </p:cTn>
                              </p:par>
                              <p:par>
                                <p:cTn id="298" presetID="2" presetClass="exit" presetSubtype="4" fill="hold" nodeType="withEffect">
                                  <p:stCondLst>
                                    <p:cond delay="0"/>
                                  </p:stCondLst>
                                  <p:childTnLst>
                                    <p:anim calcmode="lin" valueType="num">
                                      <p:cBhvr additive="base">
                                        <p:cTn id="299" dur="1000"/>
                                        <p:tgtEl>
                                          <p:spTgt spid="41"/>
                                        </p:tgtEl>
                                        <p:attrNameLst>
                                          <p:attrName>ppt_x</p:attrName>
                                        </p:attrNameLst>
                                      </p:cBhvr>
                                      <p:tavLst>
                                        <p:tav tm="0">
                                          <p:val>
                                            <p:strVal val="ppt_x"/>
                                          </p:val>
                                        </p:tav>
                                        <p:tav tm="100000">
                                          <p:val>
                                            <p:strVal val="ppt_x"/>
                                          </p:val>
                                        </p:tav>
                                      </p:tavLst>
                                    </p:anim>
                                    <p:anim calcmode="lin" valueType="num">
                                      <p:cBhvr additive="base">
                                        <p:cTn id="300" dur="1000"/>
                                        <p:tgtEl>
                                          <p:spTgt spid="41"/>
                                        </p:tgtEl>
                                        <p:attrNameLst>
                                          <p:attrName>ppt_y</p:attrName>
                                        </p:attrNameLst>
                                      </p:cBhvr>
                                      <p:tavLst>
                                        <p:tav tm="0">
                                          <p:val>
                                            <p:strVal val="ppt_y"/>
                                          </p:val>
                                        </p:tav>
                                        <p:tav tm="100000">
                                          <p:val>
                                            <p:strVal val="1+ppt_h/2"/>
                                          </p:val>
                                        </p:tav>
                                      </p:tavLst>
                                    </p:anim>
                                    <p:set>
                                      <p:cBhvr>
                                        <p:cTn id="301" dur="1" fill="hold">
                                          <p:stCondLst>
                                            <p:cond delay="999"/>
                                          </p:stCondLst>
                                        </p:cTn>
                                        <p:tgtEl>
                                          <p:spTgt spid="41"/>
                                        </p:tgtEl>
                                        <p:attrNameLst>
                                          <p:attrName>style.visibility</p:attrName>
                                        </p:attrNameLst>
                                      </p:cBhvr>
                                      <p:to>
                                        <p:strVal val="hidden"/>
                                      </p:to>
                                    </p:set>
                                  </p:childTnLst>
                                </p:cTn>
                              </p:par>
                              <p:par>
                                <p:cTn id="302" presetID="2" presetClass="exit" presetSubtype="4" fill="hold" nodeType="withEffect">
                                  <p:stCondLst>
                                    <p:cond delay="0"/>
                                  </p:stCondLst>
                                  <p:childTnLst>
                                    <p:anim calcmode="lin" valueType="num">
                                      <p:cBhvr additive="base">
                                        <p:cTn id="303" dur="500"/>
                                        <p:tgtEl>
                                          <p:spTgt spid="44"/>
                                        </p:tgtEl>
                                        <p:attrNameLst>
                                          <p:attrName>ppt_x</p:attrName>
                                        </p:attrNameLst>
                                      </p:cBhvr>
                                      <p:tavLst>
                                        <p:tav tm="0">
                                          <p:val>
                                            <p:strVal val="ppt_x"/>
                                          </p:val>
                                        </p:tav>
                                        <p:tav tm="100000">
                                          <p:val>
                                            <p:strVal val="ppt_x"/>
                                          </p:val>
                                        </p:tav>
                                      </p:tavLst>
                                    </p:anim>
                                    <p:anim calcmode="lin" valueType="num">
                                      <p:cBhvr additive="base">
                                        <p:cTn id="304" dur="500"/>
                                        <p:tgtEl>
                                          <p:spTgt spid="44"/>
                                        </p:tgtEl>
                                        <p:attrNameLst>
                                          <p:attrName>ppt_y</p:attrName>
                                        </p:attrNameLst>
                                      </p:cBhvr>
                                      <p:tavLst>
                                        <p:tav tm="0">
                                          <p:val>
                                            <p:strVal val="ppt_y"/>
                                          </p:val>
                                        </p:tav>
                                        <p:tav tm="100000">
                                          <p:val>
                                            <p:strVal val="1+ppt_h/2"/>
                                          </p:val>
                                        </p:tav>
                                      </p:tavLst>
                                    </p:anim>
                                    <p:set>
                                      <p:cBhvr>
                                        <p:cTn id="305" dur="1" fill="hold">
                                          <p:stCondLst>
                                            <p:cond delay="499"/>
                                          </p:stCondLst>
                                        </p:cTn>
                                        <p:tgtEl>
                                          <p:spTgt spid="44"/>
                                        </p:tgtEl>
                                        <p:attrNameLst>
                                          <p:attrName>style.visibility</p:attrName>
                                        </p:attrNameLst>
                                      </p:cBhvr>
                                      <p:to>
                                        <p:strVal val="hidden"/>
                                      </p:to>
                                    </p:set>
                                  </p:childTnLst>
                                </p:cTn>
                              </p:par>
                            </p:childTnLst>
                          </p:cTn>
                        </p:par>
                      </p:childTnLst>
                    </p:cTn>
                  </p:par>
                  <p:par>
                    <p:cTn id="306" fill="hold">
                      <p:stCondLst>
                        <p:cond delay="indefinite"/>
                      </p:stCondLst>
                      <p:childTnLst>
                        <p:par>
                          <p:cTn id="307" fill="hold">
                            <p:stCondLst>
                              <p:cond delay="0"/>
                            </p:stCondLst>
                            <p:childTnLst>
                              <p:par>
                                <p:cTn id="308" presetID="42" presetClass="exit" presetSubtype="0" fill="hold" grpId="3" nodeType="clickEffect">
                                  <p:stCondLst>
                                    <p:cond delay="0"/>
                                  </p:stCondLst>
                                  <p:childTnLst>
                                    <p:animEffect transition="out" filter="fade">
                                      <p:cBhvr>
                                        <p:cTn id="309" dur="1000"/>
                                        <p:tgtEl>
                                          <p:spTgt spid="44"/>
                                        </p:tgtEl>
                                      </p:cBhvr>
                                    </p:animEffect>
                                    <p:anim calcmode="lin" valueType="num">
                                      <p:cBhvr>
                                        <p:cTn id="310" dur="1000"/>
                                        <p:tgtEl>
                                          <p:spTgt spid="44"/>
                                        </p:tgtEl>
                                        <p:attrNameLst>
                                          <p:attrName>ppt_x</p:attrName>
                                        </p:attrNameLst>
                                      </p:cBhvr>
                                      <p:tavLst>
                                        <p:tav tm="0">
                                          <p:val>
                                            <p:strVal val="ppt_x"/>
                                          </p:val>
                                        </p:tav>
                                        <p:tav tm="100000">
                                          <p:val>
                                            <p:strVal val="ppt_x"/>
                                          </p:val>
                                        </p:tav>
                                      </p:tavLst>
                                    </p:anim>
                                    <p:anim calcmode="lin" valueType="num">
                                      <p:cBhvr>
                                        <p:cTn id="311" dur="1000"/>
                                        <p:tgtEl>
                                          <p:spTgt spid="44"/>
                                        </p:tgtEl>
                                        <p:attrNameLst>
                                          <p:attrName>ppt_y</p:attrName>
                                        </p:attrNameLst>
                                      </p:cBhvr>
                                      <p:tavLst>
                                        <p:tav tm="0">
                                          <p:val>
                                            <p:strVal val="ppt_y"/>
                                          </p:val>
                                        </p:tav>
                                        <p:tav tm="100000">
                                          <p:val>
                                            <p:strVal val="ppt_y+.1"/>
                                          </p:val>
                                        </p:tav>
                                      </p:tavLst>
                                    </p:anim>
                                    <p:set>
                                      <p:cBhvr>
                                        <p:cTn id="312" dur="1" fill="hold">
                                          <p:stCondLst>
                                            <p:cond delay="999"/>
                                          </p:stCondLst>
                                        </p:cTn>
                                        <p:tgtEl>
                                          <p:spTgt spid="44"/>
                                        </p:tgtEl>
                                        <p:attrNameLst>
                                          <p:attrName>style.visibility</p:attrName>
                                        </p:attrNameLst>
                                      </p:cBhvr>
                                      <p:to>
                                        <p:strVal val="hidden"/>
                                      </p:to>
                                    </p:set>
                                  </p:childTnLst>
                                </p:cTn>
                              </p:par>
                            </p:childTnLst>
                          </p:cTn>
                        </p:par>
                      </p:childTnLst>
                    </p:cTn>
                  </p:par>
                  <p:par>
                    <p:cTn id="313" fill="hold">
                      <p:stCondLst>
                        <p:cond delay="indefinite"/>
                      </p:stCondLst>
                      <p:childTnLst>
                        <p:par>
                          <p:cTn id="314" fill="hold">
                            <p:stCondLst>
                              <p:cond delay="0"/>
                            </p:stCondLst>
                            <p:childTnLst>
                              <p:par>
                                <p:cTn id="315" presetID="18" presetClass="entr" presetSubtype="3" fill="hold" grpId="0" nodeType="clickEffect">
                                  <p:stCondLst>
                                    <p:cond delay="0"/>
                                  </p:stCondLst>
                                  <p:childTnLst>
                                    <p:set>
                                      <p:cBhvr>
                                        <p:cTn id="316" dur="1" fill="hold">
                                          <p:stCondLst>
                                            <p:cond delay="0"/>
                                          </p:stCondLst>
                                        </p:cTn>
                                        <p:tgtEl>
                                          <p:spTgt spid="48"/>
                                        </p:tgtEl>
                                        <p:attrNameLst>
                                          <p:attrName>style.visibility</p:attrName>
                                        </p:attrNameLst>
                                      </p:cBhvr>
                                      <p:to>
                                        <p:strVal val="visible"/>
                                      </p:to>
                                    </p:set>
                                    <p:animEffect transition="in" filter="strips(upRight)">
                                      <p:cBhvr>
                                        <p:cTn id="317" dur="500"/>
                                        <p:tgtEl>
                                          <p:spTgt spid="48"/>
                                        </p:tgtEl>
                                      </p:cBhvr>
                                    </p:animEffect>
                                  </p:childTnLst>
                                </p:cTn>
                              </p:par>
                              <p:par>
                                <p:cTn id="318" presetID="35" presetClass="emph" presetSubtype="0" repeatCount="indefinite" fill="hold" grpId="1" nodeType="withEffect">
                                  <p:stCondLst>
                                    <p:cond delay="0"/>
                                  </p:stCondLst>
                                  <p:endCondLst>
                                    <p:cond evt="onNext" delay="0">
                                      <p:tgtEl>
                                        <p:sldTgt/>
                                      </p:tgtEl>
                                    </p:cond>
                                  </p:endCondLst>
                                  <p:childTnLst>
                                    <p:anim calcmode="discrete" valueType="str">
                                      <p:cBhvr>
                                        <p:cTn id="319" dur="1000" fill="hold"/>
                                        <p:tgtEl>
                                          <p:spTgt spid="48"/>
                                        </p:tgtEl>
                                        <p:attrNameLst>
                                          <p:attrName>style.visibility</p:attrName>
                                        </p:attrNameLst>
                                      </p:cBhvr>
                                      <p:tavLst>
                                        <p:tav tm="0">
                                          <p:val>
                                            <p:strVal val="hidden"/>
                                          </p:val>
                                        </p:tav>
                                        <p:tav tm="50000">
                                          <p:val>
                                            <p:strVal val="visible"/>
                                          </p:val>
                                        </p:tav>
                                      </p:tavLst>
                                    </p:anim>
                                  </p:childTnLst>
                                </p:cTn>
                              </p:par>
                            </p:childTnLst>
                          </p:cTn>
                        </p:par>
                      </p:childTnLst>
                    </p:cTn>
                  </p:par>
                  <p:par>
                    <p:cTn id="320" fill="hold">
                      <p:stCondLst>
                        <p:cond delay="indefinite"/>
                      </p:stCondLst>
                      <p:childTnLst>
                        <p:par>
                          <p:cTn id="321" fill="hold">
                            <p:stCondLst>
                              <p:cond delay="0"/>
                            </p:stCondLst>
                            <p:childTnLst>
                              <p:par>
                                <p:cTn id="322" presetID="2" presetClass="exit" presetSubtype="4" fill="hold" grpId="2" nodeType="clickEffect">
                                  <p:stCondLst>
                                    <p:cond delay="0"/>
                                  </p:stCondLst>
                                  <p:childTnLst>
                                    <p:anim calcmode="lin" valueType="num">
                                      <p:cBhvr additive="base">
                                        <p:cTn id="323" dur="500"/>
                                        <p:tgtEl>
                                          <p:spTgt spid="48"/>
                                        </p:tgtEl>
                                        <p:attrNameLst>
                                          <p:attrName>ppt_x</p:attrName>
                                        </p:attrNameLst>
                                      </p:cBhvr>
                                      <p:tavLst>
                                        <p:tav tm="0">
                                          <p:val>
                                            <p:strVal val="ppt_x"/>
                                          </p:val>
                                        </p:tav>
                                        <p:tav tm="100000">
                                          <p:val>
                                            <p:strVal val="ppt_x"/>
                                          </p:val>
                                        </p:tav>
                                      </p:tavLst>
                                    </p:anim>
                                    <p:anim calcmode="lin" valueType="num">
                                      <p:cBhvr additive="base">
                                        <p:cTn id="324" dur="500"/>
                                        <p:tgtEl>
                                          <p:spTgt spid="48"/>
                                        </p:tgtEl>
                                        <p:attrNameLst>
                                          <p:attrName>ppt_y</p:attrName>
                                        </p:attrNameLst>
                                      </p:cBhvr>
                                      <p:tavLst>
                                        <p:tav tm="0">
                                          <p:val>
                                            <p:strVal val="ppt_y"/>
                                          </p:val>
                                        </p:tav>
                                        <p:tav tm="100000">
                                          <p:val>
                                            <p:strVal val="1+ppt_h/2"/>
                                          </p:val>
                                        </p:tav>
                                      </p:tavLst>
                                    </p:anim>
                                    <p:set>
                                      <p:cBhvr>
                                        <p:cTn id="325" dur="1" fill="hold">
                                          <p:stCondLst>
                                            <p:cond delay="499"/>
                                          </p:stCondLst>
                                        </p:cTn>
                                        <p:tgtEl>
                                          <p:spTgt spid="48"/>
                                        </p:tgtEl>
                                        <p:attrNameLst>
                                          <p:attrName>style.visibility</p:attrName>
                                        </p:attrNameLst>
                                      </p:cBhvr>
                                      <p:to>
                                        <p:strVal val="hidden"/>
                                      </p:to>
                                    </p:set>
                                  </p:childTnLst>
                                </p:cTn>
                              </p:par>
                              <p:par>
                                <p:cTn id="326" presetID="5" presetClass="entr" presetSubtype="10" fill="hold" grpId="0" nodeType="withEffect">
                                  <p:stCondLst>
                                    <p:cond delay="0"/>
                                  </p:stCondLst>
                                  <p:childTnLst>
                                    <p:set>
                                      <p:cBhvr>
                                        <p:cTn id="327" dur="1" fill="hold">
                                          <p:stCondLst>
                                            <p:cond delay="0"/>
                                          </p:stCondLst>
                                        </p:cTn>
                                        <p:tgtEl>
                                          <p:spTgt spid="45"/>
                                        </p:tgtEl>
                                        <p:attrNameLst>
                                          <p:attrName>style.visibility</p:attrName>
                                        </p:attrNameLst>
                                      </p:cBhvr>
                                      <p:to>
                                        <p:strVal val="visible"/>
                                      </p:to>
                                    </p:set>
                                    <p:animEffect transition="in" filter="checkerboard(across)">
                                      <p:cBhvr>
                                        <p:cTn id="328" dur="500"/>
                                        <p:tgtEl>
                                          <p:spTgt spid="45"/>
                                        </p:tgtEl>
                                      </p:cBhvr>
                                    </p:animEffect>
                                  </p:childTnLst>
                                </p:cTn>
                              </p:par>
                            </p:childTnLst>
                          </p:cTn>
                        </p:par>
                      </p:childTnLst>
                    </p:cTn>
                  </p:par>
                  <p:par>
                    <p:cTn id="329" fill="hold">
                      <p:stCondLst>
                        <p:cond delay="indefinite"/>
                      </p:stCondLst>
                      <p:childTnLst>
                        <p:par>
                          <p:cTn id="330" fill="hold">
                            <p:stCondLst>
                              <p:cond delay="0"/>
                            </p:stCondLst>
                            <p:childTnLst>
                              <p:par>
                                <p:cTn id="331" presetID="18" presetClass="entr" presetSubtype="3" fill="hold" nodeType="clickEffect">
                                  <p:stCondLst>
                                    <p:cond delay="0"/>
                                  </p:stCondLst>
                                  <p:childTnLst>
                                    <p:set>
                                      <p:cBhvr>
                                        <p:cTn id="332" dur="1" fill="hold">
                                          <p:stCondLst>
                                            <p:cond delay="0"/>
                                          </p:stCondLst>
                                        </p:cTn>
                                        <p:tgtEl>
                                          <p:spTgt spid="46"/>
                                        </p:tgtEl>
                                        <p:attrNameLst>
                                          <p:attrName>style.visibility</p:attrName>
                                        </p:attrNameLst>
                                      </p:cBhvr>
                                      <p:to>
                                        <p:strVal val="visible"/>
                                      </p:to>
                                    </p:set>
                                    <p:animEffect transition="in" filter="strips(upRight)">
                                      <p:cBhvr>
                                        <p:cTn id="333" dur="500"/>
                                        <p:tgtEl>
                                          <p:spTgt spid="46"/>
                                        </p:tgtEl>
                                      </p:cBhvr>
                                    </p:animEffect>
                                  </p:childTnLst>
                                </p:cTn>
                              </p:par>
                              <p:par>
                                <p:cTn id="334" presetID="35" presetClass="emph" presetSubtype="0" repeatCount="indefinite" fill="hold" grpId="0" nodeType="withEffect">
                                  <p:stCondLst>
                                    <p:cond delay="0"/>
                                  </p:stCondLst>
                                  <p:endCondLst>
                                    <p:cond evt="onNext" delay="0">
                                      <p:tgtEl>
                                        <p:sldTgt/>
                                      </p:tgtEl>
                                    </p:cond>
                                  </p:endCondLst>
                                  <p:childTnLst>
                                    <p:anim calcmode="discrete" valueType="str">
                                      <p:cBhvr>
                                        <p:cTn id="335" dur="1000" fill="hold"/>
                                        <p:tgtEl>
                                          <p:spTgt spid="46"/>
                                        </p:tgtEl>
                                        <p:attrNameLst>
                                          <p:attrName>style.visibility</p:attrName>
                                        </p:attrNameLst>
                                      </p:cBhvr>
                                      <p:tavLst>
                                        <p:tav tm="0">
                                          <p:val>
                                            <p:strVal val="hidden"/>
                                          </p:val>
                                        </p:tav>
                                        <p:tav tm="50000">
                                          <p:val>
                                            <p:strVal val="visible"/>
                                          </p:val>
                                        </p:tav>
                                      </p:tavLst>
                                    </p:anim>
                                  </p:childTnLst>
                                </p:cTn>
                              </p:par>
                              <p:par>
                                <p:cTn id="336" presetID="55" presetClass="entr" presetSubtype="0" fill="hold" grpId="1" nodeType="withEffect">
                                  <p:stCondLst>
                                    <p:cond delay="0"/>
                                  </p:stCondLst>
                                  <p:childTnLst>
                                    <p:set>
                                      <p:cBhvr>
                                        <p:cTn id="337" dur="1" fill="hold">
                                          <p:stCondLst>
                                            <p:cond delay="0"/>
                                          </p:stCondLst>
                                        </p:cTn>
                                        <p:tgtEl>
                                          <p:spTgt spid="46"/>
                                        </p:tgtEl>
                                        <p:attrNameLst>
                                          <p:attrName>style.visibility</p:attrName>
                                        </p:attrNameLst>
                                      </p:cBhvr>
                                      <p:to>
                                        <p:strVal val="visible"/>
                                      </p:to>
                                    </p:set>
                                    <p:anim calcmode="lin" valueType="num">
                                      <p:cBhvr>
                                        <p:cTn id="338" dur="1000" fill="hold"/>
                                        <p:tgtEl>
                                          <p:spTgt spid="46"/>
                                        </p:tgtEl>
                                        <p:attrNameLst>
                                          <p:attrName>ppt_w</p:attrName>
                                        </p:attrNameLst>
                                      </p:cBhvr>
                                      <p:tavLst>
                                        <p:tav tm="0">
                                          <p:val>
                                            <p:strVal val="#ppt_w*0.70"/>
                                          </p:val>
                                        </p:tav>
                                        <p:tav tm="100000">
                                          <p:val>
                                            <p:strVal val="#ppt_w"/>
                                          </p:val>
                                        </p:tav>
                                      </p:tavLst>
                                    </p:anim>
                                    <p:anim calcmode="lin" valueType="num">
                                      <p:cBhvr>
                                        <p:cTn id="339" dur="1000" fill="hold"/>
                                        <p:tgtEl>
                                          <p:spTgt spid="46"/>
                                        </p:tgtEl>
                                        <p:attrNameLst>
                                          <p:attrName>ppt_h</p:attrName>
                                        </p:attrNameLst>
                                      </p:cBhvr>
                                      <p:tavLst>
                                        <p:tav tm="0">
                                          <p:val>
                                            <p:strVal val="#ppt_h"/>
                                          </p:val>
                                        </p:tav>
                                        <p:tav tm="100000">
                                          <p:val>
                                            <p:strVal val="#ppt_h"/>
                                          </p:val>
                                        </p:tav>
                                      </p:tavLst>
                                    </p:anim>
                                    <p:animEffect transition="in" filter="fade">
                                      <p:cBhvr>
                                        <p:cTn id="340" dur="1000"/>
                                        <p:tgtEl>
                                          <p:spTgt spid="46"/>
                                        </p:tgtEl>
                                      </p:cBhvr>
                                    </p:animEffect>
                                  </p:childTnLst>
                                </p:cTn>
                              </p:par>
                            </p:childTnLst>
                          </p:cTn>
                        </p:par>
                      </p:childTnLst>
                    </p:cTn>
                  </p:par>
                  <p:par>
                    <p:cTn id="341" fill="hold">
                      <p:stCondLst>
                        <p:cond delay="indefinite"/>
                      </p:stCondLst>
                      <p:childTnLst>
                        <p:par>
                          <p:cTn id="342" fill="hold">
                            <p:stCondLst>
                              <p:cond delay="0"/>
                            </p:stCondLst>
                            <p:childTnLst>
                              <p:par>
                                <p:cTn id="343" presetID="18" presetClass="entr" presetSubtype="3" fill="hold" nodeType="clickEffect">
                                  <p:stCondLst>
                                    <p:cond delay="0"/>
                                  </p:stCondLst>
                                  <p:childTnLst>
                                    <p:set>
                                      <p:cBhvr>
                                        <p:cTn id="344" dur="1" fill="hold">
                                          <p:stCondLst>
                                            <p:cond delay="0"/>
                                          </p:stCondLst>
                                        </p:cTn>
                                        <p:tgtEl>
                                          <p:spTgt spid="47"/>
                                        </p:tgtEl>
                                        <p:attrNameLst>
                                          <p:attrName>style.visibility</p:attrName>
                                        </p:attrNameLst>
                                      </p:cBhvr>
                                      <p:to>
                                        <p:strVal val="visible"/>
                                      </p:to>
                                    </p:set>
                                    <p:animEffect transition="in" filter="strips(upRight)">
                                      <p:cBhvr>
                                        <p:cTn id="345" dur="500"/>
                                        <p:tgtEl>
                                          <p:spTgt spid="47"/>
                                        </p:tgtEl>
                                      </p:cBhvr>
                                    </p:animEffect>
                                  </p:childTnLst>
                                </p:cTn>
                              </p:par>
                              <p:par>
                                <p:cTn id="346" presetID="35" presetClass="emph" presetSubtype="0" repeatCount="indefinite" fill="hold" nodeType="withEffect">
                                  <p:stCondLst>
                                    <p:cond delay="0"/>
                                  </p:stCondLst>
                                  <p:endCondLst>
                                    <p:cond evt="onNext" delay="0">
                                      <p:tgtEl>
                                        <p:sldTgt/>
                                      </p:tgtEl>
                                    </p:cond>
                                  </p:endCondLst>
                                  <p:childTnLst>
                                    <p:anim calcmode="discrete" valueType="str">
                                      <p:cBhvr>
                                        <p:cTn id="347" dur="1000" fill="hold"/>
                                        <p:tgtEl>
                                          <p:spTgt spid="47"/>
                                        </p:tgtEl>
                                        <p:attrNameLst>
                                          <p:attrName>style.visibility</p:attrName>
                                        </p:attrNameLst>
                                      </p:cBhvr>
                                      <p:tavLst>
                                        <p:tav tm="0">
                                          <p:val>
                                            <p:strVal val="hidden"/>
                                          </p:val>
                                        </p:tav>
                                        <p:tav tm="50000">
                                          <p:val>
                                            <p:strVal val="visible"/>
                                          </p:val>
                                        </p:tav>
                                      </p:tavLst>
                                    </p:anim>
                                  </p:childTnLst>
                                </p:cTn>
                              </p:par>
                            </p:childTnLst>
                          </p:cTn>
                        </p:par>
                      </p:childTnLst>
                    </p:cTn>
                  </p:par>
                  <p:par>
                    <p:cTn id="348" fill="hold">
                      <p:stCondLst>
                        <p:cond delay="indefinite"/>
                      </p:stCondLst>
                      <p:childTnLst>
                        <p:par>
                          <p:cTn id="349" fill="hold">
                            <p:stCondLst>
                              <p:cond delay="0"/>
                            </p:stCondLst>
                            <p:childTnLst>
                              <p:par>
                                <p:cTn id="350" presetID="2" presetClass="exit" presetSubtype="4" fill="hold" grpId="0" nodeType="clickEffect">
                                  <p:stCondLst>
                                    <p:cond delay="0"/>
                                  </p:stCondLst>
                                  <p:childTnLst>
                                    <p:anim calcmode="lin" valueType="num">
                                      <p:cBhvr additive="base">
                                        <p:cTn id="351" dur="500"/>
                                        <p:tgtEl>
                                          <p:spTgt spid="47"/>
                                        </p:tgtEl>
                                        <p:attrNameLst>
                                          <p:attrName>ppt_x</p:attrName>
                                        </p:attrNameLst>
                                      </p:cBhvr>
                                      <p:tavLst>
                                        <p:tav tm="0">
                                          <p:val>
                                            <p:strVal val="ppt_x"/>
                                          </p:val>
                                        </p:tav>
                                        <p:tav tm="100000">
                                          <p:val>
                                            <p:strVal val="ppt_x"/>
                                          </p:val>
                                        </p:tav>
                                      </p:tavLst>
                                    </p:anim>
                                    <p:anim calcmode="lin" valueType="num">
                                      <p:cBhvr additive="base">
                                        <p:cTn id="352" dur="500"/>
                                        <p:tgtEl>
                                          <p:spTgt spid="47"/>
                                        </p:tgtEl>
                                        <p:attrNameLst>
                                          <p:attrName>ppt_y</p:attrName>
                                        </p:attrNameLst>
                                      </p:cBhvr>
                                      <p:tavLst>
                                        <p:tav tm="0">
                                          <p:val>
                                            <p:strVal val="ppt_y"/>
                                          </p:val>
                                        </p:tav>
                                        <p:tav tm="100000">
                                          <p:val>
                                            <p:strVal val="1+ppt_h/2"/>
                                          </p:val>
                                        </p:tav>
                                      </p:tavLst>
                                    </p:anim>
                                    <p:set>
                                      <p:cBhvr>
                                        <p:cTn id="353"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96" grpId="0" bldLvl="0" animBg="1"/>
      <p:bldP spid="100396" grpId="1" bldLvl="0" animBg="1"/>
      <p:bldP spid="100396" grpId="2" bldLvl="0" animBg="1"/>
      <p:bldP spid="100396" grpId="3" bldLvl="0" animBg="1"/>
      <p:bldP spid="100397" grpId="0" bldLvl="0" animBg="1"/>
      <p:bldP spid="100397" grpId="1" bldLvl="0" animBg="1"/>
      <p:bldP spid="100397" grpId="2" bldLvl="0" animBg="1"/>
      <p:bldP spid="100397" grpId="3" bldLvl="0" animBg="1"/>
      <p:bldP spid="100399" grpId="0" bldLvl="0" animBg="1"/>
      <p:bldP spid="100399" grpId="1" bldLvl="0" animBg="1"/>
      <p:bldP spid="100399" grpId="2" bldLvl="0" animBg="1"/>
      <p:bldP spid="100400" grpId="0" bldLvl="0" animBg="1"/>
      <p:bldP spid="100400" grpId="1" bldLvl="0" animBg="1"/>
      <p:bldP spid="100400" grpId="2" bldLvl="0" animBg="1"/>
      <p:bldP spid="100402" grpId="0" bldLvl="0" animBg="1"/>
      <p:bldP spid="100402" grpId="1" bldLvl="0" animBg="1"/>
      <p:bldP spid="100403" grpId="0" bldLvl="0" animBg="1"/>
      <p:bldP spid="100403" grpId="1" bldLvl="0" animBg="1"/>
      <p:bldP spid="100404" grpId="0" bldLvl="0" animBg="1"/>
      <p:bldP spid="100404" grpId="1" bldLvl="0" animBg="1"/>
      <p:bldP spid="100404" grpId="2" bldLvl="0" animBg="1"/>
      <p:bldP spid="100406" grpId="0" bldLvl="0" animBg="1"/>
      <p:bldP spid="100406" grpId="1" bldLvl="0" animBg="1"/>
      <p:bldP spid="100408" grpId="0" bldLvl="0" animBg="1"/>
      <p:bldP spid="100408" grpId="1" bldLvl="0" animBg="1"/>
      <p:bldP spid="100409" grpId="0" bldLvl="0" animBg="1"/>
      <p:bldP spid="100409" grpId="1" bldLvl="0" animBg="1"/>
      <p:bldP spid="100409" grpId="2" bldLvl="0" animBg="1"/>
      <p:bldP spid="100412" grpId="0" bldLvl="0" animBg="1"/>
      <p:bldP spid="100412" grpId="1" bldLvl="0" animBg="1"/>
      <p:bldP spid="100415" grpId="0" bldLvl="0" animBg="1"/>
      <p:bldP spid="100415" grpId="1" bldLvl="0" animBg="1"/>
      <p:bldP spid="100419" grpId="0" bldLvl="0" animBg="1"/>
      <p:bldP spid="100419" grpId="1" bldLvl="0" animBg="1"/>
      <p:bldP spid="100420" grpId="0" bldLvl="0" animBg="1"/>
      <p:bldP spid="100421" grpId="0" bldLvl="0" animBg="1"/>
      <p:bldP spid="51" grpId="0" bldLvl="0" animBg="1"/>
      <p:bldP spid="51" grpId="1" bldLvl="0" animBg="1"/>
      <p:bldP spid="53" grpId="0" bldLvl="0" animBg="1"/>
      <p:bldP spid="53" grpId="1" bldLvl="0" animBg="1"/>
      <p:bldP spid="54" grpId="0" bldLvl="0" animBg="1"/>
      <p:bldP spid="55" grpId="0" bldLvl="0" animBg="1"/>
      <p:bldP spid="49" grpId="0" bldLvl="0" animBg="1"/>
      <p:bldP spid="49" grpId="1" bldLvl="0" animBg="1"/>
      <p:bldP spid="49" grpId="2" bldLvl="0" animBg="1"/>
      <p:bldP spid="50" grpId="0" bldLvl="0" animBg="1"/>
      <p:bldP spid="50" grpId="1" bldLvl="0" animBg="1"/>
      <p:bldP spid="35" grpId="0" bldLvl="0" animBg="1"/>
      <p:bldP spid="37" grpId="0" bldLvl="0" animBg="1"/>
      <p:bldP spid="37" grpId="1" bldLvl="0" animBg="1"/>
      <p:bldP spid="38" grpId="0" bldLvl="0" animBg="1"/>
      <p:bldP spid="38" grpId="1" bldLvl="0" animBg="1"/>
      <p:bldP spid="38" grpId="2" bldLvl="0" animBg="1"/>
      <p:bldP spid="39" grpId="0" bldLvl="0" animBg="1"/>
      <p:bldP spid="40" grpId="0" bldLvl="0" animBg="1"/>
      <p:bldP spid="44" grpId="0" autoUpdateAnimBg="0"/>
      <p:bldP spid="44" grpId="1"/>
      <p:bldP spid="44" grpId="2"/>
      <p:bldP spid="44" grpId="3"/>
      <p:bldP spid="45" grpId="0" bldLvl="0" animBg="1"/>
      <p:bldP spid="46" grpId="0" bldLvl="0" animBg="1"/>
      <p:bldP spid="46" grpId="1" bldLvl="0" animBg="1"/>
      <p:bldP spid="47" grpId="0" bldLvl="0" animBg="1"/>
      <p:bldP spid="48" grpId="0" bldLvl="0" animBg="1"/>
      <p:bldP spid="48" grpId="1" bldLvl="0" animBg="1"/>
      <p:bldP spid="48" grpId="2" bldLvl="0" animBg="1"/>
      <p:bldP spid="42" grpId="0" bldLvl="0" animBg="1"/>
      <p:bldP spid="42" grpId="1" bldLvl="0" animBg="1"/>
      <p:bldP spid="42" grpId="2" bldLvl="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06498" name="Group 2"/>
          <p:cNvGrpSpPr/>
          <p:nvPr/>
        </p:nvGrpSpPr>
        <p:grpSpPr bwMode="auto">
          <a:xfrm>
            <a:off x="2362200" y="1371600"/>
            <a:ext cx="1981200" cy="1066800"/>
            <a:chOff x="1008" y="2592"/>
            <a:chExt cx="1248" cy="672"/>
          </a:xfrm>
        </p:grpSpPr>
        <p:sp>
          <p:nvSpPr>
            <p:cNvPr id="9260" name="AutoShape 3"/>
            <p:cNvSpPr>
              <a:spLocks noChangeArrowheads="1"/>
            </p:cNvSpPr>
            <p:nvPr/>
          </p:nvSpPr>
          <p:spPr bwMode="auto">
            <a:xfrm>
              <a:off x="1008" y="2592"/>
              <a:ext cx="1248" cy="672"/>
            </a:xfrm>
            <a:prstGeom prst="irregularSeal1">
              <a:avLst/>
            </a:prstGeom>
            <a:solidFill>
              <a:srgbClr val="FFFF00"/>
            </a:solidFill>
            <a:ln w="9525">
              <a:solidFill>
                <a:srgbClr val="00CC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eaLnBrk="1" hangingPunct="1"/>
              <a:endParaRPr lang="en-US" altLang="en-US"/>
            </a:p>
          </p:txBody>
        </p:sp>
        <p:sp>
          <p:nvSpPr>
            <p:cNvPr id="9261" name="Text Box 4"/>
            <p:cNvSpPr txBox="1">
              <a:spLocks noChangeArrowheads="1"/>
            </p:cNvSpPr>
            <p:nvPr/>
          </p:nvSpPr>
          <p:spPr bwMode="auto">
            <a:xfrm>
              <a:off x="1185" y="2758"/>
              <a:ext cx="778"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eaLnBrk="1" hangingPunct="1"/>
              <a:r>
                <a:rPr lang="vi-VN" altLang="en-US" sz="2800" b="1" dirty="0" smtClean="0">
                  <a:solidFill>
                    <a:schemeClr val="tx1"/>
                  </a:solidFill>
                  <a:latin typeface="+mj-lt"/>
                </a:rPr>
                <a:t>Ví dụ</a:t>
              </a:r>
              <a:r>
                <a:rPr lang="en-US" altLang="en-US" sz="2800" b="1" dirty="0" smtClean="0">
                  <a:solidFill>
                    <a:schemeClr val="tx1"/>
                  </a:solidFill>
                  <a:latin typeface="+mj-lt"/>
                </a:rPr>
                <a:t> </a:t>
              </a:r>
              <a:r>
                <a:rPr lang="en-US" altLang="en-US" sz="2800" b="1" dirty="0" smtClean="0">
                  <a:solidFill>
                    <a:schemeClr val="tx1"/>
                  </a:solidFill>
                </a:rPr>
                <a:t>:</a:t>
              </a:r>
              <a:endParaRPr lang="en-US" altLang="en-US" sz="2800" b="1" dirty="0">
                <a:solidFill>
                  <a:schemeClr val="tx1"/>
                </a:solidFill>
              </a:endParaRPr>
            </a:p>
          </p:txBody>
        </p:sp>
      </p:grpSp>
      <p:sp>
        <p:nvSpPr>
          <p:cNvPr id="106501" name="Text Box 5"/>
          <p:cNvSpPr txBox="1">
            <a:spLocks noChangeArrowheads="1"/>
          </p:cNvSpPr>
          <p:nvPr/>
        </p:nvSpPr>
        <p:spPr bwMode="auto">
          <a:xfrm>
            <a:off x="4419600" y="1524000"/>
            <a:ext cx="3243580" cy="645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eaLnBrk="1" hangingPunct="1"/>
            <a:r>
              <a:rPr lang="en-US" altLang="en-US" sz="3600" dirty="0" err="1">
                <a:solidFill>
                  <a:schemeClr val="tx1"/>
                </a:solidFill>
                <a:latin typeface="Times New Roman" panose="02020603050405020304" pitchFamily="18" charset="0"/>
                <a:cs typeface="Times New Roman" panose="02020603050405020304" pitchFamily="18" charset="0"/>
              </a:rPr>
              <a:t>Đ</a:t>
            </a:r>
            <a:r>
              <a:rPr lang="en-US" altLang="en-US" sz="3600" dirty="0" err="1">
                <a:solidFill>
                  <a:schemeClr val="tx1"/>
                </a:solidFill>
              </a:rPr>
              <a:t>Æt</a:t>
            </a:r>
            <a:r>
              <a:rPr lang="en-US" altLang="en-US" sz="3600" dirty="0">
                <a:solidFill>
                  <a:schemeClr val="tx1"/>
                </a:solidFill>
              </a:rPr>
              <a:t> </a:t>
            </a:r>
            <a:r>
              <a:rPr lang="en-US" altLang="en-US" sz="3600" dirty="0" err="1">
                <a:solidFill>
                  <a:schemeClr val="tx1"/>
                </a:solidFill>
              </a:rPr>
              <a:t>tÝnh</a:t>
            </a:r>
            <a:r>
              <a:rPr lang="en-US" altLang="en-US" sz="3600" dirty="0">
                <a:solidFill>
                  <a:schemeClr val="tx1"/>
                </a:solidFill>
              </a:rPr>
              <a:t> </a:t>
            </a:r>
            <a:r>
              <a:rPr lang="en-US" altLang="en-US" sz="3600" dirty="0" err="1">
                <a:solidFill>
                  <a:schemeClr val="tx1"/>
                </a:solidFill>
              </a:rPr>
              <a:t>råi</a:t>
            </a:r>
            <a:r>
              <a:rPr lang="en-US" altLang="en-US" sz="3600" dirty="0">
                <a:solidFill>
                  <a:schemeClr val="tx1"/>
                </a:solidFill>
              </a:rPr>
              <a:t> </a:t>
            </a:r>
            <a:r>
              <a:rPr lang="en-US" altLang="en-US" sz="3600" dirty="0" err="1">
                <a:solidFill>
                  <a:schemeClr val="tx1"/>
                </a:solidFill>
              </a:rPr>
              <a:t>tÝnh</a:t>
            </a:r>
            <a:r>
              <a:rPr lang="en-US" altLang="en-US" sz="3600" dirty="0">
                <a:solidFill>
                  <a:schemeClr val="tx1"/>
                </a:solidFill>
              </a:rPr>
              <a:t>:</a:t>
            </a:r>
            <a:endParaRPr lang="en-US" altLang="en-US" sz="3600" dirty="0">
              <a:solidFill>
                <a:schemeClr val="tx1"/>
              </a:solidFill>
            </a:endParaRPr>
          </a:p>
        </p:txBody>
      </p:sp>
      <p:sp>
        <p:nvSpPr>
          <p:cNvPr id="106503" name="Text Box 7"/>
          <p:cNvSpPr txBox="1">
            <a:spLocks noChangeArrowheads="1"/>
          </p:cNvSpPr>
          <p:nvPr/>
        </p:nvSpPr>
        <p:spPr bwMode="auto">
          <a:xfrm>
            <a:off x="4364411" y="2209801"/>
            <a:ext cx="335349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eaLnBrk="1" hangingPunct="1"/>
            <a:r>
              <a:rPr lang="en-US" altLang="en-US" sz="2800" dirty="0" smtClean="0">
                <a:solidFill>
                  <a:srgbClr val="CC00FF"/>
                </a:solidFill>
              </a:rPr>
              <a:t> </a:t>
            </a:r>
            <a:r>
              <a:rPr lang="en-US" altLang="en-US" sz="3600" dirty="0" smtClean="0">
                <a:solidFill>
                  <a:schemeClr val="tx1"/>
                </a:solidFill>
              </a:rPr>
              <a:t>133 </a:t>
            </a:r>
            <a:r>
              <a:rPr lang="en-US" altLang="en-US" sz="3600" dirty="0">
                <a:solidFill>
                  <a:schemeClr val="tx1"/>
                </a:solidFill>
              </a:rPr>
              <a:t>x </a:t>
            </a:r>
            <a:r>
              <a:rPr lang="en-US" altLang="en-US" sz="3600" dirty="0" smtClean="0">
                <a:solidFill>
                  <a:schemeClr val="tx1"/>
                </a:solidFill>
              </a:rPr>
              <a:t>44  =  ?</a:t>
            </a:r>
            <a:endParaRPr lang="en-US" altLang="en-US" sz="3600" dirty="0">
              <a:solidFill>
                <a:schemeClr val="tx1"/>
              </a:solidFill>
            </a:endParaRPr>
          </a:p>
        </p:txBody>
      </p:sp>
      <p:grpSp>
        <p:nvGrpSpPr>
          <p:cNvPr id="4" name="Group 17"/>
          <p:cNvGrpSpPr/>
          <p:nvPr/>
        </p:nvGrpSpPr>
        <p:grpSpPr bwMode="auto">
          <a:xfrm>
            <a:off x="4800600" y="2883596"/>
            <a:ext cx="990600" cy="1078804"/>
            <a:chOff x="609600" y="1207253"/>
            <a:chExt cx="990600" cy="1078109"/>
          </a:xfrm>
        </p:grpSpPr>
        <p:sp>
          <p:nvSpPr>
            <p:cNvPr id="9254" name="Rectangle 18"/>
            <p:cNvSpPr>
              <a:spLocks noChangeArrowheads="1"/>
            </p:cNvSpPr>
            <p:nvPr/>
          </p:nvSpPr>
          <p:spPr bwMode="auto">
            <a:xfrm>
              <a:off x="732655" y="1207253"/>
              <a:ext cx="867545" cy="1076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dirty="0" smtClean="0">
                  <a:latin typeface="Arial" panose="020B0604020202020204" pitchFamily="34" charset="0"/>
                </a:rPr>
                <a:t>133</a:t>
              </a:r>
              <a:endParaRPr lang="en-US" altLang="en-US" dirty="0">
                <a:latin typeface="Arial" panose="020B0604020202020204" pitchFamily="34" charset="0"/>
              </a:endParaRPr>
            </a:p>
            <a:p>
              <a:pPr eaLnBrk="1" hangingPunct="1">
                <a:spcBef>
                  <a:spcPct val="0"/>
                </a:spcBef>
                <a:buFontTx/>
                <a:buNone/>
              </a:pPr>
              <a:r>
                <a:rPr lang="en-US" altLang="en-US" dirty="0" smtClean="0">
                  <a:latin typeface="Arial" panose="020B0604020202020204" pitchFamily="34" charset="0"/>
                </a:rPr>
                <a:t>  44</a:t>
              </a:r>
              <a:endParaRPr lang="en-US" altLang="en-US" dirty="0">
                <a:latin typeface="Arial" panose="020B0604020202020204" pitchFamily="34" charset="0"/>
              </a:endParaRPr>
            </a:p>
          </p:txBody>
        </p:sp>
        <p:sp>
          <p:nvSpPr>
            <p:cNvPr id="9255" name="Rectangle 19"/>
            <p:cNvSpPr>
              <a:spLocks noChangeArrowheads="1"/>
            </p:cNvSpPr>
            <p:nvPr/>
          </p:nvSpPr>
          <p:spPr bwMode="auto">
            <a:xfrm>
              <a:off x="609600" y="1600004"/>
              <a:ext cx="299936" cy="366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sz="1800" dirty="0">
                  <a:latin typeface=".VnTime" panose="020B7200000000000000" pitchFamily="34" charset="0"/>
                </a:rPr>
                <a:t>x</a:t>
              </a:r>
              <a:endParaRPr lang="en-US" altLang="en-US" sz="1800" dirty="0">
                <a:latin typeface=".VnTime" panose="020B7200000000000000" pitchFamily="34" charset="0"/>
              </a:endParaRPr>
            </a:p>
          </p:txBody>
        </p:sp>
        <p:cxnSp>
          <p:nvCxnSpPr>
            <p:cNvPr id="21" name="Straight Connector 20"/>
            <p:cNvCxnSpPr>
              <a:endCxn id="106531" idx="0"/>
            </p:cNvCxnSpPr>
            <p:nvPr/>
          </p:nvCxnSpPr>
          <p:spPr>
            <a:xfrm flipV="1">
              <a:off x="914400" y="2283777"/>
              <a:ext cx="655606" cy="1585"/>
            </a:xfrm>
            <a:prstGeom prst="line">
              <a:avLst/>
            </a:prstGeom>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4637694" y="4876800"/>
            <a:ext cx="1066800" cy="1588"/>
          </a:xfrm>
          <a:prstGeom prst="line">
            <a:avLst/>
          </a:prstGeom>
        </p:spPr>
        <p:style>
          <a:lnRef idx="2">
            <a:schemeClr val="dk1"/>
          </a:lnRef>
          <a:fillRef idx="0">
            <a:schemeClr val="dk1"/>
          </a:fillRef>
          <a:effectRef idx="1">
            <a:schemeClr val="dk1"/>
          </a:effectRef>
          <a:fontRef idx="minor">
            <a:schemeClr val="tx1"/>
          </a:fontRef>
        </p:style>
      </p:cxnSp>
      <p:sp>
        <p:nvSpPr>
          <p:cNvPr id="22" name="Rectangle 21"/>
          <p:cNvSpPr>
            <a:spLocks noChangeArrowheads="1"/>
          </p:cNvSpPr>
          <p:nvPr/>
        </p:nvSpPr>
        <p:spPr bwMode="auto">
          <a:xfrm>
            <a:off x="6416161" y="3897820"/>
            <a:ext cx="12715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dirty="0" err="1">
                <a:solidFill>
                  <a:srgbClr val="339933"/>
                </a:solidFill>
                <a:latin typeface=".VnTime" panose="020B7200000000000000" pitchFamily="34" charset="0"/>
              </a:rPr>
              <a:t>Đơn</a:t>
            </a:r>
            <a:r>
              <a:rPr lang="en-US" altLang="en-US" dirty="0">
                <a:solidFill>
                  <a:srgbClr val="339933"/>
                </a:solidFill>
                <a:latin typeface=".VnTime" panose="020B7200000000000000" pitchFamily="34" charset="0"/>
              </a:rPr>
              <a:t> </a:t>
            </a:r>
            <a:r>
              <a:rPr lang="en-US" altLang="en-US" dirty="0" err="1">
                <a:solidFill>
                  <a:srgbClr val="339933"/>
                </a:solidFill>
                <a:latin typeface=".VnTime" panose="020B7200000000000000" pitchFamily="34" charset="0"/>
              </a:rPr>
              <a:t>vị</a:t>
            </a:r>
            <a:endParaRPr lang="en-US" altLang="en-US" dirty="0">
              <a:solidFill>
                <a:srgbClr val="339933"/>
              </a:solidFill>
              <a:latin typeface=".VnTime" panose="020B7200000000000000" pitchFamily="34" charset="0"/>
            </a:endParaRPr>
          </a:p>
        </p:txBody>
      </p:sp>
      <p:sp>
        <p:nvSpPr>
          <p:cNvPr id="106531" name="Text Box 35"/>
          <p:cNvSpPr txBox="1">
            <a:spLocks noChangeArrowheads="1"/>
          </p:cNvSpPr>
          <p:nvPr/>
        </p:nvSpPr>
        <p:spPr bwMode="auto">
          <a:xfrm>
            <a:off x="4846606" y="3960814"/>
            <a:ext cx="1828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eaLnBrk="1" hangingPunct="1">
              <a:spcBef>
                <a:spcPct val="50000"/>
              </a:spcBef>
            </a:pPr>
            <a:r>
              <a:rPr lang="en-US" altLang="en-US" sz="3200" dirty="0" smtClean="0">
                <a:solidFill>
                  <a:srgbClr val="FF0000"/>
                </a:solidFill>
                <a:latin typeface="Arial" panose="020B0604020202020204" pitchFamily="34" charset="0"/>
              </a:rPr>
              <a:t> 532</a:t>
            </a:r>
            <a:endParaRPr lang="en-US" altLang="en-US" sz="3200" dirty="0">
              <a:solidFill>
                <a:srgbClr val="FF0000"/>
              </a:solidFill>
              <a:latin typeface="Arial" panose="020B0604020202020204" pitchFamily="34" charset="0"/>
            </a:endParaRPr>
          </a:p>
        </p:txBody>
      </p:sp>
      <p:sp>
        <p:nvSpPr>
          <p:cNvPr id="106532" name="Text Box 36"/>
          <p:cNvSpPr txBox="1">
            <a:spLocks noChangeArrowheads="1"/>
          </p:cNvSpPr>
          <p:nvPr/>
        </p:nvSpPr>
        <p:spPr bwMode="auto">
          <a:xfrm>
            <a:off x="4682362" y="4419600"/>
            <a:ext cx="1828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eaLnBrk="1" hangingPunct="1">
              <a:spcBef>
                <a:spcPct val="50000"/>
              </a:spcBef>
            </a:pPr>
            <a:r>
              <a:rPr lang="en-US" altLang="en-US" sz="3200" dirty="0">
                <a:solidFill>
                  <a:srgbClr val="FF0000"/>
                </a:solidFill>
                <a:latin typeface="Arial" panose="020B0604020202020204" pitchFamily="34" charset="0"/>
              </a:rPr>
              <a:t>5</a:t>
            </a:r>
            <a:r>
              <a:rPr lang="en-US" altLang="en-US" sz="3200" dirty="0" smtClean="0">
                <a:solidFill>
                  <a:srgbClr val="FF0000"/>
                </a:solidFill>
                <a:latin typeface="Arial" panose="020B0604020202020204" pitchFamily="34" charset="0"/>
              </a:rPr>
              <a:t>32</a:t>
            </a:r>
            <a:endParaRPr lang="en-US" altLang="en-US" sz="3200" dirty="0">
              <a:solidFill>
                <a:srgbClr val="FF0000"/>
              </a:solidFill>
              <a:latin typeface="Arial" panose="020B0604020202020204" pitchFamily="34" charset="0"/>
            </a:endParaRPr>
          </a:p>
        </p:txBody>
      </p:sp>
      <p:sp>
        <p:nvSpPr>
          <p:cNvPr id="3" name="Rectangle 21"/>
          <p:cNvSpPr>
            <a:spLocks noChangeArrowheads="1"/>
          </p:cNvSpPr>
          <p:nvPr/>
        </p:nvSpPr>
        <p:spPr bwMode="auto">
          <a:xfrm>
            <a:off x="6362186" y="4379599"/>
            <a:ext cx="10509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dirty="0" err="1">
                <a:solidFill>
                  <a:srgbClr val="339933"/>
                </a:solidFill>
                <a:latin typeface="Times New Roman" panose="02020603050405020304" pitchFamily="18" charset="0"/>
              </a:rPr>
              <a:t>Chục</a:t>
            </a:r>
            <a:endParaRPr lang="en-US" altLang="en-US" dirty="0">
              <a:solidFill>
                <a:srgbClr val="339933"/>
              </a:solidFill>
              <a:latin typeface="Times New Roman" panose="02020603050405020304" pitchFamily="18" charset="0"/>
            </a:endParaRPr>
          </a:p>
        </p:txBody>
      </p:sp>
      <p:sp>
        <p:nvSpPr>
          <p:cNvPr id="5" name="Rectangle 21"/>
          <p:cNvSpPr>
            <a:spLocks noChangeArrowheads="1"/>
          </p:cNvSpPr>
          <p:nvPr/>
        </p:nvSpPr>
        <p:spPr bwMode="auto">
          <a:xfrm>
            <a:off x="8038477" y="4442441"/>
            <a:ext cx="10054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dirty="0">
                <a:solidFill>
                  <a:srgbClr val="339933"/>
                </a:solidFill>
                <a:latin typeface=".VnTime" panose="020B7200000000000000" pitchFamily="34" charset="0"/>
              </a:rPr>
              <a:t>5</a:t>
            </a:r>
            <a:r>
              <a:rPr lang="en-US" altLang="en-US" dirty="0" smtClean="0">
                <a:solidFill>
                  <a:srgbClr val="339933"/>
                </a:solidFill>
                <a:latin typeface=".VnTime" panose="020B7200000000000000" pitchFamily="34" charset="0"/>
              </a:rPr>
              <a:t>320</a:t>
            </a:r>
            <a:endParaRPr lang="en-US" altLang="en-US" dirty="0">
              <a:solidFill>
                <a:srgbClr val="339933"/>
              </a:solidFill>
              <a:latin typeface=".VnTime" panose="020B7200000000000000" pitchFamily="34" charset="0"/>
            </a:endParaRPr>
          </a:p>
        </p:txBody>
      </p:sp>
      <p:sp>
        <p:nvSpPr>
          <p:cNvPr id="6" name="Rectangle 21"/>
          <p:cNvSpPr>
            <a:spLocks noChangeArrowheads="1"/>
          </p:cNvSpPr>
          <p:nvPr/>
        </p:nvSpPr>
        <p:spPr bwMode="auto">
          <a:xfrm>
            <a:off x="4653467" y="4285003"/>
            <a:ext cx="1223169"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dirty="0" smtClean="0">
                <a:solidFill>
                  <a:srgbClr val="339933"/>
                </a:solidFill>
                <a:latin typeface=".VnTime" panose="020B7200000000000000" pitchFamily="34" charset="0"/>
              </a:rPr>
              <a:t>  </a:t>
            </a:r>
            <a:r>
              <a:rPr lang="en-US" altLang="en-US" sz="3600" dirty="0" smtClean="0">
                <a:latin typeface=".VnTime" panose="020B7200000000000000" pitchFamily="34" charset="0"/>
              </a:rPr>
              <a:t>5852</a:t>
            </a:r>
            <a:endParaRPr lang="en-US" altLang="en-US" sz="3600" dirty="0">
              <a:latin typeface=".VnTime" panose="020B7200000000000000" pitchFamily="34" charset="0"/>
            </a:endParaRPr>
          </a:p>
        </p:txBody>
      </p:sp>
      <p:sp>
        <p:nvSpPr>
          <p:cNvPr id="106540" name="Line 44"/>
          <p:cNvSpPr>
            <a:spLocks noChangeShapeType="1"/>
          </p:cNvSpPr>
          <p:nvPr/>
        </p:nvSpPr>
        <p:spPr bwMode="auto">
          <a:xfrm>
            <a:off x="7413111" y="4738103"/>
            <a:ext cx="609600" cy="0"/>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Rectangle 71"/>
          <p:cNvSpPr>
            <a:spLocks noGrp="1" noChangeArrowheads="1"/>
          </p:cNvSpPr>
          <p:nvPr>
            <p:ph/>
          </p:nvPr>
        </p:nvSpPr>
        <p:spPr bwMode="auto">
          <a:xfrm>
            <a:off x="200025" y="0"/>
            <a:ext cx="11991975" cy="1027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vi-VN" altLang="en-US" sz="2400" b="1" i="1" dirty="0" smtClean="0">
                <a:latin typeface=".VnTime" panose="020B7200000000000000" pitchFamily="34" charset="0"/>
              </a:rPr>
              <a:t>                                                </a:t>
            </a:r>
            <a:r>
              <a:rPr lang="en-US" altLang="en-US" sz="2400" b="1" i="1" dirty="0" err="1" smtClean="0">
                <a:latin typeface=".VnTime" panose="020B7200000000000000" pitchFamily="34" charset="0"/>
              </a:rPr>
              <a:t>Th</a:t>
            </a:r>
            <a:r>
              <a:rPr lang="vi-VN" altLang="en-US" sz="2400" b="1" i="1" dirty="0" smtClean="0">
                <a:latin typeface="+mj-lt"/>
              </a:rPr>
              <a:t>ứ bảy</a:t>
            </a:r>
            <a:r>
              <a:rPr lang="vi-VN" altLang="en-US" sz="2400" b="1" i="1" dirty="0" smtClean="0">
                <a:latin typeface=".VnTime" panose="020B7200000000000000" pitchFamily="34" charset="0"/>
              </a:rPr>
              <a:t> </a:t>
            </a:r>
            <a:r>
              <a:rPr lang="en-US" altLang="en-US" sz="2400" b="1" i="1" dirty="0" err="1" smtClean="0">
                <a:latin typeface=".VnTime" panose="020B7200000000000000" pitchFamily="34" charset="0"/>
              </a:rPr>
              <a:t>ngµy</a:t>
            </a:r>
            <a:r>
              <a:rPr lang="en-US" altLang="en-US" sz="2400" b="1" i="1" dirty="0" smtClean="0">
                <a:latin typeface=".VnTime" panose="020B7200000000000000" pitchFamily="34" charset="0"/>
              </a:rPr>
              <a:t> 1</a:t>
            </a:r>
            <a:r>
              <a:rPr lang="vi-VN" altLang="en-US" sz="2400" b="1" i="1" dirty="0" smtClean="0">
                <a:latin typeface=".VnTime" panose="020B7200000000000000" pitchFamily="34" charset="0"/>
              </a:rPr>
              <a:t>1</a:t>
            </a:r>
            <a:r>
              <a:rPr lang="en-US" altLang="en-US" sz="2400" b="1" i="1" dirty="0" smtClean="0">
                <a:latin typeface=".VnTime" panose="020B7200000000000000" pitchFamily="34" charset="0"/>
              </a:rPr>
              <a:t> </a:t>
            </a:r>
            <a:r>
              <a:rPr lang="en-US" altLang="en-US" sz="2400" b="1" i="1" dirty="0" err="1">
                <a:latin typeface=".VnTime" panose="020B7200000000000000" pitchFamily="34" charset="0"/>
              </a:rPr>
              <a:t>th¸ng</a:t>
            </a:r>
            <a:r>
              <a:rPr lang="en-US" altLang="en-US" sz="2400" b="1" i="1" dirty="0">
                <a:latin typeface=".VnTime" panose="020B7200000000000000" pitchFamily="34" charset="0"/>
              </a:rPr>
              <a:t> 11 </a:t>
            </a:r>
            <a:r>
              <a:rPr lang="en-US" altLang="en-US" sz="2400" b="1" i="1" dirty="0" err="1">
                <a:latin typeface=".VnTime" panose="020B7200000000000000" pitchFamily="34" charset="0"/>
              </a:rPr>
              <a:t>n¨m</a:t>
            </a:r>
            <a:r>
              <a:rPr lang="en-US" altLang="en-US" sz="2400" b="1" i="1" dirty="0">
                <a:latin typeface=".VnTime" panose="020B7200000000000000" pitchFamily="34" charset="0"/>
              </a:rPr>
              <a:t> </a:t>
            </a:r>
            <a:r>
              <a:rPr lang="en-US" altLang="en-US" sz="2400" b="1" i="1" dirty="0" smtClean="0">
                <a:latin typeface=".VnTime" panose="020B7200000000000000" pitchFamily="34" charset="0"/>
              </a:rPr>
              <a:t>20</a:t>
            </a:r>
            <a:r>
              <a:rPr lang="vi-VN" altLang="en-US" sz="2400" b="1" i="1" dirty="0" smtClean="0">
                <a:latin typeface=".VnTime" panose="020B7200000000000000" pitchFamily="34" charset="0"/>
              </a:rPr>
              <a:t>23</a:t>
            </a:r>
            <a:endParaRPr lang="vi-VN" altLang="en-US" sz="2400" b="1" i="1" dirty="0" smtClean="0">
              <a:latin typeface=".VnTime" panose="020B7200000000000000" pitchFamily="34" charset="0"/>
            </a:endParaRPr>
          </a:p>
          <a:p>
            <a:pPr eaLnBrk="1" hangingPunct="1">
              <a:spcBef>
                <a:spcPct val="50000"/>
              </a:spcBef>
              <a:buFontTx/>
              <a:buNone/>
            </a:pPr>
            <a:r>
              <a:rPr lang="vi-VN" altLang="en-US" sz="2800" b="1" i="1" dirty="0" smtClean="0">
                <a:latin typeface="Times New Roman" panose="02020603050405020304" pitchFamily="18" charset="0"/>
                <a:cs typeface="Times New Roman" panose="02020603050405020304" pitchFamily="18" charset="0"/>
              </a:rPr>
              <a:t>                             </a:t>
            </a:r>
            <a:r>
              <a:rPr lang="vi-VN" altLang="en-US" sz="2800" b="1" i="1" u="sng" dirty="0" smtClean="0">
                <a:latin typeface="Times New Roman" panose="02020603050405020304" pitchFamily="18" charset="0"/>
                <a:cs typeface="Times New Roman" panose="02020603050405020304" pitchFamily="18" charset="0"/>
              </a:rPr>
              <a:t>Toán</a:t>
            </a:r>
            <a:r>
              <a:rPr lang="vi-VN" altLang="en-US" sz="2800" b="1" i="1" dirty="0" smtClean="0">
                <a:latin typeface="Times New Roman" panose="02020603050405020304" pitchFamily="18" charset="0"/>
                <a:cs typeface="Times New Roman" panose="02020603050405020304" pitchFamily="18" charset="0"/>
              </a:rPr>
              <a:t>: </a:t>
            </a:r>
            <a:r>
              <a:rPr lang="vi-VN" altLang="en-US" sz="2400" b="1" i="1" dirty="0" smtClean="0">
                <a:latin typeface="Times New Roman" panose="02020603050405020304" pitchFamily="18" charset="0"/>
                <a:cs typeface="Times New Roman" panose="02020603050405020304" pitchFamily="18" charset="0"/>
              </a:rPr>
              <a:t>Bài 32 : NHÂN VỚI SỐ CÓ HAI CHỮ SỐ ( tiết 1)</a:t>
            </a:r>
            <a:endParaRPr lang="en-US" altLang="en-US" sz="2400" b="1" dirty="0">
              <a:latin typeface="Times New Roman" panose="02020603050405020304" pitchFamily="18" charset="0"/>
              <a:cs typeface="Times New Roman" panose="02020603050405020304" pitchFamily="18" charset="0"/>
            </a:endParaRPr>
          </a:p>
        </p:txBody>
      </p:sp>
      <p:sp>
        <p:nvSpPr>
          <p:cNvPr id="20" name="Line 44"/>
          <p:cNvSpPr>
            <a:spLocks noChangeShapeType="1"/>
          </p:cNvSpPr>
          <p:nvPr/>
        </p:nvSpPr>
        <p:spPr bwMode="auto">
          <a:xfrm>
            <a:off x="5707124" y="4709319"/>
            <a:ext cx="609600" cy="0"/>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44"/>
          <p:cNvSpPr>
            <a:spLocks noChangeShapeType="1"/>
          </p:cNvSpPr>
          <p:nvPr/>
        </p:nvSpPr>
        <p:spPr bwMode="auto">
          <a:xfrm>
            <a:off x="5751792" y="4250533"/>
            <a:ext cx="609600" cy="0"/>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06498"/>
                                        </p:tgtEl>
                                        <p:attrNameLst>
                                          <p:attrName>style.visibility</p:attrName>
                                        </p:attrNameLst>
                                      </p:cBhvr>
                                      <p:to>
                                        <p:strVal val="visible"/>
                                      </p:to>
                                    </p:set>
                                  </p:childTnLst>
                                </p:cTn>
                              </p:par>
                            </p:childTnLst>
                          </p:cTn>
                        </p:par>
                        <p:par>
                          <p:cTn id="7" fill="hold">
                            <p:stCondLst>
                              <p:cond delay="500"/>
                            </p:stCondLst>
                            <p:childTnLst>
                              <p:par>
                                <p:cTn id="8" presetID="12" presetClass="entr" presetSubtype="4" fill="hold" grpId="0" nodeType="afterEffect">
                                  <p:stCondLst>
                                    <p:cond delay="0"/>
                                  </p:stCondLst>
                                  <p:childTnLst>
                                    <p:set>
                                      <p:cBhvr>
                                        <p:cTn id="9" dur="1" fill="hold">
                                          <p:stCondLst>
                                            <p:cond delay="0"/>
                                          </p:stCondLst>
                                        </p:cTn>
                                        <p:tgtEl>
                                          <p:spTgt spid="106501"/>
                                        </p:tgtEl>
                                        <p:attrNameLst>
                                          <p:attrName>style.visibility</p:attrName>
                                        </p:attrNameLst>
                                      </p:cBhvr>
                                      <p:to>
                                        <p:strVal val="visible"/>
                                      </p:to>
                                    </p:set>
                                    <p:animEffect transition="in" filter="slide(fromBottom)">
                                      <p:cBhvr>
                                        <p:cTn id="10" dur="500"/>
                                        <p:tgtEl>
                                          <p:spTgt spid="106501"/>
                                        </p:tgtEl>
                                      </p:cBhvr>
                                    </p:animEffect>
                                  </p:childTnLst>
                                </p:cTn>
                              </p:par>
                              <p:par>
                                <p:cTn id="11" presetID="23" presetClass="entr" presetSubtype="16" fill="hold" grpId="0" nodeType="withEffect">
                                  <p:stCondLst>
                                    <p:cond delay="0"/>
                                  </p:stCondLst>
                                  <p:childTnLst>
                                    <p:set>
                                      <p:cBhvr>
                                        <p:cTn id="12" dur="1" fill="hold">
                                          <p:stCondLst>
                                            <p:cond delay="0"/>
                                          </p:stCondLst>
                                        </p:cTn>
                                        <p:tgtEl>
                                          <p:spTgt spid="106503"/>
                                        </p:tgtEl>
                                        <p:attrNameLst>
                                          <p:attrName>style.visibility</p:attrName>
                                        </p:attrNameLst>
                                      </p:cBhvr>
                                      <p:to>
                                        <p:strVal val="visible"/>
                                      </p:to>
                                    </p:set>
                                    <p:anim calcmode="lin" valueType="num">
                                      <p:cBhvr>
                                        <p:cTn id="13" dur="500" fill="hold"/>
                                        <p:tgtEl>
                                          <p:spTgt spid="106503"/>
                                        </p:tgtEl>
                                        <p:attrNameLst>
                                          <p:attrName>ppt_w</p:attrName>
                                        </p:attrNameLst>
                                      </p:cBhvr>
                                      <p:tavLst>
                                        <p:tav tm="0">
                                          <p:val>
                                            <p:fltVal val="0"/>
                                          </p:val>
                                        </p:tav>
                                        <p:tav tm="100000">
                                          <p:val>
                                            <p:strVal val="#ppt_w"/>
                                          </p:val>
                                        </p:tav>
                                      </p:tavLst>
                                    </p:anim>
                                    <p:anim calcmode="lin" valueType="num">
                                      <p:cBhvr>
                                        <p:cTn id="14" dur="500" fill="hold"/>
                                        <p:tgtEl>
                                          <p:spTgt spid="106503"/>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2" nodeType="clickEffect">
                                  <p:stCondLst>
                                    <p:cond delay="0"/>
                                  </p:stCondLst>
                                  <p:childTnLst>
                                    <p:set>
                                      <p:cBhvr>
                                        <p:cTn id="22" dur="1" fill="hold">
                                          <p:stCondLst>
                                            <p:cond delay="0"/>
                                          </p:stCondLst>
                                        </p:cTn>
                                        <p:tgtEl>
                                          <p:spTgt spid="106531"/>
                                        </p:tgtEl>
                                        <p:attrNameLst>
                                          <p:attrName>style.visibility</p:attrName>
                                        </p:attrNameLst>
                                      </p:cBhvr>
                                      <p:to>
                                        <p:strVal val="visible"/>
                                      </p:to>
                                    </p:set>
                                    <p:animEffect transition="in" filter="checkerboard(across)">
                                      <p:cBhvr>
                                        <p:cTn id="23" dur="500"/>
                                        <p:tgtEl>
                                          <p:spTgt spid="106531"/>
                                        </p:tgtEl>
                                      </p:cBhvr>
                                    </p:animEffect>
                                  </p:childTnLst>
                                </p:cTn>
                              </p:par>
                              <p:par>
                                <p:cTn id="24" presetID="22" presetClass="emph" presetSubtype="0" repeatCount="indefinite" fill="hold" grpId="1" nodeType="withEffect">
                                  <p:stCondLst>
                                    <p:cond delay="0"/>
                                  </p:stCondLst>
                                  <p:endCondLst>
                                    <p:cond evt="onNext" delay="0">
                                      <p:tgtEl>
                                        <p:sldTgt/>
                                      </p:tgtEl>
                                    </p:cond>
                                  </p:endCondLst>
                                  <p:childTnLst>
                                    <p:animClr clrSpc="hsl" dir="cw">
                                      <p:cBhvr override="childStyle">
                                        <p:cTn id="25" dur="500" fill="hold"/>
                                        <p:tgtEl>
                                          <p:spTgt spid="106531"/>
                                        </p:tgtEl>
                                        <p:attrNameLst>
                                          <p:attrName>style.color</p:attrName>
                                        </p:attrNameLst>
                                      </p:cBhvr>
                                      <p:by>
                                        <p:hsl h="-7200000" s="0" l="0"/>
                                      </p:by>
                                    </p:animClr>
                                    <p:animClr clrSpc="hsl" dir="cw">
                                      <p:cBhvr>
                                        <p:cTn id="26" dur="500" fill="hold"/>
                                        <p:tgtEl>
                                          <p:spTgt spid="106531"/>
                                        </p:tgtEl>
                                        <p:attrNameLst>
                                          <p:attrName>fillcolor</p:attrName>
                                        </p:attrNameLst>
                                      </p:cBhvr>
                                      <p:by>
                                        <p:hsl h="-7200000" s="0" l="0"/>
                                      </p:by>
                                    </p:animClr>
                                    <p:animClr clrSpc="hsl" dir="cw">
                                      <p:cBhvr>
                                        <p:cTn id="27" dur="500" fill="hold"/>
                                        <p:tgtEl>
                                          <p:spTgt spid="106531"/>
                                        </p:tgtEl>
                                        <p:attrNameLst>
                                          <p:attrName>stroke.color</p:attrName>
                                        </p:attrNameLst>
                                      </p:cBhvr>
                                      <p:by>
                                        <p:hsl h="-7200000" s="0" l="0"/>
                                      </p:by>
                                    </p:animClr>
                                    <p:set>
                                      <p:cBhvr>
                                        <p:cTn id="28" dur="500" fill="hold"/>
                                        <p:tgtEl>
                                          <p:spTgt spid="106531"/>
                                        </p:tgtEl>
                                        <p:attrNameLst>
                                          <p:attrName>fill.type</p:attrName>
                                        </p:attrNameLst>
                                      </p:cBhvr>
                                      <p:to>
                                        <p:strVal val="solid"/>
                                      </p:to>
                                    </p:set>
                                  </p:childTnLst>
                                </p:cTn>
                              </p:par>
                            </p:childTnLst>
                          </p:cTn>
                        </p:par>
                        <p:par>
                          <p:cTn id="29" fill="hold">
                            <p:stCondLst>
                              <p:cond delay="500"/>
                            </p:stCondLst>
                            <p:childTnLst>
                              <p:par>
                                <p:cTn id="30" presetID="18" presetClass="entr" presetSubtype="3" fill="hold" nodeType="afterEffect">
                                  <p:stCondLst>
                                    <p:cond delay="0"/>
                                  </p:stCondLst>
                                  <p:childTnLst>
                                    <p:set>
                                      <p:cBhvr>
                                        <p:cTn id="31" dur="1" fill="hold">
                                          <p:stCondLst>
                                            <p:cond delay="0"/>
                                          </p:stCondLst>
                                        </p:cTn>
                                        <p:tgtEl>
                                          <p:spTgt spid="106532"/>
                                        </p:tgtEl>
                                        <p:attrNameLst>
                                          <p:attrName>style.visibility</p:attrName>
                                        </p:attrNameLst>
                                      </p:cBhvr>
                                      <p:to>
                                        <p:strVal val="visible"/>
                                      </p:to>
                                    </p:set>
                                    <p:animEffect transition="in" filter="strips(upRight)">
                                      <p:cBhvr>
                                        <p:cTn id="32" dur="500"/>
                                        <p:tgtEl>
                                          <p:spTgt spid="106532"/>
                                        </p:tgtEl>
                                      </p:cBhvr>
                                    </p:animEffect>
                                  </p:childTnLst>
                                </p:cTn>
                              </p:par>
                              <p:par>
                                <p:cTn id="33" presetID="1" presetClass="entr" presetSubtype="0" fill="hold" nodeType="withEffect">
                                  <p:stCondLst>
                                    <p:cond delay="0"/>
                                  </p:stCondLst>
                                  <p:childTnLst>
                                    <p:set>
                                      <p:cBhvr>
                                        <p:cTn id="34" dur="1" fill="hold">
                                          <p:stCondLst>
                                            <p:cond delay="499"/>
                                          </p:stCondLst>
                                        </p:cTn>
                                        <p:tgtEl>
                                          <p:spTgt spid="26"/>
                                        </p:tgtEl>
                                        <p:attrNameLst>
                                          <p:attrName>style.visibility</p:attrName>
                                        </p:attrNameLst>
                                      </p:cBhvr>
                                      <p:to>
                                        <p:strVal val="visible"/>
                                      </p:to>
                                    </p:set>
                                  </p:childTnLst>
                                </p:cTn>
                              </p:par>
                              <p:par>
                                <p:cTn id="35" presetID="5" presetClass="entr" presetSubtype="1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checkerboard(across)">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checkerboard(across)">
                                      <p:cBhvr>
                                        <p:cTn id="42" dur="500"/>
                                        <p:tgtEl>
                                          <p:spTgt spid="24"/>
                                        </p:tgtEl>
                                      </p:cBhvr>
                                    </p:animEffect>
                                  </p:childTnLst>
                                </p:cTn>
                              </p:par>
                              <p:par>
                                <p:cTn id="43" presetID="5" presetClass="entr" presetSubtype="10" fill="hold" grpId="2"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checkerboard(across)">
                                      <p:cBhvr>
                                        <p:cTn id="45" dur="500"/>
                                        <p:tgtEl>
                                          <p:spTgt spid="22"/>
                                        </p:tgtEl>
                                      </p:cBhvr>
                                    </p:animEffect>
                                  </p:childTnLst>
                                </p:cTn>
                              </p:par>
                              <p:par>
                                <p:cTn id="46" presetID="21" presetClass="emph" presetSubtype="0" fill="hold" grpId="0" nodeType="withEffect">
                                  <p:stCondLst>
                                    <p:cond delay="0"/>
                                  </p:stCondLst>
                                  <p:childTnLst>
                                    <p:animClr clrSpc="hsl" dir="cw">
                                      <p:cBhvr override="childStyle">
                                        <p:cTn id="47" dur="500" fill="hold"/>
                                        <p:tgtEl>
                                          <p:spTgt spid="22"/>
                                        </p:tgtEl>
                                        <p:attrNameLst>
                                          <p:attrName>style.color</p:attrName>
                                        </p:attrNameLst>
                                      </p:cBhvr>
                                      <p:by>
                                        <p:hsl h="7200000" s="0" l="0"/>
                                      </p:by>
                                    </p:animClr>
                                    <p:animClr clrSpc="hsl" dir="cw">
                                      <p:cBhvr>
                                        <p:cTn id="48" dur="500" fill="hold"/>
                                        <p:tgtEl>
                                          <p:spTgt spid="22"/>
                                        </p:tgtEl>
                                        <p:attrNameLst>
                                          <p:attrName>fillcolor</p:attrName>
                                        </p:attrNameLst>
                                      </p:cBhvr>
                                      <p:by>
                                        <p:hsl h="7200000" s="0" l="0"/>
                                      </p:by>
                                    </p:animClr>
                                    <p:animClr clrSpc="hsl" dir="cw">
                                      <p:cBhvr>
                                        <p:cTn id="49" dur="500" fill="hold"/>
                                        <p:tgtEl>
                                          <p:spTgt spid="22"/>
                                        </p:tgtEl>
                                        <p:attrNameLst>
                                          <p:attrName>stroke.color</p:attrName>
                                        </p:attrNameLst>
                                      </p:cBhvr>
                                      <p:by>
                                        <p:hsl h="7200000" s="0" l="0"/>
                                      </p:by>
                                    </p:animClr>
                                    <p:set>
                                      <p:cBhvr>
                                        <p:cTn id="50" dur="500" fill="hold"/>
                                        <p:tgtEl>
                                          <p:spTgt spid="22"/>
                                        </p:tgtEl>
                                        <p:attrNameLst>
                                          <p:attrName>fill.type</p:attrName>
                                        </p:attrNameLst>
                                      </p:cBhvr>
                                      <p:to>
                                        <p:strVal val="solid"/>
                                      </p:to>
                                    </p:set>
                                  </p:childTnLst>
                                </p:cTn>
                              </p:par>
                            </p:childTnLst>
                          </p:cTn>
                        </p:par>
                        <p:par>
                          <p:cTn id="51" fill="hold">
                            <p:stCondLst>
                              <p:cond delay="500"/>
                            </p:stCondLst>
                            <p:childTnLst>
                              <p:par>
                                <p:cTn id="52" presetID="18" presetClass="entr" presetSubtype="3" fill="hold" grpId="0" nodeType="afterEffect">
                                  <p:stCondLst>
                                    <p:cond delay="0"/>
                                  </p:stCondLst>
                                  <p:childTnLst>
                                    <p:set>
                                      <p:cBhvr>
                                        <p:cTn id="53" dur="1" fill="hold">
                                          <p:stCondLst>
                                            <p:cond delay="0"/>
                                          </p:stCondLst>
                                        </p:cTn>
                                        <p:tgtEl>
                                          <p:spTgt spid="106531"/>
                                        </p:tgtEl>
                                        <p:attrNameLst>
                                          <p:attrName>style.visibility</p:attrName>
                                        </p:attrNameLst>
                                      </p:cBhvr>
                                      <p:to>
                                        <p:strVal val="visible"/>
                                      </p:to>
                                    </p:set>
                                    <p:animEffect transition="in" filter="strips(upRight)">
                                      <p:cBhvr>
                                        <p:cTn id="54" dur="500"/>
                                        <p:tgtEl>
                                          <p:spTgt spid="106531"/>
                                        </p:tgtEl>
                                      </p:cBhvr>
                                    </p:animEffect>
                                  </p:childTnLst>
                                </p:cTn>
                              </p:par>
                              <p:par>
                                <p:cTn id="55" presetID="22" presetClass="emph" presetSubtype="0" repeatCount="indefinite" fill="hold" grpId="0" nodeType="withEffect">
                                  <p:stCondLst>
                                    <p:cond delay="0"/>
                                  </p:stCondLst>
                                  <p:endCondLst>
                                    <p:cond evt="onNext" delay="0">
                                      <p:tgtEl>
                                        <p:sldTgt/>
                                      </p:tgtEl>
                                    </p:cond>
                                  </p:endCondLst>
                                  <p:childTnLst>
                                    <p:animClr clrSpc="hsl" dir="cw">
                                      <p:cBhvr override="childStyle">
                                        <p:cTn id="56" dur="500" fill="hold"/>
                                        <p:tgtEl>
                                          <p:spTgt spid="106532"/>
                                        </p:tgtEl>
                                        <p:attrNameLst>
                                          <p:attrName>style.color</p:attrName>
                                        </p:attrNameLst>
                                      </p:cBhvr>
                                      <p:by>
                                        <p:hsl h="-7200000" s="0" l="0"/>
                                      </p:by>
                                    </p:animClr>
                                    <p:animClr clrSpc="hsl" dir="cw">
                                      <p:cBhvr>
                                        <p:cTn id="57" dur="500" fill="hold"/>
                                        <p:tgtEl>
                                          <p:spTgt spid="106532"/>
                                        </p:tgtEl>
                                        <p:attrNameLst>
                                          <p:attrName>fillcolor</p:attrName>
                                        </p:attrNameLst>
                                      </p:cBhvr>
                                      <p:by>
                                        <p:hsl h="-7200000" s="0" l="0"/>
                                      </p:by>
                                    </p:animClr>
                                    <p:animClr clrSpc="hsl" dir="cw">
                                      <p:cBhvr>
                                        <p:cTn id="58" dur="500" fill="hold"/>
                                        <p:tgtEl>
                                          <p:spTgt spid="106532"/>
                                        </p:tgtEl>
                                        <p:attrNameLst>
                                          <p:attrName>stroke.color</p:attrName>
                                        </p:attrNameLst>
                                      </p:cBhvr>
                                      <p:by>
                                        <p:hsl h="-7200000" s="0" l="0"/>
                                      </p:by>
                                    </p:animClr>
                                    <p:set>
                                      <p:cBhvr>
                                        <p:cTn id="59" dur="500" fill="hold"/>
                                        <p:tgtEl>
                                          <p:spTgt spid="106532"/>
                                        </p:tgtEl>
                                        <p:attrNameLst>
                                          <p:attrName>fill.type</p:attrName>
                                        </p:attrNameLst>
                                      </p:cBhvr>
                                      <p:to>
                                        <p:strVal val="solid"/>
                                      </p:to>
                                    </p:set>
                                  </p:childTnLst>
                                </p:cTn>
                              </p:par>
                            </p:childTnLst>
                          </p:cTn>
                        </p:par>
                      </p:childTnLst>
                    </p:cTn>
                  </p:par>
                  <p:par>
                    <p:cTn id="60" fill="hold">
                      <p:stCondLst>
                        <p:cond delay="indefinite"/>
                      </p:stCondLst>
                      <p:childTnLst>
                        <p:par>
                          <p:cTn id="61" fill="hold">
                            <p:stCondLst>
                              <p:cond delay="0"/>
                            </p:stCondLst>
                            <p:childTnLst>
                              <p:par>
                                <p:cTn id="62" presetID="5" presetClass="entr" presetSubtype="10"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checkerboard(across)">
                                      <p:cBhvr>
                                        <p:cTn id="64" dur="500"/>
                                        <p:tgtEl>
                                          <p:spTgt spid="20"/>
                                        </p:tgtEl>
                                      </p:cBhvr>
                                    </p:animEffect>
                                  </p:childTnLst>
                                </p:cTn>
                              </p:par>
                              <p:par>
                                <p:cTn id="65" presetID="1" presetClass="entr" presetSubtype="0" fill="hold" grpId="0" nodeType="withEffect">
                                  <p:stCondLst>
                                    <p:cond delay="0"/>
                                  </p:stCondLst>
                                  <p:childTnLst>
                                    <p:set>
                                      <p:cBhvr>
                                        <p:cTn id="66" dur="1" fill="hold">
                                          <p:stCondLst>
                                            <p:cond delay="499"/>
                                          </p:stCondLst>
                                        </p:cTn>
                                        <p:tgtEl>
                                          <p:spTgt spid="3"/>
                                        </p:tgtEl>
                                        <p:attrNameLst>
                                          <p:attrName>style.visibility</p:attrName>
                                        </p:attrNameLst>
                                      </p:cBhvr>
                                      <p:to>
                                        <p:strVal val="visible"/>
                                      </p:to>
                                    </p:set>
                                  </p:childTnLst>
                                </p:cTn>
                              </p:par>
                              <p:par>
                                <p:cTn id="67" presetID="21" presetClass="emph" presetSubtype="0" fill="hold" grpId="1" nodeType="withEffect">
                                  <p:stCondLst>
                                    <p:cond delay="0"/>
                                  </p:stCondLst>
                                  <p:childTnLst>
                                    <p:animClr clrSpc="hsl" dir="cw">
                                      <p:cBhvr override="childStyle">
                                        <p:cTn id="68" dur="500" fill="hold"/>
                                        <p:tgtEl>
                                          <p:spTgt spid="3"/>
                                        </p:tgtEl>
                                        <p:attrNameLst>
                                          <p:attrName>style.color</p:attrName>
                                        </p:attrNameLst>
                                      </p:cBhvr>
                                      <p:by>
                                        <p:hsl h="7200000" s="0" l="0"/>
                                      </p:by>
                                    </p:animClr>
                                    <p:animClr clrSpc="hsl" dir="cw">
                                      <p:cBhvr>
                                        <p:cTn id="69" dur="500" fill="hold"/>
                                        <p:tgtEl>
                                          <p:spTgt spid="3"/>
                                        </p:tgtEl>
                                        <p:attrNameLst>
                                          <p:attrName>fillcolor</p:attrName>
                                        </p:attrNameLst>
                                      </p:cBhvr>
                                      <p:by>
                                        <p:hsl h="7200000" s="0" l="0"/>
                                      </p:by>
                                    </p:animClr>
                                    <p:animClr clrSpc="hsl" dir="cw">
                                      <p:cBhvr>
                                        <p:cTn id="70" dur="500" fill="hold"/>
                                        <p:tgtEl>
                                          <p:spTgt spid="3"/>
                                        </p:tgtEl>
                                        <p:attrNameLst>
                                          <p:attrName>stroke.color</p:attrName>
                                        </p:attrNameLst>
                                      </p:cBhvr>
                                      <p:by>
                                        <p:hsl h="7200000" s="0" l="0"/>
                                      </p:by>
                                    </p:animClr>
                                    <p:set>
                                      <p:cBhvr>
                                        <p:cTn id="71" dur="500" fill="hold"/>
                                        <p:tgtEl>
                                          <p:spTgt spid="3"/>
                                        </p:tgtEl>
                                        <p:attrNameLst>
                                          <p:attrName>fill.type</p:attrName>
                                        </p:attrNameLst>
                                      </p:cBhvr>
                                      <p:to>
                                        <p:strVal val="solid"/>
                                      </p:to>
                                    </p:set>
                                  </p:childTnLst>
                                </p:cTn>
                              </p:par>
                              <p:par>
                                <p:cTn id="72" presetID="22" presetClass="emph" presetSubtype="0" fill="hold" grpId="2" nodeType="withEffect">
                                  <p:stCondLst>
                                    <p:cond delay="0"/>
                                  </p:stCondLst>
                                  <p:childTnLst>
                                    <p:animClr clrSpc="hsl" dir="cw">
                                      <p:cBhvr override="childStyle">
                                        <p:cTn id="73" dur="500" fill="hold"/>
                                        <p:tgtEl>
                                          <p:spTgt spid="3"/>
                                        </p:tgtEl>
                                        <p:attrNameLst>
                                          <p:attrName>style.color</p:attrName>
                                        </p:attrNameLst>
                                      </p:cBhvr>
                                      <p:by>
                                        <p:hsl h="-7200000" s="0" l="0"/>
                                      </p:by>
                                    </p:animClr>
                                    <p:animClr clrSpc="hsl" dir="cw">
                                      <p:cBhvr>
                                        <p:cTn id="74" dur="500" fill="hold"/>
                                        <p:tgtEl>
                                          <p:spTgt spid="3"/>
                                        </p:tgtEl>
                                        <p:attrNameLst>
                                          <p:attrName>fillcolor</p:attrName>
                                        </p:attrNameLst>
                                      </p:cBhvr>
                                      <p:by>
                                        <p:hsl h="-7200000" s="0" l="0"/>
                                      </p:by>
                                    </p:animClr>
                                    <p:animClr clrSpc="hsl" dir="cw">
                                      <p:cBhvr>
                                        <p:cTn id="75" dur="500" fill="hold"/>
                                        <p:tgtEl>
                                          <p:spTgt spid="3"/>
                                        </p:tgtEl>
                                        <p:attrNameLst>
                                          <p:attrName>stroke.color</p:attrName>
                                        </p:attrNameLst>
                                      </p:cBhvr>
                                      <p:by>
                                        <p:hsl h="-7200000" s="0" l="0"/>
                                      </p:by>
                                    </p:animClr>
                                    <p:set>
                                      <p:cBhvr>
                                        <p:cTn id="76" dur="500" fill="hold"/>
                                        <p:tgtEl>
                                          <p:spTgt spid="3"/>
                                        </p:tgtEl>
                                        <p:attrNameLst>
                                          <p:attrName>fill.type</p:attrName>
                                        </p:attrNameLst>
                                      </p:cBhvr>
                                      <p:to>
                                        <p:strVal val="solid"/>
                                      </p:to>
                                    </p:set>
                                  </p:childTnLst>
                                </p:cTn>
                              </p:par>
                            </p:childTnLst>
                          </p:cTn>
                        </p:par>
                      </p:childTnLst>
                    </p:cTn>
                  </p:par>
                  <p:par>
                    <p:cTn id="77" fill="hold">
                      <p:stCondLst>
                        <p:cond delay="indefinite"/>
                      </p:stCondLst>
                      <p:childTnLst>
                        <p:par>
                          <p:cTn id="78" fill="hold">
                            <p:stCondLst>
                              <p:cond delay="0"/>
                            </p:stCondLst>
                            <p:childTnLst>
                              <p:par>
                                <p:cTn id="79" presetID="5" presetClass="entr" presetSubtype="10" fill="hold" grpId="0" nodeType="clickEffect">
                                  <p:stCondLst>
                                    <p:cond delay="0"/>
                                  </p:stCondLst>
                                  <p:childTnLst>
                                    <p:set>
                                      <p:cBhvr>
                                        <p:cTn id="80" dur="1" fill="hold">
                                          <p:stCondLst>
                                            <p:cond delay="0"/>
                                          </p:stCondLst>
                                        </p:cTn>
                                        <p:tgtEl>
                                          <p:spTgt spid="106540"/>
                                        </p:tgtEl>
                                        <p:attrNameLst>
                                          <p:attrName>style.visibility</p:attrName>
                                        </p:attrNameLst>
                                      </p:cBhvr>
                                      <p:to>
                                        <p:strVal val="visible"/>
                                      </p:to>
                                    </p:set>
                                    <p:animEffect transition="in" filter="checkerboard(across)">
                                      <p:cBhvr>
                                        <p:cTn id="81" dur="500"/>
                                        <p:tgtEl>
                                          <p:spTgt spid="106540"/>
                                        </p:tgtEl>
                                      </p:cBhvr>
                                    </p:animEffect>
                                  </p:childTnLst>
                                </p:cTn>
                              </p:par>
                              <p:par>
                                <p:cTn id="82" presetID="1" presetClass="entr" presetSubtype="0" fill="hold" grpId="0" nodeType="withEffect">
                                  <p:stCondLst>
                                    <p:cond delay="0"/>
                                  </p:stCondLst>
                                  <p:childTnLst>
                                    <p:set>
                                      <p:cBhvr>
                                        <p:cTn id="83" dur="1" fill="hold">
                                          <p:stCondLst>
                                            <p:cond delay="499"/>
                                          </p:stCondLst>
                                        </p:cTn>
                                        <p:tgtEl>
                                          <p:spTgt spid="5"/>
                                        </p:tgtEl>
                                        <p:attrNameLst>
                                          <p:attrName>style.visibility</p:attrName>
                                        </p:attrNameLst>
                                      </p:cBhvr>
                                      <p:to>
                                        <p:strVal val="visible"/>
                                      </p:to>
                                    </p:set>
                                  </p:childTnLst>
                                </p:cTn>
                              </p:par>
                              <p:par>
                                <p:cTn id="84" presetID="21" presetClass="emph" presetSubtype="0" fill="hold" grpId="1" nodeType="withEffect">
                                  <p:stCondLst>
                                    <p:cond delay="0"/>
                                  </p:stCondLst>
                                  <p:childTnLst>
                                    <p:animClr clrSpc="hsl" dir="cw">
                                      <p:cBhvr override="childStyle">
                                        <p:cTn id="85" dur="500" fill="hold"/>
                                        <p:tgtEl>
                                          <p:spTgt spid="5"/>
                                        </p:tgtEl>
                                        <p:attrNameLst>
                                          <p:attrName>style.color</p:attrName>
                                        </p:attrNameLst>
                                      </p:cBhvr>
                                      <p:by>
                                        <p:hsl h="7200000" s="0" l="0"/>
                                      </p:by>
                                    </p:animClr>
                                    <p:animClr clrSpc="hsl" dir="cw">
                                      <p:cBhvr>
                                        <p:cTn id="86" dur="500" fill="hold"/>
                                        <p:tgtEl>
                                          <p:spTgt spid="5"/>
                                        </p:tgtEl>
                                        <p:attrNameLst>
                                          <p:attrName>fillcolor</p:attrName>
                                        </p:attrNameLst>
                                      </p:cBhvr>
                                      <p:by>
                                        <p:hsl h="7200000" s="0" l="0"/>
                                      </p:by>
                                    </p:animClr>
                                    <p:animClr clrSpc="hsl" dir="cw">
                                      <p:cBhvr>
                                        <p:cTn id="87" dur="500" fill="hold"/>
                                        <p:tgtEl>
                                          <p:spTgt spid="5"/>
                                        </p:tgtEl>
                                        <p:attrNameLst>
                                          <p:attrName>stroke.color</p:attrName>
                                        </p:attrNameLst>
                                      </p:cBhvr>
                                      <p:by>
                                        <p:hsl h="7200000" s="0" l="0"/>
                                      </p:by>
                                    </p:animClr>
                                    <p:set>
                                      <p:cBhvr>
                                        <p:cTn id="88"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1" grpId="0" bldLvl="0" animBg="1" autoUpdateAnimBg="0"/>
      <p:bldP spid="106503" grpId="0" bldLvl="0" animBg="1" autoUpdateAnimBg="0"/>
      <p:bldP spid="22" grpId="0"/>
      <p:bldP spid="22" grpId="2"/>
      <p:bldP spid="106531" grpId="0" bldLvl="0" animBg="1"/>
      <p:bldP spid="106531" grpId="1" bldLvl="0" animBg="1"/>
      <p:bldP spid="106531" grpId="2" bldLvl="0" animBg="1"/>
      <p:bldP spid="106532" grpId="0" bldLvl="0" animBg="1"/>
      <p:bldP spid="3" grpId="0" autoUpdateAnimBg="0"/>
      <p:bldP spid="3" grpId="1"/>
      <p:bldP spid="3" grpId="2"/>
      <p:bldP spid="5" grpId="0" autoUpdateAnimBg="0"/>
      <p:bldP spid="5" grpId="1"/>
      <p:bldP spid="6" grpId="0"/>
      <p:bldP spid="106540" grpId="0" bldLvl="0" animBg="1"/>
      <p:bldP spid="20"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3"/>
          <p:cNvSpPr txBox="1">
            <a:spLocks noChangeArrowheads="1"/>
          </p:cNvSpPr>
          <p:nvPr/>
        </p:nvSpPr>
        <p:spPr bwMode="auto">
          <a:xfrm>
            <a:off x="1905000" y="1161630"/>
            <a:ext cx="7073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eaLnBrk="1" hangingPunct="1">
              <a:spcBef>
                <a:spcPct val="50000"/>
              </a:spcBef>
            </a:pPr>
            <a:r>
              <a:rPr lang="vi-VN" altLang="en-US" sz="1800" dirty="0">
                <a:solidFill>
                  <a:srgbClr val="0033CC"/>
                </a:solidFill>
                <a:latin typeface="Arial" panose="020B0604020202020204" pitchFamily="34" charset="0"/>
              </a:rPr>
              <a:t>a</a:t>
            </a:r>
            <a:r>
              <a:rPr lang="en-US" altLang="en-US" sz="1800" dirty="0" smtClean="0">
                <a:solidFill>
                  <a:srgbClr val="0033CC"/>
                </a:solidFill>
                <a:latin typeface="Arial" panose="020B0604020202020204" pitchFamily="34" charset="0"/>
              </a:rPr>
              <a:t>) </a:t>
            </a:r>
            <a:r>
              <a:rPr lang="vi-VN" altLang="en-US" b="1" dirty="0" smtClean="0">
                <a:solidFill>
                  <a:srgbClr val="0033CC"/>
                </a:solidFill>
                <a:latin typeface="+mj-lt"/>
              </a:rPr>
              <a:t>Đ</a:t>
            </a:r>
            <a:r>
              <a:rPr lang="en-US" altLang="en-US" b="1" dirty="0" err="1" smtClean="0">
                <a:solidFill>
                  <a:srgbClr val="0033CC"/>
                </a:solidFill>
                <a:latin typeface="+mj-lt"/>
              </a:rPr>
              <a:t>ặt</a:t>
            </a:r>
            <a:r>
              <a:rPr lang="en-US" altLang="en-US" b="1" dirty="0" smtClean="0">
                <a:solidFill>
                  <a:srgbClr val="0033CC"/>
                </a:solidFill>
                <a:latin typeface="+mj-lt"/>
              </a:rPr>
              <a:t> </a:t>
            </a:r>
            <a:r>
              <a:rPr lang="en-US" altLang="en-US" b="1" dirty="0" err="1">
                <a:solidFill>
                  <a:srgbClr val="0033CC"/>
                </a:solidFill>
                <a:latin typeface="+mj-lt"/>
              </a:rPr>
              <a:t>tính</a:t>
            </a:r>
            <a:r>
              <a:rPr lang="en-US" altLang="en-US" b="1" dirty="0">
                <a:solidFill>
                  <a:srgbClr val="0033CC"/>
                </a:solidFill>
                <a:latin typeface="+mj-lt"/>
              </a:rPr>
              <a:t> </a:t>
            </a:r>
            <a:r>
              <a:rPr lang="vi-VN" altLang="en-US" dirty="0" smtClean="0">
                <a:solidFill>
                  <a:srgbClr val="0033CC"/>
                </a:solidFill>
                <a:latin typeface="+mj-lt"/>
              </a:rPr>
              <a:t>rồi</a:t>
            </a:r>
            <a:r>
              <a:rPr lang="en-US" altLang="en-US" dirty="0" smtClean="0">
                <a:solidFill>
                  <a:srgbClr val="0033CC"/>
                </a:solidFill>
                <a:latin typeface="+mj-lt"/>
              </a:rPr>
              <a:t> </a:t>
            </a:r>
            <a:r>
              <a:rPr lang="en-US" altLang="en-US" b="1" dirty="0" err="1" smtClean="0">
                <a:solidFill>
                  <a:srgbClr val="0033CC"/>
                </a:solidFill>
                <a:latin typeface="+mj-lt"/>
              </a:rPr>
              <a:t>tính</a:t>
            </a:r>
            <a:r>
              <a:rPr lang="en-US" altLang="en-US" b="1" dirty="0" smtClean="0">
                <a:solidFill>
                  <a:srgbClr val="0033CC"/>
                </a:solidFill>
                <a:latin typeface="+mj-lt"/>
              </a:rPr>
              <a:t>:</a:t>
            </a:r>
            <a:endParaRPr lang="en-US" altLang="en-US" b="1" dirty="0">
              <a:solidFill>
                <a:srgbClr val="0033CC"/>
              </a:solidFill>
              <a:latin typeface="+mj-lt"/>
            </a:endParaRPr>
          </a:p>
        </p:txBody>
      </p:sp>
      <p:sp>
        <p:nvSpPr>
          <p:cNvPr id="7172" name="Text Box 4"/>
          <p:cNvSpPr txBox="1">
            <a:spLocks noChangeArrowheads="1"/>
          </p:cNvSpPr>
          <p:nvPr/>
        </p:nvSpPr>
        <p:spPr bwMode="auto">
          <a:xfrm>
            <a:off x="4615526" y="1600211"/>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algn="ctr" eaLnBrk="1" hangingPunct="1">
              <a:spcBef>
                <a:spcPct val="50000"/>
              </a:spcBef>
            </a:pPr>
            <a:r>
              <a:rPr lang="vi-VN" altLang="en-US" dirty="0">
                <a:solidFill>
                  <a:srgbClr val="0033CC"/>
                </a:solidFill>
                <a:latin typeface="Arial" panose="020B0604020202020204" pitchFamily="34" charset="0"/>
              </a:rPr>
              <a:t>2</a:t>
            </a:r>
            <a:endParaRPr lang="en-US" altLang="en-US" dirty="0">
              <a:solidFill>
                <a:srgbClr val="0033CC"/>
              </a:solidFill>
              <a:latin typeface="Arial" panose="020B0604020202020204" pitchFamily="34" charset="0"/>
            </a:endParaRPr>
          </a:p>
        </p:txBody>
      </p:sp>
      <p:sp>
        <p:nvSpPr>
          <p:cNvPr id="7173" name="Text Box 5"/>
          <p:cNvSpPr txBox="1">
            <a:spLocks noChangeArrowheads="1"/>
          </p:cNvSpPr>
          <p:nvPr/>
        </p:nvSpPr>
        <p:spPr bwMode="auto">
          <a:xfrm>
            <a:off x="4847220" y="1600211"/>
            <a:ext cx="35029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algn="ctr" eaLnBrk="1" hangingPunct="1">
              <a:spcBef>
                <a:spcPct val="50000"/>
              </a:spcBef>
            </a:pPr>
            <a:r>
              <a:rPr lang="vi-VN" altLang="en-US" dirty="0">
                <a:solidFill>
                  <a:srgbClr val="0033CC"/>
                </a:solidFill>
                <a:latin typeface="Arial" panose="020B0604020202020204" pitchFamily="34" charset="0"/>
              </a:rPr>
              <a:t>5</a:t>
            </a:r>
            <a:endParaRPr lang="en-US" altLang="en-US" dirty="0">
              <a:solidFill>
                <a:srgbClr val="0033CC"/>
              </a:solidFill>
              <a:latin typeface="Arial" panose="020B0604020202020204" pitchFamily="34" charset="0"/>
            </a:endParaRPr>
          </a:p>
        </p:txBody>
      </p:sp>
      <p:graphicFrame>
        <p:nvGraphicFramePr>
          <p:cNvPr id="7174" name="Object 6"/>
          <p:cNvGraphicFramePr>
            <a:graphicFrameLocks noChangeAspect="1"/>
          </p:cNvGraphicFramePr>
          <p:nvPr/>
        </p:nvGraphicFramePr>
        <p:xfrm>
          <a:off x="4397334" y="1890136"/>
          <a:ext cx="286271" cy="237931"/>
        </p:xfrm>
        <a:graphic>
          <a:graphicData uri="http://schemas.openxmlformats.org/presentationml/2006/ole">
            <mc:AlternateContent xmlns:mc="http://schemas.openxmlformats.org/markup-compatibility/2006">
              <mc:Choice xmlns:v="urn:schemas-microsoft-com:vml" Requires="v">
                <p:oleObj spid="_x0000_s15665" name="Equation" r:id="rId1" imgW="114300" imgH="127000" progId="Equation.3">
                  <p:embed/>
                </p:oleObj>
              </mc:Choice>
              <mc:Fallback>
                <p:oleObj name="Equation" r:id="rId1" imgW="114300" imgH="127000" progId="Equation.3">
                  <p:embed/>
                  <p:pic>
                    <p:nvPicPr>
                      <p:cNvPr id="0" name="Object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7334" y="1890136"/>
                        <a:ext cx="286271" cy="237931"/>
                      </a:xfrm>
                      <a:prstGeom prst="rect">
                        <a:avLst/>
                      </a:prstGeom>
                      <a:noFill/>
                      <a:ln>
                        <a:noFill/>
                      </a:ln>
                      <a:effectLst/>
                    </p:spPr>
                  </p:pic>
                </p:oleObj>
              </mc:Fallback>
            </mc:AlternateContent>
          </a:graphicData>
        </a:graphic>
      </p:graphicFrame>
      <p:sp>
        <p:nvSpPr>
          <p:cNvPr id="7175" name="Text Box 7"/>
          <p:cNvSpPr txBox="1">
            <a:spLocks noChangeArrowheads="1"/>
          </p:cNvSpPr>
          <p:nvPr/>
        </p:nvSpPr>
        <p:spPr bwMode="auto">
          <a:xfrm>
            <a:off x="4607849" y="1919181"/>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algn="ctr" eaLnBrk="1" hangingPunct="1">
              <a:spcBef>
                <a:spcPct val="50000"/>
              </a:spcBef>
            </a:pPr>
            <a:r>
              <a:rPr lang="vi-VN" altLang="en-US" dirty="0">
                <a:solidFill>
                  <a:srgbClr val="0033CC"/>
                </a:solidFill>
                <a:latin typeface="Arial" panose="020B0604020202020204" pitchFamily="34" charset="0"/>
              </a:rPr>
              <a:t>5</a:t>
            </a:r>
            <a:endParaRPr lang="en-US" altLang="en-US" dirty="0">
              <a:solidFill>
                <a:srgbClr val="0033CC"/>
              </a:solidFill>
              <a:latin typeface="Arial" panose="020B0604020202020204" pitchFamily="34" charset="0"/>
            </a:endParaRPr>
          </a:p>
        </p:txBody>
      </p:sp>
      <p:sp>
        <p:nvSpPr>
          <p:cNvPr id="7176" name="Text Box 8"/>
          <p:cNvSpPr txBox="1">
            <a:spLocks noChangeArrowheads="1"/>
          </p:cNvSpPr>
          <p:nvPr/>
        </p:nvSpPr>
        <p:spPr bwMode="auto">
          <a:xfrm>
            <a:off x="4831868" y="1911648"/>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algn="ctr" eaLnBrk="1" hangingPunct="1">
              <a:spcBef>
                <a:spcPct val="50000"/>
              </a:spcBef>
            </a:pPr>
            <a:r>
              <a:rPr lang="en-US" altLang="en-US" dirty="0">
                <a:solidFill>
                  <a:srgbClr val="0033CC"/>
                </a:solidFill>
                <a:latin typeface="Arial" panose="020B0604020202020204" pitchFamily="34" charset="0"/>
              </a:rPr>
              <a:t>3</a:t>
            </a:r>
            <a:endParaRPr lang="en-US" altLang="en-US" dirty="0">
              <a:solidFill>
                <a:srgbClr val="0033CC"/>
              </a:solidFill>
              <a:latin typeface="Arial" panose="020B0604020202020204" pitchFamily="34" charset="0"/>
            </a:endParaRPr>
          </a:p>
        </p:txBody>
      </p:sp>
      <p:sp>
        <p:nvSpPr>
          <p:cNvPr id="7177" name="Line 9"/>
          <p:cNvSpPr>
            <a:spLocks noChangeShapeType="1"/>
          </p:cNvSpPr>
          <p:nvPr/>
        </p:nvSpPr>
        <p:spPr bwMode="auto">
          <a:xfrm flipV="1">
            <a:off x="4683605" y="2287062"/>
            <a:ext cx="495744" cy="26195"/>
          </a:xfrm>
          <a:prstGeom prst="line">
            <a:avLst/>
          </a:prstGeom>
          <a:noFill/>
          <a:ln w="28575">
            <a:solidFill>
              <a:srgbClr val="0033CC"/>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50" name="Text Box 10"/>
          <p:cNvSpPr txBox="1">
            <a:spLocks noChangeArrowheads="1"/>
          </p:cNvSpPr>
          <p:nvPr/>
        </p:nvSpPr>
        <p:spPr bwMode="auto">
          <a:xfrm>
            <a:off x="4485029" y="2258250"/>
            <a:ext cx="850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algn="ctr" eaLnBrk="1" hangingPunct="1">
              <a:spcBef>
                <a:spcPct val="50000"/>
              </a:spcBef>
            </a:pPr>
            <a:r>
              <a:rPr lang="vi-VN" altLang="en-US" dirty="0" smtClean="0">
                <a:solidFill>
                  <a:srgbClr val="FF0000"/>
                </a:solidFill>
                <a:latin typeface="Arial" panose="020B0604020202020204" pitchFamily="34" charset="0"/>
              </a:rPr>
              <a:t>75</a:t>
            </a:r>
            <a:endParaRPr lang="en-US" altLang="en-US" dirty="0">
              <a:solidFill>
                <a:srgbClr val="FF0000"/>
              </a:solidFill>
              <a:latin typeface="Arial" panose="020B0604020202020204" pitchFamily="34" charset="0"/>
            </a:endParaRPr>
          </a:p>
        </p:txBody>
      </p:sp>
      <p:sp>
        <p:nvSpPr>
          <p:cNvPr id="7183" name="Line 15"/>
          <p:cNvSpPr>
            <a:spLocks noChangeShapeType="1"/>
          </p:cNvSpPr>
          <p:nvPr/>
        </p:nvSpPr>
        <p:spPr bwMode="auto">
          <a:xfrm>
            <a:off x="4397093" y="2960507"/>
            <a:ext cx="774700" cy="0"/>
          </a:xfrm>
          <a:prstGeom prst="line">
            <a:avLst/>
          </a:prstGeom>
          <a:noFill/>
          <a:ln w="28575">
            <a:solidFill>
              <a:srgbClr val="0033CC"/>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88" name="Text Box 20"/>
          <p:cNvSpPr txBox="1">
            <a:spLocks noChangeArrowheads="1"/>
          </p:cNvSpPr>
          <p:nvPr/>
        </p:nvSpPr>
        <p:spPr bwMode="auto">
          <a:xfrm>
            <a:off x="3080383" y="3301575"/>
            <a:ext cx="340811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algn="ctr" eaLnBrk="1" hangingPunct="1">
              <a:spcBef>
                <a:spcPct val="50000"/>
              </a:spcBef>
            </a:pPr>
            <a:r>
              <a:rPr lang="en-US" altLang="en-US" dirty="0" err="1" smtClean="0">
                <a:solidFill>
                  <a:srgbClr val="3D2E9A"/>
                </a:solidFill>
                <a:latin typeface="Arial" panose="020B0604020202020204" pitchFamily="34" charset="0"/>
              </a:rPr>
              <a:t>Vậy</a:t>
            </a:r>
            <a:r>
              <a:rPr lang="en-US" altLang="en-US" dirty="0" smtClean="0">
                <a:solidFill>
                  <a:srgbClr val="3D2E9A"/>
                </a:solidFill>
                <a:latin typeface="Arial" panose="020B0604020202020204" pitchFamily="34" charset="0"/>
              </a:rPr>
              <a:t>  25 x 53 = </a:t>
            </a:r>
            <a:r>
              <a:rPr lang="en-US" altLang="en-US" dirty="0" smtClean="0">
                <a:solidFill>
                  <a:srgbClr val="FF0000"/>
                </a:solidFill>
                <a:latin typeface="Arial" panose="020B0604020202020204" pitchFamily="34" charset="0"/>
              </a:rPr>
              <a:t>13</a:t>
            </a:r>
            <a:r>
              <a:rPr lang="vi-VN" altLang="en-US" dirty="0" smtClean="0">
                <a:solidFill>
                  <a:srgbClr val="FF0000"/>
                </a:solidFill>
                <a:latin typeface="Arial" panose="020B0604020202020204" pitchFamily="34" charset="0"/>
              </a:rPr>
              <a:t>2</a:t>
            </a:r>
            <a:r>
              <a:rPr lang="en-US" altLang="en-US" dirty="0" smtClean="0">
                <a:solidFill>
                  <a:srgbClr val="FF0000"/>
                </a:solidFill>
                <a:latin typeface="Arial" panose="020B0604020202020204" pitchFamily="34" charset="0"/>
              </a:rPr>
              <a:t>5</a:t>
            </a:r>
            <a:endParaRPr lang="en-US" altLang="en-US" dirty="0">
              <a:solidFill>
                <a:srgbClr val="FF0000"/>
              </a:solidFill>
              <a:latin typeface="Arial" panose="020B0604020202020204" pitchFamily="34" charset="0"/>
            </a:endParaRPr>
          </a:p>
        </p:txBody>
      </p:sp>
      <p:sp>
        <p:nvSpPr>
          <p:cNvPr id="61466" name="Text Box 26"/>
          <p:cNvSpPr txBox="1">
            <a:spLocks noChangeArrowheads="1"/>
          </p:cNvSpPr>
          <p:nvPr/>
        </p:nvSpPr>
        <p:spPr bwMode="auto">
          <a:xfrm>
            <a:off x="4041976" y="2560515"/>
            <a:ext cx="118142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algn="ctr" eaLnBrk="1" hangingPunct="1">
              <a:spcBef>
                <a:spcPct val="50000"/>
              </a:spcBef>
            </a:pPr>
            <a:r>
              <a:rPr lang="vi-VN" altLang="en-US" dirty="0">
                <a:solidFill>
                  <a:srgbClr val="FF0000"/>
                </a:solidFill>
                <a:latin typeface="Arial" panose="020B0604020202020204" pitchFamily="34" charset="0"/>
              </a:rPr>
              <a:t>1</a:t>
            </a:r>
            <a:r>
              <a:rPr lang="en-US" altLang="en-US" dirty="0" smtClean="0">
                <a:solidFill>
                  <a:srgbClr val="FF0000"/>
                </a:solidFill>
                <a:latin typeface="Arial" panose="020B0604020202020204" pitchFamily="34" charset="0"/>
              </a:rPr>
              <a:t>2</a:t>
            </a:r>
            <a:r>
              <a:rPr lang="vi-VN" altLang="en-US" dirty="0" smtClean="0">
                <a:solidFill>
                  <a:srgbClr val="FF0000"/>
                </a:solidFill>
                <a:latin typeface="Arial" panose="020B0604020202020204" pitchFamily="34" charset="0"/>
              </a:rPr>
              <a:t>5</a:t>
            </a:r>
            <a:endParaRPr lang="en-US" altLang="en-US" dirty="0">
              <a:solidFill>
                <a:srgbClr val="FF0000"/>
              </a:solidFill>
              <a:latin typeface="Arial" panose="020B0604020202020204" pitchFamily="34" charset="0"/>
            </a:endParaRPr>
          </a:p>
        </p:txBody>
      </p:sp>
      <p:sp>
        <p:nvSpPr>
          <p:cNvPr id="7195" name="Text Box 27"/>
          <p:cNvSpPr txBox="1">
            <a:spLocks noChangeArrowheads="1"/>
          </p:cNvSpPr>
          <p:nvPr/>
        </p:nvSpPr>
        <p:spPr bwMode="auto">
          <a:xfrm>
            <a:off x="4140199" y="2919092"/>
            <a:ext cx="116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algn="ctr" eaLnBrk="1" hangingPunct="1">
              <a:spcBef>
                <a:spcPct val="50000"/>
              </a:spcBef>
            </a:pPr>
            <a:r>
              <a:rPr lang="vi-VN" altLang="en-US" dirty="0" smtClean="0">
                <a:solidFill>
                  <a:srgbClr val="FF0000"/>
                </a:solidFill>
                <a:latin typeface="Arial" panose="020B0604020202020204" pitchFamily="34" charset="0"/>
              </a:rPr>
              <a:t>1325</a:t>
            </a:r>
            <a:endParaRPr lang="en-US" altLang="en-US" dirty="0">
              <a:solidFill>
                <a:srgbClr val="FF0000"/>
              </a:solidFill>
              <a:latin typeface="Arial" panose="020B0604020202020204" pitchFamily="34" charset="0"/>
            </a:endParaRPr>
          </a:p>
        </p:txBody>
      </p:sp>
      <p:sp>
        <p:nvSpPr>
          <p:cNvPr id="61468" name="Text Box 28"/>
          <p:cNvSpPr txBox="1">
            <a:spLocks noChangeArrowheads="1"/>
          </p:cNvSpPr>
          <p:nvPr/>
        </p:nvSpPr>
        <p:spPr bwMode="auto">
          <a:xfrm>
            <a:off x="1790379" y="3692886"/>
            <a:ext cx="7073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eaLnBrk="1" hangingPunct="1">
              <a:spcBef>
                <a:spcPct val="50000"/>
              </a:spcBef>
            </a:pPr>
            <a:r>
              <a:rPr lang="vi-VN" altLang="en-US" sz="1800" dirty="0">
                <a:solidFill>
                  <a:srgbClr val="0033CC"/>
                </a:solidFill>
                <a:latin typeface="Arial" panose="020B0604020202020204" pitchFamily="34" charset="0"/>
              </a:rPr>
              <a:t>b</a:t>
            </a:r>
            <a:r>
              <a:rPr lang="en-US" altLang="en-US" sz="1800" dirty="0" smtClean="0">
                <a:solidFill>
                  <a:srgbClr val="0033CC"/>
                </a:solidFill>
                <a:latin typeface="Arial" panose="020B0604020202020204" pitchFamily="34" charset="0"/>
              </a:rPr>
              <a:t>) </a:t>
            </a:r>
            <a:r>
              <a:rPr lang="en-US" altLang="en-US" dirty="0" err="1">
                <a:solidFill>
                  <a:srgbClr val="0033CC"/>
                </a:solidFill>
                <a:latin typeface="Arial" panose="020B0604020202020204" pitchFamily="34" charset="0"/>
              </a:rPr>
              <a:t>Trong</a:t>
            </a:r>
            <a:r>
              <a:rPr lang="en-US" altLang="en-US" dirty="0">
                <a:solidFill>
                  <a:srgbClr val="0033CC"/>
                </a:solidFill>
                <a:latin typeface="Arial" panose="020B0604020202020204" pitchFamily="34" charset="0"/>
              </a:rPr>
              <a:t> </a:t>
            </a:r>
            <a:r>
              <a:rPr lang="en-US" altLang="en-US" dirty="0" err="1">
                <a:solidFill>
                  <a:srgbClr val="0033CC"/>
                </a:solidFill>
                <a:latin typeface="Arial" panose="020B0604020202020204" pitchFamily="34" charset="0"/>
              </a:rPr>
              <a:t>cách</a:t>
            </a:r>
            <a:r>
              <a:rPr lang="en-US" altLang="en-US" dirty="0">
                <a:solidFill>
                  <a:srgbClr val="0033CC"/>
                </a:solidFill>
                <a:latin typeface="Arial" panose="020B0604020202020204" pitchFamily="34" charset="0"/>
              </a:rPr>
              <a:t> </a:t>
            </a:r>
            <a:r>
              <a:rPr lang="en-US" altLang="en-US" dirty="0" err="1">
                <a:solidFill>
                  <a:srgbClr val="0033CC"/>
                </a:solidFill>
                <a:latin typeface="Arial" panose="020B0604020202020204" pitchFamily="34" charset="0"/>
              </a:rPr>
              <a:t>tính</a:t>
            </a:r>
            <a:r>
              <a:rPr lang="en-US" altLang="en-US" dirty="0">
                <a:solidFill>
                  <a:srgbClr val="0033CC"/>
                </a:solidFill>
                <a:latin typeface="Arial" panose="020B0604020202020204" pitchFamily="34" charset="0"/>
              </a:rPr>
              <a:t> </a:t>
            </a:r>
            <a:r>
              <a:rPr lang="en-US" altLang="en-US" dirty="0" err="1">
                <a:solidFill>
                  <a:srgbClr val="0033CC"/>
                </a:solidFill>
                <a:latin typeface="Arial" panose="020B0604020202020204" pitchFamily="34" charset="0"/>
              </a:rPr>
              <a:t>trên</a:t>
            </a:r>
            <a:r>
              <a:rPr lang="en-US" altLang="en-US" sz="1800" dirty="0">
                <a:solidFill>
                  <a:srgbClr val="0033CC"/>
                </a:solidFill>
                <a:latin typeface="Arial" panose="020B0604020202020204" pitchFamily="34" charset="0"/>
              </a:rPr>
              <a:t>:</a:t>
            </a:r>
            <a:endParaRPr lang="en-US" altLang="en-US" sz="1800" dirty="0">
              <a:solidFill>
                <a:srgbClr val="0033CC"/>
              </a:solidFill>
              <a:latin typeface="Arial" panose="020B0604020202020204" pitchFamily="34" charset="0"/>
            </a:endParaRPr>
          </a:p>
        </p:txBody>
      </p:sp>
      <p:sp>
        <p:nvSpPr>
          <p:cNvPr id="61469" name="Text Box 29"/>
          <p:cNvSpPr txBox="1">
            <a:spLocks noChangeArrowheads="1"/>
          </p:cNvSpPr>
          <p:nvPr/>
        </p:nvSpPr>
        <p:spPr bwMode="auto">
          <a:xfrm>
            <a:off x="1790379" y="4202729"/>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eaLnBrk="1" hangingPunct="1">
              <a:spcBef>
                <a:spcPct val="50000"/>
              </a:spcBef>
            </a:pPr>
            <a:r>
              <a:rPr lang="en-US" altLang="en-US" sz="1800" dirty="0">
                <a:solidFill>
                  <a:srgbClr val="0033CC"/>
                </a:solidFill>
                <a:latin typeface="Arial" panose="020B0604020202020204" pitchFamily="34" charset="0"/>
              </a:rPr>
              <a:t>* </a:t>
            </a:r>
            <a:r>
              <a:rPr lang="vi-VN" altLang="en-US" dirty="0" smtClean="0">
                <a:solidFill>
                  <a:srgbClr val="FF0000"/>
                </a:solidFill>
                <a:latin typeface="Arial" panose="020B0604020202020204" pitchFamily="34" charset="0"/>
              </a:rPr>
              <a:t>75</a:t>
            </a:r>
            <a:r>
              <a:rPr lang="en-US" altLang="en-US" dirty="0" smtClean="0">
                <a:solidFill>
                  <a:srgbClr val="0033CC"/>
                </a:solidFill>
                <a:latin typeface="Arial" panose="020B0604020202020204" pitchFamily="34" charset="0"/>
              </a:rPr>
              <a:t> </a:t>
            </a:r>
            <a:r>
              <a:rPr lang="en-US" altLang="en-US" dirty="0" err="1">
                <a:solidFill>
                  <a:srgbClr val="0033CC"/>
                </a:solidFill>
                <a:latin typeface="Arial" panose="020B0604020202020204" pitchFamily="34" charset="0"/>
              </a:rPr>
              <a:t>gọi</a:t>
            </a:r>
            <a:r>
              <a:rPr lang="en-US" altLang="en-US" dirty="0">
                <a:solidFill>
                  <a:srgbClr val="0033CC"/>
                </a:solidFill>
                <a:latin typeface="Arial" panose="020B0604020202020204" pitchFamily="34" charset="0"/>
              </a:rPr>
              <a:t> </a:t>
            </a:r>
            <a:r>
              <a:rPr lang="en-US" altLang="en-US" dirty="0" err="1">
                <a:solidFill>
                  <a:srgbClr val="0033CC"/>
                </a:solidFill>
                <a:latin typeface="Arial" panose="020B0604020202020204" pitchFamily="34" charset="0"/>
              </a:rPr>
              <a:t>là</a:t>
            </a:r>
            <a:endParaRPr lang="en-US" altLang="en-US" dirty="0">
              <a:solidFill>
                <a:srgbClr val="0033CC"/>
              </a:solidFill>
              <a:latin typeface="Arial" panose="020B0604020202020204" pitchFamily="34" charset="0"/>
            </a:endParaRPr>
          </a:p>
        </p:txBody>
      </p:sp>
      <p:sp>
        <p:nvSpPr>
          <p:cNvPr id="61470" name="Text Box 30"/>
          <p:cNvSpPr txBox="1">
            <a:spLocks noChangeArrowheads="1"/>
          </p:cNvSpPr>
          <p:nvPr/>
        </p:nvSpPr>
        <p:spPr bwMode="auto">
          <a:xfrm>
            <a:off x="3195979" y="4178415"/>
            <a:ext cx="342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eaLnBrk="1" hangingPunct="1">
              <a:spcBef>
                <a:spcPct val="50000"/>
              </a:spcBef>
            </a:pPr>
            <a:r>
              <a:rPr lang="en-US" altLang="en-US" i="1" dirty="0" err="1">
                <a:solidFill>
                  <a:srgbClr val="FF0000"/>
                </a:solidFill>
                <a:latin typeface="Arial" panose="020B0604020202020204" pitchFamily="34" charset="0"/>
              </a:rPr>
              <a:t>tích</a:t>
            </a:r>
            <a:r>
              <a:rPr lang="en-US" altLang="en-US" i="1" dirty="0">
                <a:solidFill>
                  <a:srgbClr val="FF0000"/>
                </a:solidFill>
                <a:latin typeface="Arial" panose="020B0604020202020204" pitchFamily="34" charset="0"/>
              </a:rPr>
              <a:t> </a:t>
            </a:r>
            <a:r>
              <a:rPr lang="en-US" altLang="en-US" i="1" dirty="0" err="1">
                <a:solidFill>
                  <a:srgbClr val="FF0000"/>
                </a:solidFill>
                <a:latin typeface="Arial" panose="020B0604020202020204" pitchFamily="34" charset="0"/>
              </a:rPr>
              <a:t>riêng</a:t>
            </a:r>
            <a:r>
              <a:rPr lang="en-US" altLang="en-US" i="1" dirty="0">
                <a:solidFill>
                  <a:srgbClr val="FF0000"/>
                </a:solidFill>
                <a:latin typeface="Arial" panose="020B0604020202020204" pitchFamily="34" charset="0"/>
              </a:rPr>
              <a:t> </a:t>
            </a:r>
            <a:r>
              <a:rPr lang="en-US" altLang="en-US" i="1" dirty="0" err="1">
                <a:solidFill>
                  <a:srgbClr val="FF0000"/>
                </a:solidFill>
                <a:latin typeface="Arial" panose="020B0604020202020204" pitchFamily="34" charset="0"/>
              </a:rPr>
              <a:t>thứ</a:t>
            </a:r>
            <a:r>
              <a:rPr lang="en-US" altLang="en-US" i="1" dirty="0">
                <a:solidFill>
                  <a:srgbClr val="FF0000"/>
                </a:solidFill>
                <a:latin typeface="Arial" panose="020B0604020202020204" pitchFamily="34" charset="0"/>
              </a:rPr>
              <a:t> </a:t>
            </a:r>
            <a:r>
              <a:rPr lang="en-US" altLang="en-US" i="1" dirty="0" err="1">
                <a:solidFill>
                  <a:srgbClr val="FF0000"/>
                </a:solidFill>
                <a:latin typeface="Arial" panose="020B0604020202020204" pitchFamily="34" charset="0"/>
              </a:rPr>
              <a:t>nhất</a:t>
            </a:r>
            <a:r>
              <a:rPr lang="en-US" altLang="en-US" i="1" dirty="0">
                <a:solidFill>
                  <a:srgbClr val="FF0000"/>
                </a:solidFill>
                <a:latin typeface="Arial" panose="020B0604020202020204" pitchFamily="34" charset="0"/>
              </a:rPr>
              <a:t>.</a:t>
            </a:r>
            <a:endParaRPr lang="en-US" altLang="en-US" i="1" dirty="0">
              <a:solidFill>
                <a:srgbClr val="FF0000"/>
              </a:solidFill>
              <a:latin typeface="Arial" panose="020B0604020202020204" pitchFamily="34" charset="0"/>
            </a:endParaRPr>
          </a:p>
        </p:txBody>
      </p:sp>
      <p:sp>
        <p:nvSpPr>
          <p:cNvPr id="61471" name="Text Box 31"/>
          <p:cNvSpPr txBox="1">
            <a:spLocks noChangeArrowheads="1"/>
          </p:cNvSpPr>
          <p:nvPr/>
        </p:nvSpPr>
        <p:spPr bwMode="auto">
          <a:xfrm>
            <a:off x="1790379" y="4667039"/>
            <a:ext cx="328238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eaLnBrk="1" hangingPunct="1">
              <a:spcBef>
                <a:spcPct val="50000"/>
              </a:spcBef>
            </a:pPr>
            <a:r>
              <a:rPr lang="en-US" altLang="en-US" sz="1800" dirty="0">
                <a:solidFill>
                  <a:srgbClr val="0033CC"/>
                </a:solidFill>
                <a:latin typeface="Arial" panose="020B0604020202020204" pitchFamily="34" charset="0"/>
              </a:rPr>
              <a:t>* </a:t>
            </a:r>
            <a:r>
              <a:rPr lang="vi-VN" altLang="en-US" dirty="0" smtClean="0">
                <a:solidFill>
                  <a:srgbClr val="FF0000"/>
                </a:solidFill>
                <a:latin typeface="Arial" panose="020B0604020202020204" pitchFamily="34" charset="0"/>
              </a:rPr>
              <a:t>125</a:t>
            </a:r>
            <a:r>
              <a:rPr lang="en-US" altLang="en-US" dirty="0" smtClean="0">
                <a:solidFill>
                  <a:srgbClr val="0033CC"/>
                </a:solidFill>
                <a:latin typeface="Arial" panose="020B0604020202020204" pitchFamily="34" charset="0"/>
              </a:rPr>
              <a:t> g</a:t>
            </a:r>
            <a:r>
              <a:rPr lang="vi-VN" altLang="en-US" dirty="0" smtClean="0">
                <a:solidFill>
                  <a:srgbClr val="0033CC"/>
                </a:solidFill>
                <a:latin typeface="Arial" panose="020B0604020202020204" pitchFamily="34" charset="0"/>
              </a:rPr>
              <a:t>ọi là </a:t>
            </a:r>
            <a:endParaRPr lang="en-US" altLang="en-US" dirty="0">
              <a:solidFill>
                <a:srgbClr val="0033CC"/>
              </a:solidFill>
              <a:latin typeface="Arial" panose="020B0604020202020204" pitchFamily="34" charset="0"/>
            </a:endParaRPr>
          </a:p>
        </p:txBody>
      </p:sp>
      <p:sp>
        <p:nvSpPr>
          <p:cNvPr id="61472" name="Text Box 32"/>
          <p:cNvSpPr txBox="1">
            <a:spLocks noChangeArrowheads="1"/>
          </p:cNvSpPr>
          <p:nvPr/>
        </p:nvSpPr>
        <p:spPr bwMode="auto">
          <a:xfrm>
            <a:off x="3348258" y="4671504"/>
            <a:ext cx="373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eaLnBrk="1" hangingPunct="1">
              <a:spcBef>
                <a:spcPct val="50000"/>
              </a:spcBef>
            </a:pPr>
            <a:r>
              <a:rPr lang="vi-VN" altLang="en-US" i="1" dirty="0" smtClean="0">
                <a:solidFill>
                  <a:srgbClr val="FF0000"/>
                </a:solidFill>
                <a:latin typeface="Arial" panose="020B0604020202020204" pitchFamily="34" charset="0"/>
              </a:rPr>
              <a:t>tíc</a:t>
            </a:r>
            <a:r>
              <a:rPr lang="en-US" altLang="en-US" i="1" dirty="0" smtClean="0">
                <a:solidFill>
                  <a:srgbClr val="FF0000"/>
                </a:solidFill>
                <a:latin typeface="Arial" panose="020B0604020202020204" pitchFamily="34" charset="0"/>
              </a:rPr>
              <a:t>h </a:t>
            </a:r>
            <a:r>
              <a:rPr lang="en-US" altLang="en-US" i="1" dirty="0" err="1">
                <a:solidFill>
                  <a:srgbClr val="FF0000"/>
                </a:solidFill>
                <a:latin typeface="Arial" panose="020B0604020202020204" pitchFamily="34" charset="0"/>
              </a:rPr>
              <a:t>riêng</a:t>
            </a:r>
            <a:r>
              <a:rPr lang="en-US" altLang="en-US" i="1" dirty="0">
                <a:solidFill>
                  <a:srgbClr val="FF0000"/>
                </a:solidFill>
                <a:latin typeface="Arial" panose="020B0604020202020204" pitchFamily="34" charset="0"/>
              </a:rPr>
              <a:t> </a:t>
            </a:r>
            <a:r>
              <a:rPr lang="en-US" altLang="en-US" i="1" dirty="0" err="1">
                <a:solidFill>
                  <a:srgbClr val="FF0000"/>
                </a:solidFill>
                <a:latin typeface="Arial" panose="020B0604020202020204" pitchFamily="34" charset="0"/>
              </a:rPr>
              <a:t>thứ</a:t>
            </a:r>
            <a:r>
              <a:rPr lang="en-US" altLang="en-US" i="1" dirty="0">
                <a:solidFill>
                  <a:srgbClr val="FF0000"/>
                </a:solidFill>
                <a:latin typeface="Arial" panose="020B0604020202020204" pitchFamily="34" charset="0"/>
              </a:rPr>
              <a:t> </a:t>
            </a:r>
            <a:r>
              <a:rPr lang="en-US" altLang="en-US" i="1" dirty="0" err="1">
                <a:solidFill>
                  <a:srgbClr val="FF0000"/>
                </a:solidFill>
                <a:latin typeface="Arial" panose="020B0604020202020204" pitchFamily="34" charset="0"/>
              </a:rPr>
              <a:t>hai</a:t>
            </a:r>
            <a:r>
              <a:rPr lang="en-US" altLang="en-US" sz="1800" i="1" dirty="0">
                <a:solidFill>
                  <a:srgbClr val="FF0000"/>
                </a:solidFill>
                <a:latin typeface="Arial" panose="020B0604020202020204" pitchFamily="34" charset="0"/>
              </a:rPr>
              <a:t>.</a:t>
            </a:r>
            <a:endParaRPr lang="en-US" altLang="en-US" sz="1800" i="1" dirty="0">
              <a:solidFill>
                <a:srgbClr val="FF0000"/>
              </a:solidFill>
              <a:latin typeface="Arial" panose="020B0604020202020204" pitchFamily="34" charset="0"/>
            </a:endParaRPr>
          </a:p>
        </p:txBody>
      </p:sp>
      <p:sp>
        <p:nvSpPr>
          <p:cNvPr id="61473" name="Text Box 33"/>
          <p:cNvSpPr txBox="1">
            <a:spLocks noChangeArrowheads="1"/>
          </p:cNvSpPr>
          <p:nvPr/>
        </p:nvSpPr>
        <p:spPr bwMode="auto">
          <a:xfrm>
            <a:off x="5755194" y="4697334"/>
            <a:ext cx="4025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eaLnBrk="1" hangingPunct="1">
              <a:spcBef>
                <a:spcPct val="50000"/>
              </a:spcBef>
            </a:pPr>
            <a:r>
              <a:rPr lang="en-US" altLang="en-US" dirty="0" err="1">
                <a:solidFill>
                  <a:srgbClr val="0033CC"/>
                </a:solidFill>
                <a:latin typeface="Arial" panose="020B0604020202020204" pitchFamily="34" charset="0"/>
              </a:rPr>
              <a:t>Tích</a:t>
            </a:r>
            <a:r>
              <a:rPr lang="en-US" altLang="en-US" dirty="0">
                <a:solidFill>
                  <a:srgbClr val="0033CC"/>
                </a:solidFill>
                <a:latin typeface="Arial" panose="020B0604020202020204" pitchFamily="34" charset="0"/>
              </a:rPr>
              <a:t> </a:t>
            </a:r>
            <a:r>
              <a:rPr lang="en-US" altLang="en-US" dirty="0" err="1">
                <a:solidFill>
                  <a:srgbClr val="0033CC"/>
                </a:solidFill>
                <a:latin typeface="Arial" panose="020B0604020202020204" pitchFamily="34" charset="0"/>
              </a:rPr>
              <a:t>riêng</a:t>
            </a:r>
            <a:r>
              <a:rPr lang="en-US" altLang="en-US" dirty="0">
                <a:solidFill>
                  <a:srgbClr val="0033CC"/>
                </a:solidFill>
                <a:latin typeface="Arial" panose="020B0604020202020204" pitchFamily="34" charset="0"/>
              </a:rPr>
              <a:t> </a:t>
            </a:r>
            <a:r>
              <a:rPr lang="en-US" altLang="en-US" dirty="0" err="1">
                <a:solidFill>
                  <a:srgbClr val="0033CC"/>
                </a:solidFill>
                <a:latin typeface="Arial" panose="020B0604020202020204" pitchFamily="34" charset="0"/>
              </a:rPr>
              <a:t>thứ</a:t>
            </a:r>
            <a:r>
              <a:rPr lang="en-US" altLang="en-US" dirty="0">
                <a:solidFill>
                  <a:srgbClr val="0033CC"/>
                </a:solidFill>
                <a:latin typeface="Arial" panose="020B0604020202020204" pitchFamily="34" charset="0"/>
              </a:rPr>
              <a:t> </a:t>
            </a:r>
            <a:r>
              <a:rPr lang="en-US" altLang="en-US" dirty="0" err="1">
                <a:solidFill>
                  <a:srgbClr val="0033CC"/>
                </a:solidFill>
                <a:latin typeface="Arial" panose="020B0604020202020204" pitchFamily="34" charset="0"/>
              </a:rPr>
              <a:t>hai</a:t>
            </a:r>
            <a:r>
              <a:rPr lang="en-US" altLang="en-US" dirty="0">
                <a:solidFill>
                  <a:srgbClr val="0033CC"/>
                </a:solidFill>
                <a:latin typeface="Arial" panose="020B0604020202020204" pitchFamily="34" charset="0"/>
              </a:rPr>
              <a:t> </a:t>
            </a:r>
            <a:r>
              <a:rPr lang="en-US" altLang="en-US" dirty="0" err="1">
                <a:solidFill>
                  <a:srgbClr val="0033CC"/>
                </a:solidFill>
                <a:latin typeface="Arial" panose="020B0604020202020204" pitchFamily="34" charset="0"/>
              </a:rPr>
              <a:t>được</a:t>
            </a:r>
            <a:r>
              <a:rPr lang="en-US" altLang="en-US" dirty="0">
                <a:solidFill>
                  <a:srgbClr val="0033CC"/>
                </a:solidFill>
                <a:latin typeface="Arial" panose="020B0604020202020204" pitchFamily="34" charset="0"/>
              </a:rPr>
              <a:t> </a:t>
            </a:r>
            <a:r>
              <a:rPr lang="en-US" altLang="en-US" dirty="0" err="1">
                <a:solidFill>
                  <a:srgbClr val="0033CC"/>
                </a:solidFill>
                <a:latin typeface="Arial" panose="020B0604020202020204" pitchFamily="34" charset="0"/>
              </a:rPr>
              <a:t>viết</a:t>
            </a:r>
            <a:endParaRPr lang="en-US" altLang="en-US" dirty="0">
              <a:solidFill>
                <a:srgbClr val="0033CC"/>
              </a:solidFill>
              <a:latin typeface="Arial" panose="020B0604020202020204" pitchFamily="34" charset="0"/>
            </a:endParaRPr>
          </a:p>
        </p:txBody>
      </p:sp>
      <p:sp>
        <p:nvSpPr>
          <p:cNvPr id="61474" name="Text Box 34"/>
          <p:cNvSpPr txBox="1">
            <a:spLocks noChangeArrowheads="1"/>
          </p:cNvSpPr>
          <p:nvPr/>
        </p:nvSpPr>
        <p:spPr bwMode="auto">
          <a:xfrm>
            <a:off x="1965805" y="5088818"/>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eaLnBrk="1" hangingPunct="1">
              <a:spcBef>
                <a:spcPct val="50000"/>
              </a:spcBef>
            </a:pPr>
            <a:r>
              <a:rPr lang="en-US" altLang="en-US" i="1" dirty="0" err="1">
                <a:solidFill>
                  <a:srgbClr val="FF0000"/>
                </a:solidFill>
                <a:latin typeface="Arial" panose="020B0604020202020204" pitchFamily="34" charset="0"/>
              </a:rPr>
              <a:t>lùi</a:t>
            </a:r>
            <a:r>
              <a:rPr lang="en-US" altLang="en-US" i="1" dirty="0">
                <a:solidFill>
                  <a:srgbClr val="FF0000"/>
                </a:solidFill>
                <a:latin typeface="Arial" panose="020B0604020202020204" pitchFamily="34" charset="0"/>
              </a:rPr>
              <a:t> sang </a:t>
            </a:r>
            <a:r>
              <a:rPr lang="en-US" altLang="en-US" i="1" dirty="0" err="1">
                <a:solidFill>
                  <a:srgbClr val="FF0000"/>
                </a:solidFill>
                <a:latin typeface="Arial" panose="020B0604020202020204" pitchFamily="34" charset="0"/>
              </a:rPr>
              <a:t>bên</a:t>
            </a:r>
            <a:r>
              <a:rPr lang="en-US" altLang="en-US" i="1" dirty="0">
                <a:solidFill>
                  <a:srgbClr val="FF0000"/>
                </a:solidFill>
                <a:latin typeface="Arial" panose="020B0604020202020204" pitchFamily="34" charset="0"/>
              </a:rPr>
              <a:t> </a:t>
            </a:r>
            <a:r>
              <a:rPr lang="en-US" altLang="en-US" i="1" dirty="0" err="1">
                <a:solidFill>
                  <a:srgbClr val="FF0000"/>
                </a:solidFill>
                <a:latin typeface="Arial" panose="020B0604020202020204" pitchFamily="34" charset="0"/>
              </a:rPr>
              <a:t>trái</a:t>
            </a:r>
            <a:r>
              <a:rPr lang="en-US" altLang="en-US" i="1" dirty="0">
                <a:solidFill>
                  <a:srgbClr val="FF0000"/>
                </a:solidFill>
                <a:latin typeface="Arial" panose="020B0604020202020204" pitchFamily="34" charset="0"/>
              </a:rPr>
              <a:t> </a:t>
            </a:r>
            <a:r>
              <a:rPr lang="en-US" altLang="en-US" i="1" dirty="0" err="1">
                <a:solidFill>
                  <a:srgbClr val="FF0000"/>
                </a:solidFill>
                <a:latin typeface="Arial" panose="020B0604020202020204" pitchFamily="34" charset="0"/>
              </a:rPr>
              <a:t>một</a:t>
            </a:r>
            <a:r>
              <a:rPr lang="en-US" altLang="en-US" i="1" dirty="0">
                <a:solidFill>
                  <a:srgbClr val="FF0000"/>
                </a:solidFill>
                <a:latin typeface="Arial" panose="020B0604020202020204" pitchFamily="34" charset="0"/>
              </a:rPr>
              <a:t> </a:t>
            </a:r>
            <a:r>
              <a:rPr lang="en-US" altLang="en-US" i="1" dirty="0" err="1">
                <a:solidFill>
                  <a:srgbClr val="FF0000"/>
                </a:solidFill>
                <a:latin typeface="Arial" panose="020B0604020202020204" pitchFamily="34" charset="0"/>
              </a:rPr>
              <a:t>cột</a:t>
            </a:r>
            <a:endParaRPr lang="en-US" altLang="en-US" i="1" dirty="0">
              <a:solidFill>
                <a:srgbClr val="FF0000"/>
              </a:solidFill>
              <a:latin typeface="Arial" panose="020B0604020202020204" pitchFamily="34" charset="0"/>
            </a:endParaRPr>
          </a:p>
        </p:txBody>
      </p:sp>
      <p:sp>
        <p:nvSpPr>
          <p:cNvPr id="61475" name="Text Box 35"/>
          <p:cNvSpPr txBox="1">
            <a:spLocks noChangeArrowheads="1"/>
          </p:cNvSpPr>
          <p:nvPr/>
        </p:nvSpPr>
        <p:spPr bwMode="auto">
          <a:xfrm>
            <a:off x="5352309" y="5108761"/>
            <a:ext cx="615853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eaLnBrk="1" hangingPunct="1">
              <a:spcBef>
                <a:spcPct val="50000"/>
              </a:spcBef>
            </a:pPr>
            <a:r>
              <a:rPr lang="en-US" altLang="en-US" dirty="0" err="1">
                <a:solidFill>
                  <a:srgbClr val="0033CC"/>
                </a:solidFill>
                <a:latin typeface="Arial" panose="020B0604020202020204" pitchFamily="34" charset="0"/>
              </a:rPr>
              <a:t>vì</a:t>
            </a:r>
            <a:r>
              <a:rPr lang="en-US" altLang="en-US" dirty="0">
                <a:solidFill>
                  <a:srgbClr val="0033CC"/>
                </a:solidFill>
                <a:latin typeface="Arial" panose="020B0604020202020204" pitchFamily="34" charset="0"/>
              </a:rPr>
              <a:t> </a:t>
            </a:r>
            <a:r>
              <a:rPr lang="en-US" altLang="en-US" dirty="0" err="1">
                <a:solidFill>
                  <a:srgbClr val="0033CC"/>
                </a:solidFill>
                <a:latin typeface="Arial" panose="020B0604020202020204" pitchFamily="34" charset="0"/>
              </a:rPr>
              <a:t>nó</a:t>
            </a:r>
            <a:r>
              <a:rPr lang="en-US" altLang="en-US" dirty="0">
                <a:solidFill>
                  <a:srgbClr val="0033CC"/>
                </a:solidFill>
                <a:latin typeface="Arial" panose="020B0604020202020204" pitchFamily="34" charset="0"/>
              </a:rPr>
              <a:t> </a:t>
            </a:r>
            <a:r>
              <a:rPr lang="en-US" altLang="en-US" dirty="0" err="1">
                <a:solidFill>
                  <a:srgbClr val="0033CC"/>
                </a:solidFill>
                <a:latin typeface="Arial" panose="020B0604020202020204" pitchFamily="34" charset="0"/>
              </a:rPr>
              <a:t>là</a:t>
            </a:r>
            <a:r>
              <a:rPr lang="en-US" altLang="en-US" dirty="0">
                <a:solidFill>
                  <a:srgbClr val="0033CC"/>
                </a:solidFill>
                <a:latin typeface="Arial" panose="020B0604020202020204" pitchFamily="34" charset="0"/>
              </a:rPr>
              <a:t> </a:t>
            </a:r>
            <a:r>
              <a:rPr lang="vi-VN" altLang="en-US" dirty="0" smtClean="0">
                <a:solidFill>
                  <a:srgbClr val="0033CC"/>
                </a:solidFill>
                <a:latin typeface="Arial" panose="020B0604020202020204" pitchFamily="34" charset="0"/>
              </a:rPr>
              <a:t>125</a:t>
            </a:r>
            <a:r>
              <a:rPr lang="en-US" altLang="en-US" dirty="0" smtClean="0">
                <a:solidFill>
                  <a:srgbClr val="0033CC"/>
                </a:solidFill>
                <a:latin typeface="Arial" panose="020B0604020202020204" pitchFamily="34" charset="0"/>
              </a:rPr>
              <a:t> </a:t>
            </a:r>
            <a:r>
              <a:rPr lang="en-US" altLang="en-US" dirty="0" err="1">
                <a:solidFill>
                  <a:srgbClr val="0033CC"/>
                </a:solidFill>
                <a:latin typeface="Arial" panose="020B0604020202020204" pitchFamily="34" charset="0"/>
              </a:rPr>
              <a:t>chục</a:t>
            </a:r>
            <a:r>
              <a:rPr lang="en-US" altLang="en-US" dirty="0">
                <a:solidFill>
                  <a:srgbClr val="0033CC"/>
                </a:solidFill>
                <a:latin typeface="Arial" panose="020B0604020202020204" pitchFamily="34" charset="0"/>
              </a:rPr>
              <a:t>, </a:t>
            </a:r>
            <a:r>
              <a:rPr lang="en-US" altLang="en-US" dirty="0" err="1">
                <a:solidFill>
                  <a:srgbClr val="0033CC"/>
                </a:solidFill>
                <a:latin typeface="Arial" panose="020B0604020202020204" pitchFamily="34" charset="0"/>
              </a:rPr>
              <a:t>nếu</a:t>
            </a:r>
            <a:r>
              <a:rPr lang="en-US" altLang="en-US" dirty="0">
                <a:solidFill>
                  <a:srgbClr val="0033CC"/>
                </a:solidFill>
                <a:latin typeface="Arial" panose="020B0604020202020204" pitchFamily="34" charset="0"/>
              </a:rPr>
              <a:t> </a:t>
            </a:r>
            <a:r>
              <a:rPr lang="en-US" altLang="en-US" dirty="0" err="1">
                <a:solidFill>
                  <a:srgbClr val="0033CC"/>
                </a:solidFill>
                <a:latin typeface="Arial" panose="020B0604020202020204" pitchFamily="34" charset="0"/>
              </a:rPr>
              <a:t>viết</a:t>
            </a:r>
            <a:r>
              <a:rPr lang="en-US" altLang="en-US" dirty="0">
                <a:solidFill>
                  <a:srgbClr val="0033CC"/>
                </a:solidFill>
                <a:latin typeface="Arial" panose="020B0604020202020204" pitchFamily="34" charset="0"/>
              </a:rPr>
              <a:t> </a:t>
            </a:r>
            <a:r>
              <a:rPr lang="en-US" altLang="en-US" dirty="0" err="1">
                <a:solidFill>
                  <a:srgbClr val="0033CC"/>
                </a:solidFill>
                <a:latin typeface="Arial" panose="020B0604020202020204" pitchFamily="34" charset="0"/>
              </a:rPr>
              <a:t>đầy</a:t>
            </a:r>
            <a:r>
              <a:rPr lang="en-US" altLang="en-US" dirty="0">
                <a:solidFill>
                  <a:srgbClr val="0033CC"/>
                </a:solidFill>
                <a:latin typeface="Arial" panose="020B0604020202020204" pitchFamily="34" charset="0"/>
              </a:rPr>
              <a:t> </a:t>
            </a:r>
            <a:r>
              <a:rPr lang="en-US" altLang="en-US" dirty="0" err="1">
                <a:solidFill>
                  <a:srgbClr val="0033CC"/>
                </a:solidFill>
                <a:latin typeface="Arial" panose="020B0604020202020204" pitchFamily="34" charset="0"/>
              </a:rPr>
              <a:t>đủ</a:t>
            </a:r>
            <a:r>
              <a:rPr lang="en-US" altLang="en-US" dirty="0">
                <a:solidFill>
                  <a:srgbClr val="0033CC"/>
                </a:solidFill>
                <a:latin typeface="Arial" panose="020B0604020202020204" pitchFamily="34" charset="0"/>
              </a:rPr>
              <a:t> </a:t>
            </a:r>
            <a:endParaRPr lang="en-US" altLang="en-US" dirty="0">
              <a:solidFill>
                <a:srgbClr val="0033CC"/>
              </a:solidFill>
              <a:latin typeface="Arial" panose="020B0604020202020204" pitchFamily="34" charset="0"/>
            </a:endParaRPr>
          </a:p>
        </p:txBody>
      </p:sp>
      <p:sp>
        <p:nvSpPr>
          <p:cNvPr id="61496" name="Text Box 56"/>
          <p:cNvSpPr txBox="1">
            <a:spLocks noChangeArrowheads="1"/>
          </p:cNvSpPr>
          <p:nvPr/>
        </p:nvSpPr>
        <p:spPr bwMode="auto">
          <a:xfrm>
            <a:off x="1905000" y="5507948"/>
            <a:ext cx="533689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eaLnBrk="1" hangingPunct="1">
              <a:spcBef>
                <a:spcPct val="50000"/>
              </a:spcBef>
            </a:pPr>
            <a:r>
              <a:rPr lang="en-US" altLang="en-US" dirty="0" err="1">
                <a:solidFill>
                  <a:srgbClr val="0033CC"/>
                </a:solidFill>
                <a:latin typeface="Arial" panose="020B0604020202020204" pitchFamily="34" charset="0"/>
              </a:rPr>
              <a:t>thì</a:t>
            </a:r>
            <a:r>
              <a:rPr lang="en-US" altLang="en-US" dirty="0">
                <a:solidFill>
                  <a:srgbClr val="0033CC"/>
                </a:solidFill>
                <a:latin typeface="Arial" panose="020B0604020202020204" pitchFamily="34" charset="0"/>
              </a:rPr>
              <a:t> </a:t>
            </a:r>
            <a:r>
              <a:rPr lang="en-US" altLang="en-US" dirty="0" err="1">
                <a:solidFill>
                  <a:srgbClr val="0033CC"/>
                </a:solidFill>
                <a:latin typeface="Arial" panose="020B0604020202020204" pitchFamily="34" charset="0"/>
              </a:rPr>
              <a:t>phải</a:t>
            </a:r>
            <a:r>
              <a:rPr lang="en-US" altLang="en-US" dirty="0">
                <a:solidFill>
                  <a:srgbClr val="0033CC"/>
                </a:solidFill>
                <a:latin typeface="Arial" panose="020B0604020202020204" pitchFamily="34" charset="0"/>
              </a:rPr>
              <a:t> </a:t>
            </a:r>
            <a:r>
              <a:rPr lang="en-US" altLang="en-US" dirty="0" err="1">
                <a:solidFill>
                  <a:srgbClr val="0033CC"/>
                </a:solidFill>
                <a:latin typeface="Arial" panose="020B0604020202020204" pitchFamily="34" charset="0"/>
              </a:rPr>
              <a:t>là</a:t>
            </a:r>
            <a:r>
              <a:rPr lang="en-US" altLang="en-US" dirty="0">
                <a:solidFill>
                  <a:srgbClr val="0033CC"/>
                </a:solidFill>
                <a:latin typeface="Arial" panose="020B0604020202020204" pitchFamily="34" charset="0"/>
              </a:rPr>
              <a:t> </a:t>
            </a:r>
            <a:r>
              <a:rPr lang="en-US" altLang="en-US" dirty="0" smtClean="0">
                <a:solidFill>
                  <a:srgbClr val="0033CC"/>
                </a:solidFill>
                <a:latin typeface="Arial" panose="020B0604020202020204" pitchFamily="34" charset="0"/>
              </a:rPr>
              <a:t>1 250 ( </a:t>
            </a:r>
            <a:r>
              <a:rPr lang="en-US" altLang="en-US" dirty="0" err="1" smtClean="0">
                <a:solidFill>
                  <a:srgbClr val="0033CC"/>
                </a:solidFill>
                <a:latin typeface="Arial" panose="020B0604020202020204" pitchFamily="34" charset="0"/>
              </a:rPr>
              <a:t>tích</a:t>
            </a:r>
            <a:r>
              <a:rPr lang="en-US" altLang="en-US" dirty="0" smtClean="0">
                <a:solidFill>
                  <a:srgbClr val="0033CC"/>
                </a:solidFill>
                <a:latin typeface="Arial" panose="020B0604020202020204" pitchFamily="34" charset="0"/>
              </a:rPr>
              <a:t> </a:t>
            </a:r>
            <a:r>
              <a:rPr lang="en-US" altLang="en-US" dirty="0" err="1" smtClean="0">
                <a:solidFill>
                  <a:srgbClr val="0033CC"/>
                </a:solidFill>
                <a:latin typeface="Arial" panose="020B0604020202020204" pitchFamily="34" charset="0"/>
              </a:rPr>
              <a:t>của</a:t>
            </a:r>
            <a:r>
              <a:rPr lang="en-US" altLang="en-US" dirty="0" smtClean="0">
                <a:solidFill>
                  <a:srgbClr val="0033CC"/>
                </a:solidFill>
                <a:latin typeface="Arial" panose="020B0604020202020204" pitchFamily="34" charset="0"/>
              </a:rPr>
              <a:t> 50 </a:t>
            </a:r>
            <a:r>
              <a:rPr lang="en-US" altLang="en-US" dirty="0" err="1" smtClean="0">
                <a:solidFill>
                  <a:srgbClr val="0033CC"/>
                </a:solidFill>
                <a:latin typeface="Arial" panose="020B0604020202020204" pitchFamily="34" charset="0"/>
              </a:rPr>
              <a:t>và</a:t>
            </a:r>
            <a:r>
              <a:rPr lang="en-US" altLang="en-US" dirty="0" smtClean="0">
                <a:solidFill>
                  <a:srgbClr val="0033CC"/>
                </a:solidFill>
                <a:latin typeface="Arial" panose="020B0604020202020204" pitchFamily="34" charset="0"/>
              </a:rPr>
              <a:t> 25 )</a:t>
            </a:r>
            <a:r>
              <a:rPr lang="vi-VN" altLang="en-US" dirty="0" smtClean="0">
                <a:solidFill>
                  <a:srgbClr val="0033CC"/>
                </a:solidFill>
                <a:latin typeface="Arial" panose="020B0604020202020204" pitchFamily="34" charset="0"/>
              </a:rPr>
              <a:t>.</a:t>
            </a:r>
            <a:endParaRPr lang="en-US" altLang="en-US" dirty="0">
              <a:solidFill>
                <a:srgbClr val="0033CC"/>
              </a:solidFill>
              <a:latin typeface="Arial" panose="020B0604020202020204" pitchFamily="34" charset="0"/>
            </a:endParaRPr>
          </a:p>
        </p:txBody>
      </p:sp>
      <p:sp>
        <p:nvSpPr>
          <p:cNvPr id="7205" name="Rectangle 58"/>
          <p:cNvSpPr>
            <a:spLocks noGrp="1" noChangeArrowheads="1"/>
          </p:cNvSpPr>
          <p:nvPr>
            <p:ph/>
          </p:nvPr>
        </p:nvSpPr>
        <p:spPr>
          <a:xfrm>
            <a:off x="405114" y="129330"/>
            <a:ext cx="11030673" cy="6705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50000"/>
              </a:spcBef>
              <a:buFontTx/>
              <a:buNone/>
            </a:pPr>
            <a:r>
              <a:rPr lang="en-US" altLang="en-US" b="1" i="1" dirty="0" smtClean="0"/>
              <a:t>   </a:t>
            </a:r>
            <a:endParaRPr lang="en-US" altLang="en-US" b="1" i="1" dirty="0" smtClean="0"/>
          </a:p>
        </p:txBody>
      </p:sp>
      <p:sp>
        <p:nvSpPr>
          <p:cNvPr id="39" name="Rectangle 71"/>
          <p:cNvSpPr>
            <a:spLocks noChangeArrowheads="1"/>
          </p:cNvSpPr>
          <p:nvPr/>
        </p:nvSpPr>
        <p:spPr bwMode="auto">
          <a:xfrm>
            <a:off x="2676224" y="112971"/>
            <a:ext cx="7897511"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vi-VN" altLang="en-US" sz="2400" b="1" i="1" dirty="0" smtClean="0">
                <a:latin typeface=".VnTime" panose="020B7200000000000000" pitchFamily="34" charset="0"/>
              </a:rPr>
              <a:t>                </a:t>
            </a:r>
            <a:r>
              <a:rPr lang="en-US" altLang="en-US" sz="2400" b="1" i="1" dirty="0" err="1" smtClean="0">
                <a:latin typeface=".VnTime" panose="020B7200000000000000" pitchFamily="34" charset="0"/>
              </a:rPr>
              <a:t>Th</a:t>
            </a:r>
            <a:r>
              <a:rPr lang="vi-VN" altLang="en-US" sz="2400" b="1" i="1" dirty="0" smtClean="0">
                <a:latin typeface="+mj-lt"/>
              </a:rPr>
              <a:t>ứ bảy</a:t>
            </a:r>
            <a:r>
              <a:rPr lang="vi-VN" altLang="en-US" sz="2400" b="1" i="1" dirty="0" smtClean="0">
                <a:latin typeface=".VnTime" panose="020B7200000000000000" pitchFamily="34" charset="0"/>
              </a:rPr>
              <a:t> </a:t>
            </a:r>
            <a:r>
              <a:rPr lang="en-US" altLang="en-US" sz="2400" b="1" i="1" dirty="0" err="1" smtClean="0">
                <a:latin typeface=".VnTime" panose="020B7200000000000000" pitchFamily="34" charset="0"/>
              </a:rPr>
              <a:t>ngµy</a:t>
            </a:r>
            <a:r>
              <a:rPr lang="en-US" altLang="en-US" sz="2400" b="1" i="1" dirty="0" smtClean="0">
                <a:latin typeface=".VnTime" panose="020B7200000000000000" pitchFamily="34" charset="0"/>
              </a:rPr>
              <a:t> 1</a:t>
            </a:r>
            <a:r>
              <a:rPr lang="vi-VN" altLang="en-US" sz="2400" b="1" i="1" dirty="0" smtClean="0">
                <a:latin typeface=".VnTime" panose="020B7200000000000000" pitchFamily="34" charset="0"/>
              </a:rPr>
              <a:t>1</a:t>
            </a:r>
            <a:r>
              <a:rPr lang="en-US" altLang="en-US" sz="2400" b="1" i="1" dirty="0" smtClean="0">
                <a:latin typeface=".VnTime" panose="020B7200000000000000" pitchFamily="34" charset="0"/>
              </a:rPr>
              <a:t> </a:t>
            </a:r>
            <a:r>
              <a:rPr lang="en-US" altLang="en-US" sz="2400" b="1" i="1" dirty="0" err="1">
                <a:latin typeface=".VnTime" panose="020B7200000000000000" pitchFamily="34" charset="0"/>
              </a:rPr>
              <a:t>th¸ng</a:t>
            </a:r>
            <a:r>
              <a:rPr lang="en-US" altLang="en-US" sz="2400" b="1" i="1" dirty="0">
                <a:latin typeface=".VnTime" panose="020B7200000000000000" pitchFamily="34" charset="0"/>
              </a:rPr>
              <a:t> 11 </a:t>
            </a:r>
            <a:r>
              <a:rPr lang="en-US" altLang="en-US" sz="2400" b="1" i="1" dirty="0" err="1">
                <a:latin typeface=".VnTime" panose="020B7200000000000000" pitchFamily="34" charset="0"/>
              </a:rPr>
              <a:t>n¨m</a:t>
            </a:r>
            <a:r>
              <a:rPr lang="en-US" altLang="en-US" sz="2400" b="1" i="1" dirty="0">
                <a:latin typeface=".VnTime" panose="020B7200000000000000" pitchFamily="34" charset="0"/>
              </a:rPr>
              <a:t> </a:t>
            </a:r>
            <a:r>
              <a:rPr lang="en-US" altLang="en-US" sz="2400" b="1" i="1" dirty="0" smtClean="0">
                <a:latin typeface=".VnTime" panose="020B7200000000000000" pitchFamily="34" charset="0"/>
              </a:rPr>
              <a:t>20</a:t>
            </a:r>
            <a:r>
              <a:rPr lang="vi-VN" altLang="en-US" sz="2400" b="1" i="1" dirty="0" smtClean="0">
                <a:latin typeface=".VnTime" panose="020B7200000000000000" pitchFamily="34" charset="0"/>
              </a:rPr>
              <a:t>23</a:t>
            </a:r>
            <a:endParaRPr lang="vi-VN" altLang="en-US" sz="2400" b="1" i="1" dirty="0" smtClean="0">
              <a:latin typeface=".VnTime" panose="020B7200000000000000" pitchFamily="34" charset="0"/>
            </a:endParaRPr>
          </a:p>
          <a:p>
            <a:pPr eaLnBrk="1" hangingPunct="1">
              <a:spcBef>
                <a:spcPct val="50000"/>
              </a:spcBef>
              <a:buFontTx/>
              <a:buNone/>
            </a:pPr>
            <a:r>
              <a:rPr lang="vi-VN" altLang="en-US" sz="2800" b="1" i="1" u="sng" dirty="0" smtClean="0">
                <a:latin typeface="Times New Roman" panose="02020603050405020304" pitchFamily="18" charset="0"/>
                <a:cs typeface="Times New Roman" panose="02020603050405020304" pitchFamily="18" charset="0"/>
              </a:rPr>
              <a:t>Toán</a:t>
            </a:r>
            <a:r>
              <a:rPr lang="vi-VN" altLang="en-US" sz="2800" b="1" i="1" dirty="0" smtClean="0">
                <a:latin typeface="Times New Roman" panose="02020603050405020304" pitchFamily="18" charset="0"/>
                <a:cs typeface="Times New Roman" panose="02020603050405020304" pitchFamily="18" charset="0"/>
              </a:rPr>
              <a:t>: </a:t>
            </a:r>
            <a:r>
              <a:rPr lang="vi-VN" altLang="en-US" sz="2400" b="1" i="1" dirty="0" smtClean="0">
                <a:latin typeface="Times New Roman" panose="02020603050405020304" pitchFamily="18" charset="0"/>
                <a:cs typeface="Times New Roman" panose="02020603050405020304" pitchFamily="18" charset="0"/>
              </a:rPr>
              <a:t>Bài 32 : NHÂN VỚI SỐ CÓ HAI CHỮ SỐ ( tiết 1)</a:t>
            </a:r>
            <a:endParaRPr lang="en-US" altLang="en-US" sz="24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61468"/>
                                        </p:tgtEl>
                                        <p:attrNameLst>
                                          <p:attrName>style.visibility</p:attrName>
                                        </p:attrNameLst>
                                      </p:cBhvr>
                                      <p:to>
                                        <p:strVal val="visible"/>
                                      </p:to>
                                    </p:set>
                                    <p:animEffect transition="in" filter="strips(upRight)">
                                      <p:cBhvr>
                                        <p:cTn id="7" dur="500"/>
                                        <p:tgtEl>
                                          <p:spTgt spid="6146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61469"/>
                                        </p:tgtEl>
                                        <p:attrNameLst>
                                          <p:attrName>style.visibility</p:attrName>
                                        </p:attrNameLst>
                                      </p:cBhvr>
                                      <p:to>
                                        <p:strVal val="visible"/>
                                      </p:to>
                                    </p:set>
                                    <p:animEffect transition="in" filter="strips(upRight)">
                                      <p:cBhvr>
                                        <p:cTn id="12" dur="500"/>
                                        <p:tgtEl>
                                          <p:spTgt spid="61469"/>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grpId="0" nodeType="clickEffect">
                                  <p:stCondLst>
                                    <p:cond delay="0"/>
                                  </p:stCondLst>
                                  <p:childTnLst>
                                    <p:set>
                                      <p:cBhvr>
                                        <p:cTn id="16" dur="1" fill="hold">
                                          <p:stCondLst>
                                            <p:cond delay="0"/>
                                          </p:stCondLst>
                                        </p:cTn>
                                        <p:tgtEl>
                                          <p:spTgt spid="61470"/>
                                        </p:tgtEl>
                                        <p:attrNameLst>
                                          <p:attrName>style.visibility</p:attrName>
                                        </p:attrNameLst>
                                      </p:cBhvr>
                                      <p:to>
                                        <p:strVal val="visible"/>
                                      </p:to>
                                    </p:set>
                                    <p:animEffect transition="in" filter="strips(upRight)">
                                      <p:cBhvr>
                                        <p:cTn id="17" dur="500"/>
                                        <p:tgtEl>
                                          <p:spTgt spid="61470"/>
                                        </p:tgtEl>
                                      </p:cBhvr>
                                    </p:animEffect>
                                  </p:childTnLst>
                                </p:cTn>
                              </p:par>
                              <p:par>
                                <p:cTn id="18" presetID="24" presetClass="emph" presetSubtype="0" repeatCount="indefinite" grpId="1" nodeType="withEffect">
                                  <p:stCondLst>
                                    <p:cond delay="0"/>
                                  </p:stCondLst>
                                  <p:endCondLst>
                                    <p:cond evt="onNext" delay="0">
                                      <p:tgtEl>
                                        <p:sldTgt/>
                                      </p:tgtEl>
                                    </p:cond>
                                  </p:endCondLst>
                                  <p:childTnLst>
                                    <p:animClr clrSpc="hsl" dir="cw">
                                      <p:cBhvr override="childStyle">
                                        <p:cTn id="19" dur="500" fill="hold"/>
                                        <p:tgtEl>
                                          <p:spTgt spid="61470"/>
                                        </p:tgtEl>
                                        <p:attrNameLst>
                                          <p:attrName>style.color</p:attrName>
                                        </p:attrNameLst>
                                      </p:cBhvr>
                                      <p:by>
                                        <p:hsl h="0" s="-12549" l="-25098"/>
                                      </p:by>
                                    </p:animClr>
                                    <p:animClr clrSpc="hsl" dir="cw">
                                      <p:cBhvr>
                                        <p:cTn id="20" dur="500" fill="hold"/>
                                        <p:tgtEl>
                                          <p:spTgt spid="61470"/>
                                        </p:tgtEl>
                                        <p:attrNameLst>
                                          <p:attrName>fillcolor</p:attrName>
                                        </p:attrNameLst>
                                      </p:cBhvr>
                                      <p:by>
                                        <p:hsl h="0" s="-12549" l="-25098"/>
                                      </p:by>
                                    </p:animClr>
                                    <p:animClr clrSpc="hsl" dir="cw">
                                      <p:cBhvr>
                                        <p:cTn id="21" dur="500" fill="hold"/>
                                        <p:tgtEl>
                                          <p:spTgt spid="61470"/>
                                        </p:tgtEl>
                                        <p:attrNameLst>
                                          <p:attrName>stroke.color</p:attrName>
                                        </p:attrNameLst>
                                      </p:cBhvr>
                                      <p:by>
                                        <p:hsl h="0" s="-12549" l="-25098"/>
                                      </p:by>
                                    </p:animClr>
                                    <p:set>
                                      <p:cBhvr>
                                        <p:cTn id="22" dur="500" fill="hold"/>
                                        <p:tgtEl>
                                          <p:spTgt spid="61470"/>
                                        </p:tgtEl>
                                        <p:attrNameLst>
                                          <p:attrName>fill.type</p:attrName>
                                        </p:attrNameLst>
                                      </p:cBhvr>
                                      <p:to>
                                        <p:strVal val="solid"/>
                                      </p:to>
                                    </p:set>
                                  </p:childTnLst>
                                </p:cTn>
                              </p:par>
                              <p:par>
                                <p:cTn id="23" presetID="24" presetClass="emph" presetSubtype="0" repeatCount="indefinite" grpId="0" nodeType="withEffect">
                                  <p:stCondLst>
                                    <p:cond delay="0"/>
                                  </p:stCondLst>
                                  <p:endCondLst>
                                    <p:cond evt="onNext" delay="0">
                                      <p:tgtEl>
                                        <p:sldTgt/>
                                      </p:tgtEl>
                                    </p:cond>
                                  </p:endCondLst>
                                  <p:childTnLst>
                                    <p:animClr clrSpc="hsl" dir="cw">
                                      <p:cBhvr override="childStyle">
                                        <p:cTn id="24" dur="500" fill="hold"/>
                                        <p:tgtEl>
                                          <p:spTgt spid="61450"/>
                                        </p:tgtEl>
                                        <p:attrNameLst>
                                          <p:attrName>style.color</p:attrName>
                                        </p:attrNameLst>
                                      </p:cBhvr>
                                      <p:by>
                                        <p:hsl h="0" s="-12549" l="-25098"/>
                                      </p:by>
                                    </p:animClr>
                                    <p:animClr clrSpc="hsl" dir="cw">
                                      <p:cBhvr>
                                        <p:cTn id="25" dur="500" fill="hold"/>
                                        <p:tgtEl>
                                          <p:spTgt spid="61450"/>
                                        </p:tgtEl>
                                        <p:attrNameLst>
                                          <p:attrName>fillcolor</p:attrName>
                                        </p:attrNameLst>
                                      </p:cBhvr>
                                      <p:by>
                                        <p:hsl h="0" s="-12549" l="-25098"/>
                                      </p:by>
                                    </p:animClr>
                                    <p:animClr clrSpc="hsl" dir="cw">
                                      <p:cBhvr>
                                        <p:cTn id="26" dur="500" fill="hold"/>
                                        <p:tgtEl>
                                          <p:spTgt spid="61450"/>
                                        </p:tgtEl>
                                        <p:attrNameLst>
                                          <p:attrName>stroke.color</p:attrName>
                                        </p:attrNameLst>
                                      </p:cBhvr>
                                      <p:by>
                                        <p:hsl h="0" s="-12549" l="-25098"/>
                                      </p:by>
                                    </p:animClr>
                                    <p:set>
                                      <p:cBhvr>
                                        <p:cTn id="27" dur="500" fill="hold"/>
                                        <p:tgtEl>
                                          <p:spTgt spid="61450"/>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18" presetClass="entr" presetSubtype="3" fill="hold" grpId="0" nodeType="clickEffect">
                                  <p:stCondLst>
                                    <p:cond delay="0"/>
                                  </p:stCondLst>
                                  <p:childTnLst>
                                    <p:set>
                                      <p:cBhvr>
                                        <p:cTn id="31" dur="1" fill="hold">
                                          <p:stCondLst>
                                            <p:cond delay="0"/>
                                          </p:stCondLst>
                                        </p:cTn>
                                        <p:tgtEl>
                                          <p:spTgt spid="61471"/>
                                        </p:tgtEl>
                                        <p:attrNameLst>
                                          <p:attrName>style.visibility</p:attrName>
                                        </p:attrNameLst>
                                      </p:cBhvr>
                                      <p:to>
                                        <p:strVal val="visible"/>
                                      </p:to>
                                    </p:set>
                                    <p:animEffect transition="in" filter="strips(upRight)">
                                      <p:cBhvr>
                                        <p:cTn id="32" dur="2000"/>
                                        <p:tgtEl>
                                          <p:spTgt spid="61471"/>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3" fill="hold" grpId="0" nodeType="clickEffect">
                                  <p:stCondLst>
                                    <p:cond delay="0"/>
                                  </p:stCondLst>
                                  <p:childTnLst>
                                    <p:set>
                                      <p:cBhvr>
                                        <p:cTn id="36" dur="1" fill="hold">
                                          <p:stCondLst>
                                            <p:cond delay="0"/>
                                          </p:stCondLst>
                                        </p:cTn>
                                        <p:tgtEl>
                                          <p:spTgt spid="61472"/>
                                        </p:tgtEl>
                                        <p:attrNameLst>
                                          <p:attrName>style.visibility</p:attrName>
                                        </p:attrNameLst>
                                      </p:cBhvr>
                                      <p:to>
                                        <p:strVal val="visible"/>
                                      </p:to>
                                    </p:set>
                                    <p:animEffect transition="in" filter="strips(upRight)">
                                      <p:cBhvr>
                                        <p:cTn id="37" dur="2000"/>
                                        <p:tgtEl>
                                          <p:spTgt spid="61472"/>
                                        </p:tgtEl>
                                      </p:cBhvr>
                                    </p:animEffect>
                                  </p:childTnLst>
                                </p:cTn>
                              </p:par>
                              <p:par>
                                <p:cTn id="38" presetID="25" presetClass="emph" presetSubtype="0" repeatCount="indefinite" grpId="1" nodeType="withEffect">
                                  <p:stCondLst>
                                    <p:cond delay="0"/>
                                  </p:stCondLst>
                                  <p:endCondLst>
                                    <p:cond evt="onNext" delay="0">
                                      <p:tgtEl>
                                        <p:sldTgt/>
                                      </p:tgtEl>
                                    </p:cond>
                                  </p:endCondLst>
                                  <p:childTnLst>
                                    <p:animClr clrSpc="hsl" dir="cw">
                                      <p:cBhvr override="childStyle">
                                        <p:cTn id="39" dur="500" fill="hold"/>
                                        <p:tgtEl>
                                          <p:spTgt spid="61472"/>
                                        </p:tgtEl>
                                        <p:attrNameLst>
                                          <p:attrName>style.color</p:attrName>
                                        </p:attrNameLst>
                                      </p:cBhvr>
                                      <p:by>
                                        <p:hsl h="0" s="-70588" l="0"/>
                                      </p:by>
                                    </p:animClr>
                                    <p:animClr clrSpc="hsl" dir="cw">
                                      <p:cBhvr>
                                        <p:cTn id="40" dur="500" fill="hold"/>
                                        <p:tgtEl>
                                          <p:spTgt spid="61472"/>
                                        </p:tgtEl>
                                        <p:attrNameLst>
                                          <p:attrName>fillcolor</p:attrName>
                                        </p:attrNameLst>
                                      </p:cBhvr>
                                      <p:by>
                                        <p:hsl h="0" s="-70588" l="0"/>
                                      </p:by>
                                    </p:animClr>
                                    <p:animClr clrSpc="hsl" dir="cw">
                                      <p:cBhvr>
                                        <p:cTn id="41" dur="500" fill="hold"/>
                                        <p:tgtEl>
                                          <p:spTgt spid="61472"/>
                                        </p:tgtEl>
                                        <p:attrNameLst>
                                          <p:attrName>stroke.color</p:attrName>
                                        </p:attrNameLst>
                                      </p:cBhvr>
                                      <p:by>
                                        <p:hsl h="0" s="-70588" l="0"/>
                                      </p:by>
                                    </p:animClr>
                                    <p:set>
                                      <p:cBhvr>
                                        <p:cTn id="42" dur="500" fill="hold"/>
                                        <p:tgtEl>
                                          <p:spTgt spid="61472"/>
                                        </p:tgtEl>
                                        <p:attrNameLst>
                                          <p:attrName>fill.type</p:attrName>
                                        </p:attrNameLst>
                                      </p:cBhvr>
                                      <p:to>
                                        <p:strVal val="solid"/>
                                      </p:to>
                                    </p:set>
                                  </p:childTnLst>
                                </p:cTn>
                              </p:par>
                              <p:par>
                                <p:cTn id="43" presetID="25" presetClass="emph" presetSubtype="0" repeatCount="indefinite" grpId="0" nodeType="withEffect">
                                  <p:stCondLst>
                                    <p:cond delay="0"/>
                                  </p:stCondLst>
                                  <p:endCondLst>
                                    <p:cond evt="onNext" delay="0">
                                      <p:tgtEl>
                                        <p:sldTgt/>
                                      </p:tgtEl>
                                    </p:cond>
                                  </p:endCondLst>
                                  <p:childTnLst>
                                    <p:animClr clrSpc="hsl" dir="cw">
                                      <p:cBhvr override="childStyle">
                                        <p:cTn id="44" dur="500" fill="hold"/>
                                        <p:tgtEl>
                                          <p:spTgt spid="61466"/>
                                        </p:tgtEl>
                                        <p:attrNameLst>
                                          <p:attrName>style.color</p:attrName>
                                        </p:attrNameLst>
                                      </p:cBhvr>
                                      <p:by>
                                        <p:hsl h="0" s="-70588" l="0"/>
                                      </p:by>
                                    </p:animClr>
                                    <p:animClr clrSpc="hsl" dir="cw">
                                      <p:cBhvr>
                                        <p:cTn id="45" dur="500" fill="hold"/>
                                        <p:tgtEl>
                                          <p:spTgt spid="61466"/>
                                        </p:tgtEl>
                                        <p:attrNameLst>
                                          <p:attrName>fillcolor</p:attrName>
                                        </p:attrNameLst>
                                      </p:cBhvr>
                                      <p:by>
                                        <p:hsl h="0" s="-70588" l="0"/>
                                      </p:by>
                                    </p:animClr>
                                    <p:animClr clrSpc="hsl" dir="cw">
                                      <p:cBhvr>
                                        <p:cTn id="46" dur="500" fill="hold"/>
                                        <p:tgtEl>
                                          <p:spTgt spid="61466"/>
                                        </p:tgtEl>
                                        <p:attrNameLst>
                                          <p:attrName>stroke.color</p:attrName>
                                        </p:attrNameLst>
                                      </p:cBhvr>
                                      <p:by>
                                        <p:hsl h="0" s="-70588" l="0"/>
                                      </p:by>
                                    </p:animClr>
                                    <p:set>
                                      <p:cBhvr>
                                        <p:cTn id="47" dur="500" fill="hold"/>
                                        <p:tgtEl>
                                          <p:spTgt spid="61466"/>
                                        </p:tgtEl>
                                        <p:attrNameLst>
                                          <p:attrName>fill.type</p:attrName>
                                        </p:attrNameLst>
                                      </p:cBhvr>
                                      <p:to>
                                        <p:strVal val="solid"/>
                                      </p:to>
                                    </p:set>
                                  </p:childTnLst>
                                </p:cTn>
                              </p:par>
                            </p:childTnLst>
                          </p:cTn>
                        </p:par>
                      </p:childTnLst>
                    </p:cTn>
                  </p:par>
                  <p:par>
                    <p:cTn id="48" fill="hold">
                      <p:stCondLst>
                        <p:cond delay="indefinite"/>
                      </p:stCondLst>
                      <p:childTnLst>
                        <p:par>
                          <p:cTn id="49" fill="hold">
                            <p:stCondLst>
                              <p:cond delay="0"/>
                            </p:stCondLst>
                            <p:childTnLst>
                              <p:par>
                                <p:cTn id="50" presetID="18" presetClass="entr" presetSubtype="3" fill="hold" grpId="0" nodeType="clickEffect">
                                  <p:stCondLst>
                                    <p:cond delay="0"/>
                                  </p:stCondLst>
                                  <p:childTnLst>
                                    <p:set>
                                      <p:cBhvr>
                                        <p:cTn id="51" dur="1" fill="hold">
                                          <p:stCondLst>
                                            <p:cond delay="0"/>
                                          </p:stCondLst>
                                        </p:cTn>
                                        <p:tgtEl>
                                          <p:spTgt spid="61473"/>
                                        </p:tgtEl>
                                        <p:attrNameLst>
                                          <p:attrName>style.visibility</p:attrName>
                                        </p:attrNameLst>
                                      </p:cBhvr>
                                      <p:to>
                                        <p:strVal val="visible"/>
                                      </p:to>
                                    </p:set>
                                    <p:animEffect transition="in" filter="strips(upRight)">
                                      <p:cBhvr>
                                        <p:cTn id="52" dur="2000"/>
                                        <p:tgtEl>
                                          <p:spTgt spid="61473"/>
                                        </p:tgtEl>
                                      </p:cBhvr>
                                    </p:animEffect>
                                  </p:childTnLst>
                                </p:cTn>
                              </p:par>
                              <p:par>
                                <p:cTn id="53" presetID="18" presetClass="entr" presetSubtype="3" fill="hold" grpId="0" nodeType="withEffect">
                                  <p:stCondLst>
                                    <p:cond delay="0"/>
                                  </p:stCondLst>
                                  <p:childTnLst>
                                    <p:set>
                                      <p:cBhvr>
                                        <p:cTn id="54" dur="1" fill="hold">
                                          <p:stCondLst>
                                            <p:cond delay="0"/>
                                          </p:stCondLst>
                                        </p:cTn>
                                        <p:tgtEl>
                                          <p:spTgt spid="61474"/>
                                        </p:tgtEl>
                                        <p:attrNameLst>
                                          <p:attrName>style.visibility</p:attrName>
                                        </p:attrNameLst>
                                      </p:cBhvr>
                                      <p:to>
                                        <p:strVal val="visible"/>
                                      </p:to>
                                    </p:set>
                                    <p:animEffect transition="in" filter="strips(upRight)">
                                      <p:cBhvr>
                                        <p:cTn id="55" dur="2000"/>
                                        <p:tgtEl>
                                          <p:spTgt spid="61474"/>
                                        </p:tgtEl>
                                      </p:cBhvr>
                                    </p:animEffect>
                                  </p:childTnLst>
                                </p:cTn>
                              </p:par>
                              <p:par>
                                <p:cTn id="56" presetID="18" presetClass="entr" presetSubtype="3" fill="hold" grpId="0" nodeType="withEffect">
                                  <p:stCondLst>
                                    <p:cond delay="0"/>
                                  </p:stCondLst>
                                  <p:childTnLst>
                                    <p:set>
                                      <p:cBhvr>
                                        <p:cTn id="57" dur="1" fill="hold">
                                          <p:stCondLst>
                                            <p:cond delay="0"/>
                                          </p:stCondLst>
                                        </p:cTn>
                                        <p:tgtEl>
                                          <p:spTgt spid="61475"/>
                                        </p:tgtEl>
                                        <p:attrNameLst>
                                          <p:attrName>style.visibility</p:attrName>
                                        </p:attrNameLst>
                                      </p:cBhvr>
                                      <p:to>
                                        <p:strVal val="visible"/>
                                      </p:to>
                                    </p:set>
                                    <p:animEffect transition="in" filter="strips(upRight)">
                                      <p:cBhvr>
                                        <p:cTn id="58" dur="2000"/>
                                        <p:tgtEl>
                                          <p:spTgt spid="61475"/>
                                        </p:tgtEl>
                                      </p:cBhvr>
                                    </p:animEffect>
                                  </p:childTnLst>
                                </p:cTn>
                              </p:par>
                              <p:par>
                                <p:cTn id="59" presetID="18" presetClass="entr" presetSubtype="3" fill="hold" grpId="0" nodeType="withEffect">
                                  <p:stCondLst>
                                    <p:cond delay="0"/>
                                  </p:stCondLst>
                                  <p:childTnLst>
                                    <p:set>
                                      <p:cBhvr>
                                        <p:cTn id="60" dur="1" fill="hold">
                                          <p:stCondLst>
                                            <p:cond delay="0"/>
                                          </p:stCondLst>
                                        </p:cTn>
                                        <p:tgtEl>
                                          <p:spTgt spid="61496"/>
                                        </p:tgtEl>
                                        <p:attrNameLst>
                                          <p:attrName>style.visibility</p:attrName>
                                        </p:attrNameLst>
                                      </p:cBhvr>
                                      <p:to>
                                        <p:strVal val="visible"/>
                                      </p:to>
                                    </p:set>
                                    <p:animEffect transition="in" filter="strips(upRight)">
                                      <p:cBhvr>
                                        <p:cTn id="61" dur="2000"/>
                                        <p:tgtEl>
                                          <p:spTgt spid="61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50" grpId="0"/>
      <p:bldP spid="61466" grpId="0"/>
      <p:bldP spid="61468" grpId="0"/>
      <p:bldP spid="61469" grpId="0"/>
      <p:bldP spid="61470" grpId="0"/>
      <p:bldP spid="61470" grpId="1"/>
      <p:bldP spid="61471" grpId="0"/>
      <p:bldP spid="61472" grpId="0"/>
      <p:bldP spid="61472" grpId="1"/>
      <p:bldP spid="61473" grpId="0"/>
      <p:bldP spid="61474" grpId="0"/>
      <p:bldP spid="61475" grpId="0"/>
      <p:bldP spid="6149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422" y="2087796"/>
            <a:ext cx="1085203" cy="2447745"/>
          </a:xfrm>
          <a:prstGeom prst="rect">
            <a:avLst/>
          </a:prstGeom>
        </p:spPr>
      </p:pic>
      <p:pic>
        <p:nvPicPr>
          <p:cNvPr id="114" name="Picture 113"/>
          <p:cNvPicPr>
            <a:picLocks noChangeAspect="1"/>
          </p:cNvPicPr>
          <p:nvPr/>
        </p:nvPicPr>
        <p:blipFill>
          <a:blip r:embed="rId3"/>
          <a:stretch>
            <a:fillRect/>
          </a:stretch>
        </p:blipFill>
        <p:spPr>
          <a:xfrm>
            <a:off x="2567892" y="2101927"/>
            <a:ext cx="1099852" cy="2510759"/>
          </a:xfrm>
          <a:prstGeom prst="rect">
            <a:avLst/>
          </a:prstGeom>
        </p:spPr>
      </p:pic>
      <p:pic>
        <p:nvPicPr>
          <p:cNvPr id="7" name="Picture 6" descr="A picture containing drawing&#10;&#10;Description automatically generated"/>
          <p:cNvPicPr>
            <a:picLocks noChangeAspect="1"/>
          </p:cNvPicPr>
          <p:nvPr/>
        </p:nvPicPr>
        <p:blipFill>
          <a:blip r:embed="rId4"/>
          <a:stretch>
            <a:fillRect/>
          </a:stretch>
        </p:blipFill>
        <p:spPr>
          <a:xfrm>
            <a:off x="10927659" y="1916422"/>
            <a:ext cx="1189030" cy="1659039"/>
          </a:xfrm>
          <a:prstGeom prst="rect">
            <a:avLst/>
          </a:prstGeom>
        </p:spPr>
      </p:pic>
      <p:pic>
        <p:nvPicPr>
          <p:cNvPr id="9" name="Picture 8" descr="A insect on the ground&#10;&#10;Description automatically generated"/>
          <p:cNvPicPr>
            <a:picLocks noChangeAspect="1"/>
          </p:cNvPicPr>
          <p:nvPr/>
        </p:nvPicPr>
        <p:blipFill>
          <a:blip r:embed="rId5"/>
          <a:stretch>
            <a:fillRect/>
          </a:stretch>
        </p:blipFill>
        <p:spPr>
          <a:xfrm>
            <a:off x="618578" y="1916418"/>
            <a:ext cx="640526" cy="612845"/>
          </a:xfrm>
          <a:prstGeom prst="rect">
            <a:avLst/>
          </a:prstGeom>
        </p:spPr>
      </p:pic>
      <p:pic>
        <p:nvPicPr>
          <p:cNvPr id="79" name="Picture 78"/>
          <p:cNvPicPr>
            <a:picLocks noChangeAspect="1"/>
          </p:cNvPicPr>
          <p:nvPr/>
        </p:nvPicPr>
        <p:blipFill>
          <a:blip r:embed="rId6"/>
          <a:srcRect/>
          <a:stretch>
            <a:fillRect/>
          </a:stretch>
        </p:blipFill>
        <p:spPr>
          <a:xfrm>
            <a:off x="2836896" y="1679091"/>
            <a:ext cx="7320878" cy="4614646"/>
          </a:xfrm>
          <a:prstGeom prst="rect">
            <a:avLst/>
          </a:prstGeom>
        </p:spPr>
      </p:pic>
      <p:pic>
        <p:nvPicPr>
          <p:cNvPr id="2" name="Bus Sound Effects">
            <a:hlinkClick r:id="" action="ppaction://media"/>
          </p:cNvPr>
          <p:cNvPicPr>
            <a:picLocks noChangeAspect="1"/>
          </p:cNvPicPr>
          <p:nvPr>
            <a:audioFile r:link="rId7"/>
            <p:extLst>
              <p:ext uri="{DAA4B4D4-6D71-4841-9C94-3DE7FCFB9230}">
                <p14:media xmlns:p14="http://schemas.microsoft.com/office/powerpoint/2010/main" r:embed="rId8">
                  <p14:trim st="440.000000" end="15675.000000"/>
                </p14:media>
              </p:ext>
            </p:extLst>
          </p:nvPr>
        </p:nvPicPr>
        <p:blipFill>
          <a:blip r:embed="rId9"/>
          <a:stretch>
            <a:fillRect/>
          </a:stretch>
        </p:blipFill>
        <p:spPr>
          <a:xfrm>
            <a:off x="12414171" y="3865642"/>
            <a:ext cx="609612" cy="608839"/>
          </a:xfrm>
          <a:prstGeom prst="rect">
            <a:avLst/>
          </a:prstGeom>
        </p:spPr>
      </p:pic>
      <p:pic>
        <p:nvPicPr>
          <p:cNvPr id="3" name="Bus Horn sound effect">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9"/>
          <a:stretch>
            <a:fillRect/>
          </a:stretch>
        </p:blipFill>
        <p:spPr>
          <a:xfrm>
            <a:off x="12414171" y="4701204"/>
            <a:ext cx="609612" cy="608839"/>
          </a:xfrm>
          <a:prstGeom prst="rect">
            <a:avLst/>
          </a:prstGeom>
        </p:spPr>
      </p:pic>
      <p:pic>
        <p:nvPicPr>
          <p:cNvPr id="28" name="Picture 27" descr="A picture containing food&#10;&#10;Description automatically generated"/>
          <p:cNvPicPr>
            <a:picLocks noChangeAspect="1"/>
          </p:cNvPicPr>
          <p:nvPr/>
        </p:nvPicPr>
        <p:blipFill>
          <a:blip r:embed="rId12"/>
          <a:stretch>
            <a:fillRect/>
          </a:stretch>
        </p:blipFill>
        <p:spPr>
          <a:xfrm>
            <a:off x="9738321" y="201196"/>
            <a:ext cx="1519879" cy="1517953"/>
          </a:xfrm>
          <a:prstGeom prst="rect">
            <a:avLst/>
          </a:prstGeom>
        </p:spPr>
      </p:pic>
      <p:sp>
        <p:nvSpPr>
          <p:cNvPr id="5" name="Speech Bubble: Rectangle 4"/>
          <p:cNvSpPr/>
          <p:nvPr/>
        </p:nvSpPr>
        <p:spPr>
          <a:xfrm>
            <a:off x="2962818" y="368015"/>
            <a:ext cx="6594043" cy="1172081"/>
          </a:xfrm>
          <a:prstGeom prst="wedgeRectCallout">
            <a:avLst>
              <a:gd name="adj1" fmla="val -16167"/>
              <a:gd name="adj2" fmla="val 10391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7" tIns="45669" rIns="91337" bIns="45669" rtlCol="0" anchor="ctr"/>
          <a:lstStyle/>
          <a:p>
            <a:pPr algn="ctr" defTabSz="1219200">
              <a:defRPr/>
            </a:pPr>
            <a:r>
              <a:rPr lang="en-US" sz="322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rPr>
              <a:t>NÀO MÌNH CÙNG LÊN XE BUÝT</a:t>
            </a:r>
            <a:endParaRPr lang="en-US" sz="322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26" name="Rectangle 25"/>
          <p:cNvSpPr/>
          <p:nvPr/>
        </p:nvSpPr>
        <p:spPr>
          <a:xfrm>
            <a:off x="4343038" y="3509961"/>
            <a:ext cx="5281308" cy="941705"/>
          </a:xfrm>
          <a:prstGeom prst="rect">
            <a:avLst/>
          </a:prstGeom>
          <a:noFill/>
        </p:spPr>
        <p:txBody>
          <a:bodyPr wrap="square" lIns="91337" tIns="45669" rIns="91337" bIns="45669">
            <a:spAutoFit/>
          </a:bodyPr>
          <a:lstStyle/>
          <a:p>
            <a:pPr algn="ctr" defTabSz="1219200">
              <a:defRPr/>
            </a:pPr>
            <a:r>
              <a:rPr lang="en-US" sz="2770" b="1" kern="0" dirty="0" err="1">
                <a:ln w="0"/>
                <a:solidFill>
                  <a:srgbClr val="FF0000"/>
                </a:solidFill>
                <a:effectLst>
                  <a:outerShdw blurRad="38100" dist="19050" dir="27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panose="020B0604020202020204"/>
              </a:rPr>
              <a:t>Hãy</a:t>
            </a:r>
            <a:r>
              <a:rPr lang="en-US" sz="2770" b="1" kern="0" dirty="0">
                <a:ln w="0"/>
                <a:solidFill>
                  <a:srgbClr val="FF0000"/>
                </a:solidFill>
                <a:effectLst>
                  <a:outerShdw blurRad="38100" dist="19050" dir="27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panose="020B0604020202020204"/>
              </a:rPr>
              <a:t> </a:t>
            </a:r>
            <a:r>
              <a:rPr lang="en-US" sz="2770" b="1" kern="0" dirty="0" err="1">
                <a:ln w="0"/>
                <a:solidFill>
                  <a:srgbClr val="FF0000"/>
                </a:solidFill>
                <a:effectLst>
                  <a:outerShdw blurRad="38100" dist="19050" dir="27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panose="020B0604020202020204"/>
              </a:rPr>
              <a:t>trả</a:t>
            </a:r>
            <a:r>
              <a:rPr lang="en-US" sz="2770" b="1" kern="0" dirty="0">
                <a:ln w="0"/>
                <a:solidFill>
                  <a:srgbClr val="FF0000"/>
                </a:solidFill>
                <a:effectLst>
                  <a:outerShdw blurRad="38100" dist="19050" dir="27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panose="020B0604020202020204"/>
              </a:rPr>
              <a:t> </a:t>
            </a:r>
            <a:r>
              <a:rPr lang="en-US" sz="2770" b="1" kern="0" dirty="0" err="1">
                <a:ln w="0"/>
                <a:solidFill>
                  <a:srgbClr val="FF0000"/>
                </a:solidFill>
                <a:effectLst>
                  <a:outerShdw blurRad="38100" dist="19050" dir="27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panose="020B0604020202020204"/>
              </a:rPr>
              <a:t>lời</a:t>
            </a:r>
            <a:r>
              <a:rPr lang="en-US" sz="2770" b="1" kern="0" dirty="0">
                <a:ln w="0"/>
                <a:solidFill>
                  <a:srgbClr val="FF0000"/>
                </a:solidFill>
                <a:effectLst>
                  <a:outerShdw blurRad="38100" dist="19050" dir="27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panose="020B0604020202020204"/>
              </a:rPr>
              <a:t> </a:t>
            </a:r>
            <a:r>
              <a:rPr lang="en-US" sz="2770" b="1" kern="0" dirty="0" err="1">
                <a:ln w="0"/>
                <a:solidFill>
                  <a:srgbClr val="FF0000"/>
                </a:solidFill>
                <a:effectLst>
                  <a:outerShdw blurRad="38100" dist="19050" dir="27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panose="020B0604020202020204"/>
              </a:rPr>
              <a:t>đúng</a:t>
            </a:r>
            <a:r>
              <a:rPr lang="en-US" sz="2770" b="1" kern="0" dirty="0">
                <a:ln w="0"/>
                <a:solidFill>
                  <a:srgbClr val="FF0000"/>
                </a:solidFill>
                <a:effectLst>
                  <a:outerShdw blurRad="38100" dist="19050" dir="27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panose="020B0604020202020204"/>
              </a:rPr>
              <a:t> </a:t>
            </a:r>
            <a:r>
              <a:rPr lang="en-US" sz="2770" b="1" kern="0" dirty="0" err="1">
                <a:ln w="0"/>
                <a:solidFill>
                  <a:srgbClr val="FF0000"/>
                </a:solidFill>
                <a:effectLst>
                  <a:outerShdw blurRad="38100" dist="19050" dir="27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panose="020B0604020202020204"/>
              </a:rPr>
              <a:t>các</a:t>
            </a:r>
            <a:r>
              <a:rPr lang="en-US" sz="2770" b="1" kern="0" dirty="0">
                <a:ln w="0"/>
                <a:solidFill>
                  <a:srgbClr val="FF0000"/>
                </a:solidFill>
                <a:effectLst>
                  <a:outerShdw blurRad="38100" dist="19050" dir="27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panose="020B0604020202020204"/>
              </a:rPr>
              <a:t> </a:t>
            </a:r>
            <a:r>
              <a:rPr lang="en-US" sz="2770" b="1" kern="0" dirty="0" err="1">
                <a:ln w="0"/>
                <a:solidFill>
                  <a:srgbClr val="FF0000"/>
                </a:solidFill>
                <a:effectLst>
                  <a:outerShdw blurRad="38100" dist="19050" dir="27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panose="020B0604020202020204"/>
              </a:rPr>
              <a:t>câu</a:t>
            </a:r>
            <a:r>
              <a:rPr lang="en-US" sz="2770" b="1" kern="0" dirty="0">
                <a:ln w="0"/>
                <a:solidFill>
                  <a:srgbClr val="FF0000"/>
                </a:solidFill>
                <a:effectLst>
                  <a:outerShdw blurRad="38100" dist="19050" dir="27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panose="020B0604020202020204"/>
              </a:rPr>
              <a:t> </a:t>
            </a:r>
            <a:r>
              <a:rPr lang="en-US" sz="2770" b="1" kern="0" dirty="0" err="1">
                <a:ln w="0"/>
                <a:solidFill>
                  <a:srgbClr val="FF0000"/>
                </a:solidFill>
                <a:effectLst>
                  <a:outerShdw blurRad="38100" dist="19050" dir="27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panose="020B0604020202020204"/>
              </a:rPr>
              <a:t>hỏi</a:t>
            </a:r>
            <a:r>
              <a:rPr lang="en-US" sz="2770" b="1" kern="0" dirty="0">
                <a:ln w="0"/>
                <a:solidFill>
                  <a:srgbClr val="FF0000"/>
                </a:solidFill>
                <a:effectLst>
                  <a:outerShdw blurRad="38100" dist="19050" dir="27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panose="020B0604020202020204"/>
              </a:rPr>
              <a:t> </a:t>
            </a:r>
            <a:r>
              <a:rPr lang="en-US" sz="2770" b="1" kern="0" dirty="0" err="1">
                <a:ln w="0"/>
                <a:solidFill>
                  <a:srgbClr val="FF0000"/>
                </a:solidFill>
                <a:effectLst>
                  <a:outerShdw blurRad="38100" dist="19050" dir="27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panose="020B0604020202020204"/>
              </a:rPr>
              <a:t>để</a:t>
            </a:r>
            <a:r>
              <a:rPr lang="en-US" sz="2770" b="1" kern="0" dirty="0">
                <a:ln w="0"/>
                <a:solidFill>
                  <a:srgbClr val="FF0000"/>
                </a:solidFill>
                <a:effectLst>
                  <a:outerShdw blurRad="38100" dist="19050" dir="27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panose="020B0604020202020204"/>
              </a:rPr>
              <a:t> </a:t>
            </a:r>
            <a:r>
              <a:rPr lang="en-US" sz="2770" b="1" kern="0" dirty="0" err="1">
                <a:ln w="0"/>
                <a:solidFill>
                  <a:srgbClr val="FF0000"/>
                </a:solidFill>
                <a:effectLst>
                  <a:outerShdw blurRad="38100" dist="19050" dir="27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panose="020B0604020202020204"/>
              </a:rPr>
              <a:t>được</a:t>
            </a:r>
            <a:r>
              <a:rPr lang="en-US" sz="2770" b="1" kern="0" dirty="0">
                <a:ln w="0"/>
                <a:solidFill>
                  <a:srgbClr val="FF0000"/>
                </a:solidFill>
                <a:effectLst>
                  <a:outerShdw blurRad="38100" dist="19050" dir="27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panose="020B0604020202020204"/>
              </a:rPr>
              <a:t> </a:t>
            </a:r>
            <a:r>
              <a:rPr lang="en-US" sz="2770" b="1" kern="0" dirty="0" err="1">
                <a:ln w="0"/>
                <a:solidFill>
                  <a:srgbClr val="FF0000"/>
                </a:solidFill>
                <a:effectLst>
                  <a:outerShdw blurRad="38100" dist="19050" dir="27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panose="020B0604020202020204"/>
              </a:rPr>
              <a:t>lên</a:t>
            </a:r>
            <a:r>
              <a:rPr lang="en-US" sz="2770" b="1" kern="0" dirty="0">
                <a:ln w="0"/>
                <a:solidFill>
                  <a:srgbClr val="FF0000"/>
                </a:solidFill>
                <a:effectLst>
                  <a:outerShdw blurRad="38100" dist="19050" dir="27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panose="020B0604020202020204"/>
              </a:rPr>
              <a:t> </a:t>
            </a:r>
            <a:r>
              <a:rPr lang="en-US" sz="2770" b="1" kern="0" dirty="0" err="1">
                <a:ln w="0"/>
                <a:solidFill>
                  <a:srgbClr val="FF0000"/>
                </a:solidFill>
                <a:effectLst>
                  <a:outerShdw blurRad="38100" dist="19050" dir="27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panose="020B0604020202020204"/>
              </a:rPr>
              <a:t>xe</a:t>
            </a:r>
            <a:r>
              <a:rPr lang="en-US" sz="2770" b="1" kern="0" dirty="0">
                <a:ln w="0"/>
                <a:solidFill>
                  <a:srgbClr val="FF0000"/>
                </a:solidFill>
                <a:effectLst>
                  <a:outerShdw blurRad="38100" dist="19050" dir="27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panose="020B0604020202020204"/>
              </a:rPr>
              <a:t> </a:t>
            </a:r>
            <a:r>
              <a:rPr lang="en-US" sz="2770" b="1" kern="0" dirty="0" err="1">
                <a:ln w="0"/>
                <a:solidFill>
                  <a:srgbClr val="FF0000"/>
                </a:solidFill>
                <a:effectLst>
                  <a:outerShdw blurRad="38100" dist="19050" dir="27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panose="020B0604020202020204"/>
              </a:rPr>
              <a:t>nhé</a:t>
            </a:r>
            <a:r>
              <a:rPr lang="en-US" sz="2770" b="1" kern="0" dirty="0">
                <a:ln w="0"/>
                <a:solidFill>
                  <a:srgbClr val="FF0000"/>
                </a:solidFill>
                <a:effectLst>
                  <a:outerShdw blurRad="38100" dist="19050" dir="27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panose="020B0604020202020204"/>
              </a:rPr>
              <a:t>!</a:t>
            </a:r>
            <a:endParaRPr lang="en-US" sz="2770" b="1" dirty="0">
              <a:ln w="0"/>
              <a:solidFill>
                <a:srgbClr val="FF0000"/>
              </a:solidFill>
              <a:effectLst>
                <a:outerShdw blurRad="38100" dist="19050" dir="27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pic>
        <p:nvPicPr>
          <p:cNvPr id="133" name="Fail! (sound effect)">
            <a:hlinkClick r:id="" action="ppaction://media"/>
          </p:cNvPr>
          <p:cNvPicPr>
            <a:picLocks noChangeAspect="1"/>
          </p:cNvPicPr>
          <p:nvPr>
            <a:audioFile r:link="rId13"/>
            <p:extLst>
              <p:ext uri="{DAA4B4D4-6D71-4841-9C94-3DE7FCFB9230}">
                <p14:media xmlns:p14="http://schemas.microsoft.com/office/powerpoint/2010/main" r:embed="rId14"/>
              </p:ext>
            </p:extLst>
          </p:nvPr>
        </p:nvPicPr>
        <p:blipFill>
          <a:blip r:embed="rId9"/>
          <a:stretch>
            <a:fillRect/>
          </a:stretch>
        </p:blipFill>
        <p:spPr>
          <a:xfrm>
            <a:off x="12414171" y="5405284"/>
            <a:ext cx="609612" cy="608839"/>
          </a:xfrm>
          <a:prstGeom prst="rect">
            <a:avLst/>
          </a:prstGeom>
        </p:spPr>
      </p:pic>
      <p:pic>
        <p:nvPicPr>
          <p:cNvPr id="12" name="Bike_Rides">
            <a:hlinkClick r:id="" action="ppaction://media"/>
          </p:cNvPr>
          <p:cNvPicPr>
            <a:picLocks noChangeAspect="1"/>
          </p:cNvPicPr>
          <p:nvPr>
            <a:audioFile r:link="rId15"/>
            <p:extLst>
              <p:ext uri="{DAA4B4D4-6D71-4841-9C94-3DE7FCFB9230}">
                <p14:media xmlns:p14="http://schemas.microsoft.com/office/powerpoint/2010/main" r:embed="rId16"/>
              </p:ext>
            </p:extLst>
          </p:nvPr>
        </p:nvPicPr>
        <p:blipFill>
          <a:blip r:embed="rId9"/>
          <a:stretch>
            <a:fillRect/>
          </a:stretch>
        </p:blipFill>
        <p:spPr>
          <a:xfrm>
            <a:off x="12414171" y="3029401"/>
            <a:ext cx="609612" cy="608839"/>
          </a:xfrm>
          <a:prstGeom prst="rect">
            <a:avLst/>
          </a:prstGeom>
        </p:spPr>
      </p:pic>
      <p:sp>
        <p:nvSpPr>
          <p:cNvPr id="13" name="Rectangle 12"/>
          <p:cNvSpPr/>
          <p:nvPr/>
        </p:nvSpPr>
        <p:spPr>
          <a:xfrm>
            <a:off x="5788112" y="5586525"/>
            <a:ext cx="1641475" cy="920750"/>
          </a:xfrm>
          <a:prstGeom prst="rect">
            <a:avLst/>
          </a:prstGeom>
          <a:noFill/>
        </p:spPr>
        <p:txBody>
          <a:bodyPr wrap="none" lIns="91337" tIns="45669" rIns="91337" bIns="45669">
            <a:spAutoFit/>
          </a:bodyPr>
          <a:lstStyle/>
          <a:p>
            <a:pPr algn="ctr" defTabSz="1219835">
              <a:buClr>
                <a:srgbClr val="000000"/>
              </a:buClr>
            </a:pPr>
            <a:r>
              <a:rPr lang="en-US" sz="5395" b="1" kern="0" spc="67" dirty="0">
                <a:ln w="9525" cmpd="sng">
                  <a:solidFill>
                    <a:srgbClr val="5B9BD5"/>
                  </a:solidFill>
                  <a:prstDash val="solid"/>
                </a:ln>
                <a:solidFill>
                  <a:srgbClr val="70AD47">
                    <a:tint val="1000"/>
                  </a:srgbClr>
                </a:solidFill>
                <a:effectLst>
                  <a:glow rad="38100">
                    <a:srgbClr val="5B9BD5">
                      <a:alpha val="40000"/>
                    </a:srgbClr>
                  </a:glow>
                </a:effectLst>
                <a:cs typeface="Arial" panose="020B0604020202020204"/>
                <a:sym typeface="Arial" panose="020B0604020202020204"/>
              </a:rPr>
              <a:t>PLAY</a:t>
            </a:r>
            <a:endParaRPr lang="en-US" sz="5395" b="1" kern="0" spc="67" dirty="0">
              <a:ln w="9525" cmpd="sng">
                <a:solidFill>
                  <a:srgbClr val="5B9BD5"/>
                </a:solidFill>
                <a:prstDash val="solid"/>
              </a:ln>
              <a:solidFill>
                <a:srgbClr val="70AD47">
                  <a:tint val="1000"/>
                </a:srgbClr>
              </a:solidFill>
              <a:effectLst>
                <a:glow rad="38100">
                  <a:srgbClr val="5B9BD5">
                    <a:alpha val="40000"/>
                  </a:srgbClr>
                </a:glow>
              </a:effectLst>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2" fill="hold"/>
                                        <p:tgtEl>
                                          <p:spTgt spid="3"/>
                                        </p:tgtEl>
                                      </p:cBhvr>
                                    </p:cmd>
                                  </p:childTnLst>
                                </p:cTn>
                              </p:par>
                              <p:par>
                                <p:cTn id="15" presetID="1" presetClass="mediacall" presetSubtype="0" fill="hold" nodeType="withEffect">
                                  <p:stCondLst>
                                    <p:cond delay="5000"/>
                                  </p:stCondLst>
                                  <p:childTnLst>
                                    <p:cmd type="call" cmd="playFrom(0.0)">
                                      <p:cBhvr>
                                        <p:cTn id="16" dur="112018" fill="hold"/>
                                        <p:tgtEl>
                                          <p:spTgt spid="12"/>
                                        </p:tgtEl>
                                      </p:cBhvr>
                                    </p:cmd>
                                  </p:childTnLst>
                                </p:cTn>
                              </p:par>
                              <p:par>
                                <p:cTn id="17" presetID="42" presetClass="entr" presetSubtype="0" fill="hold" grpId="0" nodeType="withEffect">
                                  <p:stCondLst>
                                    <p:cond delay="5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17" name="CLICK.WAV"/>
                                        </p:tgtEl>
                                      </p:cMediaNode>
                                    </p:audio>
                                  </p:sub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500"/>
                                        <p:tgtEl>
                                          <p:spTgt spid="26"/>
                                        </p:tgtEl>
                                      </p:cBhvr>
                                    </p:animEffect>
                                  </p:childTnLst>
                                  <p:subTnLst>
                                    <p:audio>
                                      <p:cMediaNode>
                                        <p:cTn display="0" masterRel="sameClick">
                                          <p:stCondLst>
                                            <p:cond evt="begin" delay="0">
                                              <p:tn val="24"/>
                                            </p:cond>
                                          </p:stCondLst>
                                          <p:endCondLst>
                                            <p:cond evt="onStopAudio" delay="0">
                                              <p:tgtEl>
                                                <p:sldTgt/>
                                              </p:tgtEl>
                                            </p:cond>
                                          </p:endCondLst>
                                        </p:cTn>
                                        <p:tgtEl>
                                          <p:sndTgt r:embed="rId18" name="CHIMES.WAV"/>
                                        </p:tgtEl>
                                      </p:cMediaNode>
                                    </p:audio>
                                  </p:subTnLst>
                                </p:cTn>
                              </p:par>
                              <p:par>
                                <p:cTn id="27" presetID="10" presetClass="entr" presetSubtype="0" fill="hold" grpId="1" nodeType="withEffect">
                                  <p:stCondLst>
                                    <p:cond delay="500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26" presetClass="emph" presetSubtype="0" repeatCount="indefinite" fill="hold" grpId="0" nodeType="withEffect">
                                  <p:stCondLst>
                                    <p:cond delay="5000"/>
                                  </p:stCondLst>
                                  <p:childTnLst>
                                    <p:animEffect transition="out" filter="fade">
                                      <p:cBhvr>
                                        <p:cTn id="31" dur="500" tmFilter="0, 0; .2, .5; .8, .5; 1, 0"/>
                                        <p:tgtEl>
                                          <p:spTgt spid="13"/>
                                        </p:tgtEl>
                                      </p:cBhvr>
                                    </p:animEffect>
                                    <p:animScale>
                                      <p:cBhvr>
                                        <p:cTn id="32" dur="250" autoRev="1" fill="hold"/>
                                        <p:tgtEl>
                                          <p:spTgt spid="13"/>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201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2"/>
                </p:tgtEl>
              </p:cMediaNode>
            </p:audio>
            <p:audio>
              <p:cMediaNode vol="80000">
                <p:cTn id="38" fill="hold" display="0">
                  <p:stCondLst>
                    <p:cond delay="indefinite"/>
                  </p:stCondLst>
                  <p:endCondLst>
                    <p:cond evt="onStopAudio" delay="0">
                      <p:tgtEl>
                        <p:sldTgt/>
                      </p:tgtEl>
                    </p:cond>
                  </p:endCondLst>
                </p:cTn>
                <p:tgtEl>
                  <p:spTgt spid="3"/>
                </p:tgtEl>
              </p:cMediaNode>
            </p:audio>
            <p:audio>
              <p:cMediaNode vol="80000">
                <p:cTn id="39" fill="hold" display="0">
                  <p:stCondLst>
                    <p:cond delay="indefinite"/>
                  </p:stCondLst>
                  <p:endCondLst>
                    <p:cond evt="onStopAudio" delay="0">
                      <p:tgtEl>
                        <p:sldTgt/>
                      </p:tgtEl>
                    </p:cond>
                  </p:endCondLst>
                </p:cTn>
                <p:tgtEl>
                  <p:spTgt spid="133"/>
                </p:tgtEl>
              </p:cMediaNode>
            </p:audio>
            <p:audio>
              <p:cMediaNode vol="80000">
                <p:cTn id="40" fill="hold" display="0">
                  <p:stCondLst>
                    <p:cond delay="indefinite"/>
                  </p:stCondLst>
                  <p:endCondLst>
                    <p:cond evt="onStopAudio" delay="0">
                      <p:tgtEl>
                        <p:sldTgt/>
                      </p:tgtEl>
                    </p:cond>
                  </p:endCondLst>
                </p:cTn>
                <p:tgtEl>
                  <p:spTgt spid="12"/>
                </p:tgtEl>
              </p:cMediaNode>
            </p:audio>
          </p:childTnLst>
        </p:cTn>
      </p:par>
    </p:tnLst>
    <p:bldLst>
      <p:bldP spid="5" grpId="0" bldLvl="0" animBg="1"/>
      <p:bldP spid="26" grpId="0"/>
      <p:bldP spid="13" grpId="0"/>
      <p:bldP spid="13"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114" name="Picture 113"/>
          <p:cNvPicPr>
            <a:picLocks noChangeAspect="1"/>
          </p:cNvPicPr>
          <p:nvPr/>
        </p:nvPicPr>
        <p:blipFill>
          <a:blip r:embed="rId2"/>
          <a:stretch>
            <a:fillRect/>
          </a:stretch>
        </p:blipFill>
        <p:spPr>
          <a:xfrm>
            <a:off x="2910799" y="2101924"/>
            <a:ext cx="1099852" cy="2510759"/>
          </a:xfrm>
          <a:prstGeom prst="rect">
            <a:avLst/>
          </a:prstGeom>
        </p:spPr>
      </p:pic>
      <p:pic>
        <p:nvPicPr>
          <p:cNvPr id="132" name="Picture 131"/>
          <p:cNvPicPr>
            <a:picLocks noChangeAspect="1"/>
          </p:cNvPicPr>
          <p:nvPr/>
        </p:nvPicPr>
        <p:blipFill>
          <a:blip r:embed="rId3"/>
          <a:stretch>
            <a:fillRect/>
          </a:stretch>
        </p:blipFill>
        <p:spPr>
          <a:xfrm>
            <a:off x="2916896" y="2101924"/>
            <a:ext cx="1093566" cy="2510759"/>
          </a:xfrm>
          <a:prstGeom prst="rect">
            <a:avLst/>
          </a:prstGeom>
        </p:spPr>
      </p:pic>
      <p:pic>
        <p:nvPicPr>
          <p:cNvPr id="7" name="Picture 6" descr="A picture containing drawing&#10;&#10;Description automatically generated"/>
          <p:cNvPicPr>
            <a:picLocks noChangeAspect="1"/>
          </p:cNvPicPr>
          <p:nvPr/>
        </p:nvPicPr>
        <p:blipFill>
          <a:blip r:embed="rId4"/>
          <a:stretch>
            <a:fillRect/>
          </a:stretch>
        </p:blipFill>
        <p:spPr>
          <a:xfrm>
            <a:off x="10927655" y="1916417"/>
            <a:ext cx="1189030" cy="1659039"/>
          </a:xfrm>
          <a:prstGeom prst="rect">
            <a:avLst/>
          </a:prstGeom>
        </p:spPr>
      </p:pic>
      <p:pic>
        <p:nvPicPr>
          <p:cNvPr id="9" name="Picture 8" descr="A insect on the ground&#10;&#10;Description automatically generated"/>
          <p:cNvPicPr>
            <a:picLocks noChangeAspect="1"/>
          </p:cNvPicPr>
          <p:nvPr/>
        </p:nvPicPr>
        <p:blipFill>
          <a:blip r:embed="rId5"/>
          <a:stretch>
            <a:fillRect/>
          </a:stretch>
        </p:blipFill>
        <p:spPr>
          <a:xfrm>
            <a:off x="618578" y="1916417"/>
            <a:ext cx="640526" cy="612845"/>
          </a:xfrm>
          <a:prstGeom prst="rect">
            <a:avLst/>
          </a:prstGeom>
        </p:spPr>
      </p:pic>
      <p:pic>
        <p:nvPicPr>
          <p:cNvPr id="79" name="Picture 78"/>
          <p:cNvPicPr>
            <a:picLocks noChangeAspect="1"/>
          </p:cNvPicPr>
          <p:nvPr/>
        </p:nvPicPr>
        <p:blipFill>
          <a:blip r:embed="rId6"/>
          <a:srcRect/>
          <a:stretch>
            <a:fillRect/>
          </a:stretch>
        </p:blipFill>
        <p:spPr>
          <a:xfrm>
            <a:off x="2781356" y="1690972"/>
            <a:ext cx="7320878" cy="4614646"/>
          </a:xfrm>
          <a:prstGeom prst="rect">
            <a:avLst/>
          </a:prstGeom>
        </p:spPr>
      </p:pic>
      <p:pic>
        <p:nvPicPr>
          <p:cNvPr id="2" name="Bus Sound Effects">
            <a:hlinkClick r:id="" action="ppaction://media"/>
          </p:cNvPr>
          <p:cNvPicPr>
            <a:picLocks noChangeAspect="1"/>
          </p:cNvPicPr>
          <p:nvPr>
            <a:audioFile r:link="rId7"/>
            <p:extLst>
              <p:ext uri="{DAA4B4D4-6D71-4841-9C94-3DE7FCFB9230}">
                <p14:media xmlns:p14="http://schemas.microsoft.com/office/powerpoint/2010/main" r:embed="rId8">
                  <p14:trim st="440.000000" end="15675.000000"/>
                </p14:media>
              </p:ext>
            </p:extLst>
          </p:nvPr>
        </p:nvPicPr>
        <p:blipFill>
          <a:blip r:embed="rId9"/>
          <a:stretch>
            <a:fillRect/>
          </a:stretch>
        </p:blipFill>
        <p:spPr>
          <a:xfrm>
            <a:off x="12414171" y="3865642"/>
            <a:ext cx="609612" cy="608839"/>
          </a:xfrm>
          <a:prstGeom prst="rect">
            <a:avLst/>
          </a:prstGeom>
        </p:spPr>
      </p:pic>
      <p:pic>
        <p:nvPicPr>
          <p:cNvPr id="3" name="Bus Horn sound effect">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9"/>
          <a:stretch>
            <a:fillRect/>
          </a:stretch>
        </p:blipFill>
        <p:spPr>
          <a:xfrm>
            <a:off x="12414171" y="4701204"/>
            <a:ext cx="609612" cy="608839"/>
          </a:xfrm>
          <a:prstGeom prst="rect">
            <a:avLst/>
          </a:prstGeom>
        </p:spPr>
      </p:pic>
      <p:pic>
        <p:nvPicPr>
          <p:cNvPr id="28" name="Picture 27" descr="A picture containing food&#10;&#10;Description automatically generated"/>
          <p:cNvPicPr>
            <a:picLocks noChangeAspect="1"/>
          </p:cNvPicPr>
          <p:nvPr/>
        </p:nvPicPr>
        <p:blipFill>
          <a:blip r:embed="rId12"/>
          <a:stretch>
            <a:fillRect/>
          </a:stretch>
        </p:blipFill>
        <p:spPr>
          <a:xfrm>
            <a:off x="9669812" y="53557"/>
            <a:ext cx="1519879" cy="1517953"/>
          </a:xfrm>
          <a:prstGeom prst="rect">
            <a:avLst/>
          </a:prstGeom>
        </p:spPr>
      </p:pic>
      <p:sp>
        <p:nvSpPr>
          <p:cNvPr id="5" name="Speech Bubble: Rectangle 4"/>
          <p:cNvSpPr/>
          <p:nvPr/>
        </p:nvSpPr>
        <p:spPr>
          <a:xfrm>
            <a:off x="4287121" y="399428"/>
            <a:ext cx="4696982" cy="1172081"/>
          </a:xfrm>
          <a:prstGeom prst="wedgeRectCallout">
            <a:avLst>
              <a:gd name="adj1" fmla="val -26588"/>
              <a:gd name="adj2" fmla="val 119611"/>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87" tIns="45693" rIns="91387" bIns="45693" rtlCol="0" anchor="ctr"/>
          <a:lstStyle/>
          <a:p>
            <a:pPr algn="ctr" defTabSz="1220470">
              <a:buClr>
                <a:srgbClr val="000000"/>
              </a:buClr>
            </a:pPr>
            <a:r>
              <a:rPr lang="en-US" sz="3595" b="1" kern="0" dirty="0" smtClean="0">
                <a:solidFill>
                  <a:srgbClr val="0070C0"/>
                </a:solidFill>
                <a:latin typeface="Tahoma" panose="020B0604030504040204" pitchFamily="34" charset="0"/>
                <a:ea typeface="Tahoma" panose="020B0604030504040204" pitchFamily="34" charset="0"/>
                <a:cs typeface="Tahoma" panose="020B0604030504040204" pitchFamily="34" charset="0"/>
                <a:sym typeface="Arial" panose="020B0604020202020204"/>
              </a:rPr>
              <a:t>1360 x 2 </a:t>
            </a:r>
            <a:r>
              <a:rPr lang="en-US" sz="3595"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panose="020B0604020202020204"/>
              </a:rPr>
              <a:t>= ?</a:t>
            </a:r>
            <a:endParaRPr lang="en-US" sz="3595"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26" name="Rectangle 25"/>
          <p:cNvSpPr/>
          <p:nvPr/>
        </p:nvSpPr>
        <p:spPr>
          <a:xfrm>
            <a:off x="5234914" y="3575456"/>
            <a:ext cx="3354166" cy="643890"/>
          </a:xfrm>
          <a:prstGeom prst="rect">
            <a:avLst/>
          </a:prstGeom>
          <a:noFill/>
        </p:spPr>
        <p:txBody>
          <a:bodyPr wrap="square" lIns="91387" tIns="45693" rIns="91387" bIns="45693">
            <a:spAutoFit/>
          </a:bodyPr>
          <a:lstStyle/>
          <a:p>
            <a:pPr algn="ctr" defTabSz="1220470">
              <a:buClr>
                <a:srgbClr val="000000"/>
              </a:buClr>
            </a:pPr>
            <a:r>
              <a:rPr lang="en-US" sz="3595"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panose="020B0604020202020204"/>
              </a:rPr>
              <a:t>2720</a:t>
            </a:r>
            <a:endParaRPr lang="en-US" sz="3595"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14" name="Arrow: Pentagon 13"/>
          <p:cNvSpPr/>
          <p:nvPr/>
        </p:nvSpPr>
        <p:spPr>
          <a:xfrm>
            <a:off x="9975787" y="6014123"/>
            <a:ext cx="1733971" cy="587029"/>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87" tIns="45693" rIns="91387" bIns="45693" rtlCol="0" anchor="ctr"/>
          <a:lstStyle/>
          <a:p>
            <a:pPr algn="ctr" defTabSz="1220470">
              <a:buClr>
                <a:srgbClr val="000000"/>
              </a:buClr>
            </a:pPr>
            <a:r>
              <a:rPr lang="en-US" sz="1425" b="1" kern="0" dirty="0">
                <a:solidFill>
                  <a:srgbClr val="FF0000"/>
                </a:solidFill>
                <a:sym typeface="Arial" panose="020B0604020202020204"/>
              </a:rPr>
              <a:t>WRONG</a:t>
            </a:r>
            <a:endParaRPr lang="en-US" sz="1425" b="1" kern="0" dirty="0">
              <a:solidFill>
                <a:srgbClr val="002060"/>
              </a:solidFill>
              <a:sym typeface="Arial" panose="020B0604020202020204"/>
            </a:endParaRPr>
          </a:p>
        </p:txBody>
      </p:sp>
      <p:sp>
        <p:nvSpPr>
          <p:cNvPr id="27" name="Arrow: Pentagon 26"/>
          <p:cNvSpPr/>
          <p:nvPr/>
        </p:nvSpPr>
        <p:spPr>
          <a:xfrm flipH="1">
            <a:off x="8117120" y="6014123"/>
            <a:ext cx="1733971" cy="587029"/>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87" tIns="45693" rIns="91387" bIns="45693" rtlCol="0" anchor="ctr"/>
          <a:lstStyle/>
          <a:p>
            <a:pPr algn="ctr" defTabSz="1220470">
              <a:buClr>
                <a:srgbClr val="000000"/>
              </a:buClr>
            </a:pPr>
            <a:r>
              <a:rPr lang="en-US" sz="1425" b="1" kern="0" dirty="0">
                <a:solidFill>
                  <a:srgbClr val="FF0000"/>
                </a:solidFill>
                <a:sym typeface="Arial" panose="020B0604020202020204"/>
              </a:rPr>
              <a:t>RIGHT</a:t>
            </a:r>
            <a:endParaRPr lang="en-US" sz="1425" b="1" kern="0" dirty="0">
              <a:solidFill>
                <a:srgbClr val="002060"/>
              </a:solidFill>
              <a:sym typeface="Arial" panose="020B0604020202020204"/>
            </a:endParaRPr>
          </a:p>
        </p:txBody>
      </p:sp>
      <p:pic>
        <p:nvPicPr>
          <p:cNvPr id="133" name="Fail! (sound effect)">
            <a:hlinkClick r:id="" action="ppaction://media"/>
          </p:cNvPr>
          <p:cNvPicPr>
            <a:picLocks noChangeAspect="1"/>
          </p:cNvPicPr>
          <p:nvPr>
            <a:audioFile r:link="rId13"/>
            <p:extLst>
              <p:ext uri="{DAA4B4D4-6D71-4841-9C94-3DE7FCFB9230}">
                <p14:media xmlns:p14="http://schemas.microsoft.com/office/powerpoint/2010/main" r:embed="rId14"/>
              </p:ext>
            </p:extLst>
          </p:nvPr>
        </p:nvPicPr>
        <p:blipFill>
          <a:blip r:embed="rId9"/>
          <a:stretch>
            <a:fillRect/>
          </a:stretch>
        </p:blipFill>
        <p:spPr>
          <a:xfrm>
            <a:off x="12414171" y="5405284"/>
            <a:ext cx="609612" cy="608839"/>
          </a:xfrm>
          <a:prstGeom prst="rect">
            <a:avLst/>
          </a:prstGeom>
        </p:spPr>
      </p:pic>
      <p:pic>
        <p:nvPicPr>
          <p:cNvPr id="4" name="1 minute timer - đồng hồ đếm ngược 1 phút">
            <a:hlinkClick r:id="" action="ppaction://media"/>
          </p:cNvPr>
          <p:cNvPicPr/>
          <p:nvPr>
            <a:videoFile r:link="rId15"/>
            <p:extLst>
              <p:ext uri="{DAA4B4D4-6D71-4841-9C94-3DE7FCFB9230}">
                <p14:media xmlns:p14="http://schemas.microsoft.com/office/powerpoint/2010/main" r:embed="rId16"/>
              </p:ext>
            </p:extLst>
          </p:nvPr>
        </p:nvPicPr>
        <p:blipFill>
          <a:blip r:embed="rId17"/>
          <a:stretch>
            <a:fillRect/>
          </a:stretch>
        </p:blipFill>
        <p:spPr>
          <a:xfrm>
            <a:off x="10102215" y="1290320"/>
            <a:ext cx="2152015" cy="19881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2"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1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2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40"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52"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40"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133"/>
                </p:tgtEl>
              </p:cMediaNode>
            </p:audio>
            <p:video fullScrn="0">
              <p:cMediaNode>
                <p:cTn id="82" fill="hold" display="1">
                  <p:stCondLst>
                    <p:cond delay="indefinite"/>
                  </p:stCondLst>
                </p:cTn>
                <p:tgtEl>
                  <p:spTgt spid="4"/>
                </p:tgtEl>
              </p:cMediaNode>
            </p:video>
          </p:childTnLst>
        </p:cTn>
      </p:par>
    </p:tnLst>
    <p:bldLst>
      <p:bldP spid="5" grpId="0" bldLvl="0" animBg="1"/>
      <p:bldP spid="5" grpId="1" bldLvl="0" animBg="1"/>
      <p:bldP spid="5" grpId="2" bldLvl="0" animBg="1"/>
      <p:bldP spid="26" grpId="0"/>
      <p:bldP spid="26" grpId="1"/>
      <p:bldP spid="26" grpId="2"/>
      <p:bldP spid="14" grpId="0" bldLvl="0" animBg="1"/>
      <p:bldP spid="14" grpId="1" bldLvl="0" animBg="1"/>
      <p:bldP spid="27" grpId="0" bldLvl="0" animBg="1"/>
      <p:bldP spid="27" grpId="1"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114" name="Picture 113"/>
          <p:cNvPicPr>
            <a:picLocks noChangeAspect="1"/>
          </p:cNvPicPr>
          <p:nvPr/>
        </p:nvPicPr>
        <p:blipFill>
          <a:blip r:embed="rId2"/>
          <a:stretch>
            <a:fillRect/>
          </a:stretch>
        </p:blipFill>
        <p:spPr>
          <a:xfrm>
            <a:off x="2910799" y="2101924"/>
            <a:ext cx="1099852" cy="2510759"/>
          </a:xfrm>
          <a:prstGeom prst="rect">
            <a:avLst/>
          </a:prstGeom>
        </p:spPr>
      </p:pic>
      <p:pic>
        <p:nvPicPr>
          <p:cNvPr id="132" name="Picture 131"/>
          <p:cNvPicPr>
            <a:picLocks noChangeAspect="1"/>
          </p:cNvPicPr>
          <p:nvPr/>
        </p:nvPicPr>
        <p:blipFill>
          <a:blip r:embed="rId3"/>
          <a:stretch>
            <a:fillRect/>
          </a:stretch>
        </p:blipFill>
        <p:spPr>
          <a:xfrm>
            <a:off x="2916896" y="2101924"/>
            <a:ext cx="1093566" cy="2510759"/>
          </a:xfrm>
          <a:prstGeom prst="rect">
            <a:avLst/>
          </a:prstGeom>
        </p:spPr>
      </p:pic>
      <p:pic>
        <p:nvPicPr>
          <p:cNvPr id="7" name="Picture 6" descr="A picture containing drawing&#10;&#10;Description automatically generated"/>
          <p:cNvPicPr>
            <a:picLocks noChangeAspect="1"/>
          </p:cNvPicPr>
          <p:nvPr/>
        </p:nvPicPr>
        <p:blipFill>
          <a:blip r:embed="rId4"/>
          <a:stretch>
            <a:fillRect/>
          </a:stretch>
        </p:blipFill>
        <p:spPr>
          <a:xfrm>
            <a:off x="10927655" y="1916417"/>
            <a:ext cx="1189030" cy="1659039"/>
          </a:xfrm>
          <a:prstGeom prst="rect">
            <a:avLst/>
          </a:prstGeom>
        </p:spPr>
      </p:pic>
      <p:pic>
        <p:nvPicPr>
          <p:cNvPr id="9" name="Picture 8" descr="A insect on the ground&#10;&#10;Description automatically generated"/>
          <p:cNvPicPr>
            <a:picLocks noChangeAspect="1"/>
          </p:cNvPicPr>
          <p:nvPr/>
        </p:nvPicPr>
        <p:blipFill>
          <a:blip r:embed="rId5"/>
          <a:stretch>
            <a:fillRect/>
          </a:stretch>
        </p:blipFill>
        <p:spPr>
          <a:xfrm>
            <a:off x="618578" y="1916417"/>
            <a:ext cx="640526" cy="612845"/>
          </a:xfrm>
          <a:prstGeom prst="rect">
            <a:avLst/>
          </a:prstGeom>
        </p:spPr>
      </p:pic>
      <p:pic>
        <p:nvPicPr>
          <p:cNvPr id="79" name="Picture 78"/>
          <p:cNvPicPr>
            <a:picLocks noChangeAspect="1"/>
          </p:cNvPicPr>
          <p:nvPr/>
        </p:nvPicPr>
        <p:blipFill>
          <a:blip r:embed="rId6"/>
          <a:srcRect/>
          <a:stretch>
            <a:fillRect/>
          </a:stretch>
        </p:blipFill>
        <p:spPr>
          <a:xfrm>
            <a:off x="2781356" y="1690972"/>
            <a:ext cx="7320878" cy="4614646"/>
          </a:xfrm>
          <a:prstGeom prst="rect">
            <a:avLst/>
          </a:prstGeom>
        </p:spPr>
      </p:pic>
      <p:pic>
        <p:nvPicPr>
          <p:cNvPr id="2" name="Bus Sound Effects">
            <a:hlinkClick r:id="" action="ppaction://media"/>
          </p:cNvPr>
          <p:cNvPicPr>
            <a:picLocks noChangeAspect="1"/>
          </p:cNvPicPr>
          <p:nvPr>
            <a:audioFile r:link="rId7"/>
            <p:extLst>
              <p:ext uri="{DAA4B4D4-6D71-4841-9C94-3DE7FCFB9230}">
                <p14:media xmlns:p14="http://schemas.microsoft.com/office/powerpoint/2010/main" r:embed="rId8">
                  <p14:trim st="440.000000" end="15675.000000"/>
                </p14:media>
              </p:ext>
            </p:extLst>
          </p:nvPr>
        </p:nvPicPr>
        <p:blipFill>
          <a:blip r:embed="rId9"/>
          <a:stretch>
            <a:fillRect/>
          </a:stretch>
        </p:blipFill>
        <p:spPr>
          <a:xfrm>
            <a:off x="12414171" y="3865642"/>
            <a:ext cx="609612" cy="608839"/>
          </a:xfrm>
          <a:prstGeom prst="rect">
            <a:avLst/>
          </a:prstGeom>
        </p:spPr>
      </p:pic>
      <p:pic>
        <p:nvPicPr>
          <p:cNvPr id="3" name="Bus Horn sound effect">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9"/>
          <a:stretch>
            <a:fillRect/>
          </a:stretch>
        </p:blipFill>
        <p:spPr>
          <a:xfrm>
            <a:off x="12414171" y="4701204"/>
            <a:ext cx="609612" cy="608839"/>
          </a:xfrm>
          <a:prstGeom prst="rect">
            <a:avLst/>
          </a:prstGeom>
        </p:spPr>
      </p:pic>
      <p:pic>
        <p:nvPicPr>
          <p:cNvPr id="28" name="Picture 27" descr="A picture containing food&#10;&#10;Description automatically generated"/>
          <p:cNvPicPr>
            <a:picLocks noChangeAspect="1"/>
          </p:cNvPicPr>
          <p:nvPr/>
        </p:nvPicPr>
        <p:blipFill>
          <a:blip r:embed="rId12"/>
          <a:stretch>
            <a:fillRect/>
          </a:stretch>
        </p:blipFill>
        <p:spPr>
          <a:xfrm>
            <a:off x="9669812" y="53557"/>
            <a:ext cx="1519879" cy="1517953"/>
          </a:xfrm>
          <a:prstGeom prst="rect">
            <a:avLst/>
          </a:prstGeom>
        </p:spPr>
      </p:pic>
      <p:sp>
        <p:nvSpPr>
          <p:cNvPr id="5" name="Speech Bubble: Rectangle 4"/>
          <p:cNvSpPr/>
          <p:nvPr/>
        </p:nvSpPr>
        <p:spPr>
          <a:xfrm>
            <a:off x="4287121" y="399428"/>
            <a:ext cx="4696982" cy="1172081"/>
          </a:xfrm>
          <a:prstGeom prst="wedgeRectCallout">
            <a:avLst>
              <a:gd name="adj1" fmla="val -26588"/>
              <a:gd name="adj2" fmla="val 119611"/>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87" tIns="45693" rIns="91387" bIns="45693" rtlCol="0" anchor="ctr"/>
          <a:lstStyle/>
          <a:p>
            <a:pPr algn="ctr" defTabSz="1220470">
              <a:buClr>
                <a:srgbClr val="000000"/>
              </a:buClr>
            </a:pPr>
            <a:r>
              <a:rPr lang="en-US" sz="3595" b="1" kern="0" dirty="0" smtClean="0">
                <a:solidFill>
                  <a:srgbClr val="0070C0"/>
                </a:solidFill>
                <a:latin typeface="Tahoma" panose="020B0604030504040204" pitchFamily="34" charset="0"/>
                <a:ea typeface="Tahoma" panose="020B0604030504040204" pitchFamily="34" charset="0"/>
                <a:cs typeface="Tahoma" panose="020B0604030504040204" pitchFamily="34" charset="0"/>
                <a:sym typeface="Arial" panose="020B0604020202020204"/>
              </a:rPr>
              <a:t>20 324 x 3 </a:t>
            </a:r>
            <a:r>
              <a:rPr lang="en-US" sz="3595"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panose="020B0604020202020204"/>
              </a:rPr>
              <a:t>= ?</a:t>
            </a:r>
            <a:endParaRPr lang="en-US" sz="3595"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26" name="Rectangle 25"/>
          <p:cNvSpPr/>
          <p:nvPr/>
        </p:nvSpPr>
        <p:spPr>
          <a:xfrm>
            <a:off x="5234914" y="3575456"/>
            <a:ext cx="3354166" cy="643890"/>
          </a:xfrm>
          <a:prstGeom prst="rect">
            <a:avLst/>
          </a:prstGeom>
          <a:noFill/>
        </p:spPr>
        <p:txBody>
          <a:bodyPr wrap="square" lIns="91387" tIns="45693" rIns="91387" bIns="45693">
            <a:spAutoFit/>
          </a:bodyPr>
          <a:lstStyle/>
          <a:p>
            <a:pPr algn="ctr" defTabSz="1220470">
              <a:buClr>
                <a:srgbClr val="000000"/>
              </a:buClr>
            </a:pPr>
            <a:r>
              <a:rPr lang="en-US" sz="3595" b="1" kern="0" dirty="0" smtClean="0">
                <a:solidFill>
                  <a:srgbClr val="FF0000"/>
                </a:solidFill>
                <a:latin typeface="Tahoma" panose="020B0604030504040204" pitchFamily="34" charset="0"/>
                <a:ea typeface="Tahoma" panose="020B0604030504040204" pitchFamily="34" charset="0"/>
                <a:cs typeface="Tahoma" panose="020B0604030504040204" pitchFamily="34" charset="0"/>
                <a:sym typeface="Arial" panose="020B0604020202020204"/>
              </a:rPr>
              <a:t>60 972</a:t>
            </a:r>
            <a:endParaRPr lang="en-US" sz="3595"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14" name="Arrow: Pentagon 13"/>
          <p:cNvSpPr/>
          <p:nvPr/>
        </p:nvSpPr>
        <p:spPr>
          <a:xfrm>
            <a:off x="9975787" y="6014123"/>
            <a:ext cx="1733971" cy="587029"/>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87" tIns="45693" rIns="91387" bIns="45693" rtlCol="0" anchor="ctr"/>
          <a:lstStyle/>
          <a:p>
            <a:pPr algn="ctr" defTabSz="1220470">
              <a:buClr>
                <a:srgbClr val="000000"/>
              </a:buClr>
            </a:pPr>
            <a:r>
              <a:rPr lang="en-US" sz="1425" b="1" kern="0" dirty="0">
                <a:solidFill>
                  <a:srgbClr val="FF0000"/>
                </a:solidFill>
                <a:sym typeface="Arial" panose="020B0604020202020204"/>
              </a:rPr>
              <a:t>WRONG</a:t>
            </a:r>
            <a:endParaRPr lang="en-US" sz="1425" b="1" kern="0" dirty="0">
              <a:solidFill>
                <a:srgbClr val="002060"/>
              </a:solidFill>
              <a:sym typeface="Arial" panose="020B0604020202020204"/>
            </a:endParaRPr>
          </a:p>
        </p:txBody>
      </p:sp>
      <p:sp>
        <p:nvSpPr>
          <p:cNvPr id="27" name="Arrow: Pentagon 26"/>
          <p:cNvSpPr/>
          <p:nvPr/>
        </p:nvSpPr>
        <p:spPr>
          <a:xfrm flipH="1">
            <a:off x="8117120" y="6014123"/>
            <a:ext cx="1733971" cy="587029"/>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87" tIns="45693" rIns="91387" bIns="45693" rtlCol="0" anchor="ctr"/>
          <a:lstStyle/>
          <a:p>
            <a:pPr algn="ctr" defTabSz="1220470">
              <a:buClr>
                <a:srgbClr val="000000"/>
              </a:buClr>
            </a:pPr>
            <a:r>
              <a:rPr lang="en-US" sz="1425" b="1" kern="0" dirty="0">
                <a:solidFill>
                  <a:srgbClr val="FF0000"/>
                </a:solidFill>
                <a:sym typeface="Arial" panose="020B0604020202020204"/>
              </a:rPr>
              <a:t>RIGHT</a:t>
            </a:r>
            <a:endParaRPr lang="en-US" sz="1425" b="1" kern="0" dirty="0">
              <a:solidFill>
                <a:srgbClr val="002060"/>
              </a:solidFill>
              <a:sym typeface="Arial" panose="020B0604020202020204"/>
            </a:endParaRPr>
          </a:p>
        </p:txBody>
      </p:sp>
      <p:pic>
        <p:nvPicPr>
          <p:cNvPr id="133" name="Fail! (sound effect)">
            <a:hlinkClick r:id="" action="ppaction://media"/>
          </p:cNvPr>
          <p:cNvPicPr>
            <a:picLocks noChangeAspect="1"/>
          </p:cNvPicPr>
          <p:nvPr>
            <a:audioFile r:link="rId13"/>
            <p:extLst>
              <p:ext uri="{DAA4B4D4-6D71-4841-9C94-3DE7FCFB9230}">
                <p14:media xmlns:p14="http://schemas.microsoft.com/office/powerpoint/2010/main" r:embed="rId14"/>
              </p:ext>
            </p:extLst>
          </p:nvPr>
        </p:nvPicPr>
        <p:blipFill>
          <a:blip r:embed="rId9"/>
          <a:stretch>
            <a:fillRect/>
          </a:stretch>
        </p:blipFill>
        <p:spPr>
          <a:xfrm>
            <a:off x="12414171" y="5405284"/>
            <a:ext cx="609612" cy="608839"/>
          </a:xfrm>
          <a:prstGeom prst="rect">
            <a:avLst/>
          </a:prstGeom>
        </p:spPr>
      </p:pic>
      <p:pic>
        <p:nvPicPr>
          <p:cNvPr id="4" name="1 minute timer - đồng hồ đếm ngược 1 phút">
            <a:hlinkClick r:id="" action="ppaction://media"/>
          </p:cNvPr>
          <p:cNvPicPr/>
          <p:nvPr>
            <a:videoFile r:link="rId15"/>
            <p:extLst>
              <p:ext uri="{DAA4B4D4-6D71-4841-9C94-3DE7FCFB9230}">
                <p14:media xmlns:p14="http://schemas.microsoft.com/office/powerpoint/2010/main" r:embed="rId16"/>
              </p:ext>
            </p:extLst>
          </p:nvPr>
        </p:nvPicPr>
        <p:blipFill>
          <a:blip r:embed="rId17"/>
          <a:stretch>
            <a:fillRect/>
          </a:stretch>
        </p:blipFill>
        <p:spPr>
          <a:xfrm>
            <a:off x="9975850" y="1350645"/>
            <a:ext cx="2032000" cy="17449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2"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1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2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40"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52"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40"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133"/>
                </p:tgtEl>
              </p:cMediaNode>
            </p:audio>
            <p:video fullScrn="0">
              <p:cMediaNode>
                <p:cTn id="82" fill="hold" display="1">
                  <p:stCondLst>
                    <p:cond delay="indefinite"/>
                  </p:stCondLst>
                </p:cTn>
                <p:tgtEl>
                  <p:spTgt spid="4"/>
                </p:tgtEl>
              </p:cMediaNode>
            </p:video>
          </p:childTnLst>
        </p:cTn>
      </p:par>
    </p:tnLst>
    <p:bldLst>
      <p:bldP spid="5" grpId="0" bldLvl="0" animBg="1"/>
      <p:bldP spid="5" grpId="1" bldLvl="0" animBg="1"/>
      <p:bldP spid="5" grpId="2" bldLvl="0" animBg="1"/>
      <p:bldP spid="26" grpId="0"/>
      <p:bldP spid="26" grpId="1"/>
      <p:bldP spid="26" grpId="2"/>
      <p:bldP spid="14" grpId="0" bldLvl="0" animBg="1"/>
      <p:bldP spid="14" grpId="1" bldLvl="0" animBg="1"/>
      <p:bldP spid="27" grpId="0" bldLvl="0" animBg="1"/>
      <p:bldP spid="27" grpId="1"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74746" y="5089668"/>
            <a:ext cx="10542821" cy="1754326"/>
          </a:xfrm>
          <a:prstGeom prst="rect">
            <a:avLst/>
          </a:prstGeom>
          <a:noFill/>
        </p:spPr>
        <p:txBody>
          <a:bodyPr wrap="square" rtlCol="0">
            <a:spAutoFit/>
          </a:bodyPr>
          <a:lstStyle/>
          <a:p>
            <a:r>
              <a:rPr lang="x-none" sz="3600" dirty="0">
                <a:latin typeface="Times New Roman" panose="02020603050405020304" pitchFamily="18" charset="0"/>
                <a:cs typeface="Times New Roman" panose="02020603050405020304" pitchFamily="18" charset="0"/>
              </a:rPr>
              <a:t>Tại bể bơi có chiều dài 25 m, một vận động viên đã bơi được 53 vòng theo chiều dài của bể. Hỏi vận động viên đó đã bơi được quãng đường dài bao nhiêu mét?</a:t>
            </a:r>
            <a:endParaRPr lang="x-none" sz="36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3434" y="1784844"/>
            <a:ext cx="10620249" cy="3304824"/>
          </a:xfrm>
          <a:prstGeom prst="rect">
            <a:avLst/>
          </a:prstGeom>
        </p:spPr>
      </p:pic>
      <p:sp>
        <p:nvSpPr>
          <p:cNvPr id="7" name="Line 18"/>
          <p:cNvSpPr>
            <a:spLocks noChangeShapeType="1"/>
          </p:cNvSpPr>
          <p:nvPr/>
        </p:nvSpPr>
        <p:spPr bwMode="auto">
          <a:xfrm flipV="1">
            <a:off x="1957913" y="6154853"/>
            <a:ext cx="1331089" cy="0"/>
          </a:xfrm>
          <a:prstGeom prst="line">
            <a:avLst/>
          </a:prstGeom>
          <a:noFill/>
          <a:ln w="28575">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18"/>
          <p:cNvSpPr>
            <a:spLocks noChangeShapeType="1"/>
          </p:cNvSpPr>
          <p:nvPr/>
        </p:nvSpPr>
        <p:spPr bwMode="auto">
          <a:xfrm>
            <a:off x="5233830" y="5558634"/>
            <a:ext cx="949124" cy="74"/>
          </a:xfrm>
          <a:prstGeom prst="line">
            <a:avLst/>
          </a:prstGeom>
          <a:noFill/>
          <a:ln w="28575">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18"/>
          <p:cNvSpPr>
            <a:spLocks noChangeShapeType="1"/>
          </p:cNvSpPr>
          <p:nvPr/>
        </p:nvSpPr>
        <p:spPr bwMode="auto">
          <a:xfrm>
            <a:off x="10058399" y="5551061"/>
            <a:ext cx="891251" cy="0"/>
          </a:xfrm>
          <a:prstGeom prst="line">
            <a:avLst/>
          </a:prstGeom>
          <a:noFill/>
          <a:ln w="28575">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p>
        </p:txBody>
      </p:sp>
      <p:sp>
        <p:nvSpPr>
          <p:cNvPr id="11" name="Line 18"/>
          <p:cNvSpPr>
            <a:spLocks noChangeShapeType="1"/>
          </p:cNvSpPr>
          <p:nvPr/>
        </p:nvSpPr>
        <p:spPr bwMode="auto">
          <a:xfrm flipV="1">
            <a:off x="3576578" y="5551404"/>
            <a:ext cx="1412112" cy="15042"/>
          </a:xfrm>
          <a:prstGeom prst="line">
            <a:avLst/>
          </a:prstGeom>
          <a:noFill/>
          <a:ln w="28575">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8"/>
          <p:cNvSpPr>
            <a:spLocks noChangeShapeType="1"/>
          </p:cNvSpPr>
          <p:nvPr/>
        </p:nvSpPr>
        <p:spPr bwMode="auto">
          <a:xfrm>
            <a:off x="1768450" y="6696182"/>
            <a:ext cx="3921889" cy="23756"/>
          </a:xfrm>
          <a:prstGeom prst="line">
            <a:avLst/>
          </a:prstGeom>
          <a:noFill/>
          <a:ln w="28575">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18"/>
          <p:cNvSpPr>
            <a:spLocks noChangeShapeType="1"/>
          </p:cNvSpPr>
          <p:nvPr/>
        </p:nvSpPr>
        <p:spPr bwMode="auto">
          <a:xfrm>
            <a:off x="8910000" y="6695808"/>
            <a:ext cx="762000" cy="0"/>
          </a:xfrm>
          <a:prstGeom prst="line">
            <a:avLst/>
          </a:prstGeom>
          <a:noFill/>
          <a:ln w="28575">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Rectangle 71"/>
          <p:cNvSpPr>
            <a:spLocks noChangeArrowheads="1"/>
          </p:cNvSpPr>
          <p:nvPr/>
        </p:nvSpPr>
        <p:spPr bwMode="auto">
          <a:xfrm>
            <a:off x="2305685" y="154305"/>
            <a:ext cx="7658735" cy="8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lnSpc>
                <a:spcPct val="100000"/>
              </a:lnSpc>
              <a:spcBef>
                <a:spcPct val="50000"/>
              </a:spcBef>
              <a:buFontTx/>
              <a:buNone/>
            </a:pPr>
            <a:r>
              <a:rPr lang="vi-VN" altLang="en-US" sz="2400" b="1" i="1" dirty="0">
                <a:latin typeface=".VnTime" panose="020B7200000000000000" pitchFamily="34" charset="0"/>
              </a:rPr>
              <a:t>               </a:t>
            </a:r>
            <a:r>
              <a:rPr lang="en-US" altLang="vi-VN" sz="2400" b="1" i="1" dirty="0">
                <a:latin typeface=".VnTime" panose="020B7200000000000000" pitchFamily="34" charset="0"/>
              </a:rPr>
              <a:t>        </a:t>
            </a:r>
            <a:r>
              <a:rPr lang="vi-VN" altLang="en-US" sz="2400" b="1" i="1" dirty="0">
                <a:latin typeface=".VnTime" panose="020B7200000000000000" pitchFamily="34" charset="0"/>
              </a:rPr>
              <a:t> </a:t>
            </a:r>
            <a:r>
              <a:rPr lang="en-US" altLang="en-US" sz="2400" b="1" i="1" dirty="0" err="1">
                <a:latin typeface=".VnTime" panose="020B7200000000000000" pitchFamily="34" charset="0"/>
              </a:rPr>
              <a:t>Th</a:t>
            </a:r>
            <a:r>
              <a:rPr lang="vi-VN" altLang="en-US" sz="2400" b="1" i="1" dirty="0">
                <a:latin typeface="+mj-lt"/>
              </a:rPr>
              <a:t>ứ</a:t>
            </a:r>
            <a:r>
              <a:rPr lang="en-US" altLang="en-US" sz="2400" b="1" i="1" dirty="0">
                <a:latin typeface="+mj-lt"/>
              </a:rPr>
              <a:t> </a:t>
            </a:r>
            <a:r>
              <a:rPr lang="en-US" altLang="en-US" sz="2400" b="1" i="1" dirty="0">
                <a:latin typeface="Times New Roman" panose="02020603050405020304" pitchFamily="18" charset="0"/>
                <a:cs typeface="Times New Roman" panose="02020603050405020304" pitchFamily="18" charset="0"/>
              </a:rPr>
              <a:t>Tư</a:t>
            </a:r>
            <a:r>
              <a:rPr lang="vi-VN" altLang="en-US" sz="2400" b="1" i="1" dirty="0">
                <a:latin typeface=".VnTime" panose="020B7200000000000000" pitchFamily="34" charset="0"/>
              </a:rPr>
              <a:t> </a:t>
            </a:r>
            <a:r>
              <a:rPr lang="en-US" altLang="en-US" sz="2400" b="1" i="1" dirty="0" err="1">
                <a:latin typeface=".VnTime" panose="020B7200000000000000" pitchFamily="34" charset="0"/>
              </a:rPr>
              <a:t>ngµy</a:t>
            </a:r>
            <a:r>
              <a:rPr lang="en-US" altLang="en-US" sz="2400" b="1" i="1" dirty="0">
                <a:latin typeface=".VnTime" panose="020B7200000000000000" pitchFamily="34" charset="0"/>
              </a:rPr>
              <a:t> 15 </a:t>
            </a:r>
            <a:r>
              <a:rPr lang="en-US" altLang="en-US" sz="2400" b="1" i="1" dirty="0" err="1">
                <a:latin typeface=".VnTime" panose="020B7200000000000000" pitchFamily="34" charset="0"/>
              </a:rPr>
              <a:t>th¸ng</a:t>
            </a:r>
            <a:r>
              <a:rPr lang="en-US" altLang="en-US" sz="2400" b="1" i="1" dirty="0">
                <a:latin typeface=".VnTime" panose="020B7200000000000000" pitchFamily="34" charset="0"/>
              </a:rPr>
              <a:t> 11 </a:t>
            </a:r>
            <a:r>
              <a:rPr lang="en-US" altLang="en-US" sz="2400" b="1" i="1" dirty="0" err="1">
                <a:latin typeface=".VnTime" panose="020B7200000000000000" pitchFamily="34" charset="0"/>
              </a:rPr>
              <a:t>n</a:t>
            </a:r>
            <a:r>
              <a:rPr lang="en-US" altLang="en-US" sz="2400" b="1" i="1" dirty="0" err="1">
                <a:latin typeface="Times New Roman" panose="02020603050405020304" pitchFamily="18" charset="0"/>
                <a:cs typeface="Times New Roman" panose="02020603050405020304" pitchFamily="18" charset="0"/>
              </a:rPr>
              <a:t>ă</a:t>
            </a:r>
            <a:r>
              <a:rPr lang="en-US" altLang="en-US" sz="2400" b="1" i="1" dirty="0" err="1">
                <a:latin typeface=".VnTime" panose="020B7200000000000000" pitchFamily="34" charset="0"/>
              </a:rPr>
              <a:t>m</a:t>
            </a:r>
            <a:r>
              <a:rPr lang="en-US" altLang="en-US" sz="2400" b="1" i="1" dirty="0">
                <a:latin typeface=".VnTime" panose="020B7200000000000000" pitchFamily="34" charset="0"/>
              </a:rPr>
              <a:t> 20</a:t>
            </a:r>
            <a:r>
              <a:rPr lang="vi-VN" altLang="en-US" sz="2400" b="1" i="1" dirty="0">
                <a:latin typeface=".VnTime" panose="020B7200000000000000" pitchFamily="34" charset="0"/>
              </a:rPr>
              <a:t>23</a:t>
            </a:r>
            <a:endParaRPr lang="vi-VN" altLang="en-US" sz="2400" b="1" i="1" dirty="0">
              <a:latin typeface=".VnTime" panose="020B7200000000000000" pitchFamily="34" charset="0"/>
            </a:endParaRPr>
          </a:p>
          <a:p>
            <a:pPr eaLnBrk="1" hangingPunct="1">
              <a:lnSpc>
                <a:spcPct val="100000"/>
              </a:lnSpc>
              <a:spcBef>
                <a:spcPct val="50000"/>
              </a:spcBef>
              <a:buFontTx/>
              <a:buNone/>
            </a:pPr>
            <a:r>
              <a:rPr lang="vi-VN" altLang="en-US" sz="2400" b="1" i="1" dirty="0">
                <a:latin typeface=".VnTime" panose="020B7200000000000000" pitchFamily="34" charset="0"/>
              </a:rPr>
              <a:t> </a:t>
            </a:r>
            <a:r>
              <a:rPr lang="en-US" altLang="vi-VN" sz="2400" b="1" i="1" dirty="0">
                <a:latin typeface=".VnTime" panose="020B7200000000000000" pitchFamily="34" charset="0"/>
              </a:rPr>
              <a:t>                                            </a:t>
            </a:r>
            <a:r>
              <a:rPr lang="en-US" altLang="vi-VN" sz="2400" b="1" i="1" dirty="0">
                <a:solidFill>
                  <a:schemeClr val="tx1"/>
                </a:solidFill>
                <a:latin typeface=".VnTime" panose="020B7200000000000000" pitchFamily="34" charset="0"/>
              </a:rPr>
              <a:t> </a:t>
            </a:r>
            <a:r>
              <a:rPr lang="vi-VN" altLang="en-US" sz="2800" b="1" i="1" dirty="0">
                <a:solidFill>
                  <a:schemeClr val="tx1"/>
                </a:solidFill>
                <a:latin typeface="Times New Roman" panose="02020603050405020304" pitchFamily="18" charset="0"/>
                <a:cs typeface="Times New Roman" panose="02020603050405020304" pitchFamily="18" charset="0"/>
              </a:rPr>
              <a:t>Toán</a:t>
            </a:r>
            <a:r>
              <a:rPr lang="vi-VN" altLang="en-US" sz="2800" b="1" i="1" dirty="0">
                <a:solidFill>
                  <a:srgbClr val="FF0000"/>
                </a:solidFill>
                <a:latin typeface="Times New Roman" panose="02020603050405020304" pitchFamily="18" charset="0"/>
                <a:cs typeface="Times New Roman" panose="02020603050405020304" pitchFamily="18" charset="0"/>
              </a:rPr>
              <a:t> </a:t>
            </a:r>
            <a:endParaRPr lang="vi-VN" altLang="en-US" sz="2800" b="1" i="1" dirty="0">
              <a:solidFill>
                <a:srgbClr val="FF0000"/>
              </a:solidFill>
              <a:latin typeface="Times New Roman" panose="02020603050405020304" pitchFamily="18" charset="0"/>
              <a:cs typeface="Times New Roman" panose="02020603050405020304" pitchFamily="18" charset="0"/>
            </a:endParaRPr>
          </a:p>
        </p:txBody>
      </p:sp>
      <p:sp>
        <p:nvSpPr>
          <p:cNvPr id="15" name="AutoShape 2">
            <a:hlinkClick r:id="" action="ppaction://noaction"/>
          </p:cNvPr>
          <p:cNvSpPr>
            <a:spLocks noChangeArrowheads="1"/>
          </p:cNvSpPr>
          <p:nvPr/>
        </p:nvSpPr>
        <p:spPr bwMode="auto">
          <a:xfrm>
            <a:off x="3380292" y="2111535"/>
            <a:ext cx="5229244" cy="2650271"/>
          </a:xfrm>
          <a:prstGeom prst="star32">
            <a:avLst>
              <a:gd name="adj" fmla="val 37500"/>
            </a:avLst>
          </a:prstGeom>
          <a:gradFill rotWithShape="1">
            <a:gsLst>
              <a:gs pos="0">
                <a:srgbClr val="FFCCFF"/>
              </a:gs>
              <a:gs pos="100000">
                <a:srgbClr val="00FFFF"/>
              </a:gs>
            </a:gsLst>
            <a:path path="shape">
              <a:fillToRect l="50000" t="50000" r="50000" b="50000"/>
            </a:path>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algn="ctr" eaLnBrk="1" hangingPunct="1"/>
            <a:r>
              <a:rPr lang="en-US" altLang="en-US" sz="4000" b="1" dirty="0" smtClean="0">
                <a:solidFill>
                  <a:srgbClr val="FF0000"/>
                </a:solidFill>
                <a:latin typeface="+mj-lt"/>
              </a:rPr>
              <a:t>KHÁM PHÁ</a:t>
            </a:r>
            <a:endParaRPr lang="en-US" altLang="en-US" sz="4000" b="1" dirty="0">
              <a:solidFill>
                <a:srgbClr val="FF0000"/>
              </a:solidFill>
              <a:latin typeface="+mj-lt"/>
            </a:endParaRPr>
          </a:p>
        </p:txBody>
      </p:sp>
      <p:sp>
        <p:nvSpPr>
          <p:cNvPr id="16" name="Text Box 9"/>
          <p:cNvSpPr txBox="1">
            <a:spLocks noChangeArrowheads="1"/>
          </p:cNvSpPr>
          <p:nvPr/>
        </p:nvSpPr>
        <p:spPr bwMode="auto">
          <a:xfrm>
            <a:off x="2903380" y="1252744"/>
            <a:ext cx="7061039"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vi-VN" altLang="en-US" sz="2400" b="1" dirty="0" smtClean="0">
                <a:solidFill>
                  <a:schemeClr val="accent6"/>
                </a:solidFill>
                <a:latin typeface="Arial" panose="020B0604020202020204" pitchFamily="34" charset="0"/>
              </a:rPr>
              <a:t> </a:t>
            </a:r>
            <a:r>
              <a:rPr lang="en-US" altLang="en-US" sz="2400" b="1" dirty="0" smtClean="0">
                <a:solidFill>
                  <a:schemeClr val="tx1"/>
                </a:solidFill>
                <a:latin typeface="Arial" panose="020B0604020202020204" pitchFamily="34" charset="0"/>
              </a:rPr>
              <a:t> NHÂN VỚI SỐ CÓ HAI CHỮ SỐ ( T</a:t>
            </a:r>
            <a:r>
              <a:rPr lang="en-US" altLang="en-US" sz="2400" b="1" dirty="0" err="1" smtClean="0">
                <a:solidFill>
                  <a:schemeClr val="tx1"/>
                </a:solidFill>
                <a:latin typeface="Times New Roman" panose="02020603050405020304" pitchFamily="18" charset="0"/>
                <a:cs typeface="Times New Roman" panose="02020603050405020304" pitchFamily="18" charset="0"/>
              </a:rPr>
              <a:t>iết</a:t>
            </a:r>
            <a:r>
              <a:rPr lang="en-US" altLang="en-US" sz="2400" b="1" dirty="0" smtClean="0">
                <a:solidFill>
                  <a:schemeClr val="tx1"/>
                </a:solidFill>
                <a:latin typeface="Times New Roman" panose="02020603050405020304" pitchFamily="18" charset="0"/>
                <a:cs typeface="Times New Roman" panose="02020603050405020304" pitchFamily="18" charset="0"/>
              </a:rPr>
              <a:t> 1)</a:t>
            </a:r>
            <a:endParaRPr lang="en-US" altLang="en-US" sz="2400" b="1" dirty="0" smtClean="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2"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3000"/>
                                        <p:tgtEl>
                                          <p:spTgt spid="16"/>
                                        </p:tgtEl>
                                      </p:cBhvr>
                                    </p:animEffect>
                                    <p:anim calcmode="lin" valueType="num">
                                      <p:cBhvr>
                                        <p:cTn id="8" dur="3000" fill="hold"/>
                                        <p:tgtEl>
                                          <p:spTgt spid="16"/>
                                        </p:tgtEl>
                                        <p:attrNameLst>
                                          <p:attrName>ppt_x</p:attrName>
                                        </p:attrNameLst>
                                      </p:cBhvr>
                                      <p:tavLst>
                                        <p:tav tm="0">
                                          <p:val>
                                            <p:strVal val="#ppt_x"/>
                                          </p:val>
                                        </p:tav>
                                        <p:tav tm="100000">
                                          <p:val>
                                            <p:strVal val="#ppt_x"/>
                                          </p:val>
                                        </p:tav>
                                      </p:tavLst>
                                    </p:anim>
                                    <p:anim calcmode="lin" valueType="num">
                                      <p:cBhvr>
                                        <p:cTn id="9" dur="2700" decel="100000" fill="hold"/>
                                        <p:tgtEl>
                                          <p:spTgt spid="16"/>
                                        </p:tgtEl>
                                        <p:attrNameLst>
                                          <p:attrName>ppt_y</p:attrName>
                                        </p:attrNameLst>
                                      </p:cBhvr>
                                      <p:tavLst>
                                        <p:tav tm="0">
                                          <p:val>
                                            <p:strVal val="#ppt_y+1"/>
                                          </p:val>
                                        </p:tav>
                                        <p:tav tm="100000">
                                          <p:val>
                                            <p:strVal val="#ppt_y-.03"/>
                                          </p:val>
                                        </p:tav>
                                      </p:tavLst>
                                    </p:anim>
                                    <p:anim calcmode="lin" valueType="num">
                                      <p:cBhvr>
                                        <p:cTn id="10" dur="300" accel="100000" fill="hold">
                                          <p:stCondLst>
                                            <p:cond delay="27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heckerboard(across)">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xit" presetSubtype="32" fill="hold" grpId="1" nodeType="clickEffect">
                                  <p:stCondLst>
                                    <p:cond delay="0"/>
                                  </p:stCondLst>
                                  <p:childTnLst>
                                    <p:animEffect transition="out" filter="diamond(out)">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heckerboard(across)">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heckerboard(across)">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checkerboard(across)">
                                      <p:cBhvr>
                                        <p:cTn id="35" dur="500"/>
                                        <p:tgtEl>
                                          <p:spTgt spid="7"/>
                                        </p:tgtEl>
                                      </p:cBhvr>
                                    </p:animEffect>
                                  </p:childTnLst>
                                </p:cTn>
                              </p:par>
                              <p:par>
                                <p:cTn id="36" presetID="5" presetClass="entr" presetSubtype="1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checkerboard(across)">
                                      <p:cBhvr>
                                        <p:cTn id="38" dur="500"/>
                                        <p:tgtEl>
                                          <p:spTgt spid="9"/>
                                        </p:tgtEl>
                                      </p:cBhvr>
                                    </p:animEffect>
                                  </p:childTnLst>
                                </p:cTn>
                              </p:par>
                              <p:par>
                                <p:cTn id="39" presetID="5" presetClass="entr" presetSubtype="1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checkerboard(across)">
                                      <p:cBhvr>
                                        <p:cTn id="41" dur="500"/>
                                        <p:tgtEl>
                                          <p:spTgt spid="10"/>
                                        </p:tgtEl>
                                      </p:cBhvr>
                                    </p:animEffect>
                                  </p:childTnLst>
                                </p:cTn>
                              </p:par>
                              <p:par>
                                <p:cTn id="42" presetID="5" presetClass="entr" presetSubtype="1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heckerboard(across)">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checkerboard(across)">
                                      <p:cBhvr>
                                        <p:cTn id="49" dur="500"/>
                                        <p:tgtEl>
                                          <p:spTgt spid="12"/>
                                        </p:tgtEl>
                                      </p:cBhvr>
                                    </p:animEffect>
                                  </p:childTnLst>
                                </p:cTn>
                              </p:par>
                              <p:par>
                                <p:cTn id="50" presetID="5" presetClass="entr" presetSubtype="1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checkerboard(across)">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bldLvl="0" animBg="1"/>
      <p:bldP spid="15" grpId="1" bldLvl="0" animBg="1"/>
      <p:bldP spid="16" grpId="2"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37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4105" name="Text Box 9"/>
          <p:cNvSpPr txBox="1">
            <a:spLocks noChangeArrowheads="1"/>
          </p:cNvSpPr>
          <p:nvPr/>
        </p:nvSpPr>
        <p:spPr bwMode="auto">
          <a:xfrm>
            <a:off x="1967230" y="632436"/>
            <a:ext cx="8257351" cy="1014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endParaRPr lang="vi-VN" altLang="en-US" sz="2400" b="1" dirty="0" smtClean="0">
              <a:latin typeface="Arial" panose="020B0604020202020204" pitchFamily="34" charset="0"/>
            </a:endParaRPr>
          </a:p>
          <a:p>
            <a:pPr algn="ctr" eaLnBrk="1" hangingPunct="1">
              <a:spcBef>
                <a:spcPct val="50000"/>
              </a:spcBef>
              <a:buFontTx/>
              <a:buNone/>
            </a:pPr>
            <a:r>
              <a:rPr lang="vi-VN" altLang="en-US" sz="2400" b="1" dirty="0" smtClean="0">
                <a:latin typeface="Arial" panose="020B0604020202020204" pitchFamily="34" charset="0"/>
              </a:rPr>
              <a:t> </a:t>
            </a:r>
            <a:r>
              <a:rPr lang="en-US" altLang="en-US" sz="2400" b="1" dirty="0" smtClean="0">
                <a:solidFill>
                  <a:schemeClr val="tx1"/>
                </a:solidFill>
                <a:latin typeface="Arial" panose="020B0604020202020204" pitchFamily="34" charset="0"/>
              </a:rPr>
              <a:t>NHÂN </a:t>
            </a:r>
            <a:r>
              <a:rPr lang="en-US" altLang="en-US" sz="2400" b="1" dirty="0">
                <a:solidFill>
                  <a:schemeClr val="tx1"/>
                </a:solidFill>
                <a:latin typeface="Arial" panose="020B0604020202020204" pitchFamily="34" charset="0"/>
              </a:rPr>
              <a:t>VỚI SỐ CÓ HAI CHỮ </a:t>
            </a:r>
            <a:r>
              <a:rPr lang="en-US" altLang="en-US" sz="2400" b="1" dirty="0" smtClean="0">
                <a:solidFill>
                  <a:schemeClr val="tx1"/>
                </a:solidFill>
                <a:latin typeface="Arial" panose="020B0604020202020204" pitchFamily="34" charset="0"/>
              </a:rPr>
              <a:t>SỐ</a:t>
            </a:r>
            <a:r>
              <a:rPr lang="vi-VN" altLang="en-US" sz="2400" b="1" dirty="0" smtClean="0">
                <a:solidFill>
                  <a:schemeClr val="tx1"/>
                </a:solidFill>
                <a:latin typeface="Arial" panose="020B0604020202020204" pitchFamily="34" charset="0"/>
              </a:rPr>
              <a:t> ( </a:t>
            </a:r>
            <a:r>
              <a:rPr lang="en-US" altLang="vi-VN" sz="2400" b="1" dirty="0" smtClean="0">
                <a:solidFill>
                  <a:schemeClr val="tx1"/>
                </a:solidFill>
                <a:latin typeface="Arial" panose="020B0604020202020204" pitchFamily="34" charset="0"/>
              </a:rPr>
              <a:t>T</a:t>
            </a:r>
            <a:r>
              <a:rPr lang="vi-VN" altLang="en-US" sz="2400" b="1" dirty="0" smtClean="0">
                <a:solidFill>
                  <a:schemeClr val="tx1"/>
                </a:solidFill>
                <a:latin typeface="Arial" panose="020B0604020202020204" pitchFamily="34" charset="0"/>
              </a:rPr>
              <a:t>iết 1)</a:t>
            </a:r>
            <a:endParaRPr lang="vi-VN" altLang="en-US" sz="2400" b="1" dirty="0" smtClean="0">
              <a:solidFill>
                <a:schemeClr val="tx1"/>
              </a:solidFill>
              <a:latin typeface="Arial" panose="020B0604020202020204" pitchFamily="34" charset="0"/>
            </a:endParaRPr>
          </a:p>
        </p:txBody>
      </p:sp>
      <p:sp>
        <p:nvSpPr>
          <p:cNvPr id="4166" name="Rectangle 70"/>
          <p:cNvSpPr>
            <a:spLocks noChangeArrowheads="1"/>
          </p:cNvSpPr>
          <p:nvPr/>
        </p:nvSpPr>
        <p:spPr bwMode="auto">
          <a:xfrm>
            <a:off x="5243196" y="632435"/>
            <a:ext cx="1371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0"/>
              </a:spcBef>
              <a:buFontTx/>
              <a:buNone/>
            </a:pPr>
            <a:r>
              <a:rPr lang="en-US" altLang="en-US" sz="2800" b="1" u="sng" dirty="0" err="1">
                <a:solidFill>
                  <a:schemeClr val="tx1"/>
                </a:solidFill>
                <a:latin typeface=".VnTime" panose="020B7200000000000000" pitchFamily="34" charset="0"/>
              </a:rPr>
              <a:t>To¸n</a:t>
            </a:r>
            <a:endParaRPr lang="en-US" altLang="en-US" sz="2800" b="1" u="sng" dirty="0" err="1">
              <a:solidFill>
                <a:schemeClr val="tx1"/>
              </a:solidFill>
              <a:latin typeface=".VnTime" panose="020B7200000000000000" pitchFamily="34" charset="0"/>
            </a:endParaRPr>
          </a:p>
        </p:txBody>
      </p:sp>
      <p:sp>
        <p:nvSpPr>
          <p:cNvPr id="4167" name="Rectangle 71"/>
          <p:cNvSpPr>
            <a:spLocks noChangeArrowheads="1"/>
          </p:cNvSpPr>
          <p:nvPr/>
        </p:nvSpPr>
        <p:spPr bwMode="auto">
          <a:xfrm>
            <a:off x="3173783" y="66414"/>
            <a:ext cx="624840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en-US" altLang="en-US" sz="2800" b="1" i="1" dirty="0" err="1" smtClean="0">
                <a:latin typeface="Times New Roman" panose="02020603050405020304" pitchFamily="18" charset="0"/>
                <a:cs typeface="Times New Roman" panose="02020603050405020304" pitchFamily="18" charset="0"/>
              </a:rPr>
              <a:t>Th</a:t>
            </a:r>
            <a:r>
              <a:rPr lang="vi-VN" altLang="en-US" sz="2800" b="1" i="1" dirty="0" smtClean="0">
                <a:latin typeface="Times New Roman" panose="02020603050405020304" pitchFamily="18" charset="0"/>
                <a:cs typeface="Times New Roman" panose="02020603050405020304" pitchFamily="18" charset="0"/>
              </a:rPr>
              <a:t>ứ</a:t>
            </a:r>
            <a:r>
              <a:rPr lang="en-US" altLang="en-US" sz="2800" b="1" i="1" dirty="0" smtClean="0">
                <a:latin typeface="Times New Roman" panose="02020603050405020304" pitchFamily="18" charset="0"/>
                <a:cs typeface="Times New Roman" panose="02020603050405020304" pitchFamily="18" charset="0"/>
              </a:rPr>
              <a:t> Tư </a:t>
            </a:r>
            <a:r>
              <a:rPr lang="en-US" altLang="en-US" sz="2800" b="1" i="1" dirty="0" err="1" smtClean="0">
                <a:latin typeface="Times New Roman" panose="02020603050405020304" pitchFamily="18" charset="0"/>
                <a:cs typeface="Times New Roman" panose="02020603050405020304" pitchFamily="18" charset="0"/>
              </a:rPr>
              <a:t>ngày</a:t>
            </a:r>
            <a:r>
              <a:rPr lang="en-US" altLang="en-US" sz="2800" b="1" i="1" dirty="0" smtClean="0">
                <a:latin typeface="Times New Roman" panose="02020603050405020304" pitchFamily="18" charset="0"/>
                <a:cs typeface="Times New Roman" panose="02020603050405020304" pitchFamily="18" charset="0"/>
              </a:rPr>
              <a:t> 15 </a:t>
            </a:r>
            <a:r>
              <a:rPr lang="en-US" altLang="en-US" sz="2800" b="1" i="1" dirty="0" err="1" smtClean="0">
                <a:latin typeface="Times New Roman" panose="02020603050405020304" pitchFamily="18" charset="0"/>
                <a:cs typeface="Times New Roman" panose="02020603050405020304" pitchFamily="18" charset="0"/>
              </a:rPr>
              <a:t>tháng</a:t>
            </a:r>
            <a:r>
              <a:rPr lang="en-US" altLang="en-US" sz="2800" b="1" i="1" dirty="0" smtClean="0">
                <a:latin typeface="Times New Roman" panose="02020603050405020304" pitchFamily="18" charset="0"/>
                <a:cs typeface="Times New Roman" panose="02020603050405020304" pitchFamily="18" charset="0"/>
              </a:rPr>
              <a:t> </a:t>
            </a:r>
            <a:r>
              <a:rPr lang="en-US" altLang="en-US" sz="2800" b="1" i="1" dirty="0">
                <a:latin typeface="Times New Roman" panose="02020603050405020304" pitchFamily="18" charset="0"/>
                <a:cs typeface="Times New Roman" panose="02020603050405020304" pitchFamily="18" charset="0"/>
              </a:rPr>
              <a:t>11 </a:t>
            </a:r>
            <a:r>
              <a:rPr lang="en-US" altLang="en-US" sz="2800" b="1" i="1" dirty="0" err="1" smtClean="0">
                <a:latin typeface="Times New Roman" panose="02020603050405020304" pitchFamily="18" charset="0"/>
                <a:cs typeface="Times New Roman" panose="02020603050405020304" pitchFamily="18" charset="0"/>
              </a:rPr>
              <a:t>năm</a:t>
            </a:r>
            <a:r>
              <a:rPr lang="en-US" altLang="en-US" sz="2800" b="1" i="1" dirty="0" smtClean="0">
                <a:latin typeface="Times New Roman" panose="02020603050405020304" pitchFamily="18" charset="0"/>
                <a:cs typeface="Times New Roman" panose="02020603050405020304" pitchFamily="18" charset="0"/>
              </a:rPr>
              <a:t> 20</a:t>
            </a:r>
            <a:r>
              <a:rPr lang="vi-VN" altLang="en-US" sz="2800" b="1" i="1" dirty="0" smtClean="0">
                <a:latin typeface="Times New Roman" panose="02020603050405020304" pitchFamily="18" charset="0"/>
                <a:cs typeface="Times New Roman" panose="02020603050405020304" pitchFamily="18" charset="0"/>
              </a:rPr>
              <a:t>23</a:t>
            </a:r>
            <a:endParaRPr lang="en-US" altLang="en-US" sz="2800" b="1" dirty="0">
              <a:latin typeface="Times New Roman" panose="02020603050405020304" pitchFamily="18" charset="0"/>
              <a:cs typeface="Times New Roman" panose="02020603050405020304" pitchFamily="18" charset="0"/>
            </a:endParaRPr>
          </a:p>
        </p:txBody>
      </p:sp>
      <p:sp>
        <p:nvSpPr>
          <p:cNvPr id="43" name="AutoShape 2">
            <a:hlinkClick r:id="" action="ppaction://noaction"/>
          </p:cNvPr>
          <p:cNvSpPr>
            <a:spLocks noChangeArrowheads="1"/>
          </p:cNvSpPr>
          <p:nvPr/>
        </p:nvSpPr>
        <p:spPr bwMode="auto">
          <a:xfrm>
            <a:off x="3905449" y="2680851"/>
            <a:ext cx="4381060" cy="3499944"/>
          </a:xfrm>
          <a:prstGeom prst="star32">
            <a:avLst>
              <a:gd name="adj" fmla="val 37500"/>
            </a:avLst>
          </a:prstGeom>
          <a:gradFill rotWithShape="1">
            <a:gsLst>
              <a:gs pos="0">
                <a:srgbClr val="FFCCFF"/>
              </a:gs>
              <a:gs pos="100000">
                <a:srgbClr val="00FFFF"/>
              </a:gs>
            </a:gsLst>
            <a:path path="shape">
              <a:fillToRect l="50000" t="50000" r="50000" b="50000"/>
            </a:path>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algn="ctr" eaLnBrk="1" hangingPunct="1"/>
            <a:endParaRPr lang="en-US" altLang="en-US" sz="3600" b="1" dirty="0" smtClean="0">
              <a:solidFill>
                <a:srgbClr val="FF0000"/>
              </a:solidFill>
              <a:latin typeface="+mj-lt"/>
            </a:endParaRPr>
          </a:p>
          <a:p>
            <a:pPr algn="ctr" eaLnBrk="1" hangingPunct="1"/>
            <a:r>
              <a:rPr lang="en-US" altLang="en-US" sz="2800" b="1" dirty="0" err="1" smtClean="0">
                <a:solidFill>
                  <a:srgbClr val="FF0000"/>
                </a:solidFill>
                <a:latin typeface="+mj-lt"/>
              </a:rPr>
              <a:t>Thảo</a:t>
            </a:r>
            <a:r>
              <a:rPr lang="en-US" altLang="en-US" sz="2800" b="1" dirty="0" smtClean="0">
                <a:solidFill>
                  <a:srgbClr val="FF0000"/>
                </a:solidFill>
                <a:latin typeface="+mj-lt"/>
              </a:rPr>
              <a:t> </a:t>
            </a:r>
            <a:r>
              <a:rPr lang="en-US" altLang="en-US" sz="2800" b="1" dirty="0" err="1" smtClean="0">
                <a:solidFill>
                  <a:srgbClr val="FF0000"/>
                </a:solidFill>
                <a:latin typeface="+mj-lt"/>
              </a:rPr>
              <a:t>luận</a:t>
            </a:r>
            <a:r>
              <a:rPr lang="en-US" altLang="en-US" sz="2800" b="1" dirty="0" smtClean="0">
                <a:solidFill>
                  <a:srgbClr val="FF0000"/>
                </a:solidFill>
                <a:latin typeface="+mj-lt"/>
              </a:rPr>
              <a:t>  </a:t>
            </a:r>
            <a:r>
              <a:rPr lang="en-US" altLang="en-US" sz="2800" b="1" dirty="0" err="1" smtClean="0">
                <a:solidFill>
                  <a:srgbClr val="FF0000"/>
                </a:solidFill>
                <a:latin typeface="+mj-lt"/>
              </a:rPr>
              <a:t>nhóm</a:t>
            </a:r>
            <a:r>
              <a:rPr lang="en-US" altLang="en-US" sz="2800" b="1" dirty="0" smtClean="0">
                <a:solidFill>
                  <a:srgbClr val="FF0000"/>
                </a:solidFill>
                <a:latin typeface="+mj-lt"/>
              </a:rPr>
              <a:t> 2 </a:t>
            </a:r>
            <a:endParaRPr lang="en-US" altLang="en-US" sz="2800" b="1" dirty="0" smtClean="0">
              <a:solidFill>
                <a:srgbClr val="FF0000"/>
              </a:solidFill>
              <a:latin typeface="+mj-lt"/>
            </a:endParaRPr>
          </a:p>
          <a:p>
            <a:pPr algn="ctr" eaLnBrk="1" hangingPunct="1"/>
            <a:r>
              <a:rPr lang="en-US" altLang="en-US" sz="2800" b="1" dirty="0" err="1" smtClean="0">
                <a:solidFill>
                  <a:srgbClr val="FF0000"/>
                </a:solidFill>
                <a:latin typeface="+mj-lt"/>
              </a:rPr>
              <a:t>tìm</a:t>
            </a:r>
            <a:r>
              <a:rPr lang="en-US" altLang="en-US" sz="2800" b="1" dirty="0" smtClean="0">
                <a:solidFill>
                  <a:srgbClr val="FF0000"/>
                </a:solidFill>
                <a:latin typeface="+mj-lt"/>
              </a:rPr>
              <a:t> </a:t>
            </a:r>
            <a:r>
              <a:rPr lang="en-US" altLang="en-US" sz="2800" b="1" dirty="0" err="1" smtClean="0">
                <a:solidFill>
                  <a:srgbClr val="FF0000"/>
                </a:solidFill>
                <a:latin typeface="+mj-lt"/>
              </a:rPr>
              <a:t>cách</a:t>
            </a:r>
            <a:r>
              <a:rPr lang="en-US" altLang="en-US" sz="2800" b="1" dirty="0" smtClean="0">
                <a:solidFill>
                  <a:srgbClr val="FF0000"/>
                </a:solidFill>
                <a:latin typeface="+mj-lt"/>
              </a:rPr>
              <a:t> </a:t>
            </a:r>
            <a:r>
              <a:rPr lang="en-US" altLang="en-US" sz="2800" b="1" dirty="0" err="1" smtClean="0">
                <a:solidFill>
                  <a:srgbClr val="FF0000"/>
                </a:solidFill>
                <a:latin typeface="+mj-lt"/>
              </a:rPr>
              <a:t>tính</a:t>
            </a:r>
            <a:r>
              <a:rPr lang="en-US" altLang="en-US" sz="2800" b="1" dirty="0" smtClean="0">
                <a:solidFill>
                  <a:srgbClr val="FF0000"/>
                </a:solidFill>
                <a:latin typeface="+mj-lt"/>
              </a:rPr>
              <a:t> .</a:t>
            </a:r>
            <a:endParaRPr lang="vi-VN" altLang="en-US" sz="2800" b="1" dirty="0" smtClean="0">
              <a:solidFill>
                <a:srgbClr val="FF0000"/>
              </a:solidFill>
              <a:latin typeface="+mj-lt"/>
            </a:endParaRPr>
          </a:p>
          <a:p>
            <a:pPr algn="ctr"/>
            <a:r>
              <a:rPr lang="en-US" altLang="en-US" sz="2800" b="1" dirty="0" smtClean="0">
                <a:solidFill>
                  <a:srgbClr val="FF0000"/>
                </a:solidFill>
                <a:latin typeface="Times New Roman" panose="02020603050405020304" pitchFamily="18" charset="0"/>
                <a:cs typeface="Times New Roman" panose="02020603050405020304" pitchFamily="18" charset="0"/>
              </a:rPr>
              <a:t>(3 </a:t>
            </a:r>
            <a:r>
              <a:rPr lang="en-US" altLang="en-US" sz="2800" b="1" dirty="0" err="1" smtClean="0">
                <a:solidFill>
                  <a:srgbClr val="FF0000"/>
                </a:solidFill>
                <a:latin typeface="Times New Roman" panose="02020603050405020304" pitchFamily="18" charset="0"/>
                <a:cs typeface="Times New Roman" panose="02020603050405020304" pitchFamily="18" charset="0"/>
              </a:rPr>
              <a:t>Ph</a:t>
            </a:r>
            <a:r>
              <a:rPr lang="vi-VN" altLang="en-US" sz="2800" b="1" dirty="0">
                <a:solidFill>
                  <a:srgbClr val="FF0000"/>
                </a:solidFill>
                <a:latin typeface="Times New Roman" panose="02020603050405020304" pitchFamily="18" charset="0"/>
                <a:cs typeface="Times New Roman" panose="02020603050405020304" pitchFamily="18" charset="0"/>
              </a:rPr>
              <a:t>ú</a:t>
            </a:r>
            <a:r>
              <a:rPr lang="en-US" altLang="en-US" sz="2800" b="1" dirty="0" smtClean="0">
                <a:solidFill>
                  <a:srgbClr val="FF0000"/>
                </a:solidFill>
                <a:latin typeface="Times New Roman" panose="02020603050405020304" pitchFamily="18" charset="0"/>
                <a:cs typeface="Times New Roman" panose="02020603050405020304" pitchFamily="18" charset="0"/>
              </a:rPr>
              <a:t>t</a:t>
            </a:r>
            <a:r>
              <a:rPr lang="en-US" altLang="en-US" sz="2800" b="1" dirty="0">
                <a:solidFill>
                  <a:srgbClr val="FF0000"/>
                </a:solidFill>
                <a:latin typeface="Times New Roman" panose="02020603050405020304" pitchFamily="18" charset="0"/>
                <a:cs typeface="Times New Roman" panose="02020603050405020304" pitchFamily="18" charset="0"/>
              </a:rPr>
              <a:t>)</a:t>
            </a:r>
            <a:endParaRPr lang="en-US" altLang="en-US" sz="2800" b="1" dirty="0">
              <a:solidFill>
                <a:srgbClr val="FF0000"/>
              </a:solidFill>
              <a:latin typeface="Times New Roman" panose="02020603050405020304" pitchFamily="18" charset="0"/>
              <a:cs typeface="Times New Roman" panose="02020603050405020304" pitchFamily="18" charset="0"/>
            </a:endParaRPr>
          </a:p>
          <a:p>
            <a:pPr algn="ctr" eaLnBrk="1" hangingPunct="1"/>
            <a:endParaRPr lang="en-US" altLang="en-US" sz="3600" b="1" dirty="0" smtClean="0">
              <a:solidFill>
                <a:srgbClr val="FF0000"/>
              </a:solidFill>
              <a:latin typeface="+mj-lt"/>
            </a:endParaRPr>
          </a:p>
        </p:txBody>
      </p:sp>
      <p:sp>
        <p:nvSpPr>
          <p:cNvPr id="56" name="Text Box 9"/>
          <p:cNvSpPr txBox="1">
            <a:spLocks noChangeArrowheads="1"/>
          </p:cNvSpPr>
          <p:nvPr/>
        </p:nvSpPr>
        <p:spPr bwMode="auto">
          <a:xfrm>
            <a:off x="2272530" y="1538102"/>
            <a:ext cx="649098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vi-VN" altLang="en-US" sz="3600" b="1" dirty="0" smtClean="0">
                <a:solidFill>
                  <a:srgbClr val="FF0000"/>
                </a:solidFill>
                <a:latin typeface="Arial" panose="020B0604020202020204" pitchFamily="34" charset="0"/>
              </a:rPr>
              <a:t> </a:t>
            </a:r>
            <a:r>
              <a:rPr lang="en-US" altLang="en-US" sz="3600" b="1" dirty="0" smtClean="0">
                <a:solidFill>
                  <a:srgbClr val="FF0000"/>
                </a:solidFill>
                <a:latin typeface="Arial" panose="020B0604020202020204" pitchFamily="34" charset="0"/>
              </a:rPr>
              <a:t>              </a:t>
            </a:r>
            <a:r>
              <a:rPr lang="vi-VN" altLang="en-US" sz="3600" b="1" dirty="0" smtClean="0">
                <a:solidFill>
                  <a:srgbClr val="FF0000"/>
                </a:solidFill>
                <a:latin typeface="Arial" panose="020B0604020202020204" pitchFamily="34" charset="0"/>
              </a:rPr>
              <a:t>25 x 53 =  ?</a:t>
            </a:r>
            <a:r>
              <a:rPr lang="en-US" altLang="en-US" sz="3600" b="1" dirty="0" smtClean="0">
                <a:solidFill>
                  <a:srgbClr val="FF0000"/>
                </a:solidFill>
                <a:latin typeface="Arial" panose="020B0604020202020204" pitchFamily="34" charset="0"/>
              </a:rPr>
              <a:t>    </a:t>
            </a:r>
            <a:endParaRPr lang="en-US" altLang="en-US" sz="3600" b="1" dirty="0">
              <a:solidFill>
                <a:srgbClr val="FF0000"/>
              </a:solidFill>
              <a:latin typeface="Arial" panose="020B0604020202020204" pitchFamily="34" charset="0"/>
            </a:endParaRPr>
          </a:p>
        </p:txBody>
      </p:sp>
      <p:pic>
        <p:nvPicPr>
          <p:cNvPr id="3" name="Đồng hồ đếm ngược 3 phút gây sốc 3 Minutes">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8375650" y="4446270"/>
            <a:ext cx="3474085" cy="20307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checkerboard(across)">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32" fill="hold" grpId="1" nodeType="clickEffect">
                                  <p:stCondLst>
                                    <p:cond delay="0"/>
                                  </p:stCondLst>
                                  <p:childTnLst>
                                    <p:animEffect transition="out" filter="diamond(out)">
                                      <p:cBhvr>
                                        <p:cTn id="11" dur="2000"/>
                                        <p:tgtEl>
                                          <p:spTgt spid="43"/>
                                        </p:tgtEl>
                                      </p:cBhvr>
                                    </p:animEffect>
                                    <p:set>
                                      <p:cBhvr>
                                        <p:cTn id="12" dur="1" fill="hold">
                                          <p:stCondLst>
                                            <p:cond delay="1999"/>
                                          </p:stCondLst>
                                        </p:cTn>
                                        <p:tgtEl>
                                          <p:spTgt spid="4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18" fill="hold" display="1">
                  <p:stCondLst>
                    <p:cond delay="indefinite"/>
                  </p:stCondLst>
                </p:cTn>
                <p:tgtEl>
                  <p:spTgt spid="3"/>
                </p:tgtEl>
              </p:cMediaNode>
            </p:video>
          </p:childTnLst>
        </p:cTn>
      </p:par>
    </p:tnLst>
    <p:bldLst>
      <p:bldP spid="43" grpId="0" bldLvl="0" animBg="1"/>
      <p:bldP spid="43" grpId="1" bldLvl="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4200</Words>
  <Application>WPS Presentation</Application>
  <PresentationFormat>Widescreen</PresentationFormat>
  <Paragraphs>474</Paragraphs>
  <Slides>29</Slides>
  <Notes>3</Notes>
  <HiddenSlides>0</HiddenSlides>
  <MMClips>18</MMClips>
  <ScaleCrop>false</ScaleCrop>
  <HeadingPairs>
    <vt:vector size="8" baseType="variant">
      <vt:variant>
        <vt:lpstr>已用的字体</vt:lpstr>
      </vt:variant>
      <vt:variant>
        <vt:i4>19</vt:i4>
      </vt:variant>
      <vt:variant>
        <vt:lpstr>主题</vt:lpstr>
      </vt:variant>
      <vt:variant>
        <vt:i4>1</vt:i4>
      </vt:variant>
      <vt:variant>
        <vt:lpstr>嵌入 OLE 服务器</vt:lpstr>
      </vt:variant>
      <vt:variant>
        <vt:i4>5</vt:i4>
      </vt:variant>
      <vt:variant>
        <vt:lpstr>幻灯片标题</vt:lpstr>
      </vt:variant>
      <vt:variant>
        <vt:i4>29</vt:i4>
      </vt:variant>
    </vt:vector>
  </HeadingPairs>
  <TitlesOfParts>
    <vt:vector size="54" baseType="lpstr">
      <vt:lpstr>Arial</vt:lpstr>
      <vt:lpstr>SimSun</vt:lpstr>
      <vt:lpstr>Wingdings</vt:lpstr>
      <vt:lpstr>Times New Roman</vt:lpstr>
      <vt:lpstr>Tahoma</vt:lpstr>
      <vt:lpstr>Arial</vt:lpstr>
      <vt:lpstr>.VnAvant</vt:lpstr>
      <vt:lpstr>Segoe Print</vt:lpstr>
      <vt:lpstr>.VnTime</vt:lpstr>
      <vt:lpstr>Microsoft YaHei</vt:lpstr>
      <vt:lpstr>Arial Unicode MS</vt:lpstr>
      <vt:lpstr>Calibri Light</vt:lpstr>
      <vt:lpstr>Calibri</vt:lpstr>
      <vt:lpstr>VNI-Thufap1</vt:lpstr>
      <vt:lpstr>华康海报体W12(P)</vt:lpstr>
      <vt:lpstr>Open Sans Extrabold</vt:lpstr>
      <vt:lpstr>Montserrat</vt:lpstr>
      <vt:lpstr>Calibri</vt:lpstr>
      <vt:lpstr>.VnArial</vt:lpstr>
      <vt:lpstr>Office Theme</vt:lpstr>
      <vt:lpstr>Equation.3</vt:lpstr>
      <vt:lpstr>Equation.3</vt:lpstr>
      <vt:lpstr>Equation.3</vt:lpstr>
      <vt:lpstr>Equation.3</vt:lpstr>
      <vt:lpstr>Equation.3</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Huyen</cp:lastModifiedBy>
  <cp:revision>539</cp:revision>
  <dcterms:created xsi:type="dcterms:W3CDTF">2018-05-01T14:03:00Z</dcterms:created>
  <dcterms:modified xsi:type="dcterms:W3CDTF">2023-11-15T02:06:35Z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DABB0D8F1C084FC6B6AE7FBDBB1402D5_12</vt:lpwstr>
  </property>
  <property fmtid="{D5CDD505-2E9C-101B-9397-08002B2CF9AE}" pid="3" name="KSOProductBuildVer">
    <vt:lpwstr>1033-12.2.0.13306</vt:lpwstr>
  </property>
</Properties>
</file>