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86" r:id="rId3"/>
    <p:sldId id="287" r:id="rId4"/>
    <p:sldId id="288" r:id="rId5"/>
    <p:sldId id="290" r:id="rId6"/>
    <p:sldId id="289" r:id="rId7"/>
    <p:sldId id="285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FFCC"/>
    <a:srgbClr val="FCF4B6"/>
    <a:srgbClr val="E7F1AD"/>
    <a:srgbClr val="D8CEC6"/>
    <a:srgbClr val="0000FF"/>
    <a:srgbClr val="000066"/>
    <a:srgbClr val="F58F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2" autoAdjust="0"/>
    <p:restoredTop sz="94660"/>
  </p:normalViewPr>
  <p:slideViewPr>
    <p:cSldViewPr>
      <p:cViewPr varScale="1">
        <p:scale>
          <a:sx n="80" d="100"/>
          <a:sy n="80" d="100"/>
        </p:scale>
        <p:origin x="1536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9B285-D654-49D9-B920-73494A3271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CCAC3-0A62-4FA4-BA55-5DFA4ECFF8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D776A-F9B9-499A-956B-6C7226BF30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0F003-CEFF-449F-AD5F-DE44480547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5DE87-99A3-4549-975A-12C3FCE74C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9487A-8334-43D3-AE74-BE0E22C242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0B4AA2-830D-49F9-8B09-988829A623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8EDE0-6A53-4E26-BE02-2D4AE2D5A7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9C5A7-951A-49D6-BC39-4EA850DF93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B0C7F-C7A8-433F-8B2E-3A9941E22D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E6A80-CDF7-46CB-9002-3D161A3105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05993A09-596F-446D-82A4-B4A53EDB3D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609600" y="1600200"/>
            <a:ext cx="8305800" cy="646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600" b="1" i="1" dirty="0">
                <a:latin typeface="Times New Roman" pitchFamily="18" charset="0"/>
                <a:cs typeface="Times New Roman" pitchFamily="18" charset="0"/>
              </a:rPr>
              <a:t>Đặt tính và tính:</a:t>
            </a:r>
            <a:endParaRPr lang="en-US" alt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89" name="AutoShape 109"/>
          <p:cNvSpPr>
            <a:spLocks noChangeArrowheads="1"/>
          </p:cNvSpPr>
          <p:nvPr/>
        </p:nvSpPr>
        <p:spPr bwMode="auto">
          <a:xfrm>
            <a:off x="1219200" y="-52902"/>
            <a:ext cx="6781800" cy="1748176"/>
          </a:xfrm>
          <a:prstGeom prst="irregularSeal1">
            <a:avLst/>
          </a:prstGeom>
          <a:solidFill>
            <a:srgbClr val="FFFF66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/>
          <a:lstStyle>
            <a:lvl1pPr algn="ctr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ctr">
              <a:spcBef>
                <a:spcPct val="20000"/>
              </a:spcBef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ctr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3600" b="1" dirty="0" err="1">
                <a:ln>
                  <a:solidFill>
                    <a:srgbClr val="FF33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</a:rPr>
              <a:t>Kiểm</a:t>
            </a:r>
            <a:r>
              <a:rPr lang="en-US" sz="3600" b="1" dirty="0">
                <a:ln>
                  <a:solidFill>
                    <a:srgbClr val="FF33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ln>
                  <a:solidFill>
                    <a:srgbClr val="FF33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</a:rPr>
              <a:t>tra</a:t>
            </a:r>
            <a:r>
              <a:rPr lang="en-US" sz="3600" b="1" dirty="0">
                <a:ln>
                  <a:solidFill>
                    <a:srgbClr val="FF33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ln>
                  <a:solidFill>
                    <a:srgbClr val="FF33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sz="3600" b="1" dirty="0">
                <a:ln>
                  <a:solidFill>
                    <a:srgbClr val="FF33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ln>
                  <a:solidFill>
                    <a:srgbClr val="FF33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</a:rPr>
              <a:t>cũ</a:t>
            </a:r>
            <a:endParaRPr lang="en-US" sz="3600" b="1" dirty="0">
              <a:ln>
                <a:solidFill>
                  <a:srgbClr val="FF3300"/>
                </a:solidFill>
              </a:ln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42950" y="2535238"/>
            <a:ext cx="2324100" cy="590550"/>
            <a:chOff x="685800" y="2356504"/>
            <a:chExt cx="2324100" cy="590469"/>
          </a:xfrm>
        </p:grpSpPr>
        <p:sp>
          <p:nvSpPr>
            <p:cNvPr id="2077" name="Text Box 13"/>
            <p:cNvSpPr txBox="1">
              <a:spLocks noChangeArrowheads="1"/>
            </p:cNvSpPr>
            <p:nvPr/>
          </p:nvSpPr>
          <p:spPr bwMode="auto">
            <a:xfrm>
              <a:off x="685800" y="2356504"/>
              <a:ext cx="609600" cy="579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3200">
                  <a:latin typeface="Times New Roman" pitchFamily="18" charset="0"/>
                </a:rPr>
                <a:t>a)</a:t>
              </a:r>
            </a:p>
          </p:txBody>
        </p:sp>
        <p:sp>
          <p:nvSpPr>
            <p:cNvPr id="20591" name="Text Box 111"/>
            <p:cNvSpPr txBox="1">
              <a:spLocks noChangeArrowheads="1"/>
            </p:cNvSpPr>
            <p:nvPr/>
          </p:nvSpPr>
          <p:spPr bwMode="auto">
            <a:xfrm>
              <a:off x="1028700" y="2362853"/>
              <a:ext cx="1981200" cy="58412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3200" dirty="0">
                  <a:latin typeface="+mn-lt"/>
                </a:rPr>
                <a:t>4862 : 2</a:t>
              </a:r>
            </a:p>
          </p:txBody>
        </p:sp>
      </p:grp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5029200" y="2528888"/>
            <a:ext cx="2362200" cy="590550"/>
            <a:chOff x="4724400" y="2356861"/>
            <a:chExt cx="2362200" cy="590113"/>
          </a:xfrm>
        </p:grpSpPr>
        <p:sp>
          <p:nvSpPr>
            <p:cNvPr id="2075" name="Text Box 46"/>
            <p:cNvSpPr txBox="1">
              <a:spLocks noChangeArrowheads="1"/>
            </p:cNvSpPr>
            <p:nvPr/>
          </p:nvSpPr>
          <p:spPr bwMode="auto">
            <a:xfrm>
              <a:off x="4724400" y="2356861"/>
              <a:ext cx="6096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3200">
                  <a:latin typeface="Times New Roman" pitchFamily="18" charset="0"/>
                </a:rPr>
                <a:t>b)</a:t>
              </a:r>
            </a:p>
          </p:txBody>
        </p:sp>
        <p:sp>
          <p:nvSpPr>
            <p:cNvPr id="20592" name="Text Box 112"/>
            <p:cNvSpPr txBox="1">
              <a:spLocks noChangeArrowheads="1"/>
            </p:cNvSpPr>
            <p:nvPr/>
          </p:nvSpPr>
          <p:spPr bwMode="auto">
            <a:xfrm>
              <a:off x="5105400" y="2361619"/>
              <a:ext cx="1981200" cy="58535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3200" dirty="0">
                  <a:latin typeface="+mj-lt"/>
                </a:rPr>
                <a:t>3369 : 3</a:t>
              </a:r>
            </a:p>
          </p:txBody>
        </p:sp>
      </p:grp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1085850" y="3141663"/>
            <a:ext cx="2114550" cy="2354262"/>
            <a:chOff x="1085850" y="3270665"/>
            <a:chExt cx="2114550" cy="2354708"/>
          </a:xfrm>
        </p:grpSpPr>
        <p:sp>
          <p:nvSpPr>
            <p:cNvPr id="4" name="TextBox 3"/>
            <p:cNvSpPr txBox="1"/>
            <p:nvPr/>
          </p:nvSpPr>
          <p:spPr>
            <a:xfrm>
              <a:off x="1085850" y="3270665"/>
              <a:ext cx="1238250" cy="58431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dirty="0">
                  <a:solidFill>
                    <a:srgbClr val="FF0000"/>
                  </a:solidFill>
                  <a:latin typeface="+mn-lt"/>
                </a:rPr>
                <a:t>4862</a:t>
              </a:r>
            </a:p>
          </p:txBody>
        </p:sp>
        <p:sp>
          <p:nvSpPr>
            <p:cNvPr id="2068" name="TextBox 19"/>
            <p:cNvSpPr txBox="1">
              <a:spLocks noChangeArrowheads="1"/>
            </p:cNvSpPr>
            <p:nvPr/>
          </p:nvSpPr>
          <p:spPr bwMode="auto">
            <a:xfrm>
              <a:off x="2352675" y="3270665"/>
              <a:ext cx="5334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</a:rPr>
                <a:t>2</a:t>
              </a:r>
            </a:p>
          </p:txBody>
        </p:sp>
        <p:cxnSp>
          <p:nvCxnSpPr>
            <p:cNvPr id="2069" name="Straight Connector 5"/>
            <p:cNvCxnSpPr>
              <a:cxnSpLocks noChangeShapeType="1"/>
            </p:cNvCxnSpPr>
            <p:nvPr/>
          </p:nvCxnSpPr>
          <p:spPr bwMode="auto">
            <a:xfrm>
              <a:off x="2209800" y="3283940"/>
              <a:ext cx="0" cy="113566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2070" name="Straight Connector 8"/>
            <p:cNvCxnSpPr>
              <a:cxnSpLocks noChangeShapeType="1"/>
            </p:cNvCxnSpPr>
            <p:nvPr/>
          </p:nvCxnSpPr>
          <p:spPr bwMode="auto">
            <a:xfrm>
              <a:off x="2209800" y="3810000"/>
              <a:ext cx="990600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sp>
          <p:nvSpPr>
            <p:cNvPr id="2071" name="TextBox 9"/>
            <p:cNvSpPr txBox="1">
              <a:spLocks noChangeArrowheads="1"/>
            </p:cNvSpPr>
            <p:nvPr/>
          </p:nvSpPr>
          <p:spPr bwMode="auto">
            <a:xfrm>
              <a:off x="1112041" y="3747778"/>
              <a:ext cx="81438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</a:rPr>
                <a:t>08</a:t>
              </a:r>
            </a:p>
          </p:txBody>
        </p:sp>
        <p:sp>
          <p:nvSpPr>
            <p:cNvPr id="2072" name="TextBox 31"/>
            <p:cNvSpPr txBox="1">
              <a:spLocks noChangeArrowheads="1"/>
            </p:cNvSpPr>
            <p:nvPr/>
          </p:nvSpPr>
          <p:spPr bwMode="auto">
            <a:xfrm>
              <a:off x="1593059" y="4604324"/>
              <a:ext cx="81438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</a:rPr>
                <a:t>02</a:t>
              </a:r>
            </a:p>
          </p:txBody>
        </p:sp>
        <p:sp>
          <p:nvSpPr>
            <p:cNvPr id="2073" name="TextBox 32"/>
            <p:cNvSpPr txBox="1">
              <a:spLocks noChangeArrowheads="1"/>
            </p:cNvSpPr>
            <p:nvPr/>
          </p:nvSpPr>
          <p:spPr bwMode="auto">
            <a:xfrm>
              <a:off x="1352550" y="4189907"/>
              <a:ext cx="81438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</a:rPr>
                <a:t>06</a:t>
              </a:r>
            </a:p>
          </p:txBody>
        </p:sp>
        <p:sp>
          <p:nvSpPr>
            <p:cNvPr id="2074" name="TextBox 33"/>
            <p:cNvSpPr txBox="1">
              <a:spLocks noChangeArrowheads="1"/>
            </p:cNvSpPr>
            <p:nvPr/>
          </p:nvSpPr>
          <p:spPr bwMode="auto">
            <a:xfrm>
              <a:off x="1833568" y="5040598"/>
              <a:ext cx="81438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</a:rPr>
                <a:t>0</a:t>
              </a:r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5410200" y="3124200"/>
            <a:ext cx="2209800" cy="2379663"/>
            <a:chOff x="5410199" y="3124121"/>
            <a:chExt cx="2209801" cy="2380008"/>
          </a:xfrm>
        </p:grpSpPr>
        <p:sp>
          <p:nvSpPr>
            <p:cNvPr id="27" name="TextBox 26"/>
            <p:cNvSpPr txBox="1"/>
            <p:nvPr/>
          </p:nvSpPr>
          <p:spPr>
            <a:xfrm>
              <a:off x="5410199" y="3124121"/>
              <a:ext cx="1238251" cy="58428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dirty="0">
                  <a:solidFill>
                    <a:srgbClr val="FF0000"/>
                  </a:solidFill>
                  <a:latin typeface="+mn-lt"/>
                </a:rPr>
                <a:t>3369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672263" y="3125709"/>
              <a:ext cx="414337" cy="58428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dirty="0">
                  <a:solidFill>
                    <a:srgbClr val="FF0000"/>
                  </a:solidFill>
                  <a:latin typeface="+mn-lt"/>
                </a:rPr>
                <a:t>3</a:t>
              </a:r>
            </a:p>
          </p:txBody>
        </p:sp>
        <p:cxnSp>
          <p:nvCxnSpPr>
            <p:cNvPr id="2061" name="Straight Connector 28"/>
            <p:cNvCxnSpPr>
              <a:cxnSpLocks noChangeShapeType="1"/>
            </p:cNvCxnSpPr>
            <p:nvPr/>
          </p:nvCxnSpPr>
          <p:spPr bwMode="auto">
            <a:xfrm>
              <a:off x="6629400" y="3141066"/>
              <a:ext cx="0" cy="113566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cxnSp>
          <p:nvCxnSpPr>
            <p:cNvPr id="2062" name="Straight Connector 29"/>
            <p:cNvCxnSpPr>
              <a:cxnSpLocks noChangeShapeType="1"/>
            </p:cNvCxnSpPr>
            <p:nvPr/>
          </p:nvCxnSpPr>
          <p:spPr bwMode="auto">
            <a:xfrm>
              <a:off x="6629400" y="3685083"/>
              <a:ext cx="990600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sp>
          <p:nvSpPr>
            <p:cNvPr id="2063" name="TextBox 34"/>
            <p:cNvSpPr txBox="1">
              <a:spLocks noChangeArrowheads="1"/>
            </p:cNvSpPr>
            <p:nvPr/>
          </p:nvSpPr>
          <p:spPr bwMode="auto">
            <a:xfrm>
              <a:off x="5410199" y="3563052"/>
              <a:ext cx="81438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</a:rPr>
                <a:t>03</a:t>
              </a:r>
            </a:p>
          </p:txBody>
        </p:sp>
        <p:sp>
          <p:nvSpPr>
            <p:cNvPr id="2064" name="TextBox 35"/>
            <p:cNvSpPr txBox="1">
              <a:spLocks noChangeArrowheads="1"/>
            </p:cNvSpPr>
            <p:nvPr/>
          </p:nvSpPr>
          <p:spPr bwMode="auto">
            <a:xfrm>
              <a:off x="5659045" y="3984338"/>
              <a:ext cx="81438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</a:rPr>
                <a:t>06</a:t>
              </a:r>
            </a:p>
          </p:txBody>
        </p:sp>
        <p:sp>
          <p:nvSpPr>
            <p:cNvPr id="2065" name="TextBox 36"/>
            <p:cNvSpPr txBox="1">
              <a:spLocks noChangeArrowheads="1"/>
            </p:cNvSpPr>
            <p:nvPr/>
          </p:nvSpPr>
          <p:spPr bwMode="auto">
            <a:xfrm>
              <a:off x="5857873" y="4492603"/>
              <a:ext cx="81438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</a:rPr>
                <a:t>09</a:t>
              </a:r>
            </a:p>
          </p:txBody>
        </p:sp>
        <p:sp>
          <p:nvSpPr>
            <p:cNvPr id="2066" name="TextBox 37"/>
            <p:cNvSpPr txBox="1">
              <a:spLocks noChangeArrowheads="1"/>
            </p:cNvSpPr>
            <p:nvPr/>
          </p:nvSpPr>
          <p:spPr bwMode="auto">
            <a:xfrm>
              <a:off x="6066239" y="4919354"/>
              <a:ext cx="81438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</a:rPr>
                <a:t>0</a:t>
              </a:r>
            </a:p>
          </p:txBody>
        </p:sp>
      </p:grp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09800" y="3725863"/>
            <a:ext cx="11525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3300"/>
                </a:solidFill>
              </a:rPr>
              <a:t>2431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681788" y="3725863"/>
            <a:ext cx="119856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3300"/>
                </a:solidFill>
              </a:rPr>
              <a:t>1123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2967480" y="990600"/>
            <a:ext cx="32766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6600" b="1" dirty="0" err="1">
                <a:ln w="9525">
                  <a:solidFill>
                    <a:schemeClr val="accent5">
                      <a:lumMod val="90000"/>
                    </a:schemeClr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itchFamily="34" charset="0"/>
              </a:rPr>
              <a:t>Toán</a:t>
            </a:r>
            <a:endParaRPr lang="en-US" sz="6600" b="1" dirty="0">
              <a:ln w="9525">
                <a:solidFill>
                  <a:schemeClr val="accent5">
                    <a:lumMod val="90000"/>
                  </a:schemeClr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61005" y="2514600"/>
            <a:ext cx="7489550" cy="107721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Arial" pitchFamily="34" charset="0"/>
              </a:rPr>
              <a:t>Chia số có bốn chữ số cho số có một</a:t>
            </a:r>
          </a:p>
          <a:p>
            <a:pPr algn="ctr">
              <a:defRPr/>
            </a:pP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Arial" pitchFamily="34" charset="0"/>
              </a:rPr>
              <a:t> chữ số (tiếp theo)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38" name="Text Box 54"/>
          <p:cNvSpPr txBox="1">
            <a:spLocks noChangeArrowheads="1"/>
          </p:cNvSpPr>
          <p:nvPr/>
        </p:nvSpPr>
        <p:spPr bwMode="auto">
          <a:xfrm>
            <a:off x="533400" y="546100"/>
            <a:ext cx="7239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solidFill>
                  <a:srgbClr val="FF0000"/>
                </a:solidFill>
                <a:latin typeface=".VnTime" pitchFamily="34" charset="0"/>
              </a:rPr>
              <a:t>a) 9365 : 3 = ?</a:t>
            </a:r>
          </a:p>
        </p:txBody>
      </p:sp>
      <p:sp>
        <p:nvSpPr>
          <p:cNvPr id="16439" name="Line 55"/>
          <p:cNvSpPr>
            <a:spLocks noChangeShapeType="1"/>
          </p:cNvSpPr>
          <p:nvPr/>
        </p:nvSpPr>
        <p:spPr bwMode="auto">
          <a:xfrm flipH="1">
            <a:off x="2114550" y="2286000"/>
            <a:ext cx="19050" cy="1047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6440" name="Line 56"/>
          <p:cNvSpPr>
            <a:spLocks noChangeShapeType="1"/>
          </p:cNvSpPr>
          <p:nvPr/>
        </p:nvSpPr>
        <p:spPr bwMode="auto">
          <a:xfrm>
            <a:off x="2133600" y="2743200"/>
            <a:ext cx="1176338" cy="15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6441" name="Text Box 57"/>
          <p:cNvSpPr txBox="1">
            <a:spLocks noChangeArrowheads="1"/>
          </p:cNvSpPr>
          <p:nvPr/>
        </p:nvSpPr>
        <p:spPr bwMode="auto">
          <a:xfrm>
            <a:off x="881063" y="2181225"/>
            <a:ext cx="12954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solidFill>
                  <a:srgbClr val="0000CC"/>
                </a:solidFill>
                <a:latin typeface=".VnTime" pitchFamily="34" charset="0"/>
              </a:rPr>
              <a:t>9365</a:t>
            </a:r>
          </a:p>
        </p:txBody>
      </p:sp>
      <p:sp>
        <p:nvSpPr>
          <p:cNvPr id="16442" name="Text Box 58"/>
          <p:cNvSpPr txBox="1">
            <a:spLocks noChangeArrowheads="1"/>
          </p:cNvSpPr>
          <p:nvPr/>
        </p:nvSpPr>
        <p:spPr bwMode="auto">
          <a:xfrm>
            <a:off x="2247900" y="2173288"/>
            <a:ext cx="608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solidFill>
                  <a:srgbClr val="0000CC"/>
                </a:solidFill>
                <a:latin typeface=".VnTime" pitchFamily="34" charset="0"/>
              </a:rPr>
              <a:t>3</a:t>
            </a:r>
          </a:p>
        </p:txBody>
      </p:sp>
      <p:sp>
        <p:nvSpPr>
          <p:cNvPr id="16444" name="Text Box 60"/>
          <p:cNvSpPr txBox="1">
            <a:spLocks noChangeArrowheads="1"/>
          </p:cNvSpPr>
          <p:nvPr/>
        </p:nvSpPr>
        <p:spPr bwMode="auto">
          <a:xfrm>
            <a:off x="889000" y="2178050"/>
            <a:ext cx="838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solidFill>
                  <a:srgbClr val="FF3300"/>
                </a:solidFill>
                <a:latin typeface=".VnTime" pitchFamily="34" charset="0"/>
              </a:rPr>
              <a:t>9</a:t>
            </a:r>
          </a:p>
        </p:txBody>
      </p:sp>
      <p:sp>
        <p:nvSpPr>
          <p:cNvPr id="16445" name="Text Box 61"/>
          <p:cNvSpPr txBox="1">
            <a:spLocks noChangeArrowheads="1"/>
          </p:cNvSpPr>
          <p:nvPr/>
        </p:nvSpPr>
        <p:spPr bwMode="auto">
          <a:xfrm>
            <a:off x="2057400" y="2706688"/>
            <a:ext cx="609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latin typeface=".VnTime" pitchFamily="34" charset="0"/>
              </a:rPr>
              <a:t>3</a:t>
            </a:r>
          </a:p>
        </p:txBody>
      </p:sp>
      <p:sp>
        <p:nvSpPr>
          <p:cNvPr id="16446" name="Text Box 62"/>
          <p:cNvSpPr txBox="1">
            <a:spLocks noChangeArrowheads="1"/>
          </p:cNvSpPr>
          <p:nvPr/>
        </p:nvSpPr>
        <p:spPr bwMode="auto">
          <a:xfrm>
            <a:off x="833438" y="2663825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latin typeface=".VnTime" pitchFamily="34" charset="0"/>
              </a:rPr>
              <a:t>0</a:t>
            </a:r>
          </a:p>
        </p:txBody>
      </p:sp>
      <p:sp>
        <p:nvSpPr>
          <p:cNvPr id="16447" name="Text Box 63"/>
          <p:cNvSpPr txBox="1">
            <a:spLocks noChangeArrowheads="1"/>
          </p:cNvSpPr>
          <p:nvPr/>
        </p:nvSpPr>
        <p:spPr bwMode="auto">
          <a:xfrm>
            <a:off x="1114425" y="217805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solidFill>
                  <a:srgbClr val="FF3300"/>
                </a:solidFill>
                <a:latin typeface=".VnTime" pitchFamily="34" charset="0"/>
              </a:rPr>
              <a:t>3</a:t>
            </a:r>
          </a:p>
        </p:txBody>
      </p:sp>
      <p:sp>
        <p:nvSpPr>
          <p:cNvPr id="16448" name="Text Box 64"/>
          <p:cNvSpPr txBox="1">
            <a:spLocks noChangeArrowheads="1"/>
          </p:cNvSpPr>
          <p:nvPr/>
        </p:nvSpPr>
        <p:spPr bwMode="auto">
          <a:xfrm>
            <a:off x="1096963" y="2663825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solidFill>
                  <a:srgbClr val="FF0000"/>
                </a:solidFill>
                <a:latin typeface=".VnTime" pitchFamily="34" charset="0"/>
              </a:rPr>
              <a:t>3</a:t>
            </a:r>
          </a:p>
        </p:txBody>
      </p:sp>
      <p:sp>
        <p:nvSpPr>
          <p:cNvPr id="16449" name="Text Box 65"/>
          <p:cNvSpPr txBox="1">
            <a:spLocks noChangeArrowheads="1"/>
          </p:cNvSpPr>
          <p:nvPr/>
        </p:nvSpPr>
        <p:spPr bwMode="auto">
          <a:xfrm>
            <a:off x="2282825" y="271145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latin typeface=".VnTime" pitchFamily="34" charset="0"/>
              </a:rPr>
              <a:t>1</a:t>
            </a:r>
          </a:p>
        </p:txBody>
      </p:sp>
      <p:sp>
        <p:nvSpPr>
          <p:cNvPr id="16450" name="Text Box 66"/>
          <p:cNvSpPr txBox="1">
            <a:spLocks noChangeArrowheads="1"/>
          </p:cNvSpPr>
          <p:nvPr/>
        </p:nvSpPr>
        <p:spPr bwMode="auto">
          <a:xfrm>
            <a:off x="1338263" y="217805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solidFill>
                  <a:srgbClr val="FF3300"/>
                </a:solidFill>
                <a:latin typeface=".VnTime" pitchFamily="34" charset="0"/>
              </a:rPr>
              <a:t>6</a:t>
            </a:r>
          </a:p>
        </p:txBody>
      </p:sp>
      <p:sp>
        <p:nvSpPr>
          <p:cNvPr id="16453" name="Text Box 69"/>
          <p:cNvSpPr txBox="1">
            <a:spLocks noChangeArrowheads="1"/>
          </p:cNvSpPr>
          <p:nvPr/>
        </p:nvSpPr>
        <p:spPr bwMode="auto">
          <a:xfrm>
            <a:off x="1063625" y="3119438"/>
            <a:ext cx="685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latin typeface=".VnTime" pitchFamily="34" charset="0"/>
              </a:rPr>
              <a:t>0</a:t>
            </a:r>
          </a:p>
        </p:txBody>
      </p:sp>
      <p:sp>
        <p:nvSpPr>
          <p:cNvPr id="16454" name="Text Box 70"/>
          <p:cNvSpPr txBox="1">
            <a:spLocks noChangeArrowheads="1"/>
          </p:cNvSpPr>
          <p:nvPr/>
        </p:nvSpPr>
        <p:spPr bwMode="auto">
          <a:xfrm>
            <a:off x="1354138" y="3128963"/>
            <a:ext cx="685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solidFill>
                  <a:srgbClr val="FF0000"/>
                </a:solidFill>
                <a:latin typeface=".VnTime" pitchFamily="34" charset="0"/>
              </a:rPr>
              <a:t>6</a:t>
            </a:r>
          </a:p>
        </p:txBody>
      </p:sp>
      <p:sp>
        <p:nvSpPr>
          <p:cNvPr id="16455" name="Text Box 71"/>
          <p:cNvSpPr txBox="1">
            <a:spLocks noChangeArrowheads="1"/>
          </p:cNvSpPr>
          <p:nvPr/>
        </p:nvSpPr>
        <p:spPr bwMode="auto">
          <a:xfrm>
            <a:off x="1560513" y="2173288"/>
            <a:ext cx="685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solidFill>
                  <a:srgbClr val="FF3300"/>
                </a:solidFill>
                <a:latin typeface=".VnTime" pitchFamily="34" charset="0"/>
              </a:rPr>
              <a:t>5</a:t>
            </a:r>
          </a:p>
        </p:txBody>
      </p:sp>
      <p:sp>
        <p:nvSpPr>
          <p:cNvPr id="16456" name="Text Box 72"/>
          <p:cNvSpPr txBox="1">
            <a:spLocks noChangeArrowheads="1"/>
          </p:cNvSpPr>
          <p:nvPr/>
        </p:nvSpPr>
        <p:spPr bwMode="auto">
          <a:xfrm>
            <a:off x="1597025" y="3535363"/>
            <a:ext cx="685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solidFill>
                  <a:srgbClr val="FF0000"/>
                </a:solidFill>
                <a:latin typeface=".VnTime" pitchFamily="34" charset="0"/>
              </a:rPr>
              <a:t>5</a:t>
            </a:r>
          </a:p>
        </p:txBody>
      </p:sp>
      <p:sp>
        <p:nvSpPr>
          <p:cNvPr id="16457" name="Text Box 73"/>
          <p:cNvSpPr txBox="1">
            <a:spLocks noChangeArrowheads="1"/>
          </p:cNvSpPr>
          <p:nvPr/>
        </p:nvSpPr>
        <p:spPr bwMode="auto">
          <a:xfrm>
            <a:off x="2743200" y="27432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latin typeface=".VnTime" pitchFamily="34" charset="0"/>
              </a:rPr>
              <a:t>1</a:t>
            </a:r>
          </a:p>
        </p:txBody>
      </p:sp>
      <p:sp>
        <p:nvSpPr>
          <p:cNvPr id="16458" name="Text Box 74"/>
          <p:cNvSpPr txBox="1">
            <a:spLocks noChangeArrowheads="1"/>
          </p:cNvSpPr>
          <p:nvPr/>
        </p:nvSpPr>
        <p:spPr bwMode="auto">
          <a:xfrm>
            <a:off x="2511425" y="2728913"/>
            <a:ext cx="685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latin typeface=".VnTime" pitchFamily="34" charset="0"/>
              </a:rPr>
              <a:t>2</a:t>
            </a:r>
          </a:p>
        </p:txBody>
      </p:sp>
      <p:sp>
        <p:nvSpPr>
          <p:cNvPr id="16459" name="Text Box 75"/>
          <p:cNvSpPr txBox="1">
            <a:spLocks noChangeArrowheads="1"/>
          </p:cNvSpPr>
          <p:nvPr/>
        </p:nvSpPr>
        <p:spPr bwMode="auto">
          <a:xfrm>
            <a:off x="1346200" y="3503613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latin typeface=".VnTime" pitchFamily="34" charset="0"/>
              </a:rPr>
              <a:t>0</a:t>
            </a:r>
          </a:p>
        </p:txBody>
      </p:sp>
      <p:sp>
        <p:nvSpPr>
          <p:cNvPr id="16460" name="Text Box 76"/>
          <p:cNvSpPr txBox="1">
            <a:spLocks noChangeArrowheads="1"/>
          </p:cNvSpPr>
          <p:nvPr/>
        </p:nvSpPr>
        <p:spPr bwMode="auto">
          <a:xfrm>
            <a:off x="1562100" y="4010025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latin typeface=".VnTime" pitchFamily="34" charset="0"/>
              </a:rPr>
              <a:t>2</a:t>
            </a:r>
          </a:p>
        </p:txBody>
      </p:sp>
      <p:sp>
        <p:nvSpPr>
          <p:cNvPr id="16464" name="Text Box 80"/>
          <p:cNvSpPr txBox="1">
            <a:spLocks noChangeArrowheads="1"/>
          </p:cNvSpPr>
          <p:nvPr/>
        </p:nvSpPr>
        <p:spPr bwMode="auto">
          <a:xfrm>
            <a:off x="3810000" y="1116013"/>
            <a:ext cx="5229225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i="1">
                <a:solidFill>
                  <a:srgbClr val="0000FF"/>
                </a:solidFill>
                <a:latin typeface=".VnTime" pitchFamily="34" charset="0"/>
              </a:rPr>
              <a:t>* </a:t>
            </a:r>
            <a:r>
              <a:rPr lang="en-US" alt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 chia 3 được 3, viết 3</a:t>
            </a:r>
          </a:p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.VnTime" pitchFamily="34" charset="0"/>
              </a:rPr>
              <a:t>  </a:t>
            </a:r>
            <a:r>
              <a:rPr lang="en-US" alt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nhân 3 bằng 9; 9 trừ 9 bằng 0</a:t>
            </a:r>
            <a:r>
              <a:rPr lang="en-US" altLang="en-US" sz="2400" b="1">
                <a:solidFill>
                  <a:srgbClr val="0000FF"/>
                </a:solidFill>
                <a:latin typeface=".VnTime" pitchFamily="34" charset="0"/>
              </a:rPr>
              <a:t>.</a:t>
            </a:r>
          </a:p>
        </p:txBody>
      </p:sp>
      <p:sp>
        <p:nvSpPr>
          <p:cNvPr id="16465" name="Text Box 81"/>
          <p:cNvSpPr txBox="1">
            <a:spLocks noChangeArrowheads="1"/>
          </p:cNvSpPr>
          <p:nvPr/>
        </p:nvSpPr>
        <p:spPr bwMode="auto">
          <a:xfrm>
            <a:off x="3948113" y="2357438"/>
            <a:ext cx="5505450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alt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 3; 3 chia 3 được1, viết 1.</a:t>
            </a:r>
          </a:p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1 nhân 3 bằng 3; 3 trừ 3 bằng 0.</a:t>
            </a:r>
          </a:p>
        </p:txBody>
      </p:sp>
      <p:sp>
        <p:nvSpPr>
          <p:cNvPr id="16466" name="Text Box 82"/>
          <p:cNvSpPr txBox="1">
            <a:spLocks noChangeArrowheads="1"/>
          </p:cNvSpPr>
          <p:nvPr/>
        </p:nvSpPr>
        <p:spPr bwMode="auto">
          <a:xfrm>
            <a:off x="3933825" y="3767138"/>
            <a:ext cx="5181600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alt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 6; 6 chia 3 được 2, viết 2.</a:t>
            </a:r>
          </a:p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2 nhân 3 bằng 6;6 trừ 6 bằng 0</a:t>
            </a:r>
            <a:r>
              <a:rPr lang="en-US" alt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467" name="Text Box 83"/>
          <p:cNvSpPr txBox="1">
            <a:spLocks noChangeArrowheads="1"/>
          </p:cNvSpPr>
          <p:nvPr/>
        </p:nvSpPr>
        <p:spPr bwMode="auto">
          <a:xfrm>
            <a:off x="3948113" y="5064125"/>
            <a:ext cx="51816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i="1">
                <a:solidFill>
                  <a:srgbClr val="0000FF"/>
                </a:solidFill>
                <a:latin typeface=".VnTime" pitchFamily="34" charset="0"/>
              </a:rPr>
              <a:t>* </a:t>
            </a:r>
            <a:r>
              <a:rPr lang="en-US" alt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 5; 5 chia 3 được 1, viết 1.</a:t>
            </a:r>
          </a:p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1 nhân 3 bằng 3; 5 trừ 3 bằng 2</a:t>
            </a:r>
            <a:r>
              <a:rPr lang="en-US" alt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468" name="Text Box 84"/>
          <p:cNvSpPr txBox="1">
            <a:spLocks noChangeArrowheads="1"/>
          </p:cNvSpPr>
          <p:nvPr/>
        </p:nvSpPr>
        <p:spPr bwMode="auto">
          <a:xfrm>
            <a:off x="152400" y="4670425"/>
            <a:ext cx="441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9365 : 3 = 3121 ( dư 2)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6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4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6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6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6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6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6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6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6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6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6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6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6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6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38" grpId="0"/>
      <p:bldP spid="16439" grpId="0" animBg="1"/>
      <p:bldP spid="16440" grpId="0" animBg="1"/>
      <p:bldP spid="16441" grpId="0"/>
      <p:bldP spid="16442" grpId="0"/>
      <p:bldP spid="16444" grpId="0"/>
      <p:bldP spid="16445" grpId="0"/>
      <p:bldP spid="16446" grpId="0"/>
      <p:bldP spid="16447" grpId="0"/>
      <p:bldP spid="16448" grpId="0"/>
      <p:bldP spid="16449" grpId="0"/>
      <p:bldP spid="16450" grpId="0"/>
      <p:bldP spid="16453" grpId="0"/>
      <p:bldP spid="16454" grpId="0"/>
      <p:bldP spid="16455" grpId="0"/>
      <p:bldP spid="16456" grpId="0"/>
      <p:bldP spid="16457" grpId="0"/>
      <p:bldP spid="16458" grpId="0"/>
      <p:bldP spid="16459" grpId="0"/>
      <p:bldP spid="16460" grpId="0"/>
      <p:bldP spid="164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900113" y="1898650"/>
            <a:ext cx="12573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solidFill>
                  <a:srgbClr val="0000CC"/>
                </a:solidFill>
                <a:latin typeface=".VnTime" pitchFamily="34" charset="0"/>
              </a:rPr>
              <a:t>2249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2282825" y="1874838"/>
            <a:ext cx="1600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solidFill>
                  <a:srgbClr val="0000CC"/>
                </a:solidFill>
                <a:latin typeface=".VnTime" pitchFamily="34" charset="0"/>
              </a:rPr>
              <a:t>4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911225" y="1898650"/>
            <a:ext cx="838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solidFill>
                  <a:srgbClr val="FF3300"/>
                </a:solidFill>
                <a:latin typeface=".VnTime" pitchFamily="34" charset="0"/>
              </a:rPr>
              <a:t>22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1093788" y="24003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latin typeface=".VnTime" pitchFamily="34" charset="0"/>
              </a:rPr>
              <a:t>2</a:t>
            </a:r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>
            <a:off x="2109788" y="19304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669" name="Line 21"/>
          <p:cNvSpPr>
            <a:spLocks noChangeShapeType="1"/>
          </p:cNvSpPr>
          <p:nvPr/>
        </p:nvSpPr>
        <p:spPr bwMode="auto">
          <a:xfrm>
            <a:off x="2133600" y="2473325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492125" y="576263"/>
            <a:ext cx="45370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solidFill>
                  <a:srgbClr val="FF0000"/>
                </a:solidFill>
                <a:latin typeface=".VnTime" pitchFamily="34" charset="0"/>
              </a:rPr>
              <a:t>b) 2249 : 4 = ?</a:t>
            </a:r>
          </a:p>
        </p:txBody>
      </p:sp>
      <p:sp>
        <p:nvSpPr>
          <p:cNvPr id="27675" name="Text Box 27"/>
          <p:cNvSpPr txBox="1">
            <a:spLocks noChangeArrowheads="1"/>
          </p:cNvSpPr>
          <p:nvPr/>
        </p:nvSpPr>
        <p:spPr bwMode="auto">
          <a:xfrm>
            <a:off x="2211388" y="2474913"/>
            <a:ext cx="685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latin typeface=".VnTime" pitchFamily="34" charset="0"/>
              </a:rPr>
              <a:t>5</a:t>
            </a:r>
          </a:p>
        </p:txBody>
      </p:sp>
      <p:sp>
        <p:nvSpPr>
          <p:cNvPr id="27676" name="Text Box 28"/>
          <p:cNvSpPr txBox="1">
            <a:spLocks noChangeArrowheads="1"/>
          </p:cNvSpPr>
          <p:nvPr/>
        </p:nvSpPr>
        <p:spPr bwMode="auto">
          <a:xfrm>
            <a:off x="2455863" y="2479675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latin typeface=".VnTime" pitchFamily="34" charset="0"/>
              </a:rPr>
              <a:t>6</a:t>
            </a:r>
          </a:p>
        </p:txBody>
      </p:sp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2681288" y="2486025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latin typeface=".VnTime" pitchFamily="34" charset="0"/>
              </a:rPr>
              <a:t>2</a:t>
            </a:r>
          </a:p>
        </p:txBody>
      </p:sp>
      <p:sp>
        <p:nvSpPr>
          <p:cNvPr id="27678" name="Text Box 30"/>
          <p:cNvSpPr txBox="1">
            <a:spLocks noChangeArrowheads="1"/>
          </p:cNvSpPr>
          <p:nvPr/>
        </p:nvSpPr>
        <p:spPr bwMode="auto">
          <a:xfrm>
            <a:off x="1330325" y="2928938"/>
            <a:ext cx="685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latin typeface=".VnTime" pitchFamily="34" charset="0"/>
              </a:rPr>
              <a:t>0</a:t>
            </a:r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1566863" y="294005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solidFill>
                  <a:srgbClr val="FF0000"/>
                </a:solidFill>
                <a:latin typeface=".VnTime" pitchFamily="34" charset="0"/>
              </a:rPr>
              <a:t>9</a:t>
            </a:r>
          </a:p>
        </p:txBody>
      </p:sp>
      <p:sp>
        <p:nvSpPr>
          <p:cNvPr id="27680" name="Text Box 32"/>
          <p:cNvSpPr txBox="1">
            <a:spLocks noChangeArrowheads="1"/>
          </p:cNvSpPr>
          <p:nvPr/>
        </p:nvSpPr>
        <p:spPr bwMode="auto">
          <a:xfrm>
            <a:off x="1524000" y="34290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latin typeface=".VnTime" pitchFamily="34" charset="0"/>
              </a:rPr>
              <a:t>1</a:t>
            </a:r>
          </a:p>
        </p:txBody>
      </p:sp>
      <p:sp>
        <p:nvSpPr>
          <p:cNvPr id="27681" name="Text Box 33"/>
          <p:cNvSpPr txBox="1">
            <a:spLocks noChangeArrowheads="1"/>
          </p:cNvSpPr>
          <p:nvPr/>
        </p:nvSpPr>
        <p:spPr bwMode="auto">
          <a:xfrm>
            <a:off x="1330325" y="2408238"/>
            <a:ext cx="685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solidFill>
                  <a:srgbClr val="FF0000"/>
                </a:solidFill>
                <a:latin typeface=".VnTime" pitchFamily="34" charset="0"/>
              </a:rPr>
              <a:t>4</a:t>
            </a:r>
          </a:p>
        </p:txBody>
      </p:sp>
      <p:sp>
        <p:nvSpPr>
          <p:cNvPr id="27682" name="Text Box 34"/>
          <p:cNvSpPr txBox="1">
            <a:spLocks noChangeArrowheads="1"/>
          </p:cNvSpPr>
          <p:nvPr/>
        </p:nvSpPr>
        <p:spPr bwMode="auto">
          <a:xfrm>
            <a:off x="1347788" y="1898650"/>
            <a:ext cx="838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solidFill>
                  <a:srgbClr val="FF3300"/>
                </a:solidFill>
                <a:latin typeface=".VnTime" pitchFamily="34" charset="0"/>
              </a:rPr>
              <a:t>4</a:t>
            </a:r>
          </a:p>
        </p:txBody>
      </p:sp>
      <p:sp>
        <p:nvSpPr>
          <p:cNvPr id="27683" name="Text Box 35"/>
          <p:cNvSpPr txBox="1">
            <a:spLocks noChangeArrowheads="1"/>
          </p:cNvSpPr>
          <p:nvPr/>
        </p:nvSpPr>
        <p:spPr bwMode="auto">
          <a:xfrm>
            <a:off x="1590675" y="1898650"/>
            <a:ext cx="838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solidFill>
                  <a:srgbClr val="FF3300"/>
                </a:solidFill>
                <a:latin typeface=".VnTime" pitchFamily="34" charset="0"/>
              </a:rPr>
              <a:t>9</a:t>
            </a:r>
          </a:p>
        </p:txBody>
      </p:sp>
      <p:sp>
        <p:nvSpPr>
          <p:cNvPr id="27684" name="Text Box 36"/>
          <p:cNvSpPr txBox="1">
            <a:spLocks noChangeArrowheads="1"/>
          </p:cNvSpPr>
          <p:nvPr/>
        </p:nvSpPr>
        <p:spPr bwMode="auto">
          <a:xfrm>
            <a:off x="3663950" y="1162050"/>
            <a:ext cx="57848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i="1">
                <a:latin typeface=".VnTime" pitchFamily="34" charset="0"/>
              </a:rPr>
              <a:t>* </a:t>
            </a: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22 chia 4 được 5, viết 5.</a:t>
            </a:r>
          </a:p>
          <a:p>
            <a:pPr>
              <a:spcBef>
                <a:spcPct val="50000"/>
              </a:spcBef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  5 nhân 4 bằng 20; 22 trừ 20 bằng 2.</a:t>
            </a:r>
          </a:p>
        </p:txBody>
      </p:sp>
      <p:sp>
        <p:nvSpPr>
          <p:cNvPr id="27685" name="Text Box 37"/>
          <p:cNvSpPr txBox="1">
            <a:spLocks noChangeArrowheads="1"/>
          </p:cNvSpPr>
          <p:nvPr/>
        </p:nvSpPr>
        <p:spPr bwMode="auto">
          <a:xfrm>
            <a:off x="3657600" y="2459038"/>
            <a:ext cx="58816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.VnTime" pitchFamily="34" charset="0"/>
              </a:rPr>
              <a:t>* </a:t>
            </a: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Hạ 4 được 24; 24 chia 4 được 6, viết 6.</a:t>
            </a:r>
          </a:p>
          <a:p>
            <a:pPr>
              <a:spcBef>
                <a:spcPct val="50000"/>
              </a:spcBef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  6 nhân 4 bằng 24; 24 trừ 24 bằng 0.</a:t>
            </a:r>
          </a:p>
        </p:txBody>
      </p:sp>
      <p:sp>
        <p:nvSpPr>
          <p:cNvPr id="27686" name="Text Box 38"/>
          <p:cNvSpPr txBox="1">
            <a:spLocks noChangeArrowheads="1"/>
          </p:cNvSpPr>
          <p:nvPr/>
        </p:nvSpPr>
        <p:spPr bwMode="auto">
          <a:xfrm>
            <a:off x="3657600" y="3763963"/>
            <a:ext cx="5181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i="1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Hạ 9; 9 chia 4 được 2, viết 2.</a:t>
            </a:r>
          </a:p>
          <a:p>
            <a:pPr>
              <a:spcBef>
                <a:spcPct val="50000"/>
              </a:spcBef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  2 nhân 4 bằng 8; 9 trừ 8 bằng 1.</a:t>
            </a:r>
          </a:p>
        </p:txBody>
      </p:sp>
      <p:sp>
        <p:nvSpPr>
          <p:cNvPr id="27687" name="Text Box 39"/>
          <p:cNvSpPr txBox="1">
            <a:spLocks noChangeArrowheads="1"/>
          </p:cNvSpPr>
          <p:nvPr/>
        </p:nvSpPr>
        <p:spPr bwMode="auto">
          <a:xfrm>
            <a:off x="304800" y="4916488"/>
            <a:ext cx="419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2249 : 4= 562 ( dư 1)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7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7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7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7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7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7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7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7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76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7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7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3" grpId="0"/>
      <p:bldP spid="27654" grpId="0"/>
      <p:bldP spid="27665" grpId="0"/>
      <p:bldP spid="27668" grpId="0" animBg="1"/>
      <p:bldP spid="27669" grpId="0" animBg="1"/>
      <p:bldP spid="27674" grpId="0"/>
      <p:bldP spid="27675" grpId="0"/>
      <p:bldP spid="27681" grpId="0"/>
      <p:bldP spid="27682" grpId="0"/>
      <p:bldP spid="2768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617538" y="666750"/>
            <a:ext cx="4340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>
                <a:latin typeface="Times New Roman" pitchFamily="18" charset="0"/>
                <a:cs typeface="Times New Roman" pitchFamily="18" charset="0"/>
              </a:rPr>
              <a:t>Bài 1: Tính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09575" y="1754188"/>
            <a:ext cx="2809875" cy="1339850"/>
            <a:chOff x="419100" y="1825406"/>
            <a:chExt cx="2095500" cy="1342450"/>
          </a:xfrm>
        </p:grpSpPr>
        <p:sp>
          <p:nvSpPr>
            <p:cNvPr id="6176" name="Text Box 10"/>
            <p:cNvSpPr txBox="1">
              <a:spLocks noChangeArrowheads="1"/>
            </p:cNvSpPr>
            <p:nvPr/>
          </p:nvSpPr>
          <p:spPr bwMode="auto">
            <a:xfrm>
              <a:off x="419100" y="1847632"/>
              <a:ext cx="1143000" cy="832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800">
                  <a:latin typeface="Times New Roman" pitchFamily="18" charset="0"/>
                  <a:cs typeface="Times New Roman" pitchFamily="18" charset="0"/>
                </a:rPr>
                <a:t>2469</a:t>
              </a:r>
            </a:p>
          </p:txBody>
        </p:sp>
        <p:sp>
          <p:nvSpPr>
            <p:cNvPr id="6177" name="Text Box 11"/>
            <p:cNvSpPr txBox="1">
              <a:spLocks noChangeArrowheads="1"/>
            </p:cNvSpPr>
            <p:nvPr/>
          </p:nvSpPr>
          <p:spPr bwMode="auto">
            <a:xfrm>
              <a:off x="1684338" y="1825406"/>
              <a:ext cx="533400" cy="831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80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6178" name="Line 19"/>
            <p:cNvSpPr>
              <a:spLocks noChangeShapeType="1"/>
            </p:cNvSpPr>
            <p:nvPr/>
          </p:nvSpPr>
          <p:spPr bwMode="auto">
            <a:xfrm>
              <a:off x="1524000" y="1924050"/>
              <a:ext cx="7938" cy="124380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79" name="Line 20"/>
            <p:cNvSpPr>
              <a:spLocks noChangeShapeType="1"/>
            </p:cNvSpPr>
            <p:nvPr/>
          </p:nvSpPr>
          <p:spPr bwMode="auto">
            <a:xfrm>
              <a:off x="1524000" y="2586883"/>
              <a:ext cx="990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6715125" y="1825625"/>
            <a:ext cx="2398713" cy="1292225"/>
            <a:chOff x="6715125" y="1825405"/>
            <a:chExt cx="1969293" cy="1292662"/>
          </a:xfrm>
        </p:grpSpPr>
        <p:sp>
          <p:nvSpPr>
            <p:cNvPr id="6172" name="Text Box 13"/>
            <p:cNvSpPr txBox="1">
              <a:spLocks noChangeArrowheads="1"/>
            </p:cNvSpPr>
            <p:nvPr/>
          </p:nvSpPr>
          <p:spPr bwMode="auto">
            <a:xfrm>
              <a:off x="6715125" y="1847631"/>
              <a:ext cx="1219200" cy="8310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800">
                  <a:latin typeface="Times New Roman" pitchFamily="18" charset="0"/>
                  <a:cs typeface="Times New Roman" pitchFamily="18" charset="0"/>
                </a:rPr>
                <a:t>4159</a:t>
              </a:r>
            </a:p>
          </p:txBody>
        </p:sp>
        <p:sp>
          <p:nvSpPr>
            <p:cNvPr id="6173" name="Text Box 18"/>
            <p:cNvSpPr txBox="1">
              <a:spLocks noChangeArrowheads="1"/>
            </p:cNvSpPr>
            <p:nvPr/>
          </p:nvSpPr>
          <p:spPr bwMode="auto">
            <a:xfrm>
              <a:off x="8074818" y="1825405"/>
              <a:ext cx="609600" cy="831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800"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6174" name="Line 21"/>
            <p:cNvSpPr>
              <a:spLocks noChangeShapeType="1"/>
            </p:cNvSpPr>
            <p:nvPr/>
          </p:nvSpPr>
          <p:spPr bwMode="auto">
            <a:xfrm>
              <a:off x="7920036" y="1847630"/>
              <a:ext cx="13497" cy="127043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75" name="Line 22"/>
            <p:cNvSpPr>
              <a:spLocks noChangeShapeType="1"/>
            </p:cNvSpPr>
            <p:nvPr/>
          </p:nvSpPr>
          <p:spPr bwMode="auto">
            <a:xfrm>
              <a:off x="7920036" y="2514613"/>
              <a:ext cx="76438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576638" y="1809750"/>
            <a:ext cx="2790825" cy="1308100"/>
            <a:chOff x="3576638" y="1809750"/>
            <a:chExt cx="2290762" cy="1308318"/>
          </a:xfrm>
        </p:grpSpPr>
        <p:sp>
          <p:nvSpPr>
            <p:cNvPr id="6168" name="Text Box 12"/>
            <p:cNvSpPr txBox="1">
              <a:spLocks noChangeArrowheads="1"/>
            </p:cNvSpPr>
            <p:nvPr/>
          </p:nvSpPr>
          <p:spPr bwMode="auto">
            <a:xfrm>
              <a:off x="4952999" y="1831865"/>
              <a:ext cx="533400" cy="831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800"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169" name="Text Box 14"/>
            <p:cNvSpPr txBox="1">
              <a:spLocks noChangeArrowheads="1"/>
            </p:cNvSpPr>
            <p:nvPr/>
          </p:nvSpPr>
          <p:spPr bwMode="auto">
            <a:xfrm>
              <a:off x="3576638" y="1847631"/>
              <a:ext cx="1246138" cy="831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800">
                  <a:latin typeface="Times New Roman" pitchFamily="18" charset="0"/>
                  <a:cs typeface="Times New Roman" pitchFamily="18" charset="0"/>
                </a:rPr>
                <a:t>6487</a:t>
              </a:r>
            </a:p>
          </p:txBody>
        </p:sp>
        <p:sp>
          <p:nvSpPr>
            <p:cNvPr id="6170" name="Line 23"/>
            <p:cNvSpPr>
              <a:spLocks noChangeShapeType="1"/>
            </p:cNvSpPr>
            <p:nvPr/>
          </p:nvSpPr>
          <p:spPr bwMode="auto">
            <a:xfrm>
              <a:off x="4771231" y="1809750"/>
              <a:ext cx="0" cy="13083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71" name="Line 24"/>
            <p:cNvSpPr>
              <a:spLocks noChangeShapeType="1"/>
            </p:cNvSpPr>
            <p:nvPr/>
          </p:nvSpPr>
          <p:spPr bwMode="auto">
            <a:xfrm>
              <a:off x="4771232" y="2514719"/>
              <a:ext cx="10961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396875" y="2419350"/>
            <a:ext cx="2968625" cy="2497138"/>
            <a:chOff x="396082" y="2418883"/>
            <a:chExt cx="2437606" cy="2497250"/>
          </a:xfrm>
        </p:grpSpPr>
        <p:sp>
          <p:nvSpPr>
            <p:cNvPr id="6163" name="Text Box 15"/>
            <p:cNvSpPr txBox="1">
              <a:spLocks noChangeArrowheads="1"/>
            </p:cNvSpPr>
            <p:nvPr/>
          </p:nvSpPr>
          <p:spPr bwMode="auto">
            <a:xfrm>
              <a:off x="396082" y="2418883"/>
              <a:ext cx="1219200" cy="8308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800">
                  <a:latin typeface="Times New Roman" pitchFamily="18" charset="0"/>
                  <a:cs typeface="Times New Roman" pitchFamily="18" charset="0"/>
                </a:rPr>
                <a:t>04</a:t>
              </a:r>
            </a:p>
          </p:txBody>
        </p:sp>
        <p:sp>
          <p:nvSpPr>
            <p:cNvPr id="6164" name="Text Box 31"/>
            <p:cNvSpPr txBox="1">
              <a:spLocks noChangeArrowheads="1"/>
            </p:cNvSpPr>
            <p:nvPr/>
          </p:nvSpPr>
          <p:spPr bwMode="auto">
            <a:xfrm>
              <a:off x="617538" y="2913716"/>
              <a:ext cx="1219200" cy="8308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800">
                  <a:latin typeface="Times New Roman" pitchFamily="18" charset="0"/>
                  <a:cs typeface="Times New Roman" pitchFamily="18" charset="0"/>
                </a:rPr>
                <a:t>06</a:t>
              </a:r>
            </a:p>
          </p:txBody>
        </p:sp>
        <p:sp>
          <p:nvSpPr>
            <p:cNvPr id="6165" name="Text Box 32"/>
            <p:cNvSpPr txBox="1">
              <a:spLocks noChangeArrowheads="1"/>
            </p:cNvSpPr>
            <p:nvPr/>
          </p:nvSpPr>
          <p:spPr bwMode="auto">
            <a:xfrm>
              <a:off x="804862" y="3464967"/>
              <a:ext cx="1219200" cy="8308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800">
                  <a:latin typeface="Times New Roman" pitchFamily="18" charset="0"/>
                  <a:cs typeface="Times New Roman" pitchFamily="18" charset="0"/>
                </a:rPr>
                <a:t>09</a:t>
              </a:r>
            </a:p>
          </p:txBody>
        </p:sp>
        <p:sp>
          <p:nvSpPr>
            <p:cNvPr id="6166" name="Text Box 33"/>
            <p:cNvSpPr txBox="1">
              <a:spLocks noChangeArrowheads="1"/>
            </p:cNvSpPr>
            <p:nvPr/>
          </p:nvSpPr>
          <p:spPr bwMode="auto">
            <a:xfrm>
              <a:off x="1081088" y="4085243"/>
              <a:ext cx="533400" cy="8308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80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6167" name="Text Box 34"/>
            <p:cNvSpPr txBox="1">
              <a:spLocks noChangeArrowheads="1"/>
            </p:cNvSpPr>
            <p:nvPr/>
          </p:nvSpPr>
          <p:spPr bwMode="auto">
            <a:xfrm>
              <a:off x="1614488" y="2471737"/>
              <a:ext cx="1219200" cy="8310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800">
                  <a:latin typeface="Times New Roman" pitchFamily="18" charset="0"/>
                  <a:cs typeface="Times New Roman" pitchFamily="18" charset="0"/>
                </a:rPr>
                <a:t>1234</a:t>
              </a:r>
            </a:p>
          </p:txBody>
        </p:sp>
      </p:grp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3590925" y="2409825"/>
            <a:ext cx="3063875" cy="2411413"/>
            <a:chOff x="3590926" y="2409170"/>
            <a:chExt cx="2514600" cy="2412164"/>
          </a:xfrm>
        </p:grpSpPr>
        <p:sp>
          <p:nvSpPr>
            <p:cNvPr id="6158" name="Text Box 35"/>
            <p:cNvSpPr txBox="1">
              <a:spLocks noChangeArrowheads="1"/>
            </p:cNvSpPr>
            <p:nvPr/>
          </p:nvSpPr>
          <p:spPr bwMode="auto">
            <a:xfrm>
              <a:off x="3590926" y="2409170"/>
              <a:ext cx="1219200" cy="8314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800">
                  <a:latin typeface="Times New Roman" pitchFamily="18" charset="0"/>
                  <a:cs typeface="Times New Roman" pitchFamily="18" charset="0"/>
                </a:rPr>
                <a:t>04</a:t>
              </a:r>
            </a:p>
          </p:txBody>
        </p:sp>
        <p:sp>
          <p:nvSpPr>
            <p:cNvPr id="6159" name="Text Box 36"/>
            <p:cNvSpPr txBox="1">
              <a:spLocks noChangeArrowheads="1"/>
            </p:cNvSpPr>
            <p:nvPr/>
          </p:nvSpPr>
          <p:spPr bwMode="auto">
            <a:xfrm>
              <a:off x="3803650" y="2913716"/>
              <a:ext cx="1219200" cy="8314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800">
                  <a:latin typeface="Times New Roman" pitchFamily="18" charset="0"/>
                  <a:cs typeface="Times New Roman" pitchFamily="18" charset="0"/>
                </a:rPr>
                <a:t>18</a:t>
              </a:r>
            </a:p>
          </p:txBody>
        </p:sp>
        <p:sp>
          <p:nvSpPr>
            <p:cNvPr id="6160" name="Text Box 37"/>
            <p:cNvSpPr txBox="1">
              <a:spLocks noChangeArrowheads="1"/>
            </p:cNvSpPr>
            <p:nvPr/>
          </p:nvSpPr>
          <p:spPr bwMode="auto">
            <a:xfrm>
              <a:off x="4237832" y="3989841"/>
              <a:ext cx="1219200" cy="8314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80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6161" name="Text Box 38"/>
            <p:cNvSpPr txBox="1">
              <a:spLocks noChangeArrowheads="1"/>
            </p:cNvSpPr>
            <p:nvPr/>
          </p:nvSpPr>
          <p:spPr bwMode="auto">
            <a:xfrm>
              <a:off x="4016374" y="3404352"/>
              <a:ext cx="1219200" cy="8314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800">
                  <a:latin typeface="Times New Roman" pitchFamily="18" charset="0"/>
                  <a:cs typeface="Times New Roman" pitchFamily="18" charset="0"/>
                </a:rPr>
                <a:t>07</a:t>
              </a:r>
            </a:p>
          </p:txBody>
        </p:sp>
        <p:sp>
          <p:nvSpPr>
            <p:cNvPr id="6162" name="Text Box 40"/>
            <p:cNvSpPr txBox="1">
              <a:spLocks noChangeArrowheads="1"/>
            </p:cNvSpPr>
            <p:nvPr/>
          </p:nvSpPr>
          <p:spPr bwMode="auto">
            <a:xfrm>
              <a:off x="4886326" y="2434856"/>
              <a:ext cx="1219200" cy="831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800">
                  <a:latin typeface="Times New Roman" pitchFamily="18" charset="0"/>
                  <a:cs typeface="Times New Roman" pitchFamily="18" charset="0"/>
                </a:rPr>
                <a:t>2162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6932613" y="2430463"/>
            <a:ext cx="2774950" cy="1863725"/>
            <a:chOff x="6933009" y="2429943"/>
            <a:chExt cx="2277668" cy="1864335"/>
          </a:xfrm>
        </p:grpSpPr>
        <p:sp>
          <p:nvSpPr>
            <p:cNvPr id="6154" name="Text Box 41"/>
            <p:cNvSpPr txBox="1">
              <a:spLocks noChangeArrowheads="1"/>
            </p:cNvSpPr>
            <p:nvPr/>
          </p:nvSpPr>
          <p:spPr bwMode="auto">
            <a:xfrm>
              <a:off x="6933009" y="2429943"/>
              <a:ext cx="1219200" cy="831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800">
                  <a:latin typeface="Times New Roman" pitchFamily="18" charset="0"/>
                  <a:cs typeface="Times New Roman" pitchFamily="18" charset="0"/>
                </a:rPr>
                <a:t>15</a:t>
              </a:r>
            </a:p>
          </p:txBody>
        </p:sp>
        <p:sp>
          <p:nvSpPr>
            <p:cNvPr id="6155" name="Text Box 42"/>
            <p:cNvSpPr txBox="1">
              <a:spLocks noChangeArrowheads="1"/>
            </p:cNvSpPr>
            <p:nvPr/>
          </p:nvSpPr>
          <p:spPr bwMode="auto">
            <a:xfrm>
              <a:off x="7150893" y="2913715"/>
              <a:ext cx="1219200" cy="831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800">
                  <a:latin typeface="Times New Roman" pitchFamily="18" charset="0"/>
                  <a:cs typeface="Times New Roman" pitchFamily="18" charset="0"/>
                </a:rPr>
                <a:t>09</a:t>
              </a:r>
            </a:p>
          </p:txBody>
        </p:sp>
        <p:sp>
          <p:nvSpPr>
            <p:cNvPr id="6156" name="Text Box 43"/>
            <p:cNvSpPr txBox="1">
              <a:spLocks noChangeArrowheads="1"/>
            </p:cNvSpPr>
            <p:nvPr/>
          </p:nvSpPr>
          <p:spPr bwMode="auto">
            <a:xfrm>
              <a:off x="7368777" y="3462724"/>
              <a:ext cx="1219200" cy="831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800"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6157" name="Text Box 44"/>
            <p:cNvSpPr txBox="1">
              <a:spLocks noChangeArrowheads="1"/>
            </p:cNvSpPr>
            <p:nvPr/>
          </p:nvSpPr>
          <p:spPr bwMode="auto">
            <a:xfrm>
              <a:off x="7991477" y="2471736"/>
              <a:ext cx="1219200" cy="831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800">
                  <a:latin typeface="Times New Roman" pitchFamily="18" charset="0"/>
                  <a:cs typeface="Times New Roman" pitchFamily="18" charset="0"/>
                </a:rPr>
                <a:t>831</a:t>
              </a:r>
            </a:p>
          </p:txBody>
        </p:sp>
      </p:grpSp>
      <p:cxnSp>
        <p:nvCxnSpPr>
          <p:cNvPr id="9" name="Straight Connector 8"/>
          <p:cNvCxnSpPr>
            <a:cxnSpLocks noChangeShapeType="1"/>
          </p:cNvCxnSpPr>
          <p:nvPr/>
        </p:nvCxnSpPr>
        <p:spPr bwMode="auto">
          <a:xfrm flipH="1">
            <a:off x="1981200" y="1219200"/>
            <a:ext cx="1068388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228600" y="-34925"/>
            <a:ext cx="88392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latin typeface=".VnTime" pitchFamily="34" charset="0"/>
              </a:rPr>
              <a:t>      </a:t>
            </a:r>
            <a:r>
              <a:rPr lang="en-US" altLang="en-US" sz="3200">
                <a:solidFill>
                  <a:srgbClr val="FF0000"/>
                </a:solidFill>
                <a:latin typeface=".VnTime" pitchFamily="34" charset="0"/>
              </a:rPr>
              <a:t>Bài 2</a:t>
            </a:r>
            <a:r>
              <a:rPr lang="en-US" altLang="en-US" sz="3200">
                <a:solidFill>
                  <a:srgbClr val="0000FF"/>
                </a:solidFill>
                <a:latin typeface=".VnTime" pitchFamily="34" charset="0"/>
              </a:rPr>
              <a:t>: </a:t>
            </a:r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 ta lắp bánh xe vào ôtô, mỗi ô tô cần phải lắp 4 bánh xe. Hỏi có 1250 bánh xe thì lắp được nhiều nhất bao nhiêu ô tô như thế và còn thừa mấy bánh xe?</a:t>
            </a:r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4457700" y="996950"/>
            <a:ext cx="219392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V="1">
            <a:off x="6400800" y="1438275"/>
            <a:ext cx="2133600" cy="952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V="1">
            <a:off x="457200" y="1438275"/>
            <a:ext cx="4000500" cy="952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6797675" y="457200"/>
            <a:ext cx="127952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V="1">
            <a:off x="1096963" y="990600"/>
            <a:ext cx="2193925" cy="635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6883" name="Text Box 19"/>
          <p:cNvSpPr txBox="1">
            <a:spLocks noChangeArrowheads="1"/>
          </p:cNvSpPr>
          <p:nvPr/>
        </p:nvSpPr>
        <p:spPr bwMode="auto">
          <a:xfrm>
            <a:off x="952500" y="2782888"/>
            <a:ext cx="6934200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altLang="en-US" sz="2400" b="1" u="sng">
              <a:solidFill>
                <a:srgbClr val="008000"/>
              </a:solidFill>
              <a:latin typeface=".VnTime" pitchFamily="34" charset="0"/>
            </a:endParaRPr>
          </a:p>
          <a:p>
            <a:pPr eaLnBrk="1" hangingPunct="1"/>
            <a:endParaRPr lang="en-US" altLang="en-US" sz="3200" b="1" u="sng">
              <a:solidFill>
                <a:srgbClr val="008000"/>
              </a:solidFill>
              <a:latin typeface=".VnTime" pitchFamily="34" charset="0"/>
            </a:endParaRPr>
          </a:p>
          <a:p>
            <a:pPr algn="ctr" eaLnBrk="1" hangingPunct="1"/>
            <a:r>
              <a:rPr lang="en-US" altLang="en-US" sz="3200" b="1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giải </a:t>
            </a:r>
            <a:endParaRPr lang="en-US" altLang="en-US" sz="3200" b="1" i="1" u="sng">
              <a:solidFill>
                <a:srgbClr val="FF0000"/>
              </a:solidFill>
              <a:latin typeface=".VnTime" pitchFamily="34" charset="0"/>
            </a:endParaRPr>
          </a:p>
          <a:p>
            <a:pPr algn="ctr" eaLnBrk="1" hangingPunct="1"/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có 1250: 4 = 312 (dư2)</a:t>
            </a:r>
          </a:p>
          <a:p>
            <a:pPr algn="ctr" eaLnBrk="1" hangingPunct="1"/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 1250 bánh xe lắp được nhiều nhất 312 xe ô tô và còn thừa ra 2 bánh xe</a:t>
            </a:r>
          </a:p>
          <a:p>
            <a:pPr algn="ctr" eaLnBrk="1" hangingPunct="1"/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 số: 312 ô tô; thừa 2 bánh xe.</a:t>
            </a:r>
          </a:p>
          <a:p>
            <a:pPr eaLnBrk="1" hangingPunct="1"/>
            <a:endParaRPr lang="en-US" altLang="en-US" sz="2000">
              <a:solidFill>
                <a:srgbClr val="0000FF"/>
              </a:solidFill>
              <a:latin typeface=".VnTime" pitchFamily="34" charset="0"/>
            </a:endParaRPr>
          </a:p>
          <a:p>
            <a:pPr eaLnBrk="1" hangingPunct="1"/>
            <a:r>
              <a:rPr lang="en-US" altLang="en-US">
                <a:solidFill>
                  <a:srgbClr val="0000FF"/>
                </a:solidFill>
                <a:latin typeface=".VnTime" pitchFamily="34" charset="0"/>
              </a:rPr>
              <a:t>    </a:t>
            </a:r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1143000" y="1568450"/>
            <a:ext cx="73914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00FF"/>
                </a:solidFill>
                <a:latin typeface=".VnTime" pitchFamily="34" charset="0"/>
              </a:rPr>
              <a:t>                        </a:t>
            </a:r>
            <a:r>
              <a:rPr lang="en-US" altLang="en-US" sz="3200" b="1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 tắt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4 bánh : 1 xe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1250 bánh    : ….xe, thừa….bánh xe?</a:t>
            </a:r>
          </a:p>
        </p:txBody>
      </p:sp>
      <p:sp>
        <p:nvSpPr>
          <p:cNvPr id="20" name="Line 12"/>
          <p:cNvSpPr>
            <a:spLocks noChangeShapeType="1"/>
          </p:cNvSpPr>
          <p:nvPr/>
        </p:nvSpPr>
        <p:spPr bwMode="auto">
          <a:xfrm>
            <a:off x="381000" y="1931988"/>
            <a:ext cx="12192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6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68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68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6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6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6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6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3" grpId="0"/>
      <p:bldP spid="36875" grpId="0" animBg="1"/>
      <p:bldP spid="36877" grpId="0" animBg="1"/>
      <p:bldP spid="36878" grpId="0" animBg="1"/>
      <p:bldP spid="36880" grpId="0" animBg="1"/>
      <p:bldP spid="36881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914" name="Text Box 26"/>
          <p:cNvSpPr txBox="1">
            <a:spLocks noChangeArrowheads="1"/>
          </p:cNvSpPr>
          <p:nvPr/>
        </p:nvSpPr>
        <p:spPr bwMode="auto">
          <a:xfrm>
            <a:off x="341313" y="1676400"/>
            <a:ext cx="4267200" cy="1568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.VnTime" pitchFamily="34" charset="0"/>
              </a:rPr>
              <a:t>Bài 3</a:t>
            </a:r>
            <a:r>
              <a:rPr lang="en-US" altLang="en-US" sz="3200">
                <a:latin typeface=".VnTime" pitchFamily="34" charset="0"/>
              </a:rPr>
              <a:t>: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Cho 8 hình tam giác, mỗi hình như hình sau:</a:t>
            </a:r>
          </a:p>
        </p:txBody>
      </p:sp>
      <p:sp>
        <p:nvSpPr>
          <p:cNvPr id="37916" name="Text Box 28"/>
          <p:cNvSpPr txBox="1">
            <a:spLocks noChangeArrowheads="1"/>
          </p:cNvSpPr>
          <p:nvPr/>
        </p:nvSpPr>
        <p:spPr bwMode="auto">
          <a:xfrm>
            <a:off x="4876800" y="1752600"/>
            <a:ext cx="4267200" cy="1200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600">
                <a:latin typeface="Times New Roman" pitchFamily="18" charset="0"/>
                <a:cs typeface="Times New Roman" pitchFamily="18" charset="0"/>
              </a:rPr>
              <a:t>Hãy sắp xếp thành hình dưới đây</a:t>
            </a:r>
          </a:p>
        </p:txBody>
      </p:sp>
      <p:sp>
        <p:nvSpPr>
          <p:cNvPr id="37917" name="Text Box 29"/>
          <p:cNvSpPr txBox="1">
            <a:spLocks noChangeArrowheads="1"/>
          </p:cNvSpPr>
          <p:nvPr/>
        </p:nvSpPr>
        <p:spPr bwMode="auto">
          <a:xfrm>
            <a:off x="4005263" y="377825"/>
            <a:ext cx="51720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000" b="1" i="1">
                <a:solidFill>
                  <a:srgbClr val="FF0000"/>
                </a:solidFill>
                <a:latin typeface=".VnTifani Heavy" pitchFamily="34" charset="0"/>
              </a:rPr>
              <a:t>Ai nhanh h¬n?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33338" y="112713"/>
            <a:ext cx="3657600" cy="1676400"/>
            <a:chOff x="208" y="872"/>
            <a:chExt cx="2096" cy="1000"/>
          </a:xfrm>
        </p:grpSpPr>
        <p:sp>
          <p:nvSpPr>
            <p:cNvPr id="8208" name="AutoShape 31"/>
            <p:cNvSpPr>
              <a:spLocks noChangeArrowheads="1"/>
            </p:cNvSpPr>
            <p:nvPr/>
          </p:nvSpPr>
          <p:spPr bwMode="auto">
            <a:xfrm>
              <a:off x="208" y="872"/>
              <a:ext cx="2096" cy="1000"/>
            </a:xfrm>
            <a:prstGeom prst="irregularSeal2">
              <a:avLst/>
            </a:prstGeom>
            <a:solidFill>
              <a:srgbClr val="99FF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8209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680" y="1080"/>
              <a:ext cx="960" cy="480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32056"/>
                </a:avLst>
              </a:prstTxWarp>
            </a:bodyPr>
            <a:lstStyle/>
            <a:p>
              <a:pPr algn="ctr"/>
              <a:r>
                <a:rPr lang="vi-VN" sz="3600" b="1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00CC"/>
                      </a:gs>
                      <a:gs pos="100000">
                        <a:srgbClr val="CC00CC"/>
                      </a:gs>
                    </a:gsLst>
                    <a:lin ang="5400000" scaled="1"/>
                  </a:gradFill>
                  <a:effectLst>
                    <a:outerShdw dist="53882" dir="2700000" algn="ctr" rotWithShape="0">
                      <a:srgbClr val="9999FF">
                        <a:alpha val="79999"/>
                      </a:srgbClr>
                    </a:outerShdw>
                  </a:effectLst>
                  <a:latin typeface="Times New Roman"/>
                  <a:cs typeface="Times New Roman"/>
                </a:rPr>
                <a:t>Trò chơi</a:t>
              </a:r>
              <a:endPara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endParaRPr>
            </a:p>
          </p:txBody>
        </p:sp>
      </p:grpSp>
      <p:pic>
        <p:nvPicPr>
          <p:cNvPr id="37922" name="Picture 3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334000" y="3429000"/>
            <a:ext cx="3382963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923" name="AutoShape 35"/>
          <p:cNvSpPr>
            <a:spLocks noChangeArrowheads="1"/>
          </p:cNvSpPr>
          <p:nvPr/>
        </p:nvSpPr>
        <p:spPr bwMode="auto">
          <a:xfrm>
            <a:off x="1143000" y="3581400"/>
            <a:ext cx="1828800" cy="1447800"/>
          </a:xfrm>
          <a:prstGeom prst="rtTriangle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5334000" y="3429000"/>
            <a:ext cx="3200400" cy="2133600"/>
            <a:chOff x="3360" y="1824"/>
            <a:chExt cx="1584" cy="1056"/>
          </a:xfrm>
        </p:grpSpPr>
        <p:sp>
          <p:nvSpPr>
            <p:cNvPr id="8203" name="Line 37"/>
            <p:cNvSpPr>
              <a:spLocks noChangeShapeType="1"/>
            </p:cNvSpPr>
            <p:nvPr/>
          </p:nvSpPr>
          <p:spPr bwMode="auto">
            <a:xfrm>
              <a:off x="3892" y="1824"/>
              <a:ext cx="0" cy="105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04" name="Line 38"/>
            <p:cNvSpPr>
              <a:spLocks noChangeShapeType="1"/>
            </p:cNvSpPr>
            <p:nvPr/>
          </p:nvSpPr>
          <p:spPr bwMode="auto">
            <a:xfrm>
              <a:off x="4416" y="1824"/>
              <a:ext cx="0" cy="105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05" name="Line 39"/>
            <p:cNvSpPr>
              <a:spLocks noChangeShapeType="1"/>
            </p:cNvSpPr>
            <p:nvPr/>
          </p:nvSpPr>
          <p:spPr bwMode="auto">
            <a:xfrm>
              <a:off x="3360" y="2356"/>
              <a:ext cx="158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06" name="Line 40"/>
            <p:cNvSpPr>
              <a:spLocks noChangeShapeType="1"/>
            </p:cNvSpPr>
            <p:nvPr/>
          </p:nvSpPr>
          <p:spPr bwMode="auto">
            <a:xfrm>
              <a:off x="3888" y="1824"/>
              <a:ext cx="528" cy="5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07" name="Line 41"/>
            <p:cNvSpPr>
              <a:spLocks noChangeShapeType="1"/>
            </p:cNvSpPr>
            <p:nvPr/>
          </p:nvSpPr>
          <p:spPr bwMode="auto">
            <a:xfrm flipH="1">
              <a:off x="3888" y="2352"/>
              <a:ext cx="528" cy="5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7930" name="Line 42"/>
          <p:cNvSpPr>
            <a:spLocks noChangeShapeType="1"/>
          </p:cNvSpPr>
          <p:nvPr/>
        </p:nvSpPr>
        <p:spPr bwMode="auto">
          <a:xfrm>
            <a:off x="4608513" y="1984375"/>
            <a:ext cx="0" cy="411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7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7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7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1000"/>
                                        <p:tgtEl>
                                          <p:spTgt spid="379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4" grpId="0"/>
      <p:bldP spid="37916" grpId="0"/>
      <p:bldP spid="37917" grpId="0"/>
      <p:bldP spid="37923" grpId="0" animBg="1"/>
      <p:bldP spid="37930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Designs\Sunny Days.pot</Template>
  <TotalTime>2468</TotalTime>
  <Words>449</Words>
  <Application>Microsoft Office PowerPoint</Application>
  <PresentationFormat>On-screen Show (4:3)</PresentationFormat>
  <Paragraphs>108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.VnTifani Heavy</vt:lpstr>
      <vt:lpstr>.VnTime</vt:lpstr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linh</dc:creator>
  <cp:lastModifiedBy>HP</cp:lastModifiedBy>
  <cp:revision>318</cp:revision>
  <dcterms:created xsi:type="dcterms:W3CDTF">2000-08-03T20:49:31Z</dcterms:created>
  <dcterms:modified xsi:type="dcterms:W3CDTF">2023-02-02T03:09:46Z</dcterms:modified>
</cp:coreProperties>
</file>